
<file path=[Content_Types].xml><?xml version="1.0" encoding="utf-8"?>
<Types xmlns="http://schemas.openxmlformats.org/package/2006/content-types">
  <Default Extension="png" ContentType="image/png"/>
  <Default Extension="wmf" ContentType="image/x-wmf"/>
  <Default Extension="jpeg" ContentType="image/jpeg"/>
  <Default Extension="emf" ContentType="image/x-e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2.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theme/theme3.xml" ContentType="application/vnd.openxmlformats-officedocument.theme+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theme/theme4.xml" ContentType="application/vnd.openxmlformats-officedocument.theme+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theme/theme5.xml" ContentType="application/vnd.openxmlformats-officedocument.theme+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theme/theme6.xml" ContentType="application/vnd.openxmlformats-officedocument.theme+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theme/theme7.xml" ContentType="application/vnd.openxmlformats-officedocument.theme+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theme/theme8.xml" ContentType="application/vnd.openxmlformats-officedocument.theme+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heme/theme9.xml" ContentType="application/vnd.openxmlformats-officedocument.theme+xml"/>
  <Override PartName="/ppt/tags/tag379.xml" ContentType="application/vnd.openxmlformats-officedocument.presentationml.tags+xml"/>
  <Override PartName="/ppt/tags/tag380.xml" ContentType="application/vnd.openxmlformats-officedocument.presentationml.tags+xml"/>
  <Override PartName="/ppt/theme/theme10.xml" ContentType="application/vnd.openxmlformats-officedocument.theme+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notesSlides/notesSlide1.xml" ContentType="application/vnd.openxmlformats-officedocument.presentationml.notesSlide+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notesSlides/notesSlide2.xml" ContentType="application/vnd.openxmlformats-officedocument.presentationml.notesSlide+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notesSlides/notesSlide4.xml" ContentType="application/vnd.openxmlformats-officedocument.presentationml.notesSlide+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notesSlides/notesSlide5.xml" ContentType="application/vnd.openxmlformats-officedocument.presentationml.notesSlide+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notesSlides/notesSlide6.xml" ContentType="application/vnd.openxmlformats-officedocument.presentationml.notesSlide+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notesSlides/notesSlide7.xml" ContentType="application/vnd.openxmlformats-officedocument.presentationml.notesSlide+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notesSlides/notesSlide8.xml" ContentType="application/vnd.openxmlformats-officedocument.presentationml.notesSlide+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notesSlides/notesSlide9.xml" ContentType="application/vnd.openxmlformats-officedocument.presentationml.notesSlide+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notesSlides/notesSlide10.xml" ContentType="application/vnd.openxmlformats-officedocument.presentationml.notesSlide+xml"/>
  <Override PartName="/ppt/tags/tag411.xml" ContentType="application/vnd.openxmlformats-officedocument.presentationml.tags+xml"/>
  <Override PartName="/ppt/tags/tag41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3" r:id="rId2"/>
    <p:sldMasterId id="2147483998" r:id="rId3"/>
    <p:sldMasterId id="2147484042" r:id="rId4"/>
    <p:sldMasterId id="2147484120" r:id="rId5"/>
    <p:sldMasterId id="2147484195" r:id="rId6"/>
    <p:sldMasterId id="2147484256" r:id="rId7"/>
    <p:sldMasterId id="2147484330" r:id="rId8"/>
    <p:sldMasterId id="2147484404" r:id="rId9"/>
  </p:sldMasterIdLst>
  <p:notesMasterIdLst>
    <p:notesMasterId r:id="rId20"/>
  </p:notesMasterIdLst>
  <p:handoutMasterIdLst>
    <p:handoutMasterId r:id="rId21"/>
  </p:handoutMasterIdLst>
  <p:sldIdLst>
    <p:sldId id="646" r:id="rId10"/>
    <p:sldId id="696" r:id="rId11"/>
    <p:sldId id="697" r:id="rId12"/>
    <p:sldId id="686" r:id="rId13"/>
    <p:sldId id="693" r:id="rId14"/>
    <p:sldId id="691" r:id="rId15"/>
    <p:sldId id="692" r:id="rId16"/>
    <p:sldId id="699" r:id="rId17"/>
    <p:sldId id="695" r:id="rId18"/>
    <p:sldId id="694" r:id="rId19"/>
  </p:sldIdLst>
  <p:sldSz cx="9144000" cy="6858000" type="screen4x3"/>
  <p:notesSz cx="6797675" cy="9928225"/>
  <p:defaultTextStyle>
    <a:defPPr>
      <a:defRPr lang="en-GB"/>
    </a:defPPr>
    <a:lvl1pPr algn="l" rtl="0" fontAlgn="base">
      <a:spcBef>
        <a:spcPct val="0"/>
      </a:spcBef>
      <a:spcAft>
        <a:spcPct val="0"/>
      </a:spcAft>
      <a:defRPr sz="1200" kern="1200">
        <a:solidFill>
          <a:schemeClr val="bg1"/>
        </a:solidFill>
        <a:latin typeface="Arial" charset="0"/>
        <a:ea typeface="ＭＳ Ｐゴシック" charset="0"/>
        <a:cs typeface="Arial" charset="0"/>
      </a:defRPr>
    </a:lvl1pPr>
    <a:lvl2pPr marL="457200" algn="l" rtl="0" fontAlgn="base">
      <a:spcBef>
        <a:spcPct val="0"/>
      </a:spcBef>
      <a:spcAft>
        <a:spcPct val="0"/>
      </a:spcAft>
      <a:defRPr sz="1200" kern="1200">
        <a:solidFill>
          <a:schemeClr val="bg1"/>
        </a:solidFill>
        <a:latin typeface="Arial" charset="0"/>
        <a:ea typeface="ＭＳ Ｐゴシック" charset="0"/>
        <a:cs typeface="Arial" charset="0"/>
      </a:defRPr>
    </a:lvl2pPr>
    <a:lvl3pPr marL="914400" algn="l" rtl="0" fontAlgn="base">
      <a:spcBef>
        <a:spcPct val="0"/>
      </a:spcBef>
      <a:spcAft>
        <a:spcPct val="0"/>
      </a:spcAft>
      <a:defRPr sz="1200" kern="1200">
        <a:solidFill>
          <a:schemeClr val="bg1"/>
        </a:solidFill>
        <a:latin typeface="Arial" charset="0"/>
        <a:ea typeface="ＭＳ Ｐゴシック" charset="0"/>
        <a:cs typeface="Arial" charset="0"/>
      </a:defRPr>
    </a:lvl3pPr>
    <a:lvl4pPr marL="1371600" algn="l" rtl="0" fontAlgn="base">
      <a:spcBef>
        <a:spcPct val="0"/>
      </a:spcBef>
      <a:spcAft>
        <a:spcPct val="0"/>
      </a:spcAft>
      <a:defRPr sz="1200" kern="1200">
        <a:solidFill>
          <a:schemeClr val="bg1"/>
        </a:solidFill>
        <a:latin typeface="Arial" charset="0"/>
        <a:ea typeface="ＭＳ Ｐゴシック" charset="0"/>
        <a:cs typeface="Arial" charset="0"/>
      </a:defRPr>
    </a:lvl4pPr>
    <a:lvl5pPr marL="1828800" algn="l" rtl="0" fontAlgn="base">
      <a:spcBef>
        <a:spcPct val="0"/>
      </a:spcBef>
      <a:spcAft>
        <a:spcPct val="0"/>
      </a:spcAft>
      <a:defRPr sz="1200" kern="1200">
        <a:solidFill>
          <a:schemeClr val="bg1"/>
        </a:solidFill>
        <a:latin typeface="Arial" charset="0"/>
        <a:ea typeface="ＭＳ Ｐゴシック" charset="0"/>
        <a:cs typeface="Arial" charset="0"/>
      </a:defRPr>
    </a:lvl5pPr>
    <a:lvl6pPr marL="2286000" algn="l" defTabSz="457200" rtl="0" eaLnBrk="1" latinLnBrk="0" hangingPunct="1">
      <a:defRPr sz="1200" kern="1200">
        <a:solidFill>
          <a:schemeClr val="bg1"/>
        </a:solidFill>
        <a:latin typeface="Arial" charset="0"/>
        <a:ea typeface="ＭＳ Ｐゴシック" charset="0"/>
        <a:cs typeface="Arial" charset="0"/>
      </a:defRPr>
    </a:lvl6pPr>
    <a:lvl7pPr marL="2743200" algn="l" defTabSz="457200" rtl="0" eaLnBrk="1" latinLnBrk="0" hangingPunct="1">
      <a:defRPr sz="1200" kern="1200">
        <a:solidFill>
          <a:schemeClr val="bg1"/>
        </a:solidFill>
        <a:latin typeface="Arial" charset="0"/>
        <a:ea typeface="ＭＳ Ｐゴシック" charset="0"/>
        <a:cs typeface="Arial" charset="0"/>
      </a:defRPr>
    </a:lvl7pPr>
    <a:lvl8pPr marL="3200400" algn="l" defTabSz="457200" rtl="0" eaLnBrk="1" latinLnBrk="0" hangingPunct="1">
      <a:defRPr sz="1200" kern="1200">
        <a:solidFill>
          <a:schemeClr val="bg1"/>
        </a:solidFill>
        <a:latin typeface="Arial" charset="0"/>
        <a:ea typeface="ＭＳ Ｐゴシック" charset="0"/>
        <a:cs typeface="Arial" charset="0"/>
      </a:defRPr>
    </a:lvl8pPr>
    <a:lvl9pPr marL="3657600" algn="l" defTabSz="457200" rtl="0" eaLnBrk="1" latinLnBrk="0" hangingPunct="1">
      <a:defRPr sz="1200" kern="1200">
        <a:solidFill>
          <a:schemeClr val="bg1"/>
        </a:solidFill>
        <a:latin typeface="Arial" charset="0"/>
        <a:ea typeface="ＭＳ Ｐゴシック" charset="0"/>
        <a:cs typeface="Arial" charset="0"/>
      </a:defRPr>
    </a:lvl9pPr>
  </p:defaultTextStyle>
  <p:extLst>
    <p:ext uri="{EFAFB233-063F-42B5-8137-9DF3F51BA10A}">
      <p15:sldGuideLst xmlns:p15="http://schemas.microsoft.com/office/powerpoint/2012/main">
        <p15:guide id="1" orient="horz" pos="442">
          <p15:clr>
            <a:srgbClr val="A4A3A4"/>
          </p15:clr>
        </p15:guide>
        <p15:guide id="2" orient="horz" pos="4264">
          <p15:clr>
            <a:srgbClr val="A4A3A4"/>
          </p15:clr>
        </p15:guide>
        <p15:guide id="3" orient="horz" pos="3934">
          <p15:clr>
            <a:srgbClr val="A4A3A4"/>
          </p15:clr>
        </p15:guide>
        <p15:guide id="4" orient="horz" pos="2795" userDrawn="1">
          <p15:clr>
            <a:srgbClr val="A4A3A4"/>
          </p15:clr>
        </p15:guide>
        <p15:guide id="5" orient="horz" pos="1275" userDrawn="1">
          <p15:clr>
            <a:srgbClr val="A4A3A4"/>
          </p15:clr>
        </p15:guide>
        <p15:guide id="6" orient="horz" pos="180">
          <p15:clr>
            <a:srgbClr val="A4A3A4"/>
          </p15:clr>
        </p15:guide>
        <p15:guide id="7" orient="horz" pos="4178">
          <p15:clr>
            <a:srgbClr val="A4A3A4"/>
          </p15:clr>
        </p15:guide>
        <p15:guide id="8" orient="horz" pos="4224" userDrawn="1">
          <p15:clr>
            <a:srgbClr val="A4A3A4"/>
          </p15:clr>
        </p15:guide>
        <p15:guide id="9" orient="horz" pos="4200">
          <p15:clr>
            <a:srgbClr val="A4A3A4"/>
          </p15:clr>
        </p15:guide>
        <p15:guide id="10" orient="horz" pos="4286">
          <p15:clr>
            <a:srgbClr val="A4A3A4"/>
          </p15:clr>
        </p15:guide>
        <p15:guide id="11" orient="horz" pos="4203">
          <p15:clr>
            <a:srgbClr val="A4A3A4"/>
          </p15:clr>
        </p15:guide>
        <p15:guide id="12" orient="horz" pos="4228">
          <p15:clr>
            <a:srgbClr val="A4A3A4"/>
          </p15:clr>
        </p15:guide>
        <p15:guide id="13" orient="horz" pos="4248">
          <p15:clr>
            <a:srgbClr val="A4A3A4"/>
          </p15:clr>
        </p15:guide>
        <p15:guide id="14" orient="horz" pos="4195">
          <p15:clr>
            <a:srgbClr val="A4A3A4"/>
          </p15:clr>
        </p15:guide>
        <p15:guide id="15" orient="horz" pos="4212">
          <p15:clr>
            <a:srgbClr val="A4A3A4"/>
          </p15:clr>
        </p15:guide>
        <p15:guide id="16" orient="horz" pos="470">
          <p15:clr>
            <a:srgbClr val="A4A3A4"/>
          </p15:clr>
        </p15:guide>
        <p15:guide id="17" orient="horz" pos="459">
          <p15:clr>
            <a:srgbClr val="A4A3A4"/>
          </p15:clr>
        </p15:guide>
        <p15:guide id="18" orient="horz" pos="114">
          <p15:clr>
            <a:srgbClr val="A4A3A4"/>
          </p15:clr>
        </p15:guide>
        <p15:guide id="19" orient="horz" pos="7">
          <p15:clr>
            <a:srgbClr val="A4A3A4"/>
          </p15:clr>
        </p15:guide>
        <p15:guide id="20" pos="816" userDrawn="1">
          <p15:clr>
            <a:srgbClr val="A4A3A4"/>
          </p15:clr>
        </p15:guide>
        <p15:guide id="21" pos="5759">
          <p15:clr>
            <a:srgbClr val="A4A3A4"/>
          </p15:clr>
        </p15:guide>
        <p15:guide id="22" pos="5748">
          <p15:clr>
            <a:srgbClr val="A4A3A4"/>
          </p15:clr>
        </p15:guide>
        <p15:guide id="23" pos="5739">
          <p15:clr>
            <a:srgbClr val="A4A3A4"/>
          </p15:clr>
        </p15:guide>
        <p15:guide id="24" pos="5697">
          <p15:clr>
            <a:srgbClr val="A4A3A4"/>
          </p15:clr>
        </p15:guide>
        <p15:guide id="25" pos="5702">
          <p15:clr>
            <a:srgbClr val="A4A3A4"/>
          </p15:clr>
        </p15:guide>
        <p15:guide id="26" pos="5706">
          <p15:clr>
            <a:srgbClr val="A4A3A4"/>
          </p15:clr>
        </p15:guide>
        <p15:guide id="27" pos="86">
          <p15:clr>
            <a:srgbClr val="A4A3A4"/>
          </p15:clr>
        </p15:guide>
        <p15:guide id="28">
          <p15:clr>
            <a:srgbClr val="A4A3A4"/>
          </p15:clr>
        </p15:guide>
        <p15:guide id="29" pos="5722">
          <p15:clr>
            <a:srgbClr val="A4A3A4"/>
          </p15:clr>
        </p15:guide>
      </p15:sldGuideLst>
    </p:ext>
    <p:ext uri="{2D200454-40CA-4A62-9FC3-DE9A4176ACB9}">
      <p15:notesGuideLst xmlns:p15="http://schemas.microsoft.com/office/powerpoint/2012/main">
        <p15:guide id="1" orient="horz" pos="3127">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8C2245"/>
    <a:srgbClr val="FFCC99"/>
    <a:srgbClr val="000099"/>
    <a:srgbClr val="FF9966"/>
    <a:srgbClr val="463898"/>
    <a:srgbClr val="00EAD4"/>
    <a:srgbClr val="691797"/>
    <a:srgbClr val="D60093"/>
    <a:srgbClr val="0000CC"/>
    <a:srgbClr val="E3E0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8EC20E35-A176-4012-BC5E-935CFFF8708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051" autoAdjust="0"/>
    <p:restoredTop sz="98624" autoAdjust="0"/>
  </p:normalViewPr>
  <p:slideViewPr>
    <p:cSldViewPr snapToGrid="0" snapToObjects="1">
      <p:cViewPr varScale="1">
        <p:scale>
          <a:sx n="88" d="100"/>
          <a:sy n="88" d="100"/>
        </p:scale>
        <p:origin x="1517" y="62"/>
      </p:cViewPr>
      <p:guideLst>
        <p:guide orient="horz" pos="442"/>
        <p:guide orient="horz" pos="4264"/>
        <p:guide orient="horz" pos="3934"/>
        <p:guide orient="horz" pos="2795"/>
        <p:guide orient="horz" pos="1275"/>
        <p:guide orient="horz" pos="180"/>
        <p:guide orient="horz" pos="4178"/>
        <p:guide orient="horz" pos="4224"/>
        <p:guide orient="horz" pos="4200"/>
        <p:guide orient="horz" pos="4286"/>
        <p:guide orient="horz" pos="4203"/>
        <p:guide orient="horz" pos="4228"/>
        <p:guide orient="horz" pos="4248"/>
        <p:guide orient="horz" pos="4195"/>
        <p:guide orient="horz" pos="4212"/>
        <p:guide orient="horz" pos="470"/>
        <p:guide orient="horz" pos="459"/>
        <p:guide orient="horz" pos="114"/>
        <p:guide orient="horz" pos="7"/>
        <p:guide pos="816"/>
        <p:guide pos="5759"/>
        <p:guide pos="5748"/>
        <p:guide pos="5739"/>
        <p:guide pos="5697"/>
        <p:guide pos="5702"/>
        <p:guide pos="5706"/>
        <p:guide pos="86"/>
        <p:guide/>
        <p:guide pos="572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8960"/>
    </p:cViewPr>
  </p:sorterViewPr>
  <p:notesViewPr>
    <p:cSldViewPr snapToGrid="0" snapToObjects="1">
      <p:cViewPr varScale="1">
        <p:scale>
          <a:sx n="80" d="100"/>
          <a:sy n="80" d="100"/>
        </p:scale>
        <p:origin x="-1974" y="-78"/>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7.xml"/><Relationship Id="rId13" Type="http://schemas.openxmlformats.org/officeDocument/2006/relationships/slide" Target="slides/slide4.xml"/><Relationship Id="rId18" Type="http://schemas.openxmlformats.org/officeDocument/2006/relationships/slide" Target="slides/slide9.xml"/><Relationship Id="rId3" Type="http://schemas.openxmlformats.org/officeDocument/2006/relationships/slideMaster" Target="slideMasters/slideMaster2.xml"/><Relationship Id="rId21" Type="http://schemas.openxmlformats.org/officeDocument/2006/relationships/handoutMaster" Target="handoutMasters/handoutMaster1.xml"/><Relationship Id="rId7" Type="http://schemas.openxmlformats.org/officeDocument/2006/relationships/slideMaster" Target="slideMasters/slideMaster6.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tableStyles" Target="tableStyles.xml"/><Relationship Id="rId2" Type="http://schemas.openxmlformats.org/officeDocument/2006/relationships/slideMaster" Target="slideMasters/slideMaster1.xml"/><Relationship Id="rId16" Type="http://schemas.openxmlformats.org/officeDocument/2006/relationships/slide" Target="slides/slide7.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5.xml"/><Relationship Id="rId11" Type="http://schemas.openxmlformats.org/officeDocument/2006/relationships/slide" Target="slides/slide2.xml"/><Relationship Id="rId24" Type="http://schemas.openxmlformats.org/officeDocument/2006/relationships/theme" Target="theme/theme1.xml"/><Relationship Id="rId5" Type="http://schemas.openxmlformats.org/officeDocument/2006/relationships/slideMaster" Target="slideMasters/slideMaster4.xml"/><Relationship Id="rId15" Type="http://schemas.openxmlformats.org/officeDocument/2006/relationships/slide" Target="slides/slide6.xml"/><Relationship Id="rId23" Type="http://schemas.openxmlformats.org/officeDocument/2006/relationships/viewProps" Target="viewProps.xml"/><Relationship Id="rId10" Type="http://schemas.openxmlformats.org/officeDocument/2006/relationships/slide" Target="slides/slide1.xml"/><Relationship Id="rId19" Type="http://schemas.openxmlformats.org/officeDocument/2006/relationships/slide" Target="slides/slide10.xml"/><Relationship Id="rId4" Type="http://schemas.openxmlformats.org/officeDocument/2006/relationships/slideMaster" Target="slideMasters/slideMaster3.xml"/><Relationship Id="rId9" Type="http://schemas.openxmlformats.org/officeDocument/2006/relationships/slideMaster" Target="slideMasters/slideMaster8.xml"/><Relationship Id="rId14" Type="http://schemas.openxmlformats.org/officeDocument/2006/relationships/slide" Target="slides/slide5.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621D3DE-A511-41E3-8DF4-E88E8B0B5812}" type="doc">
      <dgm:prSet loTypeId="urn:microsoft.com/office/officeart/2005/8/layout/gear1" loCatId="cycle" qsTypeId="urn:microsoft.com/office/officeart/2005/8/quickstyle/simple1" qsCatId="simple" csTypeId="urn:microsoft.com/office/officeart/2005/8/colors/accent1_3" csCatId="accent1" phldr="1"/>
      <dgm:spPr/>
    </dgm:pt>
    <dgm:pt modelId="{AE19E3F0-AA1F-45D3-9677-4633D7764FC7}">
      <dgm:prSet phldrT="[Text]" custT="1"/>
      <dgm:spPr/>
      <dgm:t>
        <a:bodyPr/>
        <a:lstStyle/>
        <a:p>
          <a:r>
            <a:rPr lang="en-GB" sz="1600" dirty="0" smtClean="0">
              <a:latin typeface="Franklin Gothic Book" panose="020B0503020102020204" pitchFamily="34" charset="0"/>
            </a:rPr>
            <a:t>Investment</a:t>
          </a:r>
          <a:endParaRPr lang="en-GB" sz="1400" dirty="0">
            <a:latin typeface="Franklin Gothic Book" panose="020B0503020102020204" pitchFamily="34" charset="0"/>
          </a:endParaRPr>
        </a:p>
      </dgm:t>
    </dgm:pt>
    <dgm:pt modelId="{99903667-B1C7-4DDB-9EA3-5D4CB9487C67}" type="parTrans" cxnId="{00AA216A-AD4E-4440-B610-9BF830092010}">
      <dgm:prSet/>
      <dgm:spPr/>
      <dgm:t>
        <a:bodyPr/>
        <a:lstStyle/>
        <a:p>
          <a:endParaRPr lang="en-GB"/>
        </a:p>
      </dgm:t>
    </dgm:pt>
    <dgm:pt modelId="{3A3B6C1F-0443-4ACE-ADBE-08D30AEF5A1D}" type="sibTrans" cxnId="{00AA216A-AD4E-4440-B610-9BF830092010}">
      <dgm:prSet/>
      <dgm:spPr/>
      <dgm:t>
        <a:bodyPr/>
        <a:lstStyle/>
        <a:p>
          <a:endParaRPr lang="en-GB"/>
        </a:p>
      </dgm:t>
    </dgm:pt>
    <dgm:pt modelId="{9552B4DE-F8E8-45D6-9077-3B74B88C488A}">
      <dgm:prSet phldrT="[Text]" custT="1"/>
      <dgm:spPr/>
      <dgm:t>
        <a:bodyPr/>
        <a:lstStyle/>
        <a:p>
          <a:r>
            <a:rPr lang="en-GB" sz="1600" dirty="0" smtClean="0">
              <a:latin typeface="Franklin Gothic Book" panose="020B0503020102020204" pitchFamily="34" charset="0"/>
            </a:rPr>
            <a:t>Technical cooperation</a:t>
          </a:r>
          <a:endParaRPr lang="en-GB" sz="1600" dirty="0">
            <a:latin typeface="Franklin Gothic Book" panose="020B0503020102020204" pitchFamily="34" charset="0"/>
          </a:endParaRPr>
        </a:p>
      </dgm:t>
    </dgm:pt>
    <dgm:pt modelId="{7944F79B-5970-4D9B-9D37-BF647109ACCC}" type="parTrans" cxnId="{9CF5F1A6-3036-4240-A82E-F859E3782579}">
      <dgm:prSet/>
      <dgm:spPr/>
      <dgm:t>
        <a:bodyPr/>
        <a:lstStyle/>
        <a:p>
          <a:endParaRPr lang="en-GB"/>
        </a:p>
      </dgm:t>
    </dgm:pt>
    <dgm:pt modelId="{96E81F53-CE44-4FFC-A4D4-EAEA4F86446B}" type="sibTrans" cxnId="{9CF5F1A6-3036-4240-A82E-F859E3782579}">
      <dgm:prSet/>
      <dgm:spPr/>
      <dgm:t>
        <a:bodyPr/>
        <a:lstStyle/>
        <a:p>
          <a:endParaRPr lang="en-GB"/>
        </a:p>
      </dgm:t>
    </dgm:pt>
    <dgm:pt modelId="{62568C12-B187-4D7F-9E72-172FA8C83BCB}">
      <dgm:prSet phldrT="[Text]" custT="1"/>
      <dgm:spPr/>
      <dgm:t>
        <a:bodyPr/>
        <a:lstStyle/>
        <a:p>
          <a:r>
            <a:rPr lang="en-GB" sz="1600" dirty="0" smtClean="0">
              <a:latin typeface="Franklin Gothic Book" panose="020B0503020102020204" pitchFamily="34" charset="0"/>
            </a:rPr>
            <a:t>Policy dialogue</a:t>
          </a:r>
          <a:endParaRPr lang="en-GB" sz="1600" dirty="0">
            <a:latin typeface="Franklin Gothic Book" panose="020B0503020102020204" pitchFamily="34" charset="0"/>
          </a:endParaRPr>
        </a:p>
      </dgm:t>
    </dgm:pt>
    <dgm:pt modelId="{89A1C69E-B51D-43F4-B42F-178BB624D83B}" type="parTrans" cxnId="{FEB63782-DC68-4355-A3FD-0756E6BA513B}">
      <dgm:prSet/>
      <dgm:spPr/>
      <dgm:t>
        <a:bodyPr/>
        <a:lstStyle/>
        <a:p>
          <a:endParaRPr lang="en-GB"/>
        </a:p>
      </dgm:t>
    </dgm:pt>
    <dgm:pt modelId="{80BDCEA0-03B8-4FEA-8CC0-6FEC9FAB98B4}" type="sibTrans" cxnId="{FEB63782-DC68-4355-A3FD-0756E6BA513B}">
      <dgm:prSet/>
      <dgm:spPr/>
      <dgm:t>
        <a:bodyPr/>
        <a:lstStyle/>
        <a:p>
          <a:endParaRPr lang="en-GB"/>
        </a:p>
      </dgm:t>
    </dgm:pt>
    <dgm:pt modelId="{68B6F88A-3664-449D-A157-5C24C7D7B033}" type="pres">
      <dgm:prSet presAssocID="{6621D3DE-A511-41E3-8DF4-E88E8B0B5812}" presName="composite" presStyleCnt="0">
        <dgm:presLayoutVars>
          <dgm:chMax val="3"/>
          <dgm:animLvl val="lvl"/>
          <dgm:resizeHandles val="exact"/>
        </dgm:presLayoutVars>
      </dgm:prSet>
      <dgm:spPr/>
    </dgm:pt>
    <dgm:pt modelId="{847DE68B-C9BA-4CE6-A2B1-FA54B4DDAFAD}" type="pres">
      <dgm:prSet presAssocID="{AE19E3F0-AA1F-45D3-9677-4633D7764FC7}" presName="gear1" presStyleLbl="node1" presStyleIdx="0" presStyleCnt="3" custLinFactNeighborX="-30331" custLinFactNeighborY="-1785">
        <dgm:presLayoutVars>
          <dgm:chMax val="1"/>
          <dgm:bulletEnabled val="1"/>
        </dgm:presLayoutVars>
      </dgm:prSet>
      <dgm:spPr/>
      <dgm:t>
        <a:bodyPr/>
        <a:lstStyle/>
        <a:p>
          <a:endParaRPr lang="en-GB"/>
        </a:p>
      </dgm:t>
    </dgm:pt>
    <dgm:pt modelId="{589AA5C7-4765-4F38-BC88-B1924B7D36DE}" type="pres">
      <dgm:prSet presAssocID="{AE19E3F0-AA1F-45D3-9677-4633D7764FC7}" presName="gear1srcNode" presStyleLbl="node1" presStyleIdx="0" presStyleCnt="3"/>
      <dgm:spPr/>
      <dgm:t>
        <a:bodyPr/>
        <a:lstStyle/>
        <a:p>
          <a:endParaRPr lang="en-GB"/>
        </a:p>
      </dgm:t>
    </dgm:pt>
    <dgm:pt modelId="{444BA675-2DCA-4615-AB18-1C397E9CA6EC}" type="pres">
      <dgm:prSet presAssocID="{AE19E3F0-AA1F-45D3-9677-4633D7764FC7}" presName="gear1dstNode" presStyleLbl="node1" presStyleIdx="0" presStyleCnt="3"/>
      <dgm:spPr/>
      <dgm:t>
        <a:bodyPr/>
        <a:lstStyle/>
        <a:p>
          <a:endParaRPr lang="en-GB"/>
        </a:p>
      </dgm:t>
    </dgm:pt>
    <dgm:pt modelId="{2E7BC500-E869-4032-BF6A-F60B21F440A0}" type="pres">
      <dgm:prSet presAssocID="{9552B4DE-F8E8-45D6-9077-3B74B88C488A}" presName="gear2" presStyleLbl="node1" presStyleIdx="1" presStyleCnt="3" custScaleX="107912" custScaleY="108249" custLinFactNeighborX="-41704" custLinFactNeighborY="-2455">
        <dgm:presLayoutVars>
          <dgm:chMax val="1"/>
          <dgm:bulletEnabled val="1"/>
        </dgm:presLayoutVars>
      </dgm:prSet>
      <dgm:spPr/>
      <dgm:t>
        <a:bodyPr/>
        <a:lstStyle/>
        <a:p>
          <a:endParaRPr lang="en-GB"/>
        </a:p>
      </dgm:t>
    </dgm:pt>
    <dgm:pt modelId="{53C2E046-CD8F-40E8-A26A-4064D014AE99}" type="pres">
      <dgm:prSet presAssocID="{9552B4DE-F8E8-45D6-9077-3B74B88C488A}" presName="gear2srcNode" presStyleLbl="node1" presStyleIdx="1" presStyleCnt="3"/>
      <dgm:spPr/>
      <dgm:t>
        <a:bodyPr/>
        <a:lstStyle/>
        <a:p>
          <a:endParaRPr lang="en-GB"/>
        </a:p>
      </dgm:t>
    </dgm:pt>
    <dgm:pt modelId="{FA53EDF7-A758-4754-AED1-D8FB83003606}" type="pres">
      <dgm:prSet presAssocID="{9552B4DE-F8E8-45D6-9077-3B74B88C488A}" presName="gear2dstNode" presStyleLbl="node1" presStyleIdx="1" presStyleCnt="3"/>
      <dgm:spPr/>
      <dgm:t>
        <a:bodyPr/>
        <a:lstStyle/>
        <a:p>
          <a:endParaRPr lang="en-GB"/>
        </a:p>
      </dgm:t>
    </dgm:pt>
    <dgm:pt modelId="{E4C63135-8DDC-4F90-AE34-80D564EF5D1C}" type="pres">
      <dgm:prSet presAssocID="{62568C12-B187-4D7F-9E72-172FA8C83BCB}" presName="gear3" presStyleLbl="node1" presStyleIdx="2" presStyleCnt="3" custLinFactNeighborX="-34753"/>
      <dgm:spPr/>
      <dgm:t>
        <a:bodyPr/>
        <a:lstStyle/>
        <a:p>
          <a:endParaRPr lang="en-GB"/>
        </a:p>
      </dgm:t>
    </dgm:pt>
    <dgm:pt modelId="{43A82341-52A1-4757-AD3B-526BE8C9FABF}" type="pres">
      <dgm:prSet presAssocID="{62568C12-B187-4D7F-9E72-172FA8C83BCB}" presName="gear3tx" presStyleLbl="node1" presStyleIdx="2" presStyleCnt="3">
        <dgm:presLayoutVars>
          <dgm:chMax val="1"/>
          <dgm:bulletEnabled val="1"/>
        </dgm:presLayoutVars>
      </dgm:prSet>
      <dgm:spPr/>
      <dgm:t>
        <a:bodyPr/>
        <a:lstStyle/>
        <a:p>
          <a:endParaRPr lang="en-GB"/>
        </a:p>
      </dgm:t>
    </dgm:pt>
    <dgm:pt modelId="{16B92DD8-74BE-49DF-B5EC-99F3E298CD84}" type="pres">
      <dgm:prSet presAssocID="{62568C12-B187-4D7F-9E72-172FA8C83BCB}" presName="gear3srcNode" presStyleLbl="node1" presStyleIdx="2" presStyleCnt="3"/>
      <dgm:spPr/>
      <dgm:t>
        <a:bodyPr/>
        <a:lstStyle/>
        <a:p>
          <a:endParaRPr lang="en-GB"/>
        </a:p>
      </dgm:t>
    </dgm:pt>
    <dgm:pt modelId="{7A4BCD38-6608-426D-9BC9-8179F76D5AF1}" type="pres">
      <dgm:prSet presAssocID="{62568C12-B187-4D7F-9E72-172FA8C83BCB}" presName="gear3dstNode" presStyleLbl="node1" presStyleIdx="2" presStyleCnt="3"/>
      <dgm:spPr/>
      <dgm:t>
        <a:bodyPr/>
        <a:lstStyle/>
        <a:p>
          <a:endParaRPr lang="en-GB"/>
        </a:p>
      </dgm:t>
    </dgm:pt>
    <dgm:pt modelId="{DC254D27-CE30-4035-BA16-4BC35639EAA8}" type="pres">
      <dgm:prSet presAssocID="{3A3B6C1F-0443-4ACE-ADBE-08D30AEF5A1D}" presName="connector1" presStyleLbl="sibTrans2D1" presStyleIdx="0" presStyleCnt="3" custLinFactNeighborX="-23696" custLinFactNeighborY="-1395"/>
      <dgm:spPr/>
      <dgm:t>
        <a:bodyPr/>
        <a:lstStyle/>
        <a:p>
          <a:endParaRPr lang="en-GB"/>
        </a:p>
      </dgm:t>
    </dgm:pt>
    <dgm:pt modelId="{37B3F05E-C17F-4BA2-88F0-524E2388424C}" type="pres">
      <dgm:prSet presAssocID="{96E81F53-CE44-4FFC-A4D4-EAEA4F86446B}" presName="connector2" presStyleLbl="sibTrans2D1" presStyleIdx="1" presStyleCnt="3" custLinFactNeighborX="-32613" custLinFactNeighborY="-1920"/>
      <dgm:spPr/>
      <dgm:t>
        <a:bodyPr/>
        <a:lstStyle/>
        <a:p>
          <a:endParaRPr lang="en-GB"/>
        </a:p>
      </dgm:t>
    </dgm:pt>
    <dgm:pt modelId="{C745F7BA-AD70-485F-A0BB-4EF90270CD26}" type="pres">
      <dgm:prSet presAssocID="{80BDCEA0-03B8-4FEA-8CC0-6FEC9FAB98B4}" presName="connector3" presStyleLbl="sibTrans2D1" presStyleIdx="2" presStyleCnt="3" custLinFactNeighborX="-30248" custLinFactNeighborY="-1781"/>
      <dgm:spPr/>
      <dgm:t>
        <a:bodyPr/>
        <a:lstStyle/>
        <a:p>
          <a:endParaRPr lang="en-GB"/>
        </a:p>
      </dgm:t>
    </dgm:pt>
  </dgm:ptLst>
  <dgm:cxnLst>
    <dgm:cxn modelId="{B6D3FF85-B26D-4D15-8B80-3C6194B2C387}" type="presOf" srcId="{AE19E3F0-AA1F-45D3-9677-4633D7764FC7}" destId="{444BA675-2DCA-4615-AB18-1C397E9CA6EC}" srcOrd="2" destOrd="0" presId="urn:microsoft.com/office/officeart/2005/8/layout/gear1"/>
    <dgm:cxn modelId="{EB85D464-423B-435F-8E1F-6B05E435A743}" type="presOf" srcId="{62568C12-B187-4D7F-9E72-172FA8C83BCB}" destId="{43A82341-52A1-4757-AD3B-526BE8C9FABF}" srcOrd="1" destOrd="0" presId="urn:microsoft.com/office/officeart/2005/8/layout/gear1"/>
    <dgm:cxn modelId="{FEB63782-DC68-4355-A3FD-0756E6BA513B}" srcId="{6621D3DE-A511-41E3-8DF4-E88E8B0B5812}" destId="{62568C12-B187-4D7F-9E72-172FA8C83BCB}" srcOrd="2" destOrd="0" parTransId="{89A1C69E-B51D-43F4-B42F-178BB624D83B}" sibTransId="{80BDCEA0-03B8-4FEA-8CC0-6FEC9FAB98B4}"/>
    <dgm:cxn modelId="{4FA634A5-A83B-440C-84C7-2FEB39FC4DE1}" type="presOf" srcId="{9552B4DE-F8E8-45D6-9077-3B74B88C488A}" destId="{53C2E046-CD8F-40E8-A26A-4064D014AE99}" srcOrd="1" destOrd="0" presId="urn:microsoft.com/office/officeart/2005/8/layout/gear1"/>
    <dgm:cxn modelId="{85D759DB-531A-4264-8495-8EA06D0F8DE9}" type="presOf" srcId="{80BDCEA0-03B8-4FEA-8CC0-6FEC9FAB98B4}" destId="{C745F7BA-AD70-485F-A0BB-4EF90270CD26}" srcOrd="0" destOrd="0" presId="urn:microsoft.com/office/officeart/2005/8/layout/gear1"/>
    <dgm:cxn modelId="{37DB2523-FFAE-467B-8233-AC4AE385F65D}" type="presOf" srcId="{62568C12-B187-4D7F-9E72-172FA8C83BCB}" destId="{7A4BCD38-6608-426D-9BC9-8179F76D5AF1}" srcOrd="3" destOrd="0" presId="urn:microsoft.com/office/officeart/2005/8/layout/gear1"/>
    <dgm:cxn modelId="{E939F4C9-A2BA-450B-A14B-69DD96F7D238}" type="presOf" srcId="{62568C12-B187-4D7F-9E72-172FA8C83BCB}" destId="{16B92DD8-74BE-49DF-B5EC-99F3E298CD84}" srcOrd="2" destOrd="0" presId="urn:microsoft.com/office/officeart/2005/8/layout/gear1"/>
    <dgm:cxn modelId="{725E3186-62A7-45EE-BFE4-32FF40FB96F2}" type="presOf" srcId="{96E81F53-CE44-4FFC-A4D4-EAEA4F86446B}" destId="{37B3F05E-C17F-4BA2-88F0-524E2388424C}" srcOrd="0" destOrd="0" presId="urn:microsoft.com/office/officeart/2005/8/layout/gear1"/>
    <dgm:cxn modelId="{9CF5F1A6-3036-4240-A82E-F859E3782579}" srcId="{6621D3DE-A511-41E3-8DF4-E88E8B0B5812}" destId="{9552B4DE-F8E8-45D6-9077-3B74B88C488A}" srcOrd="1" destOrd="0" parTransId="{7944F79B-5970-4D9B-9D37-BF647109ACCC}" sibTransId="{96E81F53-CE44-4FFC-A4D4-EAEA4F86446B}"/>
    <dgm:cxn modelId="{E5498BF8-D21F-40D3-9DA2-39CE158A12CF}" type="presOf" srcId="{6621D3DE-A511-41E3-8DF4-E88E8B0B5812}" destId="{68B6F88A-3664-449D-A157-5C24C7D7B033}" srcOrd="0" destOrd="0" presId="urn:microsoft.com/office/officeart/2005/8/layout/gear1"/>
    <dgm:cxn modelId="{D00FC7B0-66E9-4EAB-A2EF-160AA1668B88}" type="presOf" srcId="{AE19E3F0-AA1F-45D3-9677-4633D7764FC7}" destId="{847DE68B-C9BA-4CE6-A2B1-FA54B4DDAFAD}" srcOrd="0" destOrd="0" presId="urn:microsoft.com/office/officeart/2005/8/layout/gear1"/>
    <dgm:cxn modelId="{73E56DF8-51A3-42BB-8228-8653340C9A1E}" type="presOf" srcId="{62568C12-B187-4D7F-9E72-172FA8C83BCB}" destId="{E4C63135-8DDC-4F90-AE34-80D564EF5D1C}" srcOrd="0" destOrd="0" presId="urn:microsoft.com/office/officeart/2005/8/layout/gear1"/>
    <dgm:cxn modelId="{37F5C93F-F256-4010-A195-37E219E6A315}" type="presOf" srcId="{9552B4DE-F8E8-45D6-9077-3B74B88C488A}" destId="{2E7BC500-E869-4032-BF6A-F60B21F440A0}" srcOrd="0" destOrd="0" presId="urn:microsoft.com/office/officeart/2005/8/layout/gear1"/>
    <dgm:cxn modelId="{00AA216A-AD4E-4440-B610-9BF830092010}" srcId="{6621D3DE-A511-41E3-8DF4-E88E8B0B5812}" destId="{AE19E3F0-AA1F-45D3-9677-4633D7764FC7}" srcOrd="0" destOrd="0" parTransId="{99903667-B1C7-4DDB-9EA3-5D4CB9487C67}" sibTransId="{3A3B6C1F-0443-4ACE-ADBE-08D30AEF5A1D}"/>
    <dgm:cxn modelId="{4666DA93-362B-4220-8803-941C5D930024}" type="presOf" srcId="{9552B4DE-F8E8-45D6-9077-3B74B88C488A}" destId="{FA53EDF7-A758-4754-AED1-D8FB83003606}" srcOrd="2" destOrd="0" presId="urn:microsoft.com/office/officeart/2005/8/layout/gear1"/>
    <dgm:cxn modelId="{4DDD9D7B-5846-416F-9E80-AE5599EFC668}" type="presOf" srcId="{3A3B6C1F-0443-4ACE-ADBE-08D30AEF5A1D}" destId="{DC254D27-CE30-4035-BA16-4BC35639EAA8}" srcOrd="0" destOrd="0" presId="urn:microsoft.com/office/officeart/2005/8/layout/gear1"/>
    <dgm:cxn modelId="{F3EFA13C-D44B-4DD5-BFE4-5FC656F0B446}" type="presOf" srcId="{AE19E3F0-AA1F-45D3-9677-4633D7764FC7}" destId="{589AA5C7-4765-4F38-BC88-B1924B7D36DE}" srcOrd="1" destOrd="0" presId="urn:microsoft.com/office/officeart/2005/8/layout/gear1"/>
    <dgm:cxn modelId="{C61D0132-5282-4391-991D-3418FA7692F2}" type="presParOf" srcId="{68B6F88A-3664-449D-A157-5C24C7D7B033}" destId="{847DE68B-C9BA-4CE6-A2B1-FA54B4DDAFAD}" srcOrd="0" destOrd="0" presId="urn:microsoft.com/office/officeart/2005/8/layout/gear1"/>
    <dgm:cxn modelId="{2A9A2040-AD31-44FF-9432-39820E7E41E5}" type="presParOf" srcId="{68B6F88A-3664-449D-A157-5C24C7D7B033}" destId="{589AA5C7-4765-4F38-BC88-B1924B7D36DE}" srcOrd="1" destOrd="0" presId="urn:microsoft.com/office/officeart/2005/8/layout/gear1"/>
    <dgm:cxn modelId="{D51DA261-E83E-49CF-B773-BC8DB76FFD9D}" type="presParOf" srcId="{68B6F88A-3664-449D-A157-5C24C7D7B033}" destId="{444BA675-2DCA-4615-AB18-1C397E9CA6EC}" srcOrd="2" destOrd="0" presId="urn:microsoft.com/office/officeart/2005/8/layout/gear1"/>
    <dgm:cxn modelId="{C5AF3A92-016E-49F7-BC30-EF5F86B0799F}" type="presParOf" srcId="{68B6F88A-3664-449D-A157-5C24C7D7B033}" destId="{2E7BC500-E869-4032-BF6A-F60B21F440A0}" srcOrd="3" destOrd="0" presId="urn:microsoft.com/office/officeart/2005/8/layout/gear1"/>
    <dgm:cxn modelId="{97122AD4-2EE5-4048-A137-5534043C2F31}" type="presParOf" srcId="{68B6F88A-3664-449D-A157-5C24C7D7B033}" destId="{53C2E046-CD8F-40E8-A26A-4064D014AE99}" srcOrd="4" destOrd="0" presId="urn:microsoft.com/office/officeart/2005/8/layout/gear1"/>
    <dgm:cxn modelId="{EDC96B25-381A-4796-AE90-093B096287B5}" type="presParOf" srcId="{68B6F88A-3664-449D-A157-5C24C7D7B033}" destId="{FA53EDF7-A758-4754-AED1-D8FB83003606}" srcOrd="5" destOrd="0" presId="urn:microsoft.com/office/officeart/2005/8/layout/gear1"/>
    <dgm:cxn modelId="{B92208E7-BCEF-4E79-8B35-955DDDA80939}" type="presParOf" srcId="{68B6F88A-3664-449D-A157-5C24C7D7B033}" destId="{E4C63135-8DDC-4F90-AE34-80D564EF5D1C}" srcOrd="6" destOrd="0" presId="urn:microsoft.com/office/officeart/2005/8/layout/gear1"/>
    <dgm:cxn modelId="{F3606580-8F59-41D0-A81A-7764B1723C28}" type="presParOf" srcId="{68B6F88A-3664-449D-A157-5C24C7D7B033}" destId="{43A82341-52A1-4757-AD3B-526BE8C9FABF}" srcOrd="7" destOrd="0" presId="urn:microsoft.com/office/officeart/2005/8/layout/gear1"/>
    <dgm:cxn modelId="{5FD80FE8-D5A2-48F6-965A-A6FB3CB395FA}" type="presParOf" srcId="{68B6F88A-3664-449D-A157-5C24C7D7B033}" destId="{16B92DD8-74BE-49DF-B5EC-99F3E298CD84}" srcOrd="8" destOrd="0" presId="urn:microsoft.com/office/officeart/2005/8/layout/gear1"/>
    <dgm:cxn modelId="{C2D41118-C0DD-4DE1-8691-895C3F1F8AFB}" type="presParOf" srcId="{68B6F88A-3664-449D-A157-5C24C7D7B033}" destId="{7A4BCD38-6608-426D-9BC9-8179F76D5AF1}" srcOrd="9" destOrd="0" presId="urn:microsoft.com/office/officeart/2005/8/layout/gear1"/>
    <dgm:cxn modelId="{484990B9-FDB2-4575-AD1E-992BC23379DB}" type="presParOf" srcId="{68B6F88A-3664-449D-A157-5C24C7D7B033}" destId="{DC254D27-CE30-4035-BA16-4BC35639EAA8}" srcOrd="10" destOrd="0" presId="urn:microsoft.com/office/officeart/2005/8/layout/gear1"/>
    <dgm:cxn modelId="{D4286EAE-B457-403F-903F-C0854ED2543A}" type="presParOf" srcId="{68B6F88A-3664-449D-A157-5C24C7D7B033}" destId="{37B3F05E-C17F-4BA2-88F0-524E2388424C}" srcOrd="11" destOrd="0" presId="urn:microsoft.com/office/officeart/2005/8/layout/gear1"/>
    <dgm:cxn modelId="{63BBC8B1-BF4D-450A-BAC1-BABA41F581D1}" type="presParOf" srcId="{68B6F88A-3664-449D-A157-5C24C7D7B033}" destId="{C745F7BA-AD70-485F-A0BB-4EF90270CD26}" srcOrd="12" destOrd="0" presId="urn:microsoft.com/office/officeart/2005/8/layout/gear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7DE68B-C9BA-4CE6-A2B1-FA54B4DDAFAD}">
      <dsp:nvSpPr>
        <dsp:cNvPr id="0" name=""/>
        <dsp:cNvSpPr/>
      </dsp:nvSpPr>
      <dsp:spPr>
        <a:xfrm>
          <a:off x="5005092" y="2387663"/>
          <a:ext cx="2983341" cy="2983341"/>
        </a:xfrm>
        <a:prstGeom prst="gear9">
          <a:avLst/>
        </a:prstGeom>
        <a:solidFill>
          <a:schemeClr val="accent1">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GB" sz="1600" kern="1200" dirty="0" smtClean="0">
              <a:latin typeface="Franklin Gothic Book" panose="020B0503020102020204" pitchFamily="34" charset="0"/>
            </a:rPr>
            <a:t>Investment</a:t>
          </a:r>
          <a:endParaRPr lang="en-GB" sz="1400" kern="1200" dirty="0">
            <a:latin typeface="Franklin Gothic Book" panose="020B0503020102020204" pitchFamily="34" charset="0"/>
          </a:endParaRPr>
        </a:p>
      </dsp:txBody>
      <dsp:txXfrm>
        <a:off x="5604876" y="3086496"/>
        <a:ext cx="1783773" cy="1533499"/>
      </dsp:txXfrm>
    </dsp:sp>
    <dsp:sp modelId="{2E7BC500-E869-4032-BF6A-F60B21F440A0}">
      <dsp:nvSpPr>
        <dsp:cNvPr id="0" name=""/>
        <dsp:cNvSpPr/>
      </dsp:nvSpPr>
      <dsp:spPr>
        <a:xfrm>
          <a:off x="3183521" y="1593006"/>
          <a:ext cx="2341369" cy="2348681"/>
        </a:xfrm>
        <a:prstGeom prst="gear6">
          <a:avLst/>
        </a:prstGeom>
        <a:solidFill>
          <a:schemeClr val="accent1">
            <a:shade val="80000"/>
            <a:hueOff val="419811"/>
            <a:satOff val="-37110"/>
            <a:lumOff val="1973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GB" sz="1600" kern="1200" dirty="0" smtClean="0">
              <a:latin typeface="Franklin Gothic Book" panose="020B0503020102020204" pitchFamily="34" charset="0"/>
            </a:rPr>
            <a:t>Technical cooperation</a:t>
          </a:r>
          <a:endParaRPr lang="en-GB" sz="1600" kern="1200" dirty="0">
            <a:latin typeface="Franklin Gothic Book" panose="020B0503020102020204" pitchFamily="34" charset="0"/>
          </a:endParaRPr>
        </a:p>
      </dsp:txBody>
      <dsp:txXfrm>
        <a:off x="3772968" y="2187094"/>
        <a:ext cx="1162475" cy="1160505"/>
      </dsp:txXfrm>
    </dsp:sp>
    <dsp:sp modelId="{E4C63135-8DDC-4F90-AE34-80D564EF5D1C}">
      <dsp:nvSpPr>
        <dsp:cNvPr id="0" name=""/>
        <dsp:cNvSpPr/>
      </dsp:nvSpPr>
      <dsp:spPr>
        <a:xfrm rot="20700000">
          <a:off x="4484618" y="238888"/>
          <a:ext cx="2125865" cy="2125865"/>
        </a:xfrm>
        <a:prstGeom prst="gear6">
          <a:avLst/>
        </a:prstGeom>
        <a:solidFill>
          <a:schemeClr val="accent1">
            <a:shade val="80000"/>
            <a:hueOff val="839623"/>
            <a:satOff val="-74220"/>
            <a:lumOff val="3946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GB" sz="1600" kern="1200" dirty="0" smtClean="0">
              <a:latin typeface="Franklin Gothic Book" panose="020B0503020102020204" pitchFamily="34" charset="0"/>
            </a:rPr>
            <a:t>Policy dialogue</a:t>
          </a:r>
          <a:endParaRPr lang="en-GB" sz="1600" kern="1200" dirty="0">
            <a:latin typeface="Franklin Gothic Book" panose="020B0503020102020204" pitchFamily="34" charset="0"/>
          </a:endParaRPr>
        </a:p>
      </dsp:txBody>
      <dsp:txXfrm rot="-20700000">
        <a:off x="4950883" y="705153"/>
        <a:ext cx="1193336" cy="1193336"/>
      </dsp:txXfrm>
    </dsp:sp>
    <dsp:sp modelId="{DC254D27-CE30-4035-BA16-4BC35639EAA8}">
      <dsp:nvSpPr>
        <dsp:cNvPr id="0" name=""/>
        <dsp:cNvSpPr/>
      </dsp:nvSpPr>
      <dsp:spPr>
        <a:xfrm>
          <a:off x="4789434" y="1929609"/>
          <a:ext cx="3818676" cy="3818676"/>
        </a:xfrm>
        <a:prstGeom prst="circularArrow">
          <a:avLst>
            <a:gd name="adj1" fmla="val 4687"/>
            <a:gd name="adj2" fmla="val 299029"/>
            <a:gd name="adj3" fmla="val 2539379"/>
            <a:gd name="adj4" fmla="val 15812147"/>
            <a:gd name="adj5" fmla="val 5469"/>
          </a:avLst>
        </a:prstGeom>
        <a:solidFill>
          <a:schemeClr val="accent1">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7B3F05E-C17F-4BA2-88F0-524E2388424C}">
      <dsp:nvSpPr>
        <dsp:cNvPr id="0" name=""/>
        <dsp:cNvSpPr/>
      </dsp:nvSpPr>
      <dsp:spPr>
        <a:xfrm>
          <a:off x="2885107" y="1197140"/>
          <a:ext cx="2774507" cy="2774507"/>
        </a:xfrm>
        <a:prstGeom prst="leftCircularArrow">
          <a:avLst>
            <a:gd name="adj1" fmla="val 6452"/>
            <a:gd name="adj2" fmla="val 429999"/>
            <a:gd name="adj3" fmla="val 10489124"/>
            <a:gd name="adj4" fmla="val 14837806"/>
            <a:gd name="adj5" fmla="val 7527"/>
          </a:avLst>
        </a:prstGeom>
        <a:solidFill>
          <a:schemeClr val="accent1">
            <a:shade val="90000"/>
            <a:hueOff val="423836"/>
            <a:satOff val="-37110"/>
            <a:lumOff val="18972"/>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745F7BA-AD70-485F-A0BB-4EF90270CD26}">
      <dsp:nvSpPr>
        <dsp:cNvPr id="0" name=""/>
        <dsp:cNvSpPr/>
      </dsp:nvSpPr>
      <dsp:spPr>
        <a:xfrm>
          <a:off x="3992866" y="-285312"/>
          <a:ext cx="2991477" cy="2991477"/>
        </a:xfrm>
        <a:prstGeom prst="circularArrow">
          <a:avLst>
            <a:gd name="adj1" fmla="val 5984"/>
            <a:gd name="adj2" fmla="val 394124"/>
            <a:gd name="adj3" fmla="val 13313824"/>
            <a:gd name="adj4" fmla="val 10508221"/>
            <a:gd name="adj5" fmla="val 6981"/>
          </a:avLst>
        </a:prstGeom>
        <a:solidFill>
          <a:schemeClr val="accent1">
            <a:shade val="90000"/>
            <a:hueOff val="847672"/>
            <a:satOff val="-74220"/>
            <a:lumOff val="37944"/>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3" Type="http://schemas.openxmlformats.org/officeDocument/2006/relationships/tags" Target="../tags/tag382.xml"/><Relationship Id="rId2" Type="http://schemas.openxmlformats.org/officeDocument/2006/relationships/tags" Target="../tags/tag381.xml"/><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custDataLst>
              <p:tags r:id="rId2"/>
            </p:custDataLst>
          </p:nvPr>
        </p:nvSpPr>
        <p:spPr bwMode="auto">
          <a:xfrm>
            <a:off x="0" y="0"/>
            <a:ext cx="6797675"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Aft>
                <a:spcPct val="0"/>
              </a:spcAft>
              <a:defRPr sz="1200">
                <a:solidFill>
                  <a:schemeClr val="tx1"/>
                </a:solidFill>
                <a:latin typeface="Arial" charset="0"/>
                <a:ea typeface="+mn-ea"/>
                <a:cs typeface="Arial" charset="0"/>
              </a:defRPr>
            </a:lvl1pPr>
          </a:lstStyle>
          <a:p>
            <a:pPr algn="ctr">
              <a:defRPr/>
            </a:pPr>
            <a:r>
              <a:rPr lang="en-US" sz="900" b="1" smtClean="0">
                <a:solidFill>
                  <a:srgbClr val="00C000"/>
                </a:solidFill>
                <a:latin typeface="Arial" panose="020B0604020202020204" pitchFamily="34" charset="0"/>
              </a:rPr>
              <a:t>PUBLIC</a:t>
            </a:r>
            <a:r>
              <a:rPr lang="en-US" sz="900" b="1" smtClean="0">
                <a:solidFill>
                  <a:srgbClr val="000000"/>
                </a:solidFill>
                <a:latin typeface="Arial" panose="020B0604020202020204" pitchFamily="34" charset="0"/>
              </a:rPr>
              <a:t> </a:t>
            </a:r>
            <a:endParaRPr lang="en-US" sz="900" b="1" dirty="0">
              <a:solidFill>
                <a:srgbClr val="000000"/>
              </a:solidFill>
              <a:latin typeface="Arial" panose="020B0604020202020204" pitchFamily="34" charset="0"/>
            </a:endParaRPr>
          </a:p>
        </p:txBody>
      </p:sp>
      <p:sp>
        <p:nvSpPr>
          <p:cNvPr id="6147" name="Rectangle 3"/>
          <p:cNvSpPr>
            <a:spLocks noGrp="1" noChangeArrowheads="1"/>
          </p:cNvSpPr>
          <p:nvPr>
            <p:ph type="dt" sz="quarter" idx="1"/>
          </p:nvPr>
        </p:nvSpPr>
        <p:spPr bwMode="auto">
          <a:xfrm>
            <a:off x="3849688"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Aft>
                <a:spcPct val="0"/>
              </a:spcAft>
              <a:defRPr sz="1200">
                <a:solidFill>
                  <a:schemeClr val="tx1"/>
                </a:solidFill>
                <a:latin typeface="Arial" charset="0"/>
                <a:ea typeface="+mn-ea"/>
                <a:cs typeface="Arial" charset="0"/>
              </a:defRPr>
            </a:lvl1pPr>
          </a:lstStyle>
          <a:p>
            <a:pPr>
              <a:defRPr/>
            </a:pPr>
            <a:endParaRPr lang="en-US" dirty="0">
              <a:latin typeface="Franklin Gothic Book"/>
              <a:cs typeface="Franklin Gothic Book"/>
            </a:endParaRPr>
          </a:p>
        </p:txBody>
      </p:sp>
      <p:sp>
        <p:nvSpPr>
          <p:cNvPr id="6148" name="Rectangle 4"/>
          <p:cNvSpPr>
            <a:spLocks noGrp="1" noChangeArrowheads="1"/>
          </p:cNvSpPr>
          <p:nvPr>
            <p:ph type="ftr" sz="quarter" idx="2"/>
            <p:custDataLst>
              <p:tags r:id="rId3"/>
            </p:custDataLst>
          </p:nvPr>
        </p:nvSpPr>
        <p:spPr bwMode="auto">
          <a:xfrm>
            <a:off x="0" y="9429750"/>
            <a:ext cx="6797675"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spcAft>
                <a:spcPct val="0"/>
              </a:spcAft>
              <a:defRPr sz="1200">
                <a:solidFill>
                  <a:schemeClr val="tx1"/>
                </a:solidFill>
                <a:latin typeface="Arial" charset="0"/>
                <a:ea typeface="+mn-ea"/>
                <a:cs typeface="Arial" charset="0"/>
              </a:defRPr>
            </a:lvl1pPr>
          </a:lstStyle>
          <a:p>
            <a:pPr algn="ctr">
              <a:defRPr/>
            </a:pPr>
            <a:r>
              <a:rPr lang="en-US" sz="900" b="1" smtClean="0">
                <a:solidFill>
                  <a:srgbClr val="00C000"/>
                </a:solidFill>
                <a:latin typeface="Arial" panose="020B0604020202020204" pitchFamily="34" charset="0"/>
              </a:rPr>
              <a:t>PUBLIC</a:t>
            </a:r>
            <a:r>
              <a:rPr lang="en-US" sz="900" b="1" smtClean="0">
                <a:solidFill>
                  <a:srgbClr val="000000"/>
                </a:solidFill>
                <a:latin typeface="Arial" panose="020B0604020202020204" pitchFamily="34" charset="0"/>
              </a:rPr>
              <a:t> </a:t>
            </a:r>
            <a:endParaRPr lang="en-US" sz="900" b="1" dirty="0">
              <a:solidFill>
                <a:srgbClr val="000000"/>
              </a:solidFill>
              <a:latin typeface="Arial" panose="020B0604020202020204" pitchFamily="34" charset="0"/>
            </a:endParaRPr>
          </a:p>
        </p:txBody>
      </p:sp>
      <p:sp>
        <p:nvSpPr>
          <p:cNvPr id="6149" name="Rectangle 5"/>
          <p:cNvSpPr>
            <a:spLocks noGrp="1" noChangeArrowheads="1"/>
          </p:cNvSpPr>
          <p:nvPr>
            <p:ph type="sldNum" sz="quarter" idx="3"/>
          </p:nvPr>
        </p:nvSpPr>
        <p:spPr bwMode="auto">
          <a:xfrm>
            <a:off x="3849688" y="9429750"/>
            <a:ext cx="2946400"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a:solidFill>
                  <a:schemeClr val="tx1"/>
                </a:solidFill>
              </a:defRPr>
            </a:lvl1pPr>
          </a:lstStyle>
          <a:p>
            <a:fld id="{9D2012EC-129D-174F-A305-62EBE193575D}" type="slidenum">
              <a:rPr lang="en-GB">
                <a:latin typeface="Franklin Gothic Book"/>
                <a:cs typeface="Franklin Gothic Book"/>
              </a:rPr>
              <a:pPr/>
              <a:t>‹#›</a:t>
            </a:fld>
            <a:endParaRPr lang="en-GB" dirty="0">
              <a:latin typeface="Franklin Gothic Book"/>
              <a:cs typeface="Franklin Gothic Book"/>
            </a:endParaRPr>
          </a:p>
        </p:txBody>
      </p:sp>
    </p:spTree>
    <p:extLst>
      <p:ext uri="{BB962C8B-B14F-4D97-AF65-F5344CB8AC3E}">
        <p14:creationId xmlns:p14="http://schemas.microsoft.com/office/powerpoint/2010/main" val="2406125402"/>
      </p:ext>
    </p:extLst>
  </p:cSld>
  <p:clrMap bg1="lt1" tx1="dk1" bg2="lt2" tx2="dk2" accent1="accent1" accent2="accent2" accent3="accent3" accent4="accent4" accent5="accent5" accent6="accent6" hlink="hlink" folHlink="folHlink"/>
  <p:hf dt="0"/>
</p:handoutMaster>
</file>

<file path=ppt/notesMasters/_rels/notesMaster1.xml.rels><?xml version="1.0" encoding="UTF-8" standalone="yes"?>
<Relationships xmlns="http://schemas.openxmlformats.org/package/2006/relationships"><Relationship Id="rId3" Type="http://schemas.openxmlformats.org/officeDocument/2006/relationships/tags" Target="../tags/tag380.xml"/><Relationship Id="rId2" Type="http://schemas.openxmlformats.org/officeDocument/2006/relationships/tags" Target="../tags/tag379.xml"/><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custDataLst>
              <p:tags r:id="rId2"/>
            </p:custDataLst>
          </p:nvPr>
        </p:nvSpPr>
        <p:spPr bwMode="auto">
          <a:xfrm>
            <a:off x="0" y="0"/>
            <a:ext cx="6797675"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spcAft>
                <a:spcPct val="0"/>
              </a:spcAft>
              <a:defRPr lang="en-GB" sz="900" b="1" i="0" u="none">
                <a:solidFill>
                  <a:srgbClr val="00C000"/>
                </a:solidFill>
                <a:latin typeface="Arial" panose="020B0604020202020204" pitchFamily="34" charset="0"/>
              </a:defRPr>
            </a:lvl1pPr>
          </a:lstStyle>
          <a:p>
            <a:pPr>
              <a:defRPr/>
            </a:pPr>
            <a:r>
              <a:rPr lang="en-GB" smtClean="0"/>
              <a:t>PUBLIC</a:t>
            </a:r>
            <a:r>
              <a:rPr lang="en-GB" smtClean="0">
                <a:solidFill>
                  <a:srgbClr val="000000"/>
                </a:solidFill>
              </a:rPr>
              <a:t> </a:t>
            </a:r>
            <a:endParaRPr lang="en-GB">
              <a:solidFill>
                <a:srgbClr val="000000"/>
              </a:solidFill>
            </a:endParaRPr>
          </a:p>
        </p:txBody>
      </p:sp>
      <p:sp>
        <p:nvSpPr>
          <p:cNvPr id="5123" name="Rectangle 3"/>
          <p:cNvSpPr>
            <a:spLocks noGrp="1" noChangeArrowheads="1"/>
          </p:cNvSpPr>
          <p:nvPr>
            <p:ph type="dt" idx="1"/>
          </p:nvPr>
        </p:nvSpPr>
        <p:spPr bwMode="auto">
          <a:xfrm>
            <a:off x="3849688"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Aft>
                <a:spcPct val="0"/>
              </a:spcAft>
              <a:defRPr sz="1200">
                <a:solidFill>
                  <a:schemeClr val="tx1"/>
                </a:solidFill>
                <a:latin typeface="Franklin Gothic Book"/>
                <a:ea typeface="+mn-ea"/>
                <a:cs typeface="Franklin Gothic Book"/>
              </a:defRPr>
            </a:lvl1pPr>
          </a:lstStyle>
          <a:p>
            <a:pPr>
              <a:defRPr/>
            </a:pPr>
            <a:endParaRPr lang="en-US" dirty="0"/>
          </a:p>
        </p:txBody>
      </p:sp>
      <p:sp>
        <p:nvSpPr>
          <p:cNvPr id="39940" name="Rectangle 4"/>
          <p:cNvSpPr>
            <a:spLocks noGrp="1" noRot="1" noChangeAspect="1" noChangeArrowheads="1" noTextEdit="1"/>
          </p:cNvSpPr>
          <p:nvPr>
            <p:ph type="sldImg" idx="2"/>
          </p:nvPr>
        </p:nvSpPr>
        <p:spPr bwMode="auto">
          <a:xfrm>
            <a:off x="917575" y="744538"/>
            <a:ext cx="4962525"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5125" name="Rectangle 5"/>
          <p:cNvSpPr>
            <a:spLocks noGrp="1" noChangeArrowheads="1"/>
          </p:cNvSpPr>
          <p:nvPr>
            <p:ph type="body" sz="quarter" idx="3"/>
          </p:nvPr>
        </p:nvSpPr>
        <p:spPr bwMode="auto">
          <a:xfrm>
            <a:off x="679450" y="4716463"/>
            <a:ext cx="5438775" cy="44672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p>
        </p:txBody>
      </p:sp>
      <p:sp>
        <p:nvSpPr>
          <p:cNvPr id="5126" name="Rectangle 6"/>
          <p:cNvSpPr>
            <a:spLocks noGrp="1" noChangeArrowheads="1"/>
          </p:cNvSpPr>
          <p:nvPr>
            <p:ph type="ftr" sz="quarter" idx="4"/>
            <p:custDataLst>
              <p:tags r:id="rId3"/>
            </p:custDataLst>
          </p:nvPr>
        </p:nvSpPr>
        <p:spPr bwMode="auto">
          <a:xfrm>
            <a:off x="0" y="9429750"/>
            <a:ext cx="6797675"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spcAft>
                <a:spcPct val="0"/>
              </a:spcAft>
              <a:defRPr lang="en-GB" sz="900" b="1" i="0" u="none">
                <a:solidFill>
                  <a:srgbClr val="00C000"/>
                </a:solidFill>
                <a:latin typeface="Arial" panose="020B0604020202020204" pitchFamily="34" charset="0"/>
              </a:defRPr>
            </a:lvl1pPr>
          </a:lstStyle>
          <a:p>
            <a:pPr>
              <a:defRPr/>
            </a:pPr>
            <a:r>
              <a:rPr lang="en-GB" smtClean="0"/>
              <a:t>PUBLIC</a:t>
            </a:r>
            <a:r>
              <a:rPr lang="en-GB" smtClean="0">
                <a:solidFill>
                  <a:srgbClr val="000000"/>
                </a:solidFill>
              </a:rPr>
              <a:t> </a:t>
            </a:r>
            <a:endParaRPr lang="en-GB">
              <a:solidFill>
                <a:srgbClr val="000000"/>
              </a:solidFill>
            </a:endParaRPr>
          </a:p>
        </p:txBody>
      </p:sp>
      <p:sp>
        <p:nvSpPr>
          <p:cNvPr id="5127" name="Rectangle 7"/>
          <p:cNvSpPr>
            <a:spLocks noGrp="1" noChangeArrowheads="1"/>
          </p:cNvSpPr>
          <p:nvPr>
            <p:ph type="sldNum" sz="quarter" idx="5"/>
          </p:nvPr>
        </p:nvSpPr>
        <p:spPr bwMode="auto">
          <a:xfrm>
            <a:off x="3849688" y="9429750"/>
            <a:ext cx="2946400"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a:solidFill>
                  <a:schemeClr val="tx1"/>
                </a:solidFill>
                <a:latin typeface="Franklin Gothic Book"/>
                <a:cs typeface="Franklin Gothic Book"/>
              </a:defRPr>
            </a:lvl1pPr>
          </a:lstStyle>
          <a:p>
            <a:fld id="{FD575486-124C-4241-91A7-0219FEF1B1CE}" type="slidenum">
              <a:rPr lang="en-GB" smtClean="0"/>
              <a:pPr/>
              <a:t>‹#›</a:t>
            </a:fld>
            <a:endParaRPr lang="en-GB" dirty="0"/>
          </a:p>
        </p:txBody>
      </p:sp>
    </p:spTree>
    <p:extLst>
      <p:ext uri="{BB962C8B-B14F-4D97-AF65-F5344CB8AC3E}">
        <p14:creationId xmlns:p14="http://schemas.microsoft.com/office/powerpoint/2010/main" val="3334028775"/>
      </p:ext>
    </p:extLst>
  </p:cSld>
  <p:clrMap bg1="lt1" tx1="dk1" bg2="lt2" tx2="dk2" accent1="accent1" accent2="accent2" accent3="accent3" accent4="accent4" accent5="accent5" accent6="accent6" hlink="hlink" folHlink="folHlink"/>
  <p:hf dt="0"/>
  <p:notesStyle>
    <a:lvl1pPr algn="l" rtl="0" eaLnBrk="0" fontAlgn="base" hangingPunct="0">
      <a:spcBef>
        <a:spcPct val="30000"/>
      </a:spcBef>
      <a:spcAft>
        <a:spcPct val="0"/>
      </a:spcAft>
      <a:defRPr sz="1200" kern="1200">
        <a:solidFill>
          <a:schemeClr val="tx1"/>
        </a:solidFill>
        <a:latin typeface="Franklin Gothic Book"/>
        <a:ea typeface="ＭＳ Ｐゴシック" charset="0"/>
        <a:cs typeface="Franklin Gothic Book"/>
      </a:defRPr>
    </a:lvl1pPr>
    <a:lvl2pPr marL="457200" algn="l" rtl="0" eaLnBrk="0" fontAlgn="base" hangingPunct="0">
      <a:spcBef>
        <a:spcPct val="30000"/>
      </a:spcBef>
      <a:spcAft>
        <a:spcPct val="0"/>
      </a:spcAft>
      <a:defRPr sz="1200" kern="1200">
        <a:solidFill>
          <a:schemeClr val="tx1"/>
        </a:solidFill>
        <a:latin typeface="Franklin Gothic Book"/>
        <a:ea typeface="Franklin Gothic Book"/>
        <a:cs typeface="Franklin Gothic Book"/>
      </a:defRPr>
    </a:lvl2pPr>
    <a:lvl3pPr marL="914400" algn="l" rtl="0" eaLnBrk="0" fontAlgn="base" hangingPunct="0">
      <a:spcBef>
        <a:spcPct val="30000"/>
      </a:spcBef>
      <a:spcAft>
        <a:spcPct val="0"/>
      </a:spcAft>
      <a:defRPr sz="1200" kern="1200">
        <a:solidFill>
          <a:schemeClr val="tx1"/>
        </a:solidFill>
        <a:latin typeface="Franklin Gothic Book"/>
        <a:ea typeface="Franklin Gothic Book"/>
        <a:cs typeface="Franklin Gothic Book"/>
      </a:defRPr>
    </a:lvl3pPr>
    <a:lvl4pPr marL="1371600" algn="l" rtl="0" eaLnBrk="0" fontAlgn="base" hangingPunct="0">
      <a:spcBef>
        <a:spcPct val="30000"/>
      </a:spcBef>
      <a:spcAft>
        <a:spcPct val="0"/>
      </a:spcAft>
      <a:defRPr sz="1200" kern="1200">
        <a:solidFill>
          <a:schemeClr val="tx1"/>
        </a:solidFill>
        <a:latin typeface="Franklin Gothic Book"/>
        <a:ea typeface="Franklin Gothic Book"/>
        <a:cs typeface="Franklin Gothic Book"/>
      </a:defRPr>
    </a:lvl4pPr>
    <a:lvl5pPr marL="1828800" algn="l" rtl="0" eaLnBrk="0" fontAlgn="base" hangingPunct="0">
      <a:spcBef>
        <a:spcPct val="30000"/>
      </a:spcBef>
      <a:spcAft>
        <a:spcPct val="0"/>
      </a:spcAft>
      <a:defRPr sz="1200" kern="1200">
        <a:solidFill>
          <a:schemeClr val="tx1"/>
        </a:solidFill>
        <a:latin typeface="Franklin Gothic Book"/>
        <a:ea typeface="Franklin Gothic Book"/>
        <a:cs typeface="Franklin Gothic Book"/>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notesMaster" Target="../notesMasters/notesMaster1.xml"/><Relationship Id="rId2" Type="http://schemas.openxmlformats.org/officeDocument/2006/relationships/tags" Target="../tags/tag385.xml"/><Relationship Id="rId1" Type="http://schemas.openxmlformats.org/officeDocument/2006/relationships/tags" Target="../tags/tag384.xml"/><Relationship Id="rId4"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3" Type="http://schemas.openxmlformats.org/officeDocument/2006/relationships/notesMaster" Target="../notesMasters/notesMaster1.xml"/><Relationship Id="rId2" Type="http://schemas.openxmlformats.org/officeDocument/2006/relationships/tags" Target="../tags/tag388.xml"/><Relationship Id="rId1" Type="http://schemas.openxmlformats.org/officeDocument/2006/relationships/tags" Target="../tags/tag387.xml"/><Relationship Id="rId4"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3" Type="http://schemas.openxmlformats.org/officeDocument/2006/relationships/notesMaster" Target="../notesMasters/notesMaster1.xml"/><Relationship Id="rId2" Type="http://schemas.openxmlformats.org/officeDocument/2006/relationships/tags" Target="../tags/tag391.xml"/><Relationship Id="rId1" Type="http://schemas.openxmlformats.org/officeDocument/2006/relationships/tags" Target="../tags/tag390.xml"/><Relationship Id="rId4"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3" Type="http://schemas.openxmlformats.org/officeDocument/2006/relationships/notesMaster" Target="../notesMasters/notesMaster1.xml"/><Relationship Id="rId2" Type="http://schemas.openxmlformats.org/officeDocument/2006/relationships/tags" Target="../tags/tag394.xml"/><Relationship Id="rId1" Type="http://schemas.openxmlformats.org/officeDocument/2006/relationships/tags" Target="../tags/tag393.xml"/><Relationship Id="rId4"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3" Type="http://schemas.openxmlformats.org/officeDocument/2006/relationships/notesMaster" Target="../notesMasters/notesMaster1.xml"/><Relationship Id="rId2" Type="http://schemas.openxmlformats.org/officeDocument/2006/relationships/tags" Target="../tags/tag397.xml"/><Relationship Id="rId1" Type="http://schemas.openxmlformats.org/officeDocument/2006/relationships/tags" Target="../tags/tag396.xml"/><Relationship Id="rId4"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3" Type="http://schemas.openxmlformats.org/officeDocument/2006/relationships/notesMaster" Target="../notesMasters/notesMaster1.xml"/><Relationship Id="rId2" Type="http://schemas.openxmlformats.org/officeDocument/2006/relationships/tags" Target="../tags/tag400.xml"/><Relationship Id="rId1" Type="http://schemas.openxmlformats.org/officeDocument/2006/relationships/tags" Target="../tags/tag399.xml"/><Relationship Id="rId4"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3" Type="http://schemas.openxmlformats.org/officeDocument/2006/relationships/notesMaster" Target="../notesMasters/notesMaster1.xml"/><Relationship Id="rId2" Type="http://schemas.openxmlformats.org/officeDocument/2006/relationships/tags" Target="../tags/tag403.xml"/><Relationship Id="rId1" Type="http://schemas.openxmlformats.org/officeDocument/2006/relationships/tags" Target="../tags/tag402.xml"/><Relationship Id="rId4"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3" Type="http://schemas.openxmlformats.org/officeDocument/2006/relationships/notesMaster" Target="../notesMasters/notesMaster1.xml"/><Relationship Id="rId2" Type="http://schemas.openxmlformats.org/officeDocument/2006/relationships/tags" Target="../tags/tag406.xml"/><Relationship Id="rId1" Type="http://schemas.openxmlformats.org/officeDocument/2006/relationships/tags" Target="../tags/tag405.xml"/><Relationship Id="rId4"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3" Type="http://schemas.openxmlformats.org/officeDocument/2006/relationships/notesMaster" Target="../notesMasters/notesMaster1.xml"/><Relationship Id="rId2" Type="http://schemas.openxmlformats.org/officeDocument/2006/relationships/tags" Target="../tags/tag409.xml"/><Relationship Id="rId1" Type="http://schemas.openxmlformats.org/officeDocument/2006/relationships/tags" Target="../tags/tag408.xml"/><Relationship Id="rId4"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3" Type="http://schemas.openxmlformats.org/officeDocument/2006/relationships/notesMaster" Target="../notesMasters/notesMaster1.xml"/><Relationship Id="rId2" Type="http://schemas.openxmlformats.org/officeDocument/2006/relationships/tags" Target="../tags/tag412.xml"/><Relationship Id="rId1" Type="http://schemas.openxmlformats.org/officeDocument/2006/relationships/tags" Target="../tags/tag411.xml"/><Relationship Id="rId4" Type="http://schemas.openxmlformats.org/officeDocument/2006/relationships/slide" Target="../slides/slide1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Last updated in 16 </a:t>
            </a:r>
            <a:r>
              <a:rPr lang="en-GB" dirty="0" smtClean="0">
                <a:solidFill>
                  <a:srgbClr val="FF0000"/>
                </a:solidFill>
              </a:rPr>
              <a:t>September 2014. </a:t>
            </a:r>
          </a:p>
          <a:p>
            <a:endParaRPr lang="en-GB" dirty="0"/>
          </a:p>
        </p:txBody>
      </p:sp>
      <p:sp>
        <p:nvSpPr>
          <p:cNvPr id="4" name="Header Placeholder 3"/>
          <p:cNvSpPr>
            <a:spLocks noGrp="1"/>
          </p:cNvSpPr>
          <p:nvPr>
            <p:ph type="hdr" sz="quarter" idx="10"/>
            <p:custDataLst>
              <p:tags r:id="rId1"/>
            </p:custDataLst>
          </p:nvPr>
        </p:nvSpPr>
        <p:spPr>
          <a:xfrm>
            <a:off x="0" y="0"/>
            <a:ext cx="6797675" cy="496888"/>
          </a:xfrm>
        </p:spPr>
        <p:txBody>
          <a:bodyPr/>
          <a:lstStyle/>
          <a:p>
            <a:pPr>
              <a:defRPr/>
            </a:pPr>
            <a:r>
              <a:rPr lang="en-US" smtClean="0"/>
              <a:t>PUBLIC</a:t>
            </a:r>
            <a:r>
              <a:rPr lang="en-US" smtClean="0">
                <a:solidFill>
                  <a:srgbClr val="000000"/>
                </a:solidFill>
              </a:rPr>
              <a:t> </a:t>
            </a:r>
            <a:endParaRPr lang="en-US" dirty="0">
              <a:solidFill>
                <a:srgbClr val="000000"/>
              </a:solidFill>
            </a:endParaRPr>
          </a:p>
        </p:txBody>
      </p:sp>
      <p:sp>
        <p:nvSpPr>
          <p:cNvPr id="5" name="Footer Placeholder 4"/>
          <p:cNvSpPr>
            <a:spLocks noGrp="1"/>
          </p:cNvSpPr>
          <p:nvPr>
            <p:ph type="ftr" sz="quarter" idx="11"/>
            <p:custDataLst>
              <p:tags r:id="rId2"/>
            </p:custDataLst>
          </p:nvPr>
        </p:nvSpPr>
        <p:spPr>
          <a:xfrm>
            <a:off x="0" y="9429750"/>
            <a:ext cx="6797675" cy="496888"/>
          </a:xfrm>
        </p:spPr>
        <p:txBody>
          <a:bodyPr/>
          <a:lstStyle/>
          <a:p>
            <a:pPr>
              <a:defRPr/>
            </a:pPr>
            <a:r>
              <a:rPr lang="en-US" smtClean="0"/>
              <a:t>PUBLIC</a:t>
            </a:r>
            <a:r>
              <a:rPr lang="en-US" smtClean="0">
                <a:solidFill>
                  <a:srgbClr val="000000"/>
                </a:solidFill>
              </a:rPr>
              <a:t> </a:t>
            </a:r>
            <a:endParaRPr lang="en-US" dirty="0">
              <a:solidFill>
                <a:srgbClr val="000000"/>
              </a:solidFill>
            </a:endParaRPr>
          </a:p>
        </p:txBody>
      </p:sp>
      <p:sp>
        <p:nvSpPr>
          <p:cNvPr id="6" name="Slide Number Placeholder 5"/>
          <p:cNvSpPr>
            <a:spLocks noGrp="1"/>
          </p:cNvSpPr>
          <p:nvPr>
            <p:ph type="sldNum" sz="quarter" idx="12"/>
          </p:nvPr>
        </p:nvSpPr>
        <p:spPr/>
        <p:txBody>
          <a:bodyPr/>
          <a:lstStyle/>
          <a:p>
            <a:fld id="{FD575486-124C-4241-91A7-0219FEF1B1CE}" type="slidenum">
              <a:rPr lang="en-GB" smtClean="0"/>
              <a:pPr/>
              <a:t>1</a:t>
            </a:fld>
            <a:endParaRPr lang="en-GB" dirty="0"/>
          </a:p>
        </p:txBody>
      </p:sp>
    </p:spTree>
    <p:extLst>
      <p:ext uri="{BB962C8B-B14F-4D97-AF65-F5344CB8AC3E}">
        <p14:creationId xmlns:p14="http://schemas.microsoft.com/office/powerpoint/2010/main" val="7872895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idx="10"/>
            <p:custDataLst>
              <p:tags r:id="rId1"/>
            </p:custDataLst>
          </p:nvPr>
        </p:nvSpPr>
        <p:spPr>
          <a:xfrm>
            <a:off x="0" y="0"/>
            <a:ext cx="6797675" cy="496888"/>
          </a:xfr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GB" smtClean="0"/>
              <a:t>PUBLIC</a:t>
            </a:r>
            <a:r>
              <a:rPr lang="en-GB" smtClean="0">
                <a:solidFill>
                  <a:srgbClr val="000000"/>
                </a:solidFill>
              </a:rPr>
              <a:t> </a:t>
            </a:r>
            <a:endParaRPr lang="en-GB">
              <a:solidFill>
                <a:srgbClr val="000000"/>
              </a:solidFill>
            </a:endParaRPr>
          </a:p>
        </p:txBody>
      </p:sp>
      <p:sp>
        <p:nvSpPr>
          <p:cNvPr id="5" name="Footer Placeholder 4"/>
          <p:cNvSpPr>
            <a:spLocks noGrp="1"/>
          </p:cNvSpPr>
          <p:nvPr>
            <p:ph type="ftr" sz="quarter" idx="11"/>
            <p:custDataLst>
              <p:tags r:id="rId2"/>
            </p:custDataLst>
          </p:nvPr>
        </p:nvSpPr>
        <p:spPr>
          <a:xfrm>
            <a:off x="0" y="9429750"/>
            <a:ext cx="6797675" cy="496888"/>
          </a:xfr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GB" smtClean="0"/>
              <a:t>PUBLIC</a:t>
            </a:r>
            <a:r>
              <a:rPr lang="en-GB" smtClean="0">
                <a:solidFill>
                  <a:srgbClr val="000000"/>
                </a:solidFill>
              </a:rPr>
              <a:t> </a:t>
            </a:r>
            <a:endParaRPr lang="en-GB">
              <a:solidFill>
                <a:srgbClr val="000000"/>
              </a:solidFill>
            </a:endParaRPr>
          </a:p>
        </p:txBody>
      </p:sp>
      <p:sp>
        <p:nvSpPr>
          <p:cNvPr id="6" name="Slide Number Placeholder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D575486-124C-4241-91A7-0219FEF1B1CE}" type="slidenum">
              <a:rPr kumimoji="0" lang="en-GB" sz="1200" b="0" i="0" u="none" strike="noStrike" kern="1200" cap="none" spc="0" normalizeH="0" baseline="0" noProof="0" smtClean="0">
                <a:ln>
                  <a:noFill/>
                </a:ln>
                <a:solidFill>
                  <a:srgbClr val="000000"/>
                </a:solidFill>
                <a:effectLst/>
                <a:uLnTx/>
                <a:uFillTx/>
                <a:latin typeface="Franklin Gothic Book"/>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GB" sz="1200" b="0" i="0" u="none" strike="noStrike" kern="1200" cap="none" spc="0" normalizeH="0" baseline="0" noProof="0" dirty="0">
              <a:ln>
                <a:noFill/>
              </a:ln>
              <a:solidFill>
                <a:srgbClr val="000000"/>
              </a:solidFill>
              <a:effectLst/>
              <a:uLnTx/>
              <a:uFillTx/>
              <a:latin typeface="Franklin Gothic Book"/>
              <a:ea typeface="ＭＳ Ｐゴシック" charset="0"/>
            </a:endParaRPr>
          </a:p>
        </p:txBody>
      </p:sp>
    </p:spTree>
    <p:extLst>
      <p:ext uri="{BB962C8B-B14F-4D97-AF65-F5344CB8AC3E}">
        <p14:creationId xmlns:p14="http://schemas.microsoft.com/office/powerpoint/2010/main" val="15617136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idx="10"/>
            <p:custDataLst>
              <p:tags r:id="rId1"/>
            </p:custDataLst>
          </p:nvPr>
        </p:nvSpPr>
        <p:spPr>
          <a:xfrm>
            <a:off x="0" y="0"/>
            <a:ext cx="6797675" cy="495775"/>
          </a:xfrm>
        </p:spPr>
        <p:txBody>
          <a:bodyPr/>
          <a:lstStyle/>
          <a:p>
            <a:pPr>
              <a:defRPr/>
            </a:pPr>
            <a:r>
              <a:rPr lang="en-US" smtClean="0"/>
              <a:t>PUBLIC</a:t>
            </a:r>
            <a:r>
              <a:rPr lang="en-US" smtClean="0">
                <a:solidFill>
                  <a:srgbClr val="000000"/>
                </a:solidFill>
              </a:rPr>
              <a:t> </a:t>
            </a:r>
            <a:endParaRPr lang="en-US" dirty="0">
              <a:solidFill>
                <a:srgbClr val="000000"/>
              </a:solidFill>
            </a:endParaRPr>
          </a:p>
        </p:txBody>
      </p:sp>
      <p:sp>
        <p:nvSpPr>
          <p:cNvPr id="5" name="Footer Placeholder 4"/>
          <p:cNvSpPr>
            <a:spLocks noGrp="1"/>
          </p:cNvSpPr>
          <p:nvPr>
            <p:ph type="ftr" sz="quarter" idx="11"/>
            <p:custDataLst>
              <p:tags r:id="rId2"/>
            </p:custDataLst>
          </p:nvPr>
        </p:nvSpPr>
        <p:spPr>
          <a:xfrm>
            <a:off x="0" y="9408641"/>
            <a:ext cx="6797675" cy="495775"/>
          </a:xfrm>
        </p:spPr>
        <p:txBody>
          <a:bodyPr/>
          <a:lstStyle/>
          <a:p>
            <a:pPr>
              <a:defRPr/>
            </a:pPr>
            <a:r>
              <a:rPr lang="en-US" smtClean="0"/>
              <a:t>PUBLIC</a:t>
            </a:r>
            <a:r>
              <a:rPr lang="en-US" smtClean="0">
                <a:solidFill>
                  <a:srgbClr val="000000"/>
                </a:solidFill>
              </a:rPr>
              <a:t> </a:t>
            </a:r>
            <a:endParaRPr lang="en-US" dirty="0">
              <a:solidFill>
                <a:srgbClr val="000000"/>
              </a:solidFill>
            </a:endParaRPr>
          </a:p>
        </p:txBody>
      </p:sp>
      <p:sp>
        <p:nvSpPr>
          <p:cNvPr id="6" name="Slide Number Placeholder 5"/>
          <p:cNvSpPr>
            <a:spLocks noGrp="1"/>
          </p:cNvSpPr>
          <p:nvPr>
            <p:ph type="sldNum" sz="quarter" idx="12"/>
          </p:nvPr>
        </p:nvSpPr>
        <p:spPr/>
        <p:txBody>
          <a:bodyPr/>
          <a:lstStyle/>
          <a:p>
            <a:fld id="{FD575486-124C-4241-91A7-0219FEF1B1CE}" type="slidenum">
              <a:rPr lang="en-GB" smtClean="0"/>
              <a:pPr/>
              <a:t>3</a:t>
            </a:fld>
            <a:endParaRPr lang="en-GB" dirty="0"/>
          </a:p>
        </p:txBody>
      </p:sp>
    </p:spTree>
    <p:extLst>
      <p:ext uri="{BB962C8B-B14F-4D97-AF65-F5344CB8AC3E}">
        <p14:creationId xmlns:p14="http://schemas.microsoft.com/office/powerpoint/2010/main" val="3398971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Header Placeholder 3"/>
          <p:cNvSpPr>
            <a:spLocks noGrp="1"/>
          </p:cNvSpPr>
          <p:nvPr>
            <p:ph type="hdr" sz="quarter" idx="10"/>
            <p:custDataLst>
              <p:tags r:id="rId1"/>
            </p:custDataLst>
          </p:nvPr>
        </p:nvSpPr>
        <p:spPr>
          <a:xfrm>
            <a:off x="0" y="0"/>
            <a:ext cx="6797675" cy="496888"/>
          </a:xfrm>
        </p:spPr>
        <p:txBody>
          <a:bodyPr/>
          <a:lstStyle/>
          <a:p>
            <a:pPr>
              <a:defRPr/>
            </a:pPr>
            <a:r>
              <a:rPr lang="en-GB" smtClean="0"/>
              <a:t>PUBLIC</a:t>
            </a:r>
            <a:r>
              <a:rPr lang="en-GB" smtClean="0">
                <a:solidFill>
                  <a:srgbClr val="000000"/>
                </a:solidFill>
              </a:rPr>
              <a:t> </a:t>
            </a:r>
            <a:endParaRPr lang="en-GB" dirty="0">
              <a:solidFill>
                <a:srgbClr val="000000"/>
              </a:solidFill>
            </a:endParaRPr>
          </a:p>
        </p:txBody>
      </p:sp>
      <p:sp>
        <p:nvSpPr>
          <p:cNvPr id="5" name="Footer Placeholder 4"/>
          <p:cNvSpPr>
            <a:spLocks noGrp="1"/>
          </p:cNvSpPr>
          <p:nvPr>
            <p:ph type="ftr" sz="quarter" idx="11"/>
            <p:custDataLst>
              <p:tags r:id="rId2"/>
            </p:custDataLst>
          </p:nvPr>
        </p:nvSpPr>
        <p:spPr>
          <a:xfrm>
            <a:off x="0" y="9429750"/>
            <a:ext cx="6797675" cy="496888"/>
          </a:xfrm>
        </p:spPr>
        <p:txBody>
          <a:bodyPr/>
          <a:lstStyle/>
          <a:p>
            <a:pPr>
              <a:defRPr/>
            </a:pPr>
            <a:r>
              <a:rPr lang="en-GB" smtClean="0"/>
              <a:t>PUBLIC</a:t>
            </a:r>
            <a:r>
              <a:rPr lang="en-GB" smtClean="0">
                <a:solidFill>
                  <a:srgbClr val="000000"/>
                </a:solidFill>
              </a:rPr>
              <a:t> </a:t>
            </a:r>
            <a:endParaRPr lang="en-GB" dirty="0">
              <a:solidFill>
                <a:srgbClr val="000000"/>
              </a:solidFill>
            </a:endParaRPr>
          </a:p>
        </p:txBody>
      </p:sp>
      <p:sp>
        <p:nvSpPr>
          <p:cNvPr id="6" name="Slide Number Placeholder 5"/>
          <p:cNvSpPr>
            <a:spLocks noGrp="1"/>
          </p:cNvSpPr>
          <p:nvPr>
            <p:ph type="sldNum" sz="quarter" idx="12"/>
          </p:nvPr>
        </p:nvSpPr>
        <p:spPr/>
        <p:txBody>
          <a:bodyPr/>
          <a:lstStyle/>
          <a:p>
            <a:fld id="{FD575486-124C-4241-91A7-0219FEF1B1CE}" type="slidenum">
              <a:rPr lang="en-GB" smtClean="0">
                <a:solidFill>
                  <a:prstClr val="white"/>
                </a:solidFill>
              </a:rPr>
              <a:pPr/>
              <a:t>4</a:t>
            </a:fld>
            <a:endParaRPr lang="en-GB" dirty="0">
              <a:solidFill>
                <a:prstClr val="white"/>
              </a:solidFill>
            </a:endParaRPr>
          </a:p>
        </p:txBody>
      </p:sp>
    </p:spTree>
    <p:extLst>
      <p:ext uri="{BB962C8B-B14F-4D97-AF65-F5344CB8AC3E}">
        <p14:creationId xmlns:p14="http://schemas.microsoft.com/office/powerpoint/2010/main" val="24048170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idx="10"/>
            <p:custDataLst>
              <p:tags r:id="rId1"/>
            </p:custDataLst>
          </p:nvPr>
        </p:nvSpPr>
        <p:spPr>
          <a:xfrm>
            <a:off x="0" y="1"/>
            <a:ext cx="6797675" cy="496809"/>
          </a:xfrm>
        </p:spPr>
        <p:txBody>
          <a:bodyPr/>
          <a:lstStyle/>
          <a:p>
            <a:pPr>
              <a:defRPr/>
            </a:pPr>
            <a:r>
              <a:rPr lang="en-GB" smtClean="0"/>
              <a:t>PUBLIC</a:t>
            </a:r>
            <a:r>
              <a:rPr lang="en-GB" smtClean="0">
                <a:solidFill>
                  <a:srgbClr val="000000"/>
                </a:solidFill>
              </a:rPr>
              <a:t> </a:t>
            </a:r>
            <a:endParaRPr lang="en-GB">
              <a:solidFill>
                <a:srgbClr val="000000"/>
              </a:solidFill>
            </a:endParaRPr>
          </a:p>
        </p:txBody>
      </p:sp>
      <p:sp>
        <p:nvSpPr>
          <p:cNvPr id="5" name="Footer Placeholder 4"/>
          <p:cNvSpPr>
            <a:spLocks noGrp="1"/>
          </p:cNvSpPr>
          <p:nvPr>
            <p:ph type="ftr" sz="quarter" idx="11"/>
            <p:custDataLst>
              <p:tags r:id="rId2"/>
            </p:custDataLst>
          </p:nvPr>
        </p:nvSpPr>
        <p:spPr>
          <a:xfrm>
            <a:off x="0" y="9428242"/>
            <a:ext cx="6797675" cy="496809"/>
          </a:xfrm>
        </p:spPr>
        <p:txBody>
          <a:bodyPr/>
          <a:lstStyle/>
          <a:p>
            <a:pPr>
              <a:defRPr/>
            </a:pPr>
            <a:r>
              <a:rPr lang="en-GB" smtClean="0"/>
              <a:t>PUBLIC</a:t>
            </a:r>
            <a:r>
              <a:rPr lang="en-GB" smtClean="0">
                <a:solidFill>
                  <a:srgbClr val="000000"/>
                </a:solidFill>
              </a:rPr>
              <a:t> </a:t>
            </a:r>
            <a:endParaRPr lang="en-GB">
              <a:solidFill>
                <a:srgbClr val="000000"/>
              </a:solidFill>
            </a:endParaRPr>
          </a:p>
        </p:txBody>
      </p:sp>
      <p:sp>
        <p:nvSpPr>
          <p:cNvPr id="6" name="Slide Number Placeholder 5"/>
          <p:cNvSpPr>
            <a:spLocks noGrp="1"/>
          </p:cNvSpPr>
          <p:nvPr>
            <p:ph type="sldNum" sz="quarter" idx="12"/>
          </p:nvPr>
        </p:nvSpPr>
        <p:spPr/>
        <p:txBody>
          <a:bodyPr/>
          <a:lstStyle/>
          <a:p>
            <a:fld id="{FD575486-124C-4241-91A7-0219FEF1B1CE}" type="slidenum">
              <a:rPr lang="en-GB" smtClean="0"/>
              <a:pPr/>
              <a:t>5</a:t>
            </a:fld>
            <a:endParaRPr lang="en-GB"/>
          </a:p>
        </p:txBody>
      </p:sp>
    </p:spTree>
    <p:extLst>
      <p:ext uri="{BB962C8B-B14F-4D97-AF65-F5344CB8AC3E}">
        <p14:creationId xmlns:p14="http://schemas.microsoft.com/office/powerpoint/2010/main" val="40069387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Header Placeholder 3"/>
          <p:cNvSpPr>
            <a:spLocks noGrp="1"/>
          </p:cNvSpPr>
          <p:nvPr>
            <p:ph type="hdr" sz="quarter" idx="10"/>
            <p:custDataLst>
              <p:tags r:id="rId1"/>
            </p:custDataLst>
          </p:nvPr>
        </p:nvSpPr>
        <p:spPr>
          <a:xfrm>
            <a:off x="0" y="0"/>
            <a:ext cx="6797675" cy="496888"/>
          </a:xfrm>
        </p:spPr>
        <p:txBody>
          <a:bodyPr/>
          <a:lstStyle/>
          <a:p>
            <a:pPr>
              <a:defRPr/>
            </a:pPr>
            <a:r>
              <a:rPr lang="en-GB" smtClean="0"/>
              <a:t>PUBLIC</a:t>
            </a:r>
            <a:r>
              <a:rPr lang="en-GB" smtClean="0">
                <a:solidFill>
                  <a:srgbClr val="000000"/>
                </a:solidFill>
              </a:rPr>
              <a:t> </a:t>
            </a:r>
            <a:endParaRPr lang="en-GB" dirty="0">
              <a:solidFill>
                <a:srgbClr val="000000"/>
              </a:solidFill>
            </a:endParaRPr>
          </a:p>
        </p:txBody>
      </p:sp>
      <p:sp>
        <p:nvSpPr>
          <p:cNvPr id="5" name="Footer Placeholder 4"/>
          <p:cNvSpPr>
            <a:spLocks noGrp="1"/>
          </p:cNvSpPr>
          <p:nvPr>
            <p:ph type="ftr" sz="quarter" idx="11"/>
            <p:custDataLst>
              <p:tags r:id="rId2"/>
            </p:custDataLst>
          </p:nvPr>
        </p:nvSpPr>
        <p:spPr>
          <a:xfrm>
            <a:off x="0" y="9429750"/>
            <a:ext cx="6797675" cy="496888"/>
          </a:xfrm>
        </p:spPr>
        <p:txBody>
          <a:bodyPr/>
          <a:lstStyle/>
          <a:p>
            <a:pPr>
              <a:defRPr/>
            </a:pPr>
            <a:r>
              <a:rPr lang="en-GB" smtClean="0"/>
              <a:t>PUBLIC</a:t>
            </a:r>
            <a:r>
              <a:rPr lang="en-GB" smtClean="0">
                <a:solidFill>
                  <a:srgbClr val="000000"/>
                </a:solidFill>
              </a:rPr>
              <a:t> </a:t>
            </a:r>
            <a:endParaRPr lang="en-GB" dirty="0">
              <a:solidFill>
                <a:srgbClr val="000000"/>
              </a:solidFill>
            </a:endParaRPr>
          </a:p>
        </p:txBody>
      </p:sp>
      <p:sp>
        <p:nvSpPr>
          <p:cNvPr id="6" name="Slide Number Placeholder 5"/>
          <p:cNvSpPr>
            <a:spLocks noGrp="1"/>
          </p:cNvSpPr>
          <p:nvPr>
            <p:ph type="sldNum" sz="quarter" idx="12"/>
          </p:nvPr>
        </p:nvSpPr>
        <p:spPr/>
        <p:txBody>
          <a:bodyPr/>
          <a:lstStyle/>
          <a:p>
            <a:fld id="{FD575486-124C-4241-91A7-0219FEF1B1CE}" type="slidenum">
              <a:rPr lang="en-GB" smtClean="0">
                <a:solidFill>
                  <a:prstClr val="white"/>
                </a:solidFill>
              </a:rPr>
              <a:pPr/>
              <a:t>6</a:t>
            </a:fld>
            <a:endParaRPr lang="en-GB" dirty="0">
              <a:solidFill>
                <a:prstClr val="white"/>
              </a:solidFill>
            </a:endParaRPr>
          </a:p>
        </p:txBody>
      </p:sp>
    </p:spTree>
    <p:extLst>
      <p:ext uri="{BB962C8B-B14F-4D97-AF65-F5344CB8AC3E}">
        <p14:creationId xmlns:p14="http://schemas.microsoft.com/office/powerpoint/2010/main" val="24048170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Header Placeholder 3"/>
          <p:cNvSpPr>
            <a:spLocks noGrp="1"/>
          </p:cNvSpPr>
          <p:nvPr>
            <p:ph type="hdr" sz="quarter" idx="10"/>
            <p:custDataLst>
              <p:tags r:id="rId1"/>
            </p:custDataLst>
          </p:nvPr>
        </p:nvSpPr>
        <p:spPr>
          <a:xfrm>
            <a:off x="0" y="0"/>
            <a:ext cx="6797675" cy="496888"/>
          </a:xfrm>
        </p:spPr>
        <p:txBody>
          <a:bodyPr/>
          <a:lstStyle/>
          <a:p>
            <a:pPr>
              <a:defRPr/>
            </a:pPr>
            <a:r>
              <a:rPr lang="en-GB" smtClean="0"/>
              <a:t>PUBLIC</a:t>
            </a:r>
            <a:r>
              <a:rPr lang="en-GB" smtClean="0">
                <a:solidFill>
                  <a:srgbClr val="000000"/>
                </a:solidFill>
              </a:rPr>
              <a:t> </a:t>
            </a:r>
            <a:endParaRPr lang="en-GB" dirty="0">
              <a:solidFill>
                <a:srgbClr val="000000"/>
              </a:solidFill>
            </a:endParaRPr>
          </a:p>
        </p:txBody>
      </p:sp>
      <p:sp>
        <p:nvSpPr>
          <p:cNvPr id="5" name="Footer Placeholder 4"/>
          <p:cNvSpPr>
            <a:spLocks noGrp="1"/>
          </p:cNvSpPr>
          <p:nvPr>
            <p:ph type="ftr" sz="quarter" idx="11"/>
            <p:custDataLst>
              <p:tags r:id="rId2"/>
            </p:custDataLst>
          </p:nvPr>
        </p:nvSpPr>
        <p:spPr>
          <a:xfrm>
            <a:off x="0" y="9429750"/>
            <a:ext cx="6797675" cy="496888"/>
          </a:xfrm>
        </p:spPr>
        <p:txBody>
          <a:bodyPr/>
          <a:lstStyle/>
          <a:p>
            <a:pPr>
              <a:defRPr/>
            </a:pPr>
            <a:r>
              <a:rPr lang="en-GB" smtClean="0"/>
              <a:t>PUBLIC</a:t>
            </a:r>
            <a:r>
              <a:rPr lang="en-GB" smtClean="0">
                <a:solidFill>
                  <a:srgbClr val="000000"/>
                </a:solidFill>
              </a:rPr>
              <a:t> </a:t>
            </a:r>
            <a:endParaRPr lang="en-GB" dirty="0">
              <a:solidFill>
                <a:srgbClr val="000000"/>
              </a:solidFill>
            </a:endParaRPr>
          </a:p>
        </p:txBody>
      </p:sp>
      <p:sp>
        <p:nvSpPr>
          <p:cNvPr id="6" name="Slide Number Placeholder 5"/>
          <p:cNvSpPr>
            <a:spLocks noGrp="1"/>
          </p:cNvSpPr>
          <p:nvPr>
            <p:ph type="sldNum" sz="quarter" idx="12"/>
          </p:nvPr>
        </p:nvSpPr>
        <p:spPr/>
        <p:txBody>
          <a:bodyPr/>
          <a:lstStyle/>
          <a:p>
            <a:fld id="{FD575486-124C-4241-91A7-0219FEF1B1CE}" type="slidenum">
              <a:rPr lang="en-GB" smtClean="0">
                <a:solidFill>
                  <a:prstClr val="white"/>
                </a:solidFill>
              </a:rPr>
              <a:pPr/>
              <a:t>7</a:t>
            </a:fld>
            <a:endParaRPr lang="en-GB" dirty="0">
              <a:solidFill>
                <a:prstClr val="white"/>
              </a:solidFill>
            </a:endParaRPr>
          </a:p>
        </p:txBody>
      </p:sp>
    </p:spTree>
    <p:extLst>
      <p:ext uri="{BB962C8B-B14F-4D97-AF65-F5344CB8AC3E}">
        <p14:creationId xmlns:p14="http://schemas.microsoft.com/office/powerpoint/2010/main" val="24048170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Header Placeholder 3"/>
          <p:cNvSpPr>
            <a:spLocks noGrp="1"/>
          </p:cNvSpPr>
          <p:nvPr>
            <p:ph type="hdr" sz="quarter" idx="10"/>
            <p:custDataLst>
              <p:tags r:id="rId1"/>
            </p:custDataLst>
          </p:nvPr>
        </p:nvSpPr>
        <p:spPr>
          <a:xfrm>
            <a:off x="0" y="0"/>
            <a:ext cx="6797675" cy="496888"/>
          </a:xfrm>
          <a:prstGeom prst="rect">
            <a:avLst/>
          </a:prstGeom>
        </p:spPr>
        <p:txBody>
          <a:bodyPr/>
          <a:lstStyle/>
          <a:p>
            <a:pPr>
              <a:defRPr/>
            </a:pPr>
            <a:r>
              <a:rPr lang="en-US" smtClean="0"/>
              <a:t>PUBLIC</a:t>
            </a:r>
            <a:r>
              <a:rPr lang="en-US" smtClean="0">
                <a:solidFill>
                  <a:srgbClr val="000000"/>
                </a:solidFill>
              </a:rPr>
              <a:t> </a:t>
            </a:r>
            <a:endParaRPr lang="en-US" dirty="0">
              <a:solidFill>
                <a:srgbClr val="000000"/>
              </a:solidFill>
            </a:endParaRPr>
          </a:p>
        </p:txBody>
      </p:sp>
      <p:sp>
        <p:nvSpPr>
          <p:cNvPr id="5" name="Footer Placeholder 4"/>
          <p:cNvSpPr>
            <a:spLocks noGrp="1"/>
          </p:cNvSpPr>
          <p:nvPr>
            <p:ph type="ftr" sz="quarter" idx="11"/>
            <p:custDataLst>
              <p:tags r:id="rId2"/>
            </p:custDataLst>
          </p:nvPr>
        </p:nvSpPr>
        <p:spPr>
          <a:xfrm>
            <a:off x="0" y="9429750"/>
            <a:ext cx="6797675" cy="496888"/>
          </a:xfrm>
        </p:spPr>
        <p:txBody>
          <a:bodyPr/>
          <a:lstStyle/>
          <a:p>
            <a:pPr>
              <a:defRPr/>
            </a:pPr>
            <a:r>
              <a:rPr lang="en-US" smtClean="0"/>
              <a:t>PUBLIC</a:t>
            </a:r>
            <a:r>
              <a:rPr lang="en-US" smtClean="0">
                <a:solidFill>
                  <a:srgbClr val="000000"/>
                </a:solidFill>
              </a:rPr>
              <a:t> </a:t>
            </a:r>
            <a:endParaRPr lang="en-US" dirty="0">
              <a:solidFill>
                <a:srgbClr val="000000"/>
              </a:solidFill>
            </a:endParaRPr>
          </a:p>
        </p:txBody>
      </p:sp>
      <p:sp>
        <p:nvSpPr>
          <p:cNvPr id="6" name="Slide Number Placeholder 5"/>
          <p:cNvSpPr>
            <a:spLocks noGrp="1"/>
          </p:cNvSpPr>
          <p:nvPr>
            <p:ph type="sldNum" sz="quarter" idx="12"/>
          </p:nvPr>
        </p:nvSpPr>
        <p:spPr/>
        <p:txBody>
          <a:bodyPr/>
          <a:lstStyle/>
          <a:p>
            <a:pPr>
              <a:defRPr/>
            </a:pPr>
            <a:fld id="{6E1B8800-47F6-4865-A5C8-BBA64E0E6549}" type="slidenum">
              <a:rPr lang="en-GB" smtClean="0"/>
              <a:pPr>
                <a:defRPr/>
              </a:pPr>
              <a:t>8</a:t>
            </a:fld>
            <a:endParaRPr lang="en-GB" dirty="0"/>
          </a:p>
        </p:txBody>
      </p:sp>
    </p:spTree>
    <p:extLst>
      <p:ext uri="{BB962C8B-B14F-4D97-AF65-F5344CB8AC3E}">
        <p14:creationId xmlns:p14="http://schemas.microsoft.com/office/powerpoint/2010/main" val="29732511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Header Placeholder 3"/>
          <p:cNvSpPr>
            <a:spLocks noGrp="1"/>
          </p:cNvSpPr>
          <p:nvPr>
            <p:ph type="hdr" sz="quarter" idx="10"/>
            <p:custDataLst>
              <p:tags r:id="rId1"/>
            </p:custDataLst>
          </p:nvPr>
        </p:nvSpPr>
        <p:spPr>
          <a:xfrm>
            <a:off x="0" y="2"/>
            <a:ext cx="6797675" cy="512221"/>
          </a:xfrm>
          <a:prstGeom prst="rect">
            <a:avLst/>
          </a:prstGeom>
        </p:spPr>
        <p:txBody>
          <a:bodyPr/>
          <a:lstStyle/>
          <a:p>
            <a:pPr>
              <a:defRPr/>
            </a:pPr>
            <a:r>
              <a:rPr lang="en-US" smtClean="0"/>
              <a:t>PUBLIC</a:t>
            </a:r>
            <a:r>
              <a:rPr lang="en-US" smtClean="0">
                <a:solidFill>
                  <a:srgbClr val="000000"/>
                </a:solidFill>
              </a:rPr>
              <a:t> </a:t>
            </a:r>
            <a:endParaRPr lang="en-US" dirty="0">
              <a:solidFill>
                <a:srgbClr val="000000"/>
              </a:solidFill>
            </a:endParaRPr>
          </a:p>
        </p:txBody>
      </p:sp>
      <p:sp>
        <p:nvSpPr>
          <p:cNvPr id="5" name="Footer Placeholder 4"/>
          <p:cNvSpPr>
            <a:spLocks noGrp="1"/>
          </p:cNvSpPr>
          <p:nvPr>
            <p:ph type="ftr" sz="quarter" idx="11"/>
            <p:custDataLst>
              <p:tags r:id="rId2"/>
            </p:custDataLst>
          </p:nvPr>
        </p:nvSpPr>
        <p:spPr>
          <a:xfrm>
            <a:off x="0" y="9720756"/>
            <a:ext cx="6797675" cy="512221"/>
          </a:xfrm>
        </p:spPr>
        <p:txBody>
          <a:bodyPr/>
          <a:lstStyle/>
          <a:p>
            <a:pPr>
              <a:defRPr/>
            </a:pPr>
            <a:r>
              <a:rPr lang="en-US" smtClean="0"/>
              <a:t>PUBLIC</a:t>
            </a:r>
            <a:r>
              <a:rPr lang="en-US" smtClean="0">
                <a:solidFill>
                  <a:srgbClr val="000000"/>
                </a:solidFill>
              </a:rPr>
              <a:t> </a:t>
            </a:r>
            <a:endParaRPr lang="en-US" dirty="0">
              <a:solidFill>
                <a:srgbClr val="000000"/>
              </a:solidFill>
            </a:endParaRPr>
          </a:p>
        </p:txBody>
      </p:sp>
      <p:sp>
        <p:nvSpPr>
          <p:cNvPr id="6" name="Slide Number Placeholder 5"/>
          <p:cNvSpPr>
            <a:spLocks noGrp="1"/>
          </p:cNvSpPr>
          <p:nvPr>
            <p:ph type="sldNum" sz="quarter" idx="12"/>
          </p:nvPr>
        </p:nvSpPr>
        <p:spPr/>
        <p:txBody>
          <a:bodyPr/>
          <a:lstStyle/>
          <a:p>
            <a:pPr>
              <a:defRPr/>
            </a:pPr>
            <a:fld id="{6E1B8800-47F6-4865-A5C8-BBA64E0E6549}" type="slidenum">
              <a:rPr lang="en-GB" smtClean="0"/>
              <a:pPr>
                <a:defRPr/>
              </a:pPr>
              <a:t>9</a:t>
            </a:fld>
            <a:endParaRPr lang="en-GB" dirty="0"/>
          </a:p>
        </p:txBody>
      </p:sp>
    </p:spTree>
    <p:extLst>
      <p:ext uri="{BB962C8B-B14F-4D97-AF65-F5344CB8AC3E}">
        <p14:creationId xmlns:p14="http://schemas.microsoft.com/office/powerpoint/2010/main" val="2729545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idx="10"/>
            <p:custDataLst>
              <p:tags r:id="rId1"/>
            </p:custDataLst>
          </p:nvPr>
        </p:nvSpPr>
        <p:spPr>
          <a:xfrm>
            <a:off x="0" y="0"/>
            <a:ext cx="6797675" cy="496809"/>
          </a:xfrm>
        </p:spPr>
        <p:txBody>
          <a:bodyPr/>
          <a:lstStyle/>
          <a:p>
            <a:pPr>
              <a:defRPr/>
            </a:pPr>
            <a:r>
              <a:rPr lang="en-US" smtClean="0"/>
              <a:t>PUBLIC</a:t>
            </a:r>
            <a:r>
              <a:rPr lang="en-US" smtClean="0">
                <a:solidFill>
                  <a:srgbClr val="000000"/>
                </a:solidFill>
              </a:rPr>
              <a:t> </a:t>
            </a:r>
            <a:endParaRPr lang="en-US">
              <a:solidFill>
                <a:srgbClr val="000000"/>
              </a:solidFill>
            </a:endParaRPr>
          </a:p>
        </p:txBody>
      </p:sp>
      <p:sp>
        <p:nvSpPr>
          <p:cNvPr id="5" name="Footer Placeholder 4"/>
          <p:cNvSpPr>
            <a:spLocks noGrp="1"/>
          </p:cNvSpPr>
          <p:nvPr>
            <p:ph type="ftr" sz="quarter" idx="11"/>
            <p:custDataLst>
              <p:tags r:id="rId2"/>
            </p:custDataLst>
          </p:nvPr>
        </p:nvSpPr>
        <p:spPr>
          <a:xfrm>
            <a:off x="0" y="9428242"/>
            <a:ext cx="6797675" cy="496809"/>
          </a:xfrm>
        </p:spPr>
        <p:txBody>
          <a:bodyPr/>
          <a:lstStyle/>
          <a:p>
            <a:pPr>
              <a:defRPr/>
            </a:pPr>
            <a:r>
              <a:rPr lang="en-US" smtClean="0"/>
              <a:t>PUBLIC</a:t>
            </a:r>
            <a:r>
              <a:rPr lang="en-US" smtClean="0">
                <a:solidFill>
                  <a:srgbClr val="000000"/>
                </a:solidFill>
              </a:rPr>
              <a:t> </a:t>
            </a:r>
            <a:endParaRPr lang="en-US">
              <a:solidFill>
                <a:srgbClr val="000000"/>
              </a:solidFill>
            </a:endParaRPr>
          </a:p>
        </p:txBody>
      </p:sp>
      <p:sp>
        <p:nvSpPr>
          <p:cNvPr id="6" name="Slide Number Placeholder 5"/>
          <p:cNvSpPr>
            <a:spLocks noGrp="1"/>
          </p:cNvSpPr>
          <p:nvPr>
            <p:ph type="sldNum" sz="quarter" idx="12"/>
          </p:nvPr>
        </p:nvSpPr>
        <p:spPr/>
        <p:txBody>
          <a:bodyPr/>
          <a:lstStyle/>
          <a:p>
            <a:fld id="{FD575486-124C-4241-91A7-0219FEF1B1CE}" type="slidenum">
              <a:rPr lang="en-GB" smtClean="0"/>
              <a:pPr/>
              <a:t>10</a:t>
            </a:fld>
            <a:endParaRPr lang="en-GB"/>
          </a:p>
        </p:txBody>
      </p:sp>
    </p:spTree>
    <p:extLst>
      <p:ext uri="{BB962C8B-B14F-4D97-AF65-F5344CB8AC3E}">
        <p14:creationId xmlns:p14="http://schemas.microsoft.com/office/powerpoint/2010/main" val="28993676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4.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5.xml"/></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6.xml"/></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7.xml"/></Relationships>
</file>

<file path=ppt/slideLayouts/_rels/slideLayout1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8.xml"/></Relationships>
</file>

<file path=ppt/slideLayouts/_rels/slideLayout1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9.xml"/></Relationships>
</file>

<file path=ppt/slideLayouts/_rels/slideLayout1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0.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21.xml"/><Relationship Id="rId4" Type="http://schemas.openxmlformats.org/officeDocument/2006/relationships/image" Target="../media/image3.png"/></Relationships>
</file>

<file path=ppt/slideLayouts/_rels/slideLayout2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2.xml"/></Relationships>
</file>

<file path=ppt/slideLayouts/_rels/slideLayout2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3.xml"/></Relationships>
</file>

<file path=ppt/slideLayouts/_rels/slideLayout2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4.xml"/></Relationships>
</file>

<file path=ppt/slideLayouts/_rels/slideLayout2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5.xml"/></Relationships>
</file>

<file path=ppt/slideLayouts/_rels/slideLayout2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6.xml"/></Relationships>
</file>

<file path=ppt/slideLayouts/_rels/slideLayout2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7.xml"/></Relationships>
</file>

<file path=ppt/slideLayouts/_rels/slideLayout2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8.xml"/></Relationships>
</file>

<file path=ppt/slideLayouts/_rels/slideLayout2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9.xml"/></Relationships>
</file>

<file path=ppt/slideLayouts/_rels/slideLayout2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0.xml"/></Relationships>
</file>

<file path=ppt/slideLayouts/_rels/slideLayout3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1.xml"/></Relationships>
</file>

<file path=ppt/slideLayouts/_rels/slideLayout3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2.xml"/></Relationships>
</file>

<file path=ppt/slideLayouts/_rels/slideLayout3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3.xml"/></Relationships>
</file>

<file path=ppt/slideLayouts/_rels/slideLayout3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4.xml"/></Relationships>
</file>

<file path=ppt/slideLayouts/_rels/slideLayout3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5.xml"/></Relationships>
</file>

<file path=ppt/slideLayouts/_rels/slideLayout3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6.xml"/></Relationships>
</file>

<file path=ppt/slideLayouts/_rels/slideLayout3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7.xml"/></Relationships>
</file>

<file path=ppt/slideLayouts/_rels/slideLayout3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8.xml"/></Relationships>
</file>

<file path=ppt/slideLayouts/_rels/slideLayout3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9.xml"/></Relationships>
</file>

<file path=ppt/slideLayouts/_rels/slideLayout3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0.xml"/></Relationships>
</file>

<file path=ppt/slideLayouts/_rels/slideLayout4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1.xml"/></Relationships>
</file>

<file path=ppt/slideLayouts/_rels/slideLayout4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2.xml"/></Relationships>
</file>

<file path=ppt/slideLayouts/_rels/slideLayout4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3.xml"/></Relationships>
</file>

<file path=ppt/slideLayouts/_rels/slideLayout4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4.xml"/></Relationships>
</file>

<file path=ppt/slideLayouts/_rels/slideLayout4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5.xml"/></Relationships>
</file>

<file path=ppt/slideLayouts/_rels/slideLayout4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6.xml"/></Relationships>
</file>

<file path=ppt/slideLayouts/_rels/slideLayout4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7.xml"/></Relationships>
</file>

<file path=ppt/slideLayouts/_rels/slideLayout4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8.xml"/></Relationships>
</file>

<file path=ppt/slideLayouts/_rels/slideLayout4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9.xml"/></Relationships>
</file>

<file path=ppt/slideLayouts/_rels/slideLayout4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0.xml"/></Relationships>
</file>

<file path=ppt/slideLayouts/_rels/slideLayout5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1.xml"/></Relationships>
</file>

<file path=ppt/slideLayouts/_rels/slideLayout5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2.xml"/></Relationships>
</file>

<file path=ppt/slideLayouts/_rels/slideLayout5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3.xml"/></Relationships>
</file>

<file path=ppt/slideLayouts/_rels/slideLayout5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4.xml"/></Relationships>
</file>

<file path=ppt/slideLayouts/_rels/slideLayout5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5.xml"/></Relationships>
</file>

<file path=ppt/slideLayouts/_rels/slideLayout5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6.xml"/></Relationships>
</file>

<file path=ppt/slideLayouts/_rels/slideLayout5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7.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58.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59.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60.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61.xml"/></Relationships>
</file>

<file path=ppt/slideLayouts/_rels/slideLayout6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2.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13.png"/><Relationship Id="rId5" Type="http://schemas.openxmlformats.org/officeDocument/2006/relationships/image" Target="../media/image11.png"/><Relationship Id="rId4" Type="http://schemas.openxmlformats.org/officeDocument/2006/relationships/image" Target="../media/image10.png"/></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65.xml"/></Relationships>
</file>

<file path=ppt/slideLayouts/_rels/slideLayout80.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66.xml"/></Relationships>
</file>

<file path=ppt/slideLayouts/_rels/slideLayout81.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67.xml"/></Relationships>
</file>

<file path=ppt/slideLayouts/_rels/slideLayout82.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68.xml"/></Relationships>
</file>

<file path=ppt/slideLayouts/_rels/slideLayout83.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69.xml"/></Relationships>
</file>

<file path=ppt/slideLayouts/_rels/slideLayout84.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70.xml"/></Relationships>
</file>

<file path=ppt/slideLayouts/_rels/slideLayout85.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71.xml"/></Relationships>
</file>

<file path=ppt/slideLayouts/_rels/slideLayout86.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72.xml"/></Relationships>
</file>

<file path=ppt/slideLayouts/_rels/slideLayout87.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73.xml"/></Relationships>
</file>

<file path=ppt/slideLayouts/_rels/slideLayout88.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74.xml"/></Relationships>
</file>

<file path=ppt/slideLayouts/_rels/slideLayout89.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75.xml"/></Relationships>
</file>

<file path=ppt/slideLayouts/_rels/slideLayout90.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76.xml"/></Relationships>
</file>

<file path=ppt/slideLayouts/_rels/slideLayout91.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77.xml"/></Relationships>
</file>

<file path=ppt/slideLayouts/_rels/slideLayout92.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78.xml"/></Relationships>
</file>

<file path=ppt/slideLayouts/_rels/slideLayout93.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79.xml"/></Relationships>
</file>

<file path=ppt/slideLayouts/_rels/slideLayout94.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80.xml"/></Relationships>
</file>

<file path=ppt/slideLayouts/_rels/slideLayout95.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81.xml"/></Relationships>
</file>

<file path=ppt/slideLayouts/_rels/slideLayout96.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82.xml"/></Relationships>
</file>

<file path=ppt/slideLayouts/_rels/slideLayout97.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83.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3.xml"/><Relationship Id="rId1" Type="http://schemas.openxmlformats.org/officeDocument/2006/relationships/tags" Target="../tags/tag84.xml"/><Relationship Id="rId4" Type="http://schemas.openxmlformats.org/officeDocument/2006/relationships/image" Target="../media/image3.png"/></Relationships>
</file>

<file path=ppt/slideLayouts/_rels/slideLayout99.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85.xml"/></Relationships>
</file>

<file path=ppt/slideLayouts/_rels/slideLayout100.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86.xml"/></Relationships>
</file>

<file path=ppt/slideLayouts/_rels/slideLayout101.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87.xml"/></Relationships>
</file>

<file path=ppt/slideLayouts/_rels/slideLayout102.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88.xml"/></Relationships>
</file>

<file path=ppt/slideLayouts/_rels/slideLayout103.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89.xml"/></Relationships>
</file>

<file path=ppt/slideLayouts/_rels/slideLayout104.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90.xml"/></Relationships>
</file>

<file path=ppt/slideLayouts/_rels/slideLayout105.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91.xml"/></Relationships>
</file>

<file path=ppt/slideLayouts/_rels/slideLayout106.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92.xml"/></Relationships>
</file>

<file path=ppt/slideLayouts/_rels/slideLayout107.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93.xml"/></Relationships>
</file>

<file path=ppt/slideLayouts/_rels/slideLayout108.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94.xml"/></Relationships>
</file>

<file path=ppt/slideLayouts/_rels/slideLayout109.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95.xml"/></Relationships>
</file>

<file path=ppt/slideLayouts/_rels/slideLayout110.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96.xml"/></Relationships>
</file>

<file path=ppt/slideLayouts/_rels/slideLayout111.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97.xml"/></Relationships>
</file>

<file path=ppt/slideLayouts/_rels/slideLayout112.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98.xml"/></Relationships>
</file>

<file path=ppt/slideLayouts/_rels/slideLayout113.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99.xml"/></Relationships>
</file>

<file path=ppt/slideLayouts/_rels/slideLayout114.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00.xml"/></Relationships>
</file>

<file path=ppt/slideLayouts/_rels/slideLayout115.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01.xml"/></Relationships>
</file>

<file path=ppt/slideLayouts/_rels/slideLayout116.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02.xml"/></Relationships>
</file>

<file path=ppt/slideLayouts/_rels/slideLayout117.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03.xml"/></Relationships>
</file>

<file path=ppt/slideLayouts/_rels/slideLayout118.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04.xml"/></Relationships>
</file>

<file path=ppt/slideLayouts/_rels/slideLayout119.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05.xml"/></Relationships>
</file>

<file path=ppt/slideLayouts/_rels/slideLayout120.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06.xml"/></Relationships>
</file>

<file path=ppt/slideLayouts/_rels/slideLayout121.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07.xml"/></Relationships>
</file>

<file path=ppt/slideLayouts/_rels/slideLayout122.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08.xml"/></Relationships>
</file>

<file path=ppt/slideLayouts/_rels/slideLayout123.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09.xml"/></Relationships>
</file>

<file path=ppt/slideLayouts/_rels/slideLayout124.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10.xml"/></Relationships>
</file>

<file path=ppt/slideLayouts/_rels/slideLayout125.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11.xml"/></Relationships>
</file>

<file path=ppt/slideLayouts/_rels/slideLayout126.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12.xml"/></Relationships>
</file>

<file path=ppt/slideLayouts/_rels/slideLayout127.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13.xml"/></Relationships>
</file>

<file path=ppt/slideLayouts/_rels/slideLayout128.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14.xml"/></Relationships>
</file>

<file path=ppt/slideLayouts/_rels/slideLayout129.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15.xml"/></Relationships>
</file>

<file path=ppt/slideLayouts/_rels/slideLayout130.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16.xml"/></Relationships>
</file>

<file path=ppt/slideLayouts/_rels/slideLayout131.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17.xml"/></Relationships>
</file>

<file path=ppt/slideLayouts/_rels/slideLayout132.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18.xml"/></Relationships>
</file>

<file path=ppt/slideLayouts/_rels/slideLayout133.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19.xml"/></Relationships>
</file>

<file path=ppt/slideLayouts/_rels/slideLayout134.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20.xml"/></Relationships>
</file>

<file path=ppt/slideLayouts/_rels/slideLayout1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3.xml"/><Relationship Id="rId1" Type="http://schemas.openxmlformats.org/officeDocument/2006/relationships/tags" Target="../tags/tag121.xml"/></Relationships>
</file>

<file path=ppt/slideLayouts/_rels/slideLayout1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3.xml"/><Relationship Id="rId1" Type="http://schemas.openxmlformats.org/officeDocument/2006/relationships/tags" Target="../tags/tag122.xml"/></Relationships>
</file>

<file path=ppt/slideLayouts/_rels/slideLayout1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3.xml"/><Relationship Id="rId1" Type="http://schemas.openxmlformats.org/officeDocument/2006/relationships/tags" Target="../tags/tag123.xml"/></Relationships>
</file>

<file path=ppt/slideLayouts/_rels/slideLayout1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3.xml"/><Relationship Id="rId1" Type="http://schemas.openxmlformats.org/officeDocument/2006/relationships/tags" Target="../tags/tag124.xml"/></Relationships>
</file>

<file path=ppt/slideLayouts/_rels/slideLayout139.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25.xml"/></Relationships>
</file>

<file path=ppt/slideLayouts/_rels/slideLayout14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 Id="rId4" Type="http://schemas.openxmlformats.org/officeDocument/2006/relationships/image" Target="../media/image7.png"/></Relationships>
</file>

<file path=ppt/slideLayouts/_rels/slideLayout14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3.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Layouts/_rels/slideLayout14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3.xml"/><Relationship Id="rId6" Type="http://schemas.openxmlformats.org/officeDocument/2006/relationships/image" Target="../media/image13.png"/><Relationship Id="rId5" Type="http://schemas.openxmlformats.org/officeDocument/2006/relationships/image" Target="../media/image11.png"/><Relationship Id="rId4" Type="http://schemas.openxmlformats.org/officeDocument/2006/relationships/image" Target="../media/image10.png"/></Relationships>
</file>

<file path=ppt/slideLayouts/_rels/slideLayout14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14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14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14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4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14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15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2.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26.xml"/></Relationships>
</file>

<file path=ppt/slideLayouts/_rels/slideLayout153.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27.xml"/></Relationships>
</file>

<file path=ppt/slideLayouts/_rels/slideLayout154.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28.xml"/></Relationships>
</file>

<file path=ppt/slideLayouts/_rels/slideLayout15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56.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30.xml"/></Relationships>
</file>

<file path=ppt/slideLayouts/_rels/slideLayout157.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31.xml"/></Relationships>
</file>

<file path=ppt/slideLayouts/_rels/slideLayout158.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32.xml"/></Relationships>
</file>

<file path=ppt/slideLayouts/_rels/slideLayout159.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33.xml"/></Relationships>
</file>

<file path=ppt/slideLayouts/_rels/slideLayout160.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34.xml"/></Relationships>
</file>

<file path=ppt/slideLayouts/_rels/slideLayout161.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35.xml"/></Relationships>
</file>

<file path=ppt/slideLayouts/_rels/slideLayout162.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36.xml"/></Relationships>
</file>

<file path=ppt/slideLayouts/_rels/slideLayout163.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37.xml"/></Relationships>
</file>

<file path=ppt/slideLayouts/_rels/slideLayout164.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38.xml"/></Relationships>
</file>

<file path=ppt/slideLayouts/_rels/slideLayout165.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39.xml"/></Relationships>
</file>

<file path=ppt/slideLayouts/_rels/slideLayout166.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40.xml"/></Relationships>
</file>

<file path=ppt/slideLayouts/_rels/slideLayout167.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41.xml"/></Relationships>
</file>

<file path=ppt/slideLayouts/_rels/slideLayout168.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42.xml"/></Relationships>
</file>

<file path=ppt/slideLayouts/_rels/slideLayout169.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43.xml"/></Relationships>
</file>

<file path=ppt/slideLayouts/_rels/slideLayout170.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44.xml"/></Relationships>
</file>

<file path=ppt/slideLayouts/_rels/slideLayout171.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45.xml"/></Relationships>
</file>

<file path=ppt/slideLayouts/_rels/slideLayout172.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46.xml"/></Relationships>
</file>

<file path=ppt/slideLayouts/_rels/slideLayout173.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47.xml"/></Relationships>
</file>

<file path=ppt/slideLayouts/_rels/slideLayout174.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48.xml"/></Relationships>
</file>

<file path=ppt/slideLayouts/_rels/slideLayout17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4.xml"/><Relationship Id="rId1" Type="http://schemas.openxmlformats.org/officeDocument/2006/relationships/tags" Target="../tags/tag149.xml"/><Relationship Id="rId4" Type="http://schemas.openxmlformats.org/officeDocument/2006/relationships/image" Target="../media/image3.png"/></Relationships>
</file>

<file path=ppt/slideLayouts/_rels/slideLayout176.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50.xml"/></Relationships>
</file>

<file path=ppt/slideLayouts/_rels/slideLayout177.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51.xml"/></Relationships>
</file>

<file path=ppt/slideLayouts/_rels/slideLayout178.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52.xml"/></Relationships>
</file>

<file path=ppt/slideLayouts/_rels/slideLayout179.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53.xml"/></Relationships>
</file>

<file path=ppt/slideLayouts/_rels/slideLayout180.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54.xml"/></Relationships>
</file>

<file path=ppt/slideLayouts/_rels/slideLayout181.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55.xml"/></Relationships>
</file>

<file path=ppt/slideLayouts/_rels/slideLayout182.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56.xml"/></Relationships>
</file>

<file path=ppt/slideLayouts/_rels/slideLayout183.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57.xml"/></Relationships>
</file>

<file path=ppt/slideLayouts/_rels/slideLayout184.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58.xml"/></Relationships>
</file>

<file path=ppt/slideLayouts/_rels/slideLayout185.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59.xml"/></Relationships>
</file>

<file path=ppt/slideLayouts/_rels/slideLayout186.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60.xml"/></Relationships>
</file>

<file path=ppt/slideLayouts/_rels/slideLayout187.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61.xml"/></Relationships>
</file>

<file path=ppt/slideLayouts/_rels/slideLayout188.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62.xml"/></Relationships>
</file>

<file path=ppt/slideLayouts/_rels/slideLayout189.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63.xml"/></Relationships>
</file>

<file path=ppt/slideLayouts/_rels/slideLayout190.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64.xml"/></Relationships>
</file>

<file path=ppt/slideLayouts/_rels/slideLayout191.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65.xml"/></Relationships>
</file>

<file path=ppt/slideLayouts/_rels/slideLayout192.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66.xml"/></Relationships>
</file>

<file path=ppt/slideLayouts/_rels/slideLayout193.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67.xml"/></Relationships>
</file>

<file path=ppt/slideLayouts/_rels/slideLayout194.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68.xml"/></Relationships>
</file>

<file path=ppt/slideLayouts/_rels/slideLayout195.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69.xml"/></Relationships>
</file>

<file path=ppt/slideLayouts/_rels/slideLayout196.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70.xml"/></Relationships>
</file>

<file path=ppt/slideLayouts/_rels/slideLayout197.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71.xml"/></Relationships>
</file>

<file path=ppt/slideLayouts/_rels/slideLayout198.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72.xml"/></Relationships>
</file>

<file path=ppt/slideLayouts/_rels/slideLayout199.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73.xml"/></Relationships>
</file>

<file path=ppt/slideLayouts/_rels/slideLayout200.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74.xml"/></Relationships>
</file>

<file path=ppt/slideLayouts/_rels/slideLayout201.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75.xml"/></Relationships>
</file>

<file path=ppt/slideLayouts/_rels/slideLayout202.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76.xml"/></Relationships>
</file>

<file path=ppt/slideLayouts/_rels/slideLayout203.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77.xml"/></Relationships>
</file>

<file path=ppt/slideLayouts/_rels/slideLayout204.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78.xml"/></Relationships>
</file>

<file path=ppt/slideLayouts/_rels/slideLayout205.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79.xml"/></Relationships>
</file>

<file path=ppt/slideLayouts/_rels/slideLayout206.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80.xml"/></Relationships>
</file>

<file path=ppt/slideLayouts/_rels/slideLayout207.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81.xml"/></Relationships>
</file>

<file path=ppt/slideLayouts/_rels/slideLayout208.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82.xml"/></Relationships>
</file>

<file path=ppt/slideLayouts/_rels/slideLayout209.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83.xml"/></Relationships>
</file>

<file path=ppt/slideLayouts/_rels/slideLayout210.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84.xml"/></Relationships>
</file>

<file path=ppt/slideLayouts/_rels/slideLayout211.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85.xml"/></Relationships>
</file>

<file path=ppt/slideLayouts/_rels/slideLayout2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4.xml"/><Relationship Id="rId1" Type="http://schemas.openxmlformats.org/officeDocument/2006/relationships/tags" Target="../tags/tag186.xml"/></Relationships>
</file>

<file path=ppt/slideLayouts/_rels/slideLayout2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4.xml"/><Relationship Id="rId1" Type="http://schemas.openxmlformats.org/officeDocument/2006/relationships/tags" Target="../tags/tag187.xml"/></Relationships>
</file>

<file path=ppt/slideLayouts/_rels/slideLayout2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4.xml"/><Relationship Id="rId1" Type="http://schemas.openxmlformats.org/officeDocument/2006/relationships/tags" Target="../tags/tag188.xml"/></Relationships>
</file>

<file path=ppt/slideLayouts/_rels/slideLayout2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4.xml"/><Relationship Id="rId1" Type="http://schemas.openxmlformats.org/officeDocument/2006/relationships/tags" Target="../tags/tag189.xml"/></Relationships>
</file>

<file path=ppt/slideLayouts/_rels/slideLayout216.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90.xml"/></Relationships>
</file>

<file path=ppt/slideLayouts/_rels/slideLayout2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4.xml"/><Relationship Id="rId4" Type="http://schemas.openxmlformats.org/officeDocument/2006/relationships/image" Target="../media/image7.png"/></Relationships>
</file>

<file path=ppt/slideLayouts/_rels/slideLayout2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4.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Layouts/_rels/slideLayout2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4.xml"/><Relationship Id="rId6" Type="http://schemas.openxmlformats.org/officeDocument/2006/relationships/image" Target="../media/image13.png"/><Relationship Id="rId5" Type="http://schemas.openxmlformats.org/officeDocument/2006/relationships/image" Target="../media/image11.png"/><Relationship Id="rId4" Type="http://schemas.openxmlformats.org/officeDocument/2006/relationships/image" Target="../media/image10.png"/></Relationships>
</file>

<file path=ppt/slideLayouts/_rels/slideLayout2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2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2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2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2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2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2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22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9.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192.xml"/></Relationships>
</file>

<file path=ppt/slideLayouts/_rels/slideLayout230.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193.xml"/></Relationships>
</file>

<file path=ppt/slideLayouts/_rels/slideLayout231.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194.xml"/></Relationships>
</file>

<file path=ppt/slideLayouts/_rels/slideLayout232.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195.xml"/></Relationships>
</file>

<file path=ppt/slideLayouts/_rels/slideLayout233.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196.xml"/></Relationships>
</file>

<file path=ppt/slideLayouts/_rels/slideLayout234.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197.xml"/></Relationships>
</file>

<file path=ppt/slideLayouts/_rels/slideLayout235.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198.xml"/></Relationships>
</file>

<file path=ppt/slideLayouts/_rels/slideLayout236.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199.xml"/></Relationships>
</file>

<file path=ppt/slideLayouts/_rels/slideLayout237.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200.xml"/></Relationships>
</file>

<file path=ppt/slideLayouts/_rels/slideLayout238.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201.xml"/></Relationships>
</file>

<file path=ppt/slideLayouts/_rels/slideLayout239.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202.xml"/></Relationships>
</file>

<file path=ppt/slideLayouts/_rels/slideLayout240.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203.xml"/></Relationships>
</file>

<file path=ppt/slideLayouts/_rels/slideLayout241.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204.xml"/></Relationships>
</file>

<file path=ppt/slideLayouts/_rels/slideLayout242.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205.xml"/></Relationships>
</file>

<file path=ppt/slideLayouts/_rels/slideLayout243.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206.xml"/></Relationships>
</file>

<file path=ppt/slideLayouts/_rels/slideLayout244.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207.xml"/></Relationships>
</file>

<file path=ppt/slideLayouts/_rels/slideLayout245.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208.xml"/></Relationships>
</file>

<file path=ppt/slideLayouts/_rels/slideLayout246.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209.xml"/></Relationships>
</file>

<file path=ppt/slideLayouts/_rels/slideLayout247.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210.xml"/></Relationships>
</file>

<file path=ppt/slideLayouts/_rels/slideLayout2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5.xml"/><Relationship Id="rId1" Type="http://schemas.openxmlformats.org/officeDocument/2006/relationships/tags" Target="../tags/tag211.xml"/><Relationship Id="rId4" Type="http://schemas.openxmlformats.org/officeDocument/2006/relationships/image" Target="../media/image3.png"/></Relationships>
</file>

<file path=ppt/slideLayouts/_rels/slideLayout249.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212.xml"/></Relationships>
</file>

<file path=ppt/slideLayouts/_rels/slideLayout250.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213.xml"/></Relationships>
</file>

<file path=ppt/slideLayouts/_rels/slideLayout251.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214.xml"/></Relationships>
</file>

<file path=ppt/slideLayouts/_rels/slideLayout252.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215.xml"/></Relationships>
</file>

<file path=ppt/slideLayouts/_rels/slideLayout253.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216.xml"/></Relationships>
</file>

<file path=ppt/slideLayouts/_rels/slideLayout254.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217.xml"/></Relationships>
</file>

<file path=ppt/slideLayouts/_rels/slideLayout255.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218.xml"/></Relationships>
</file>

<file path=ppt/slideLayouts/_rels/slideLayout256.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219.xml"/></Relationships>
</file>

<file path=ppt/slideLayouts/_rels/slideLayout257.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220.xml"/></Relationships>
</file>

<file path=ppt/slideLayouts/_rels/slideLayout258.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221.xml"/></Relationships>
</file>

<file path=ppt/slideLayouts/_rels/slideLayout259.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222.xml"/></Relationships>
</file>

<file path=ppt/slideLayouts/_rels/slideLayout260.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223.xml"/></Relationships>
</file>

<file path=ppt/slideLayouts/_rels/slideLayout261.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224.xml"/></Relationships>
</file>

<file path=ppt/slideLayouts/_rels/slideLayout262.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225.xml"/></Relationships>
</file>

<file path=ppt/slideLayouts/_rels/slideLayout263.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226.xml"/></Relationships>
</file>

<file path=ppt/slideLayouts/_rels/slideLayout264.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227.xml"/></Relationships>
</file>

<file path=ppt/slideLayouts/_rels/slideLayout265.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228.xml"/></Relationships>
</file>

<file path=ppt/slideLayouts/_rels/slideLayout266.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229.xml"/></Relationships>
</file>

<file path=ppt/slideLayouts/_rels/slideLayout267.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230.xml"/></Relationships>
</file>

<file path=ppt/slideLayouts/_rels/slideLayout268.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231.xml"/></Relationships>
</file>

<file path=ppt/slideLayouts/_rels/slideLayout269.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232.xml"/></Relationships>
</file>

<file path=ppt/slideLayouts/_rels/slideLayout270.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233.xml"/></Relationships>
</file>

<file path=ppt/slideLayouts/_rels/slideLayout271.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234.xml"/></Relationships>
</file>

<file path=ppt/slideLayouts/_rels/slideLayout272.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235.xml"/></Relationships>
</file>

<file path=ppt/slideLayouts/_rels/slideLayout273.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236.xml"/></Relationships>
</file>

<file path=ppt/slideLayouts/_rels/slideLayout274.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237.xml"/></Relationships>
</file>

<file path=ppt/slideLayouts/_rels/slideLayout275.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238.xml"/></Relationships>
</file>

<file path=ppt/slideLayouts/_rels/slideLayout276.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239.xml"/></Relationships>
</file>

<file path=ppt/slideLayouts/_rels/slideLayout277.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240.xml"/></Relationships>
</file>

<file path=ppt/slideLayouts/_rels/slideLayout278.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241.xml"/></Relationships>
</file>

<file path=ppt/slideLayouts/_rels/slideLayout279.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242.xml"/></Relationships>
</file>

<file path=ppt/slideLayouts/_rels/slideLayout280.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243.xml"/></Relationships>
</file>

<file path=ppt/slideLayouts/_rels/slideLayout281.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244.xml"/></Relationships>
</file>

<file path=ppt/slideLayouts/_rels/slideLayout282.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245.xml"/></Relationships>
</file>

<file path=ppt/slideLayouts/_rels/slideLayout283.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246.xml"/></Relationships>
</file>

<file path=ppt/slideLayouts/_rels/slideLayout284.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247.xml"/></Relationships>
</file>

<file path=ppt/slideLayouts/_rels/slideLayout28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28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287.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248.xml"/></Relationships>
</file>

<file path=ppt/slideLayouts/_rels/slideLayout288.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249.xml"/></Relationships>
</file>

<file path=ppt/slideLayouts/_rels/slideLayout289.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251.xml"/></Relationships>
</file>

<file path=ppt/slideLayouts/_rels/slideLayout290.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252.xml"/></Relationships>
</file>

<file path=ppt/slideLayouts/_rels/slideLayout291.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253.xml"/></Relationships>
</file>

<file path=ppt/slideLayouts/_rels/slideLayout292.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254.xml"/></Relationships>
</file>

<file path=ppt/slideLayouts/_rels/slideLayout293.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255.xml"/></Relationships>
</file>

<file path=ppt/slideLayouts/_rels/slideLayout294.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256.xml"/></Relationships>
</file>

<file path=ppt/slideLayouts/_rels/slideLayout295.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257.xml"/></Relationships>
</file>

<file path=ppt/slideLayouts/_rels/slideLayout296.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258.xml"/></Relationships>
</file>

<file path=ppt/slideLayouts/_rels/slideLayout297.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259.xml"/></Relationships>
</file>

<file path=ppt/slideLayouts/_rels/slideLayout298.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260.xml"/></Relationships>
</file>

<file path=ppt/slideLayouts/_rels/slideLayout299.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261.xml"/></Relationships>
</file>

<file path=ppt/slideLayouts/_rels/slideLayout300.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262.xml"/></Relationships>
</file>

<file path=ppt/slideLayouts/_rels/slideLayout301.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263.xml"/></Relationships>
</file>

<file path=ppt/slideLayouts/_rels/slideLayout302.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264.xml"/></Relationships>
</file>

<file path=ppt/slideLayouts/_rels/slideLayout303.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265.xml"/></Relationships>
</file>

<file path=ppt/slideLayouts/_rels/slideLayout304.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266.xml"/></Relationships>
</file>

<file path=ppt/slideLayouts/_rels/slideLayout305.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267.xml"/></Relationships>
</file>

<file path=ppt/slideLayouts/_rels/slideLayout306.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268.xml"/></Relationships>
</file>

<file path=ppt/slideLayouts/_rels/slideLayout307.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269.xml"/></Relationships>
</file>

<file path=ppt/slideLayouts/_rels/slideLayout30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6.xml"/><Relationship Id="rId1" Type="http://schemas.openxmlformats.org/officeDocument/2006/relationships/tags" Target="../tags/tag270.xml"/><Relationship Id="rId4" Type="http://schemas.openxmlformats.org/officeDocument/2006/relationships/image" Target="../media/image3.png"/></Relationships>
</file>

<file path=ppt/slideLayouts/_rels/slideLayout309.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271.xml"/></Relationships>
</file>

<file path=ppt/slideLayouts/_rels/slideLayout310.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272.xml"/></Relationships>
</file>

<file path=ppt/slideLayouts/_rels/slideLayout311.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273.xml"/></Relationships>
</file>

<file path=ppt/slideLayouts/_rels/slideLayout312.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274.xml"/></Relationships>
</file>

<file path=ppt/slideLayouts/_rels/slideLayout313.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275.xml"/></Relationships>
</file>

<file path=ppt/slideLayouts/_rels/slideLayout314.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276.xml"/></Relationships>
</file>

<file path=ppt/slideLayouts/_rels/slideLayout315.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277.xml"/></Relationships>
</file>

<file path=ppt/slideLayouts/_rels/slideLayout316.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278.xml"/></Relationships>
</file>

<file path=ppt/slideLayouts/_rels/slideLayout317.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279.xml"/></Relationships>
</file>

<file path=ppt/slideLayouts/_rels/slideLayout318.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280.xml"/></Relationships>
</file>

<file path=ppt/slideLayouts/_rels/slideLayout319.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281.xml"/></Relationships>
</file>

<file path=ppt/slideLayouts/_rels/slideLayout320.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282.xml"/></Relationships>
</file>

<file path=ppt/slideLayouts/_rels/slideLayout321.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283.xml"/></Relationships>
</file>

<file path=ppt/slideLayouts/_rels/slideLayout322.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284.xml"/></Relationships>
</file>

<file path=ppt/slideLayouts/_rels/slideLayout323.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285.xml"/></Relationships>
</file>

<file path=ppt/slideLayouts/_rels/slideLayout324.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286.xml"/></Relationships>
</file>

<file path=ppt/slideLayouts/_rels/slideLayout325.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287.xml"/></Relationships>
</file>

<file path=ppt/slideLayouts/_rels/slideLayout326.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288.xml"/></Relationships>
</file>

<file path=ppt/slideLayouts/_rels/slideLayout327.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289.xml"/></Relationships>
</file>

<file path=ppt/slideLayouts/_rels/slideLayout328.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290.xml"/></Relationships>
</file>

<file path=ppt/slideLayouts/_rels/slideLayout329.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291.xml"/></Relationships>
</file>

<file path=ppt/slideLayouts/_rels/slideLayout330.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292.xml"/></Relationships>
</file>

<file path=ppt/slideLayouts/_rels/slideLayout331.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293.xml"/></Relationships>
</file>

<file path=ppt/slideLayouts/_rels/slideLayout332.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294.xml"/></Relationships>
</file>

<file path=ppt/slideLayouts/_rels/slideLayout333.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295.xml"/></Relationships>
</file>

<file path=ppt/slideLayouts/_rels/slideLayout334.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296.xml"/></Relationships>
</file>

<file path=ppt/slideLayouts/_rels/slideLayout335.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297.xml"/></Relationships>
</file>

<file path=ppt/slideLayouts/_rels/slideLayout336.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298.xml"/></Relationships>
</file>

<file path=ppt/slideLayouts/_rels/slideLayout337.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299.xml"/></Relationships>
</file>

<file path=ppt/slideLayouts/_rels/slideLayout338.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300.xml"/></Relationships>
</file>

<file path=ppt/slideLayouts/_rels/slideLayout339.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301.xml"/></Relationships>
</file>

<file path=ppt/slideLayouts/_rels/slideLayout340.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302.xml"/></Relationships>
</file>

<file path=ppt/slideLayouts/_rels/slideLayout341.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303.xml"/></Relationships>
</file>

<file path=ppt/slideLayouts/_rels/slideLayout342.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304.xml"/></Relationships>
</file>

<file path=ppt/slideLayouts/_rels/slideLayout343.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305.xml"/></Relationships>
</file>

<file path=ppt/slideLayouts/_rels/slideLayout344.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306.xml"/></Relationships>
</file>

<file path=ppt/slideLayouts/_rels/slideLayout34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6.xml"/><Relationship Id="rId1" Type="http://schemas.openxmlformats.org/officeDocument/2006/relationships/tags" Target="../tags/tag307.xml"/></Relationships>
</file>

<file path=ppt/slideLayouts/_rels/slideLayout34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6.xml"/><Relationship Id="rId1" Type="http://schemas.openxmlformats.org/officeDocument/2006/relationships/tags" Target="../tags/tag308.xml"/></Relationships>
</file>

<file path=ppt/slideLayouts/_rels/slideLayout34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6.xml"/><Relationship Id="rId1" Type="http://schemas.openxmlformats.org/officeDocument/2006/relationships/tags" Target="../tags/tag309.xml"/></Relationships>
</file>

<file path=ppt/slideLayouts/_rels/slideLayout34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6.xml"/><Relationship Id="rId1" Type="http://schemas.openxmlformats.org/officeDocument/2006/relationships/tags" Target="../tags/tag310.xml"/></Relationships>
</file>

<file path=ppt/slideLayouts/_rels/slideLayout349.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311.xml"/></Relationships>
</file>

<file path=ppt/slideLayouts/_rels/slideLayout35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6.xml"/><Relationship Id="rId4" Type="http://schemas.openxmlformats.org/officeDocument/2006/relationships/image" Target="../media/image7.png"/></Relationships>
</file>

<file path=ppt/slideLayouts/_rels/slideLayout35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6.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Layouts/_rels/slideLayout35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6.xml"/><Relationship Id="rId6" Type="http://schemas.openxmlformats.org/officeDocument/2006/relationships/image" Target="../media/image13.png"/><Relationship Id="rId5" Type="http://schemas.openxmlformats.org/officeDocument/2006/relationships/image" Target="../media/image11.png"/><Relationship Id="rId4" Type="http://schemas.openxmlformats.org/officeDocument/2006/relationships/image" Target="../media/image10.png"/></Relationships>
</file>

<file path=ppt/slideLayouts/_rels/slideLayout35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35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6.xml"/></Relationships>
</file>

<file path=ppt/slideLayouts/_rels/slideLayout35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35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6.xml"/></Relationships>
</file>

<file path=ppt/slideLayouts/_rels/slideLayout35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4.png"/><Relationship Id="rId1" Type="http://schemas.openxmlformats.org/officeDocument/2006/relationships/slideMaster" Target="../slideMasters/slideMaster6.xml"/></Relationships>
</file>

<file path=ppt/slideLayouts/_rels/slideLayout35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5.png"/><Relationship Id="rId1" Type="http://schemas.openxmlformats.org/officeDocument/2006/relationships/slideMaster" Target="../slideMasters/slideMaster6.xml"/></Relationships>
</file>

<file path=ppt/slideLayouts/_rels/slideLayout35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36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6.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2.xml.rels><?xml version="1.0" encoding="UTF-8" standalone="yes"?>
<Relationships xmlns="http://schemas.openxmlformats.org/package/2006/relationships"><Relationship Id="rId2" Type="http://schemas.openxmlformats.org/officeDocument/2006/relationships/slideMaster" Target="../slideMasters/slideMaster7.xml"/><Relationship Id="rId1" Type="http://schemas.openxmlformats.org/officeDocument/2006/relationships/tags" Target="../tags/tag313.xml"/></Relationships>
</file>

<file path=ppt/slideLayouts/_rels/slideLayout363.xml.rels><?xml version="1.0" encoding="UTF-8" standalone="yes"?>
<Relationships xmlns="http://schemas.openxmlformats.org/package/2006/relationships"><Relationship Id="rId2" Type="http://schemas.openxmlformats.org/officeDocument/2006/relationships/slideMaster" Target="../slideMasters/slideMaster7.xml"/><Relationship Id="rId1" Type="http://schemas.openxmlformats.org/officeDocument/2006/relationships/tags" Target="../tags/tag314.xml"/></Relationships>
</file>

<file path=ppt/slideLayouts/_rels/slideLayout364.xml.rels><?xml version="1.0" encoding="UTF-8" standalone="yes"?>
<Relationships xmlns="http://schemas.openxmlformats.org/package/2006/relationships"><Relationship Id="rId2" Type="http://schemas.openxmlformats.org/officeDocument/2006/relationships/slideMaster" Target="../slideMasters/slideMaster7.xml"/><Relationship Id="rId1" Type="http://schemas.openxmlformats.org/officeDocument/2006/relationships/tags" Target="../tags/tag315.xml"/></Relationships>
</file>

<file path=ppt/slideLayouts/_rels/slideLayout365.xml.rels><?xml version="1.0" encoding="UTF-8" standalone="yes"?>
<Relationships xmlns="http://schemas.openxmlformats.org/package/2006/relationships"><Relationship Id="rId2" Type="http://schemas.openxmlformats.org/officeDocument/2006/relationships/slideMaster" Target="../slideMasters/slideMaster7.xml"/><Relationship Id="rId1" Type="http://schemas.openxmlformats.org/officeDocument/2006/relationships/tags" Target="../tags/tag316.xml"/></Relationships>
</file>

<file path=ppt/slideLayouts/_rels/slideLayout366.xml.rels><?xml version="1.0" encoding="UTF-8" standalone="yes"?>
<Relationships xmlns="http://schemas.openxmlformats.org/package/2006/relationships"><Relationship Id="rId2" Type="http://schemas.openxmlformats.org/officeDocument/2006/relationships/slideMaster" Target="../slideMasters/slideMaster7.xml"/><Relationship Id="rId1" Type="http://schemas.openxmlformats.org/officeDocument/2006/relationships/tags" Target="../tags/tag317.xml"/></Relationships>
</file>

<file path=ppt/slideLayouts/_rels/slideLayout367.xml.rels><?xml version="1.0" encoding="UTF-8" standalone="yes"?>
<Relationships xmlns="http://schemas.openxmlformats.org/package/2006/relationships"><Relationship Id="rId2" Type="http://schemas.openxmlformats.org/officeDocument/2006/relationships/slideMaster" Target="../slideMasters/slideMaster7.xml"/><Relationship Id="rId1" Type="http://schemas.openxmlformats.org/officeDocument/2006/relationships/tags" Target="../tags/tag318.xml"/></Relationships>
</file>

<file path=ppt/slideLayouts/_rels/slideLayout368.xml.rels><?xml version="1.0" encoding="UTF-8" standalone="yes"?>
<Relationships xmlns="http://schemas.openxmlformats.org/package/2006/relationships"><Relationship Id="rId2" Type="http://schemas.openxmlformats.org/officeDocument/2006/relationships/slideMaster" Target="../slideMasters/slideMaster7.xml"/><Relationship Id="rId1" Type="http://schemas.openxmlformats.org/officeDocument/2006/relationships/tags" Target="../tags/tag319.xml"/></Relationships>
</file>

<file path=ppt/slideLayouts/_rels/slideLayout369.xml.rels><?xml version="1.0" encoding="UTF-8" standalone="yes"?>
<Relationships xmlns="http://schemas.openxmlformats.org/package/2006/relationships"><Relationship Id="rId2" Type="http://schemas.openxmlformats.org/officeDocument/2006/relationships/slideMaster" Target="../slideMasters/slideMaster7.xml"/><Relationship Id="rId1" Type="http://schemas.openxmlformats.org/officeDocument/2006/relationships/tags" Target="../tags/tag320.xml"/></Relationships>
</file>

<file path=ppt/slideLayouts/_rels/slideLayout370.xml.rels><?xml version="1.0" encoding="UTF-8" standalone="yes"?>
<Relationships xmlns="http://schemas.openxmlformats.org/package/2006/relationships"><Relationship Id="rId2" Type="http://schemas.openxmlformats.org/officeDocument/2006/relationships/slideMaster" Target="../slideMasters/slideMaster7.xml"/><Relationship Id="rId1" Type="http://schemas.openxmlformats.org/officeDocument/2006/relationships/tags" Target="../tags/tag321.xml"/></Relationships>
</file>

<file path=ppt/slideLayouts/_rels/slideLayout371.xml.rels><?xml version="1.0" encoding="UTF-8" standalone="yes"?>
<Relationships xmlns="http://schemas.openxmlformats.org/package/2006/relationships"><Relationship Id="rId2" Type="http://schemas.openxmlformats.org/officeDocument/2006/relationships/slideMaster" Target="../slideMasters/slideMaster7.xml"/><Relationship Id="rId1" Type="http://schemas.openxmlformats.org/officeDocument/2006/relationships/tags" Target="../tags/tag322.xml"/></Relationships>
</file>

<file path=ppt/slideLayouts/_rels/slideLayout372.xml.rels><?xml version="1.0" encoding="UTF-8" standalone="yes"?>
<Relationships xmlns="http://schemas.openxmlformats.org/package/2006/relationships"><Relationship Id="rId2" Type="http://schemas.openxmlformats.org/officeDocument/2006/relationships/slideMaster" Target="../slideMasters/slideMaster7.xml"/><Relationship Id="rId1" Type="http://schemas.openxmlformats.org/officeDocument/2006/relationships/tags" Target="../tags/tag323.xml"/></Relationships>
</file>

<file path=ppt/slideLayouts/_rels/slideLayout373.xml.rels><?xml version="1.0" encoding="UTF-8" standalone="yes"?>
<Relationships xmlns="http://schemas.openxmlformats.org/package/2006/relationships"><Relationship Id="rId2" Type="http://schemas.openxmlformats.org/officeDocument/2006/relationships/slideMaster" Target="../slideMasters/slideMaster7.xml"/><Relationship Id="rId1" Type="http://schemas.openxmlformats.org/officeDocument/2006/relationships/tags" Target="../tags/tag324.xml"/></Relationships>
</file>

<file path=ppt/slideLayouts/_rels/slideLayout374.xml.rels><?xml version="1.0" encoding="UTF-8" standalone="yes"?>
<Relationships xmlns="http://schemas.openxmlformats.org/package/2006/relationships"><Relationship Id="rId2" Type="http://schemas.openxmlformats.org/officeDocument/2006/relationships/slideMaster" Target="../slideMasters/slideMaster7.xml"/><Relationship Id="rId1" Type="http://schemas.openxmlformats.org/officeDocument/2006/relationships/tags" Target="../tags/tag325.xml"/></Relationships>
</file>

<file path=ppt/slideLayouts/_rels/slideLayout375.xml.rels><?xml version="1.0" encoding="UTF-8" standalone="yes"?>
<Relationships xmlns="http://schemas.openxmlformats.org/package/2006/relationships"><Relationship Id="rId2" Type="http://schemas.openxmlformats.org/officeDocument/2006/relationships/slideMaster" Target="../slideMasters/slideMaster7.xml"/><Relationship Id="rId1" Type="http://schemas.openxmlformats.org/officeDocument/2006/relationships/tags" Target="../tags/tag326.xml"/></Relationships>
</file>

<file path=ppt/slideLayouts/_rels/slideLayout376.xml.rels><?xml version="1.0" encoding="UTF-8" standalone="yes"?>
<Relationships xmlns="http://schemas.openxmlformats.org/package/2006/relationships"><Relationship Id="rId2" Type="http://schemas.openxmlformats.org/officeDocument/2006/relationships/slideMaster" Target="../slideMasters/slideMaster7.xml"/><Relationship Id="rId1" Type="http://schemas.openxmlformats.org/officeDocument/2006/relationships/tags" Target="../tags/tag327.xml"/></Relationships>
</file>

<file path=ppt/slideLayouts/_rels/slideLayout377.xml.rels><?xml version="1.0" encoding="UTF-8" standalone="yes"?>
<Relationships xmlns="http://schemas.openxmlformats.org/package/2006/relationships"><Relationship Id="rId2" Type="http://schemas.openxmlformats.org/officeDocument/2006/relationships/slideMaster" Target="../slideMasters/slideMaster7.xml"/><Relationship Id="rId1" Type="http://schemas.openxmlformats.org/officeDocument/2006/relationships/tags" Target="../tags/tag328.xml"/></Relationships>
</file>

<file path=ppt/slideLayouts/_rels/slideLayout378.xml.rels><?xml version="1.0" encoding="UTF-8" standalone="yes"?>
<Relationships xmlns="http://schemas.openxmlformats.org/package/2006/relationships"><Relationship Id="rId2" Type="http://schemas.openxmlformats.org/officeDocument/2006/relationships/slideMaster" Target="../slideMasters/slideMaster7.xml"/><Relationship Id="rId1" Type="http://schemas.openxmlformats.org/officeDocument/2006/relationships/tags" Target="../tags/tag329.xml"/></Relationships>
</file>

<file path=ppt/slideLayouts/_rels/slideLayout379.xml.rels><?xml version="1.0" encoding="UTF-8" standalone="yes"?>
<Relationships xmlns="http://schemas.openxmlformats.org/package/2006/relationships"><Relationship Id="rId2" Type="http://schemas.openxmlformats.org/officeDocument/2006/relationships/slideMaster" Target="../slideMasters/slideMaster7.xml"/><Relationship Id="rId1" Type="http://schemas.openxmlformats.org/officeDocument/2006/relationships/tags" Target="../tags/tag330.xml"/></Relationships>
</file>

<file path=ppt/slideLayouts/_rels/slideLayout380.xml.rels><?xml version="1.0" encoding="UTF-8" standalone="yes"?>
<Relationships xmlns="http://schemas.openxmlformats.org/package/2006/relationships"><Relationship Id="rId2" Type="http://schemas.openxmlformats.org/officeDocument/2006/relationships/slideMaster" Target="../slideMasters/slideMaster7.xml"/><Relationship Id="rId1" Type="http://schemas.openxmlformats.org/officeDocument/2006/relationships/tags" Target="../tags/tag331.xml"/></Relationships>
</file>

<file path=ppt/slideLayouts/_rels/slideLayout38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7.xml"/><Relationship Id="rId1" Type="http://schemas.openxmlformats.org/officeDocument/2006/relationships/tags" Target="../tags/tag332.xml"/><Relationship Id="rId4" Type="http://schemas.openxmlformats.org/officeDocument/2006/relationships/image" Target="../media/image3.png"/></Relationships>
</file>

<file path=ppt/slideLayouts/_rels/slideLayout382.xml.rels><?xml version="1.0" encoding="UTF-8" standalone="yes"?>
<Relationships xmlns="http://schemas.openxmlformats.org/package/2006/relationships"><Relationship Id="rId2" Type="http://schemas.openxmlformats.org/officeDocument/2006/relationships/slideMaster" Target="../slideMasters/slideMaster7.xml"/><Relationship Id="rId1" Type="http://schemas.openxmlformats.org/officeDocument/2006/relationships/tags" Target="../tags/tag333.xml"/></Relationships>
</file>

<file path=ppt/slideLayouts/_rels/slideLayout383.xml.rels><?xml version="1.0" encoding="UTF-8" standalone="yes"?>
<Relationships xmlns="http://schemas.openxmlformats.org/package/2006/relationships"><Relationship Id="rId2" Type="http://schemas.openxmlformats.org/officeDocument/2006/relationships/slideMaster" Target="../slideMasters/slideMaster7.xml"/><Relationship Id="rId1" Type="http://schemas.openxmlformats.org/officeDocument/2006/relationships/tags" Target="../tags/tag334.xml"/></Relationships>
</file>

<file path=ppt/slideLayouts/_rels/slideLayout384.xml.rels><?xml version="1.0" encoding="UTF-8" standalone="yes"?>
<Relationships xmlns="http://schemas.openxmlformats.org/package/2006/relationships"><Relationship Id="rId2" Type="http://schemas.openxmlformats.org/officeDocument/2006/relationships/slideMaster" Target="../slideMasters/slideMaster7.xml"/><Relationship Id="rId1" Type="http://schemas.openxmlformats.org/officeDocument/2006/relationships/tags" Target="../tags/tag335.xml"/></Relationships>
</file>

<file path=ppt/slideLayouts/_rels/slideLayout385.xml.rels><?xml version="1.0" encoding="UTF-8" standalone="yes"?>
<Relationships xmlns="http://schemas.openxmlformats.org/package/2006/relationships"><Relationship Id="rId2" Type="http://schemas.openxmlformats.org/officeDocument/2006/relationships/slideMaster" Target="../slideMasters/slideMaster7.xml"/><Relationship Id="rId1" Type="http://schemas.openxmlformats.org/officeDocument/2006/relationships/tags" Target="../tags/tag336.xml"/></Relationships>
</file>

<file path=ppt/slideLayouts/_rels/slideLayout386.xml.rels><?xml version="1.0" encoding="UTF-8" standalone="yes"?>
<Relationships xmlns="http://schemas.openxmlformats.org/package/2006/relationships"><Relationship Id="rId2" Type="http://schemas.openxmlformats.org/officeDocument/2006/relationships/slideMaster" Target="../slideMasters/slideMaster7.xml"/><Relationship Id="rId1" Type="http://schemas.openxmlformats.org/officeDocument/2006/relationships/tags" Target="../tags/tag337.xml"/></Relationships>
</file>

<file path=ppt/slideLayouts/_rels/slideLayout387.xml.rels><?xml version="1.0" encoding="UTF-8" standalone="yes"?>
<Relationships xmlns="http://schemas.openxmlformats.org/package/2006/relationships"><Relationship Id="rId2" Type="http://schemas.openxmlformats.org/officeDocument/2006/relationships/slideMaster" Target="../slideMasters/slideMaster7.xml"/><Relationship Id="rId1" Type="http://schemas.openxmlformats.org/officeDocument/2006/relationships/tags" Target="../tags/tag338.xml"/></Relationships>
</file>

<file path=ppt/slideLayouts/_rels/slideLayout388.xml.rels><?xml version="1.0" encoding="UTF-8" standalone="yes"?>
<Relationships xmlns="http://schemas.openxmlformats.org/package/2006/relationships"><Relationship Id="rId2" Type="http://schemas.openxmlformats.org/officeDocument/2006/relationships/slideMaster" Target="../slideMasters/slideMaster7.xml"/><Relationship Id="rId1" Type="http://schemas.openxmlformats.org/officeDocument/2006/relationships/tags" Target="../tags/tag339.xml"/></Relationships>
</file>

<file path=ppt/slideLayouts/_rels/slideLayout389.xml.rels><?xml version="1.0" encoding="UTF-8" standalone="yes"?>
<Relationships xmlns="http://schemas.openxmlformats.org/package/2006/relationships"><Relationship Id="rId2" Type="http://schemas.openxmlformats.org/officeDocument/2006/relationships/slideMaster" Target="../slideMasters/slideMaster7.xml"/><Relationship Id="rId1" Type="http://schemas.openxmlformats.org/officeDocument/2006/relationships/tags" Target="../tags/tag340.xml"/></Relationships>
</file>

<file path=ppt/slideLayouts/_rels/slideLayout390.xml.rels><?xml version="1.0" encoding="UTF-8" standalone="yes"?>
<Relationships xmlns="http://schemas.openxmlformats.org/package/2006/relationships"><Relationship Id="rId2" Type="http://schemas.openxmlformats.org/officeDocument/2006/relationships/slideMaster" Target="../slideMasters/slideMaster7.xml"/><Relationship Id="rId1" Type="http://schemas.openxmlformats.org/officeDocument/2006/relationships/tags" Target="../tags/tag341.xml"/></Relationships>
</file>

<file path=ppt/slideLayouts/_rels/slideLayout391.xml.rels><?xml version="1.0" encoding="UTF-8" standalone="yes"?>
<Relationships xmlns="http://schemas.openxmlformats.org/package/2006/relationships"><Relationship Id="rId2" Type="http://schemas.openxmlformats.org/officeDocument/2006/relationships/slideMaster" Target="../slideMasters/slideMaster7.xml"/><Relationship Id="rId1" Type="http://schemas.openxmlformats.org/officeDocument/2006/relationships/tags" Target="../tags/tag342.xml"/></Relationships>
</file>

<file path=ppt/slideLayouts/_rels/slideLayout392.xml.rels><?xml version="1.0" encoding="UTF-8" standalone="yes"?>
<Relationships xmlns="http://schemas.openxmlformats.org/package/2006/relationships"><Relationship Id="rId2" Type="http://schemas.openxmlformats.org/officeDocument/2006/relationships/slideMaster" Target="../slideMasters/slideMaster7.xml"/><Relationship Id="rId1" Type="http://schemas.openxmlformats.org/officeDocument/2006/relationships/tags" Target="../tags/tag343.xml"/></Relationships>
</file>

<file path=ppt/slideLayouts/_rels/slideLayout393.xml.rels><?xml version="1.0" encoding="UTF-8" standalone="yes"?>
<Relationships xmlns="http://schemas.openxmlformats.org/package/2006/relationships"><Relationship Id="rId2" Type="http://schemas.openxmlformats.org/officeDocument/2006/relationships/slideMaster" Target="../slideMasters/slideMaster7.xml"/><Relationship Id="rId1" Type="http://schemas.openxmlformats.org/officeDocument/2006/relationships/tags" Target="../tags/tag344.xml"/></Relationships>
</file>

<file path=ppt/slideLayouts/_rels/slideLayout394.xml.rels><?xml version="1.0" encoding="UTF-8" standalone="yes"?>
<Relationships xmlns="http://schemas.openxmlformats.org/package/2006/relationships"><Relationship Id="rId2" Type="http://schemas.openxmlformats.org/officeDocument/2006/relationships/slideMaster" Target="../slideMasters/slideMaster7.xml"/><Relationship Id="rId1" Type="http://schemas.openxmlformats.org/officeDocument/2006/relationships/tags" Target="../tags/tag345.xml"/></Relationships>
</file>

<file path=ppt/slideLayouts/_rels/slideLayout395.xml.rels><?xml version="1.0" encoding="UTF-8" standalone="yes"?>
<Relationships xmlns="http://schemas.openxmlformats.org/package/2006/relationships"><Relationship Id="rId2" Type="http://schemas.openxmlformats.org/officeDocument/2006/relationships/slideMaster" Target="../slideMasters/slideMaster7.xml"/><Relationship Id="rId1" Type="http://schemas.openxmlformats.org/officeDocument/2006/relationships/tags" Target="../tags/tag346.xml"/></Relationships>
</file>

<file path=ppt/slideLayouts/_rels/slideLayout396.xml.rels><?xml version="1.0" encoding="UTF-8" standalone="yes"?>
<Relationships xmlns="http://schemas.openxmlformats.org/package/2006/relationships"><Relationship Id="rId2" Type="http://schemas.openxmlformats.org/officeDocument/2006/relationships/slideMaster" Target="../slideMasters/slideMaster7.xml"/><Relationship Id="rId1" Type="http://schemas.openxmlformats.org/officeDocument/2006/relationships/tags" Target="../tags/tag347.xml"/></Relationships>
</file>

<file path=ppt/slideLayouts/_rels/slideLayout397.xml.rels><?xml version="1.0" encoding="UTF-8" standalone="yes"?>
<Relationships xmlns="http://schemas.openxmlformats.org/package/2006/relationships"><Relationship Id="rId2" Type="http://schemas.openxmlformats.org/officeDocument/2006/relationships/slideMaster" Target="../slideMasters/slideMaster7.xml"/><Relationship Id="rId1" Type="http://schemas.openxmlformats.org/officeDocument/2006/relationships/tags" Target="../tags/tag348.xml"/></Relationships>
</file>

<file path=ppt/slideLayouts/_rels/slideLayout398.xml.rels><?xml version="1.0" encoding="UTF-8" standalone="yes"?>
<Relationships xmlns="http://schemas.openxmlformats.org/package/2006/relationships"><Relationship Id="rId2" Type="http://schemas.openxmlformats.org/officeDocument/2006/relationships/slideMaster" Target="../slideMasters/slideMaster7.xml"/><Relationship Id="rId1" Type="http://schemas.openxmlformats.org/officeDocument/2006/relationships/tags" Target="../tags/tag349.xml"/></Relationships>
</file>

<file path=ppt/slideLayouts/_rels/slideLayout399.xml.rels><?xml version="1.0" encoding="UTF-8" standalone="yes"?>
<Relationships xmlns="http://schemas.openxmlformats.org/package/2006/relationships"><Relationship Id="rId2" Type="http://schemas.openxmlformats.org/officeDocument/2006/relationships/slideMaster" Target="../slideMasters/slideMaster7.xml"/><Relationship Id="rId1" Type="http://schemas.openxmlformats.org/officeDocument/2006/relationships/tags" Target="../tags/tag350.xml"/></Relationships>
</file>

<file path=ppt/slideLayouts/_rels/slideLayout400.xml.rels><?xml version="1.0" encoding="UTF-8" standalone="yes"?>
<Relationships xmlns="http://schemas.openxmlformats.org/package/2006/relationships"><Relationship Id="rId2" Type="http://schemas.openxmlformats.org/officeDocument/2006/relationships/slideMaster" Target="../slideMasters/slideMaster7.xml"/><Relationship Id="rId1" Type="http://schemas.openxmlformats.org/officeDocument/2006/relationships/tags" Target="../tags/tag351.xml"/></Relationships>
</file>

<file path=ppt/slideLayouts/_rels/slideLayout401.xml.rels><?xml version="1.0" encoding="UTF-8" standalone="yes"?>
<Relationships xmlns="http://schemas.openxmlformats.org/package/2006/relationships"><Relationship Id="rId2" Type="http://schemas.openxmlformats.org/officeDocument/2006/relationships/slideMaster" Target="../slideMasters/slideMaster7.xml"/><Relationship Id="rId1" Type="http://schemas.openxmlformats.org/officeDocument/2006/relationships/tags" Target="../tags/tag352.xml"/></Relationships>
</file>

<file path=ppt/slideLayouts/_rels/slideLayout402.xml.rels><?xml version="1.0" encoding="UTF-8" standalone="yes"?>
<Relationships xmlns="http://schemas.openxmlformats.org/package/2006/relationships"><Relationship Id="rId2" Type="http://schemas.openxmlformats.org/officeDocument/2006/relationships/slideMaster" Target="../slideMasters/slideMaster7.xml"/><Relationship Id="rId1" Type="http://schemas.openxmlformats.org/officeDocument/2006/relationships/tags" Target="../tags/tag353.xml"/></Relationships>
</file>

<file path=ppt/slideLayouts/_rels/slideLayout403.xml.rels><?xml version="1.0" encoding="UTF-8" standalone="yes"?>
<Relationships xmlns="http://schemas.openxmlformats.org/package/2006/relationships"><Relationship Id="rId2" Type="http://schemas.openxmlformats.org/officeDocument/2006/relationships/slideMaster" Target="../slideMasters/slideMaster7.xml"/><Relationship Id="rId1" Type="http://schemas.openxmlformats.org/officeDocument/2006/relationships/tags" Target="../tags/tag354.xml"/></Relationships>
</file>

<file path=ppt/slideLayouts/_rels/slideLayout404.xml.rels><?xml version="1.0" encoding="UTF-8" standalone="yes"?>
<Relationships xmlns="http://schemas.openxmlformats.org/package/2006/relationships"><Relationship Id="rId2" Type="http://schemas.openxmlformats.org/officeDocument/2006/relationships/slideMaster" Target="../slideMasters/slideMaster7.xml"/><Relationship Id="rId1" Type="http://schemas.openxmlformats.org/officeDocument/2006/relationships/tags" Target="../tags/tag355.xml"/></Relationships>
</file>

<file path=ppt/slideLayouts/_rels/slideLayout405.xml.rels><?xml version="1.0" encoding="UTF-8" standalone="yes"?>
<Relationships xmlns="http://schemas.openxmlformats.org/package/2006/relationships"><Relationship Id="rId2" Type="http://schemas.openxmlformats.org/officeDocument/2006/relationships/slideMaster" Target="../slideMasters/slideMaster7.xml"/><Relationship Id="rId1" Type="http://schemas.openxmlformats.org/officeDocument/2006/relationships/tags" Target="../tags/tag356.xml"/></Relationships>
</file>

<file path=ppt/slideLayouts/_rels/slideLayout406.xml.rels><?xml version="1.0" encoding="UTF-8" standalone="yes"?>
<Relationships xmlns="http://schemas.openxmlformats.org/package/2006/relationships"><Relationship Id="rId2" Type="http://schemas.openxmlformats.org/officeDocument/2006/relationships/slideMaster" Target="../slideMasters/slideMaster7.xml"/><Relationship Id="rId1" Type="http://schemas.openxmlformats.org/officeDocument/2006/relationships/tags" Target="../tags/tag357.xml"/></Relationships>
</file>

<file path=ppt/slideLayouts/_rels/slideLayout407.xml.rels><?xml version="1.0" encoding="UTF-8" standalone="yes"?>
<Relationships xmlns="http://schemas.openxmlformats.org/package/2006/relationships"><Relationship Id="rId2" Type="http://schemas.openxmlformats.org/officeDocument/2006/relationships/slideMaster" Target="../slideMasters/slideMaster7.xml"/><Relationship Id="rId1" Type="http://schemas.openxmlformats.org/officeDocument/2006/relationships/tags" Target="../tags/tag358.xml"/></Relationships>
</file>

<file path=ppt/slideLayouts/_rels/slideLayout408.xml.rels><?xml version="1.0" encoding="UTF-8" standalone="yes"?>
<Relationships xmlns="http://schemas.openxmlformats.org/package/2006/relationships"><Relationship Id="rId2" Type="http://schemas.openxmlformats.org/officeDocument/2006/relationships/slideMaster" Target="../slideMasters/slideMaster7.xml"/><Relationship Id="rId1" Type="http://schemas.openxmlformats.org/officeDocument/2006/relationships/tags" Target="../tags/tag359.xml"/></Relationships>
</file>

<file path=ppt/slideLayouts/_rels/slideLayout409.xml.rels><?xml version="1.0" encoding="UTF-8" standalone="yes"?>
<Relationships xmlns="http://schemas.openxmlformats.org/package/2006/relationships"><Relationship Id="rId2" Type="http://schemas.openxmlformats.org/officeDocument/2006/relationships/slideMaster" Target="../slideMasters/slideMaster7.xml"/><Relationship Id="rId1" Type="http://schemas.openxmlformats.org/officeDocument/2006/relationships/tags" Target="../tags/tag360.xml"/></Relationships>
</file>

<file path=ppt/slideLayouts/_rels/slideLayout410.xml.rels><?xml version="1.0" encoding="UTF-8" standalone="yes"?>
<Relationships xmlns="http://schemas.openxmlformats.org/package/2006/relationships"><Relationship Id="rId2" Type="http://schemas.openxmlformats.org/officeDocument/2006/relationships/slideMaster" Target="../slideMasters/slideMaster7.xml"/><Relationship Id="rId1" Type="http://schemas.openxmlformats.org/officeDocument/2006/relationships/tags" Target="../tags/tag361.xml"/></Relationships>
</file>

<file path=ppt/slideLayouts/_rels/slideLayout411.xml.rels><?xml version="1.0" encoding="UTF-8" standalone="yes"?>
<Relationships xmlns="http://schemas.openxmlformats.org/package/2006/relationships"><Relationship Id="rId2" Type="http://schemas.openxmlformats.org/officeDocument/2006/relationships/slideMaster" Target="../slideMasters/slideMaster7.xml"/><Relationship Id="rId1" Type="http://schemas.openxmlformats.org/officeDocument/2006/relationships/tags" Target="../tags/tag362.xml"/></Relationships>
</file>

<file path=ppt/slideLayouts/_rels/slideLayout412.xml.rels><?xml version="1.0" encoding="UTF-8" standalone="yes"?>
<Relationships xmlns="http://schemas.openxmlformats.org/package/2006/relationships"><Relationship Id="rId2" Type="http://schemas.openxmlformats.org/officeDocument/2006/relationships/slideMaster" Target="../slideMasters/slideMaster7.xml"/><Relationship Id="rId1" Type="http://schemas.openxmlformats.org/officeDocument/2006/relationships/tags" Target="../tags/tag363.xml"/></Relationships>
</file>

<file path=ppt/slideLayouts/_rels/slideLayout413.xml.rels><?xml version="1.0" encoding="UTF-8" standalone="yes"?>
<Relationships xmlns="http://schemas.openxmlformats.org/package/2006/relationships"><Relationship Id="rId2" Type="http://schemas.openxmlformats.org/officeDocument/2006/relationships/slideMaster" Target="../slideMasters/slideMaster7.xml"/><Relationship Id="rId1" Type="http://schemas.openxmlformats.org/officeDocument/2006/relationships/tags" Target="../tags/tag364.xml"/></Relationships>
</file>

<file path=ppt/slideLayouts/_rels/slideLayout414.xml.rels><?xml version="1.0" encoding="UTF-8" standalone="yes"?>
<Relationships xmlns="http://schemas.openxmlformats.org/package/2006/relationships"><Relationship Id="rId2" Type="http://schemas.openxmlformats.org/officeDocument/2006/relationships/slideMaster" Target="../slideMasters/slideMaster7.xml"/><Relationship Id="rId1" Type="http://schemas.openxmlformats.org/officeDocument/2006/relationships/tags" Target="../tags/tag365.xml"/></Relationships>
</file>

<file path=ppt/slideLayouts/_rels/slideLayout415.xml.rels><?xml version="1.0" encoding="UTF-8" standalone="yes"?>
<Relationships xmlns="http://schemas.openxmlformats.org/package/2006/relationships"><Relationship Id="rId2" Type="http://schemas.openxmlformats.org/officeDocument/2006/relationships/slideMaster" Target="../slideMasters/slideMaster7.xml"/><Relationship Id="rId1" Type="http://schemas.openxmlformats.org/officeDocument/2006/relationships/tags" Target="../tags/tag366.xml"/></Relationships>
</file>

<file path=ppt/slideLayouts/_rels/slideLayout416.xml.rels><?xml version="1.0" encoding="UTF-8" standalone="yes"?>
<Relationships xmlns="http://schemas.openxmlformats.org/package/2006/relationships"><Relationship Id="rId2" Type="http://schemas.openxmlformats.org/officeDocument/2006/relationships/slideMaster" Target="../slideMasters/slideMaster7.xml"/><Relationship Id="rId1" Type="http://schemas.openxmlformats.org/officeDocument/2006/relationships/tags" Target="../tags/tag367.xml"/></Relationships>
</file>

<file path=ppt/slideLayouts/_rels/slideLayout417.xml.rels><?xml version="1.0" encoding="UTF-8" standalone="yes"?>
<Relationships xmlns="http://schemas.openxmlformats.org/package/2006/relationships"><Relationship Id="rId2" Type="http://schemas.openxmlformats.org/officeDocument/2006/relationships/slideMaster" Target="../slideMasters/slideMaster7.xml"/><Relationship Id="rId1" Type="http://schemas.openxmlformats.org/officeDocument/2006/relationships/tags" Target="../tags/tag368.xml"/></Relationships>
</file>

<file path=ppt/slideLayouts/_rels/slideLayout4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7.xml"/><Relationship Id="rId1" Type="http://schemas.openxmlformats.org/officeDocument/2006/relationships/tags" Target="../tags/tag369.xml"/></Relationships>
</file>

<file path=ppt/slideLayouts/_rels/slideLayout4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7.xml"/><Relationship Id="rId1" Type="http://schemas.openxmlformats.org/officeDocument/2006/relationships/tags" Target="../tags/tag370.xml"/></Relationships>
</file>

<file path=ppt/slideLayouts/_rels/slideLayout4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7.xml"/><Relationship Id="rId1" Type="http://schemas.openxmlformats.org/officeDocument/2006/relationships/tags" Target="../tags/tag371.xml"/></Relationships>
</file>

<file path=ppt/slideLayouts/_rels/slideLayout4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7.xml"/><Relationship Id="rId1" Type="http://schemas.openxmlformats.org/officeDocument/2006/relationships/tags" Target="../tags/tag372.xml"/></Relationships>
</file>

<file path=ppt/slideLayouts/_rels/slideLayout422.xml.rels><?xml version="1.0" encoding="UTF-8" standalone="yes"?>
<Relationships xmlns="http://schemas.openxmlformats.org/package/2006/relationships"><Relationship Id="rId2" Type="http://schemas.openxmlformats.org/officeDocument/2006/relationships/slideMaster" Target="../slideMasters/slideMaster7.xml"/><Relationship Id="rId1" Type="http://schemas.openxmlformats.org/officeDocument/2006/relationships/tags" Target="../tags/tag373.xml"/></Relationships>
</file>

<file path=ppt/slideLayouts/_rels/slideLayout4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7.xml"/><Relationship Id="rId4" Type="http://schemas.openxmlformats.org/officeDocument/2006/relationships/image" Target="../media/image7.png"/></Relationships>
</file>

<file path=ppt/slideLayouts/_rels/slideLayout4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Layouts/_rels/slideLayout4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7.xml"/><Relationship Id="rId6" Type="http://schemas.openxmlformats.org/officeDocument/2006/relationships/image" Target="../media/image13.png"/><Relationship Id="rId5" Type="http://schemas.openxmlformats.org/officeDocument/2006/relationships/image" Target="../media/image11.png"/><Relationship Id="rId4" Type="http://schemas.openxmlformats.org/officeDocument/2006/relationships/image" Target="../media/image10.png"/></Relationships>
</file>

<file path=ppt/slideLayouts/_rels/slideLayout4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42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7.xml"/></Relationships>
</file>

<file path=ppt/slideLayouts/_rels/slideLayout42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42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7.xml"/></Relationships>
</file>

<file path=ppt/slideLayouts/_rels/slideLayout43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43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5.png"/><Relationship Id="rId1" Type="http://schemas.openxmlformats.org/officeDocument/2006/relationships/slideMaster" Target="../slideMasters/slideMaster7.xml"/></Relationships>
</file>

<file path=ppt/slideLayouts/_rels/slideLayout43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43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7.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36.xml.rels><?xml version="1.0" encoding="UTF-8" standalone="yes"?>
<Relationships xmlns="http://schemas.openxmlformats.org/package/2006/relationships"><Relationship Id="rId2" Type="http://schemas.openxmlformats.org/officeDocument/2006/relationships/slideMaster" Target="../slideMasters/slideMaster7.xml"/><Relationship Id="rId1" Type="http://schemas.openxmlformats.org/officeDocument/2006/relationships/tags" Target="../tags/tag374.xml"/></Relationships>
</file>

<file path=ppt/slideLayouts/_rels/slideLayout437.xml.rels><?xml version="1.0" encoding="UTF-8" standalone="yes"?>
<Relationships xmlns="http://schemas.openxmlformats.org/package/2006/relationships"><Relationship Id="rId2" Type="http://schemas.openxmlformats.org/officeDocument/2006/relationships/slideMaster" Target="../slideMasters/slideMaster8.xml"/><Relationship Id="rId1" Type="http://schemas.openxmlformats.org/officeDocument/2006/relationships/tags" Target="../tags/tag376.xml"/></Relationships>
</file>

<file path=ppt/slideLayouts/_rels/slideLayout438.xml.rels><?xml version="1.0" encoding="UTF-8" standalone="yes"?>
<Relationships xmlns="http://schemas.openxmlformats.org/package/2006/relationships"><Relationship Id="rId2" Type="http://schemas.openxmlformats.org/officeDocument/2006/relationships/slideMaster" Target="../slideMasters/slideMaster8.xml"/><Relationship Id="rId1" Type="http://schemas.openxmlformats.org/officeDocument/2006/relationships/tags" Target="../tags/tag377.xml"/></Relationships>
</file>

<file path=ppt/slideLayouts/_rels/slideLayout439.xml.rels><?xml version="1.0" encoding="UTF-8" standalone="yes"?>
<Relationships xmlns="http://schemas.openxmlformats.org/package/2006/relationships"><Relationship Id="rId2" Type="http://schemas.openxmlformats.org/officeDocument/2006/relationships/slideMaster" Target="../slideMasters/slideMaster8.xml"/><Relationship Id="rId1" Type="http://schemas.openxmlformats.org/officeDocument/2006/relationships/tags" Target="../tags/tag37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45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pPr/>
              <a:t>5 October, 2020</a:t>
            </a:fld>
            <a:endParaRPr lang="en-GB" dirty="0"/>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900" b="1" i="0" u="none">
                <a:solidFill>
                  <a:srgbClr val="00C000"/>
                </a:solidFill>
                <a:latin typeface="Arial" panose="020B0604020202020204" pitchFamily="34" charset="0"/>
              </a:defRPr>
            </a:lvl1pPr>
          </a:lstStyle>
          <a:p>
            <a:r>
              <a:rPr lang="en-GB" smtClean="0"/>
              <a:t>PUBLIC</a:t>
            </a:r>
            <a:r>
              <a:rPr lang="en-GB" smtClean="0">
                <a:solidFill>
                  <a:srgbClr val="000000"/>
                </a:solidFill>
              </a:rPr>
              <a:t> </a:t>
            </a:r>
            <a:endParaRPr lang="en-GB">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pPr/>
              <a:t>‹#›</a:t>
            </a:fld>
            <a:endParaRPr lang="en-GB" dirty="0"/>
          </a:p>
        </p:txBody>
      </p:sp>
      <p:sp>
        <p:nvSpPr>
          <p:cNvPr id="6" name="Rectangle 5"/>
          <p:cNvSpPr/>
          <p:nvPr userDrawn="1"/>
        </p:nvSpPr>
        <p:spPr>
          <a:xfrm>
            <a:off x="0" y="0"/>
            <a:ext cx="9144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7000" dirty="0" smtClean="0">
                <a:latin typeface="Franklin Gothic Book"/>
              </a:rPr>
              <a:t>Simple layouts</a:t>
            </a:r>
            <a:endParaRPr lang="en-US" sz="7000" dirty="0">
              <a:latin typeface="Franklin Gothic Book"/>
            </a:endParaRPr>
          </a:p>
        </p:txBody>
      </p:sp>
      <p:grpSp>
        <p:nvGrpSpPr>
          <p:cNvPr id="7" name="Group 6"/>
          <p:cNvGrpSpPr/>
          <p:nvPr userDrawn="1"/>
        </p:nvGrpSpPr>
        <p:grpSpPr>
          <a:xfrm>
            <a:off x="-903288" y="0"/>
            <a:ext cx="9902857"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73198943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5_Single column layou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GB" dirty="0" smtClean="0"/>
              <a:t>Click to edit Master title style</a:t>
            </a:r>
            <a:endParaRPr lang="en-GB" dirty="0"/>
          </a:p>
        </p:txBody>
      </p:sp>
      <p:cxnSp>
        <p:nvCxnSpPr>
          <p:cNvPr id="166" name="Straight Connector 165"/>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6"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4AC23DB2-FB1A-4E43-8F6F-8E1E5CEC6EBA}" type="datetime3">
              <a:rPr lang="en-GB" smtClean="0"/>
              <a:t>5 October, 2020</a:t>
            </a:fld>
            <a:endParaRPr lang="en-GB" dirty="0"/>
          </a:p>
        </p:txBody>
      </p:sp>
      <p:sp>
        <p:nvSpPr>
          <p:cNvPr id="57"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00C000"/>
                </a:solidFill>
                <a:latin typeface="Arial" panose="020B0604020202020204" pitchFamily="34" charset="0"/>
              </a:defRPr>
            </a:lvl1pPr>
          </a:lstStyle>
          <a:p>
            <a:r>
              <a:rPr lang="en-GB" smtClean="0"/>
              <a:t>PUBLIC</a:t>
            </a:r>
            <a:r>
              <a:rPr lang="en-GB" smtClean="0">
                <a:solidFill>
                  <a:srgbClr val="000000"/>
                </a:solidFill>
              </a:rPr>
              <a:t> </a:t>
            </a:r>
            <a:endParaRPr lang="en-GB">
              <a:solidFill>
                <a:srgbClr val="000000"/>
              </a:solidFill>
            </a:endParaRPr>
          </a:p>
        </p:txBody>
      </p:sp>
      <p:sp>
        <p:nvSpPr>
          <p:cNvPr id="59"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4" name="Text Placeholder 3"/>
          <p:cNvSpPr>
            <a:spLocks noGrp="1"/>
          </p:cNvSpPr>
          <p:nvPr>
            <p:ph type="body" sz="quarter" idx="10"/>
          </p:nvPr>
        </p:nvSpPr>
        <p:spPr>
          <a:xfrm>
            <a:off x="719138" y="1803400"/>
            <a:ext cx="7705725" cy="4321175"/>
          </a:xfrm>
        </p:spPr>
        <p:txBody>
          <a:bodyPr/>
          <a:lstStyle>
            <a:lvl1pPr>
              <a:defRPr sz="1600"/>
            </a:lvl1pPr>
            <a:lvl2pPr>
              <a:defRPr sz="1600"/>
            </a:lvl2pPr>
            <a:lvl3pPr>
              <a:defRPr sz="1600"/>
            </a:lvl3pPr>
            <a:lvl4pPr>
              <a:defRPr sz="16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34297793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6_Single column layou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GB" smtClean="0"/>
              <a:t>Click to edit Master title style</a:t>
            </a:r>
            <a:endParaRPr lang="en-GB" dirty="0"/>
          </a:p>
        </p:txBody>
      </p:sp>
      <p:cxnSp>
        <p:nvCxnSpPr>
          <p:cNvPr id="166" name="Straight Connector 165"/>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6"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4AC23DB2-FB1A-4E43-8F6F-8E1E5CEC6EBA}" type="datetime3">
              <a:rPr lang="en-GB" smtClean="0"/>
              <a:t>5 October, 2020</a:t>
            </a:fld>
            <a:endParaRPr lang="en-GB" dirty="0"/>
          </a:p>
        </p:txBody>
      </p:sp>
      <p:sp>
        <p:nvSpPr>
          <p:cNvPr id="57"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00C000"/>
                </a:solidFill>
                <a:latin typeface="Arial" panose="020B0604020202020204" pitchFamily="34" charset="0"/>
              </a:defRPr>
            </a:lvl1pPr>
          </a:lstStyle>
          <a:p>
            <a:r>
              <a:rPr lang="en-GB" smtClean="0"/>
              <a:t>PUBLIC</a:t>
            </a:r>
            <a:r>
              <a:rPr lang="en-GB" smtClean="0">
                <a:solidFill>
                  <a:srgbClr val="000000"/>
                </a:solidFill>
              </a:rPr>
              <a:t> </a:t>
            </a:r>
            <a:endParaRPr lang="en-GB">
              <a:solidFill>
                <a:srgbClr val="000000"/>
              </a:solidFill>
            </a:endParaRPr>
          </a:p>
        </p:txBody>
      </p:sp>
      <p:sp>
        <p:nvSpPr>
          <p:cNvPr id="59"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4" name="Text Placeholder 3"/>
          <p:cNvSpPr>
            <a:spLocks noGrp="1"/>
          </p:cNvSpPr>
          <p:nvPr>
            <p:ph type="body" sz="quarter" idx="10"/>
          </p:nvPr>
        </p:nvSpPr>
        <p:spPr>
          <a:xfrm>
            <a:off x="720725" y="1446213"/>
            <a:ext cx="7704138" cy="357187"/>
          </a:xfrm>
        </p:spPr>
        <p:txBody>
          <a:bodyPr/>
          <a:lstStyle>
            <a:lvl1pPr>
              <a:defRPr>
                <a:latin typeface="Franklin Gothic Medium" panose="020B0603020102020204" pitchFamily="34" charset="0"/>
              </a:defRPr>
            </a:lvl1pPr>
          </a:lstStyle>
          <a:p>
            <a:pPr lvl="0"/>
            <a:r>
              <a:rPr lang="en-US" dirty="0" smtClean="0"/>
              <a:t>Click to edit Master text styles</a:t>
            </a:r>
          </a:p>
        </p:txBody>
      </p:sp>
      <p:sp>
        <p:nvSpPr>
          <p:cNvPr id="6" name="Text Placeholder 5"/>
          <p:cNvSpPr>
            <a:spLocks noGrp="1"/>
          </p:cNvSpPr>
          <p:nvPr>
            <p:ph type="body" sz="quarter" idx="11"/>
          </p:nvPr>
        </p:nvSpPr>
        <p:spPr>
          <a:xfrm>
            <a:off x="720725" y="2168525"/>
            <a:ext cx="7704138" cy="39560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293355309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19134" y="0"/>
            <a:ext cx="6291266" cy="1079499"/>
          </a:xfrm>
        </p:spPr>
        <p:txBody>
          <a:bodyPr/>
          <a:lstStyle/>
          <a:p>
            <a:r>
              <a:rPr lang="en-GB" dirty="0" smtClean="0"/>
              <a:t>Click to edit Master title style</a:t>
            </a:r>
            <a:endParaRPr lang="en-US" dirty="0"/>
          </a:p>
        </p:txBody>
      </p:sp>
      <p:sp>
        <p:nvSpPr>
          <p:cNvPr id="54" name="Date Placeholder 3"/>
          <p:cNvSpPr>
            <a:spLocks noGrp="1"/>
          </p:cNvSpPr>
          <p:nvPr>
            <p:ph type="dt" sz="half" idx="10"/>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t>5 October, 2020</a:t>
            </a:fld>
            <a:endParaRPr lang="en-GB" dirty="0"/>
          </a:p>
        </p:txBody>
      </p:sp>
      <p:sp>
        <p:nvSpPr>
          <p:cNvPr id="55"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00C000"/>
                </a:solidFill>
                <a:latin typeface="Arial" panose="020B0604020202020204" pitchFamily="34" charset="0"/>
              </a:defRPr>
            </a:lvl1pPr>
          </a:lstStyle>
          <a:p>
            <a:r>
              <a:rPr lang="en-GB" smtClean="0"/>
              <a:t>PUBLIC</a:t>
            </a:r>
            <a:r>
              <a:rPr lang="en-GB" smtClean="0">
                <a:solidFill>
                  <a:srgbClr val="000000"/>
                </a:solidFill>
              </a:rPr>
              <a:t> </a:t>
            </a:r>
            <a:endParaRPr lang="en-GB">
              <a:solidFill>
                <a:srgbClr val="000000"/>
              </a:solidFill>
            </a:endParaRPr>
          </a:p>
        </p:txBody>
      </p:sp>
      <p:sp>
        <p:nvSpPr>
          <p:cNvPr id="57"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5" name="Text Placeholder 4"/>
          <p:cNvSpPr>
            <a:spLocks noGrp="1"/>
          </p:cNvSpPr>
          <p:nvPr>
            <p:ph type="body" sz="quarter" idx="11"/>
          </p:nvPr>
        </p:nvSpPr>
        <p:spPr>
          <a:xfrm>
            <a:off x="719138" y="1446213"/>
            <a:ext cx="3605212" cy="50339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7" name="Text Placeholder 6"/>
          <p:cNvSpPr>
            <a:spLocks noGrp="1"/>
          </p:cNvSpPr>
          <p:nvPr>
            <p:ph type="body" sz="quarter" idx="12"/>
          </p:nvPr>
        </p:nvSpPr>
        <p:spPr>
          <a:xfrm>
            <a:off x="4819650" y="1446213"/>
            <a:ext cx="3605213" cy="50339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3199726294"/>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46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pPr/>
              <a:t>5 October, 2020</a:t>
            </a:fld>
            <a:endParaRPr lang="en-GB" dirty="0"/>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900" b="1" i="0" u="none">
                <a:solidFill>
                  <a:srgbClr val="00C000"/>
                </a:solidFill>
                <a:latin typeface="Arial" panose="020B0604020202020204" pitchFamily="34" charset="0"/>
              </a:defRPr>
            </a:lvl1pPr>
          </a:lstStyle>
          <a:p>
            <a:r>
              <a:rPr lang="en-GB" smtClean="0"/>
              <a:t>PUBLIC</a:t>
            </a:r>
            <a:r>
              <a:rPr lang="en-GB" smtClean="0">
                <a:solidFill>
                  <a:srgbClr val="000000"/>
                </a:solidFill>
              </a:rPr>
              <a:t> </a:t>
            </a:r>
            <a:endParaRPr lang="en-GB">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pPr/>
              <a:t>‹#›</a:t>
            </a:fld>
            <a:endParaRPr lang="en-GB" dirty="0"/>
          </a:p>
        </p:txBody>
      </p:sp>
      <p:sp>
        <p:nvSpPr>
          <p:cNvPr id="6" name="Rectangle 5"/>
          <p:cNvSpPr/>
          <p:nvPr userDrawn="1"/>
        </p:nvSpPr>
        <p:spPr>
          <a:xfrm>
            <a:off x="0" y="0"/>
            <a:ext cx="9144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7000" dirty="0" smtClean="0">
                <a:latin typeface="Franklin Gothic Book"/>
              </a:rPr>
              <a:t>Layouts for charts, images, tables, smart</a:t>
            </a:r>
            <a:r>
              <a:rPr lang="en-US" sz="7000" baseline="0" dirty="0" smtClean="0">
                <a:latin typeface="Franklin Gothic Book"/>
              </a:rPr>
              <a:t> art or video</a:t>
            </a:r>
            <a:endParaRPr lang="en-US" sz="7000" dirty="0">
              <a:latin typeface="Franklin Gothic Book"/>
            </a:endParaRPr>
          </a:p>
        </p:txBody>
      </p:sp>
      <p:grpSp>
        <p:nvGrpSpPr>
          <p:cNvPr id="7" name="Group 6"/>
          <p:cNvGrpSpPr/>
          <p:nvPr userDrawn="1"/>
        </p:nvGrpSpPr>
        <p:grpSpPr>
          <a:xfrm>
            <a:off x="-903288" y="0"/>
            <a:ext cx="9902857"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3372785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 chart - standard">
    <p:spTree>
      <p:nvGrpSpPr>
        <p:cNvPr id="1" name=""/>
        <p:cNvGrpSpPr/>
        <p:nvPr/>
      </p:nvGrpSpPr>
      <p:grpSpPr>
        <a:xfrm>
          <a:off x="0" y="0"/>
          <a:ext cx="0" cy="0"/>
          <a:chOff x="0" y="0"/>
          <a:chExt cx="0" cy="0"/>
        </a:xfrm>
      </p:grpSpPr>
      <p:sp>
        <p:nvSpPr>
          <p:cNvPr id="5" name="Round Same Side Corner Rectangle 4"/>
          <p:cNvSpPr/>
          <p:nvPr userDrawn="1"/>
        </p:nvSpPr>
        <p:spPr>
          <a:xfrm>
            <a:off x="4819650" y="2160587"/>
            <a:ext cx="3579813" cy="4300538"/>
          </a:xfrm>
          <a:prstGeom prst="round2SameRect">
            <a:avLst>
              <a:gd name="adj1" fmla="val 3390"/>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latin typeface="Franklin Gothic Book"/>
            </a:endParaRPr>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B6178F0A-3EE0-4B48-8395-CF38F4590226}" type="datetime3">
              <a:rPr lang="en-GB" smtClean="0"/>
              <a:t>5 October, 2020</a:t>
            </a:fld>
            <a:endParaRPr lang="en-GB" dirty="0"/>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00C000"/>
                </a:solidFill>
                <a:latin typeface="Arial" panose="020B0604020202020204" pitchFamily="34" charset="0"/>
              </a:defRPr>
            </a:lvl1pPr>
          </a:lstStyle>
          <a:p>
            <a:r>
              <a:rPr lang="en-GB" smtClean="0"/>
              <a:t>PUBLIC</a:t>
            </a:r>
            <a:r>
              <a:rPr lang="en-GB" smtClean="0">
                <a:solidFill>
                  <a:srgbClr val="000000"/>
                </a:solidFill>
              </a:rPr>
              <a:t> </a:t>
            </a:r>
            <a:endParaRPr lang="en-GB">
              <a:solidFill>
                <a:srgbClr val="000000"/>
              </a:solidFill>
            </a:endParaRPr>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4" name="Text Placeholder 3"/>
          <p:cNvSpPr>
            <a:spLocks noGrp="1"/>
          </p:cNvSpPr>
          <p:nvPr>
            <p:ph type="body" sz="quarter" idx="16"/>
          </p:nvPr>
        </p:nvSpPr>
        <p:spPr>
          <a:xfrm>
            <a:off x="719138" y="2168525"/>
            <a:ext cx="3605212" cy="43180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
        <p:nvSpPr>
          <p:cNvPr id="9" name="Content Placeholder 8"/>
          <p:cNvSpPr>
            <a:spLocks noGrp="1"/>
          </p:cNvSpPr>
          <p:nvPr>
            <p:ph sz="quarter" idx="17" hasCustomPrompt="1"/>
          </p:nvPr>
        </p:nvSpPr>
        <p:spPr>
          <a:xfrm>
            <a:off x="4819650" y="2160588"/>
            <a:ext cx="3579813" cy="4300537"/>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Tree>
    <p:extLst>
      <p:ext uri="{BB962C8B-B14F-4D97-AF65-F5344CB8AC3E}">
        <p14:creationId xmlns:p14="http://schemas.microsoft.com/office/powerpoint/2010/main" val="537878250"/>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ext + char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B6178F0A-3EE0-4B48-8395-CF38F4590226}" type="datetime3">
              <a:rPr lang="en-GB" smtClean="0"/>
              <a:t>5 October, 2020</a:t>
            </a:fld>
            <a:endParaRPr lang="en-GB" dirty="0"/>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00C000"/>
                </a:solidFill>
                <a:latin typeface="Arial" panose="020B0604020202020204" pitchFamily="34" charset="0"/>
              </a:defRPr>
            </a:lvl1pPr>
          </a:lstStyle>
          <a:p>
            <a:r>
              <a:rPr lang="en-GB" smtClean="0"/>
              <a:t>PUBLIC</a:t>
            </a:r>
            <a:r>
              <a:rPr lang="en-GB" smtClean="0">
                <a:solidFill>
                  <a:srgbClr val="000000"/>
                </a:solidFill>
              </a:rPr>
              <a:t> </a:t>
            </a:r>
            <a:endParaRPr lang="en-GB">
              <a:solidFill>
                <a:srgbClr val="000000"/>
              </a:solidFill>
            </a:endParaRPr>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10" name="Round Same Side Corner Rectangle 9"/>
          <p:cNvSpPr/>
          <p:nvPr userDrawn="1"/>
        </p:nvSpPr>
        <p:spPr>
          <a:xfrm>
            <a:off x="4819649" y="2160587"/>
            <a:ext cx="3605215" cy="4300538"/>
          </a:xfrm>
          <a:prstGeom prst="round2SameRect">
            <a:avLst>
              <a:gd name="adj1" fmla="val 3390"/>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latin typeface="Franklin Gothic Book"/>
            </a:endParaRPr>
          </a:p>
        </p:txBody>
      </p:sp>
      <p:sp>
        <p:nvSpPr>
          <p:cNvPr id="4" name="Text Placeholder 3"/>
          <p:cNvSpPr>
            <a:spLocks noGrp="1"/>
          </p:cNvSpPr>
          <p:nvPr>
            <p:ph type="body" sz="quarter" idx="16"/>
          </p:nvPr>
        </p:nvSpPr>
        <p:spPr>
          <a:xfrm>
            <a:off x="720725" y="2160588"/>
            <a:ext cx="3603625" cy="719137"/>
          </a:xfrm>
        </p:spPr>
        <p:txBody>
          <a:bodyPr/>
          <a:lstStyle>
            <a:lvl1pPr>
              <a:defRPr>
                <a:latin typeface="Franklin Gothic Medium" panose="020B0603020102020204" pitchFamily="34" charset="0"/>
              </a:defRPr>
            </a:lvl1pPr>
          </a:lstStyle>
          <a:p>
            <a:pPr lvl="0"/>
            <a:r>
              <a:rPr lang="en-US" dirty="0" smtClean="0"/>
              <a:t>Click to edit Master text styles</a:t>
            </a:r>
          </a:p>
        </p:txBody>
      </p:sp>
      <p:sp>
        <p:nvSpPr>
          <p:cNvPr id="6" name="Text Placeholder 5"/>
          <p:cNvSpPr>
            <a:spLocks noGrp="1"/>
          </p:cNvSpPr>
          <p:nvPr>
            <p:ph type="body" sz="quarter" idx="17"/>
          </p:nvPr>
        </p:nvSpPr>
        <p:spPr>
          <a:xfrm>
            <a:off x="720725" y="2879725"/>
            <a:ext cx="3603625" cy="36004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14" name="Content Placeholder 8"/>
          <p:cNvSpPr>
            <a:spLocks noGrp="1"/>
          </p:cNvSpPr>
          <p:nvPr>
            <p:ph sz="quarter" idx="18" hasCustomPrompt="1"/>
          </p:nvPr>
        </p:nvSpPr>
        <p:spPr>
          <a:xfrm>
            <a:off x="4819650" y="2160588"/>
            <a:ext cx="3579813" cy="4300537"/>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Tree>
    <p:extLst>
      <p:ext uri="{BB962C8B-B14F-4D97-AF65-F5344CB8AC3E}">
        <p14:creationId xmlns:p14="http://schemas.microsoft.com/office/powerpoint/2010/main" val="2016543680"/>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ext + char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B6178F0A-3EE0-4B48-8395-CF38F4590226}" type="datetime3">
              <a:rPr lang="en-GB" smtClean="0"/>
              <a:t>5 October, 2020</a:t>
            </a:fld>
            <a:endParaRPr lang="en-GB" dirty="0"/>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00C000"/>
                </a:solidFill>
                <a:latin typeface="Arial" panose="020B0604020202020204" pitchFamily="34" charset="0"/>
              </a:defRPr>
            </a:lvl1pPr>
          </a:lstStyle>
          <a:p>
            <a:r>
              <a:rPr lang="en-GB" smtClean="0"/>
              <a:t>PUBLIC</a:t>
            </a:r>
            <a:r>
              <a:rPr lang="en-GB" smtClean="0">
                <a:solidFill>
                  <a:srgbClr val="000000"/>
                </a:solidFill>
              </a:rPr>
              <a:t> </a:t>
            </a:r>
            <a:endParaRPr lang="en-GB">
              <a:solidFill>
                <a:srgbClr val="000000"/>
              </a:solidFill>
            </a:endParaRPr>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13" name="Round Same Side Corner Rectangle 12"/>
          <p:cNvSpPr/>
          <p:nvPr userDrawn="1"/>
        </p:nvSpPr>
        <p:spPr>
          <a:xfrm>
            <a:off x="4819649" y="2160587"/>
            <a:ext cx="3605215" cy="4300538"/>
          </a:xfrm>
          <a:prstGeom prst="round2SameRect">
            <a:avLst>
              <a:gd name="adj1" fmla="val 3390"/>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latin typeface="Franklin Gothic Book"/>
            </a:endParaRPr>
          </a:p>
        </p:txBody>
      </p:sp>
      <p:sp>
        <p:nvSpPr>
          <p:cNvPr id="16" name="Text Placeholder 3"/>
          <p:cNvSpPr>
            <a:spLocks noGrp="1"/>
          </p:cNvSpPr>
          <p:nvPr>
            <p:ph type="body" sz="quarter" idx="16"/>
          </p:nvPr>
        </p:nvSpPr>
        <p:spPr>
          <a:xfrm>
            <a:off x="720725" y="2160588"/>
            <a:ext cx="3603625" cy="719137"/>
          </a:xfrm>
        </p:spPr>
        <p:txBody>
          <a:bodyPr/>
          <a:lstStyle>
            <a:lvl1pPr>
              <a:defRPr>
                <a:latin typeface="Franklin Gothic Medium" panose="020B0603020102020204" pitchFamily="34" charset="0"/>
              </a:defRPr>
            </a:lvl1pPr>
          </a:lstStyle>
          <a:p>
            <a:pPr lvl="0"/>
            <a:r>
              <a:rPr lang="en-US" dirty="0" smtClean="0"/>
              <a:t>Click to edit Master text styles</a:t>
            </a:r>
          </a:p>
        </p:txBody>
      </p:sp>
      <p:sp>
        <p:nvSpPr>
          <p:cNvPr id="17" name="Text Placeholder 5"/>
          <p:cNvSpPr>
            <a:spLocks noGrp="1"/>
          </p:cNvSpPr>
          <p:nvPr>
            <p:ph type="body" sz="quarter" idx="17"/>
          </p:nvPr>
        </p:nvSpPr>
        <p:spPr>
          <a:xfrm>
            <a:off x="720725" y="2879725"/>
            <a:ext cx="3603625" cy="36004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22" name="Text Placeholder 3"/>
          <p:cNvSpPr>
            <a:spLocks noGrp="1"/>
          </p:cNvSpPr>
          <p:nvPr>
            <p:ph type="body" sz="quarter" idx="18"/>
          </p:nvPr>
        </p:nvSpPr>
        <p:spPr>
          <a:xfrm>
            <a:off x="4950220" y="2312988"/>
            <a:ext cx="3329348" cy="566737"/>
          </a:xfrm>
        </p:spPr>
        <p:txBody>
          <a:bodyPr/>
          <a:lstStyle>
            <a:lvl1pPr>
              <a:defRPr sz="1800">
                <a:latin typeface="Franklin Gothic Medium" panose="020B0603020102020204" pitchFamily="34" charset="0"/>
              </a:defRPr>
            </a:lvl1pPr>
          </a:lstStyle>
          <a:p>
            <a:pPr lvl="0"/>
            <a:r>
              <a:rPr lang="en-US" dirty="0" smtClean="0"/>
              <a:t>Click to edit Master text styles</a:t>
            </a:r>
          </a:p>
        </p:txBody>
      </p:sp>
      <p:sp>
        <p:nvSpPr>
          <p:cNvPr id="23" name="Content Placeholder 8"/>
          <p:cNvSpPr>
            <a:spLocks noGrp="1"/>
          </p:cNvSpPr>
          <p:nvPr>
            <p:ph sz="quarter" idx="19" hasCustomPrompt="1"/>
          </p:nvPr>
        </p:nvSpPr>
        <p:spPr>
          <a:xfrm>
            <a:off x="4819650" y="2879725"/>
            <a:ext cx="3579813" cy="3581400"/>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Tree>
    <p:extLst>
      <p:ext uri="{BB962C8B-B14F-4D97-AF65-F5344CB8AC3E}">
        <p14:creationId xmlns:p14="http://schemas.microsoft.com/office/powerpoint/2010/main" val="4020554183"/>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hart + tex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cxnSp>
        <p:nvCxnSpPr>
          <p:cNvPr id="101" name="Straight Connector 100"/>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2"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C70A5BBD-BD63-F344-B625-7C085C238913}" type="datetime3">
              <a:rPr lang="en-GB" smtClean="0"/>
              <a:t>5 October, 2020</a:t>
            </a:fld>
            <a:endParaRPr lang="en-GB" dirty="0"/>
          </a:p>
        </p:txBody>
      </p:sp>
      <p:sp>
        <p:nvSpPr>
          <p:cNvPr id="103"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00C000"/>
                </a:solidFill>
                <a:latin typeface="Arial" panose="020B0604020202020204" pitchFamily="34" charset="0"/>
              </a:defRPr>
            </a:lvl1pPr>
          </a:lstStyle>
          <a:p>
            <a:r>
              <a:rPr lang="en-GB" smtClean="0"/>
              <a:t>PUBLIC</a:t>
            </a:r>
            <a:r>
              <a:rPr lang="en-GB" smtClean="0">
                <a:solidFill>
                  <a:srgbClr val="000000"/>
                </a:solidFill>
              </a:rPr>
              <a:t> </a:t>
            </a:r>
            <a:endParaRPr lang="en-GB">
              <a:solidFill>
                <a:srgbClr val="000000"/>
              </a:solidFill>
            </a:endParaRPr>
          </a:p>
        </p:txBody>
      </p:sp>
      <p:sp>
        <p:nvSpPr>
          <p:cNvPr id="105"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15" name="Round Same Side Corner Rectangle 14"/>
          <p:cNvSpPr/>
          <p:nvPr userDrawn="1"/>
        </p:nvSpPr>
        <p:spPr>
          <a:xfrm>
            <a:off x="719135" y="2145505"/>
            <a:ext cx="3605215" cy="4300538"/>
          </a:xfrm>
          <a:prstGeom prst="round2SameRect">
            <a:avLst>
              <a:gd name="adj1" fmla="val 3390"/>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latin typeface="Franklin Gothic Book"/>
            </a:endParaRPr>
          </a:p>
        </p:txBody>
      </p:sp>
      <p:sp>
        <p:nvSpPr>
          <p:cNvPr id="17" name="Text Placeholder 5"/>
          <p:cNvSpPr>
            <a:spLocks noGrp="1"/>
          </p:cNvSpPr>
          <p:nvPr>
            <p:ph type="body" sz="quarter" idx="17"/>
          </p:nvPr>
        </p:nvSpPr>
        <p:spPr>
          <a:xfrm>
            <a:off x="4803774" y="2178844"/>
            <a:ext cx="3603625" cy="4319587"/>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19" name="Content Placeholder 8"/>
          <p:cNvSpPr>
            <a:spLocks noGrp="1"/>
          </p:cNvSpPr>
          <p:nvPr>
            <p:ph sz="quarter" idx="19" hasCustomPrompt="1"/>
          </p:nvPr>
        </p:nvSpPr>
        <p:spPr>
          <a:xfrm>
            <a:off x="719136" y="2178844"/>
            <a:ext cx="3579813" cy="4267199"/>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Tree>
    <p:extLst>
      <p:ext uri="{BB962C8B-B14F-4D97-AF65-F5344CB8AC3E}">
        <p14:creationId xmlns:p14="http://schemas.microsoft.com/office/powerpoint/2010/main" val="355583906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Chart + tex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cxnSp>
        <p:nvCxnSpPr>
          <p:cNvPr id="101" name="Straight Connector 100"/>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2"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C70A5BBD-BD63-F344-B625-7C085C238913}" type="datetime3">
              <a:rPr lang="en-GB" smtClean="0"/>
              <a:t>5 October, 2020</a:t>
            </a:fld>
            <a:endParaRPr lang="en-GB" dirty="0"/>
          </a:p>
        </p:txBody>
      </p:sp>
      <p:sp>
        <p:nvSpPr>
          <p:cNvPr id="103"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00C000"/>
                </a:solidFill>
                <a:latin typeface="Arial" panose="020B0604020202020204" pitchFamily="34" charset="0"/>
              </a:defRPr>
            </a:lvl1pPr>
          </a:lstStyle>
          <a:p>
            <a:r>
              <a:rPr lang="en-GB" smtClean="0"/>
              <a:t>PUBLIC</a:t>
            </a:r>
            <a:r>
              <a:rPr lang="en-GB" smtClean="0">
                <a:solidFill>
                  <a:srgbClr val="000000"/>
                </a:solidFill>
              </a:rPr>
              <a:t> </a:t>
            </a:r>
            <a:endParaRPr lang="en-GB">
              <a:solidFill>
                <a:srgbClr val="000000"/>
              </a:solidFill>
            </a:endParaRPr>
          </a:p>
        </p:txBody>
      </p:sp>
      <p:sp>
        <p:nvSpPr>
          <p:cNvPr id="105"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15" name="Round Same Side Corner Rectangle 14"/>
          <p:cNvSpPr/>
          <p:nvPr userDrawn="1"/>
        </p:nvSpPr>
        <p:spPr>
          <a:xfrm>
            <a:off x="719135" y="2145505"/>
            <a:ext cx="3605215" cy="4300538"/>
          </a:xfrm>
          <a:prstGeom prst="round2SameRect">
            <a:avLst>
              <a:gd name="adj1" fmla="val 3390"/>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latin typeface="Franklin Gothic Book"/>
            </a:endParaRPr>
          </a:p>
        </p:txBody>
      </p:sp>
      <p:sp>
        <p:nvSpPr>
          <p:cNvPr id="16" name="Text Placeholder 3"/>
          <p:cNvSpPr>
            <a:spLocks noGrp="1"/>
          </p:cNvSpPr>
          <p:nvPr>
            <p:ph type="body" sz="quarter" idx="16"/>
          </p:nvPr>
        </p:nvSpPr>
        <p:spPr>
          <a:xfrm>
            <a:off x="4803774" y="2178844"/>
            <a:ext cx="3603625" cy="719137"/>
          </a:xfrm>
        </p:spPr>
        <p:txBody>
          <a:bodyPr/>
          <a:lstStyle>
            <a:lvl1pPr>
              <a:defRPr>
                <a:latin typeface="Franklin Gothic Medium" panose="020B0603020102020204" pitchFamily="34" charset="0"/>
              </a:defRPr>
            </a:lvl1pPr>
          </a:lstStyle>
          <a:p>
            <a:pPr lvl="0"/>
            <a:r>
              <a:rPr lang="en-US" dirty="0" smtClean="0"/>
              <a:t>Click to edit Master text styles</a:t>
            </a:r>
          </a:p>
        </p:txBody>
      </p:sp>
      <p:sp>
        <p:nvSpPr>
          <p:cNvPr id="17" name="Text Placeholder 5"/>
          <p:cNvSpPr>
            <a:spLocks noGrp="1"/>
          </p:cNvSpPr>
          <p:nvPr>
            <p:ph type="body" sz="quarter" idx="17"/>
          </p:nvPr>
        </p:nvSpPr>
        <p:spPr>
          <a:xfrm>
            <a:off x="4803774" y="2897981"/>
            <a:ext cx="3603625" cy="36004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9" name="Content Placeholder 8"/>
          <p:cNvSpPr>
            <a:spLocks noGrp="1"/>
          </p:cNvSpPr>
          <p:nvPr>
            <p:ph sz="quarter" idx="19" hasCustomPrompt="1"/>
          </p:nvPr>
        </p:nvSpPr>
        <p:spPr>
          <a:xfrm>
            <a:off x="719136" y="2178844"/>
            <a:ext cx="3579813" cy="4267199"/>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Tree>
    <p:extLst>
      <p:ext uri="{BB962C8B-B14F-4D97-AF65-F5344CB8AC3E}">
        <p14:creationId xmlns:p14="http://schemas.microsoft.com/office/powerpoint/2010/main" val="890034430"/>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4_Chart + tex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cxnSp>
        <p:nvCxnSpPr>
          <p:cNvPr id="101" name="Straight Connector 100"/>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2"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C70A5BBD-BD63-F344-B625-7C085C238913}" type="datetime3">
              <a:rPr lang="en-GB" smtClean="0"/>
              <a:t>5 October, 2020</a:t>
            </a:fld>
            <a:endParaRPr lang="en-GB" dirty="0"/>
          </a:p>
        </p:txBody>
      </p:sp>
      <p:sp>
        <p:nvSpPr>
          <p:cNvPr id="103"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00C000"/>
                </a:solidFill>
                <a:latin typeface="Arial" panose="020B0604020202020204" pitchFamily="34" charset="0"/>
              </a:defRPr>
            </a:lvl1pPr>
          </a:lstStyle>
          <a:p>
            <a:r>
              <a:rPr lang="en-GB" smtClean="0"/>
              <a:t>PUBLIC</a:t>
            </a:r>
            <a:r>
              <a:rPr lang="en-GB" smtClean="0">
                <a:solidFill>
                  <a:srgbClr val="000000"/>
                </a:solidFill>
              </a:rPr>
              <a:t> </a:t>
            </a:r>
            <a:endParaRPr lang="en-GB">
              <a:solidFill>
                <a:srgbClr val="000000"/>
              </a:solidFill>
            </a:endParaRPr>
          </a:p>
        </p:txBody>
      </p:sp>
      <p:sp>
        <p:nvSpPr>
          <p:cNvPr id="105"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15" name="Round Same Side Corner Rectangle 14"/>
          <p:cNvSpPr/>
          <p:nvPr userDrawn="1"/>
        </p:nvSpPr>
        <p:spPr>
          <a:xfrm>
            <a:off x="719135" y="2145505"/>
            <a:ext cx="3605215" cy="4300538"/>
          </a:xfrm>
          <a:prstGeom prst="round2SameRect">
            <a:avLst>
              <a:gd name="adj1" fmla="val 3390"/>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latin typeface="Franklin Gothic Book"/>
            </a:endParaRPr>
          </a:p>
        </p:txBody>
      </p:sp>
      <p:sp>
        <p:nvSpPr>
          <p:cNvPr id="16" name="Text Placeholder 3"/>
          <p:cNvSpPr>
            <a:spLocks noGrp="1"/>
          </p:cNvSpPr>
          <p:nvPr>
            <p:ph type="body" sz="quarter" idx="16"/>
          </p:nvPr>
        </p:nvSpPr>
        <p:spPr>
          <a:xfrm>
            <a:off x="4803774" y="2178844"/>
            <a:ext cx="3603625" cy="719137"/>
          </a:xfrm>
        </p:spPr>
        <p:txBody>
          <a:bodyPr/>
          <a:lstStyle>
            <a:lvl1pPr>
              <a:defRPr>
                <a:latin typeface="Franklin Gothic Medium" panose="020B0603020102020204" pitchFamily="34" charset="0"/>
              </a:defRPr>
            </a:lvl1pPr>
          </a:lstStyle>
          <a:p>
            <a:pPr lvl="0"/>
            <a:r>
              <a:rPr lang="en-US" dirty="0" smtClean="0"/>
              <a:t>Click to edit Master text styles</a:t>
            </a:r>
          </a:p>
        </p:txBody>
      </p:sp>
      <p:sp>
        <p:nvSpPr>
          <p:cNvPr id="17" name="Text Placeholder 5"/>
          <p:cNvSpPr>
            <a:spLocks noGrp="1"/>
          </p:cNvSpPr>
          <p:nvPr>
            <p:ph type="body" sz="quarter" idx="17"/>
          </p:nvPr>
        </p:nvSpPr>
        <p:spPr>
          <a:xfrm>
            <a:off x="4803774" y="2897981"/>
            <a:ext cx="3603625" cy="36004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8" name="Text Placeholder 3"/>
          <p:cNvSpPr>
            <a:spLocks noGrp="1"/>
          </p:cNvSpPr>
          <p:nvPr>
            <p:ph type="body" sz="quarter" idx="18"/>
          </p:nvPr>
        </p:nvSpPr>
        <p:spPr>
          <a:xfrm>
            <a:off x="849706" y="2297906"/>
            <a:ext cx="3329348" cy="566737"/>
          </a:xfrm>
        </p:spPr>
        <p:txBody>
          <a:bodyPr/>
          <a:lstStyle>
            <a:lvl1pPr>
              <a:defRPr sz="1800">
                <a:latin typeface="Franklin Gothic Medium" panose="020B0603020102020204" pitchFamily="34" charset="0"/>
              </a:defRPr>
            </a:lvl1pPr>
          </a:lstStyle>
          <a:p>
            <a:pPr lvl="0"/>
            <a:r>
              <a:rPr lang="en-US" dirty="0" smtClean="0"/>
              <a:t>Click to edit Master text styles</a:t>
            </a:r>
          </a:p>
        </p:txBody>
      </p:sp>
      <p:sp>
        <p:nvSpPr>
          <p:cNvPr id="19" name="Content Placeholder 8"/>
          <p:cNvSpPr>
            <a:spLocks noGrp="1"/>
          </p:cNvSpPr>
          <p:nvPr>
            <p:ph sz="quarter" idx="19" hasCustomPrompt="1"/>
          </p:nvPr>
        </p:nvSpPr>
        <p:spPr>
          <a:xfrm>
            <a:off x="719136" y="2864643"/>
            <a:ext cx="3579813" cy="3581400"/>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Tree>
    <p:extLst>
      <p:ext uri="{BB962C8B-B14F-4D97-AF65-F5344CB8AC3E}">
        <p14:creationId xmlns:p14="http://schemas.microsoft.com/office/powerpoint/2010/main" val="2704884116"/>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 large chart">
    <p:spTree>
      <p:nvGrpSpPr>
        <p:cNvPr id="1" name=""/>
        <p:cNvGrpSpPr/>
        <p:nvPr/>
      </p:nvGrpSpPr>
      <p:grpSpPr>
        <a:xfrm>
          <a:off x="0" y="0"/>
          <a:ext cx="0" cy="0"/>
          <a:chOff x="0" y="0"/>
          <a:chExt cx="0" cy="0"/>
        </a:xfrm>
      </p:grpSpPr>
      <p:sp>
        <p:nvSpPr>
          <p:cNvPr id="5" name="Round Same Side Corner Rectangle 4"/>
          <p:cNvSpPr/>
          <p:nvPr userDrawn="1"/>
        </p:nvSpPr>
        <p:spPr>
          <a:xfrm>
            <a:off x="3609976" y="2160587"/>
            <a:ext cx="4789488" cy="4300538"/>
          </a:xfrm>
          <a:prstGeom prst="round2SameRect">
            <a:avLst>
              <a:gd name="adj1" fmla="val 3390"/>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latin typeface="Franklin Gothic Book"/>
            </a:endParaRPr>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B6178F0A-3EE0-4B48-8395-CF38F4590226}" type="datetime3">
              <a:rPr lang="en-GB" smtClean="0"/>
              <a:t>5 October, 2020</a:t>
            </a:fld>
            <a:endParaRPr lang="en-GB" dirty="0"/>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00C000"/>
                </a:solidFill>
                <a:latin typeface="Arial" panose="020B0604020202020204" pitchFamily="34" charset="0"/>
              </a:defRPr>
            </a:lvl1pPr>
          </a:lstStyle>
          <a:p>
            <a:r>
              <a:rPr lang="en-GB" smtClean="0"/>
              <a:t>PUBLIC</a:t>
            </a:r>
            <a:r>
              <a:rPr lang="en-GB" smtClean="0">
                <a:solidFill>
                  <a:srgbClr val="000000"/>
                </a:solidFill>
              </a:rPr>
              <a:t> </a:t>
            </a:r>
            <a:endParaRPr lang="en-GB">
              <a:solidFill>
                <a:srgbClr val="000000"/>
              </a:solidFill>
            </a:endParaRPr>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4" name="Text Placeholder 3"/>
          <p:cNvSpPr>
            <a:spLocks noGrp="1"/>
          </p:cNvSpPr>
          <p:nvPr>
            <p:ph type="body" sz="quarter" idx="16"/>
          </p:nvPr>
        </p:nvSpPr>
        <p:spPr>
          <a:xfrm>
            <a:off x="719138" y="2168525"/>
            <a:ext cx="2519361" cy="43180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
        <p:nvSpPr>
          <p:cNvPr id="9" name="Content Placeholder 8"/>
          <p:cNvSpPr>
            <a:spLocks noGrp="1"/>
          </p:cNvSpPr>
          <p:nvPr>
            <p:ph sz="quarter" idx="17" hasCustomPrompt="1"/>
          </p:nvPr>
        </p:nvSpPr>
        <p:spPr>
          <a:xfrm>
            <a:off x="3609976" y="2160588"/>
            <a:ext cx="4789488" cy="4300537"/>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Tree>
    <p:extLst>
      <p:ext uri="{BB962C8B-B14F-4D97-AF65-F5344CB8AC3E}">
        <p14:creationId xmlns:p14="http://schemas.microsoft.com/office/powerpoint/2010/main" val="2551109212"/>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large chart + text">
    <p:spTree>
      <p:nvGrpSpPr>
        <p:cNvPr id="1" name=""/>
        <p:cNvGrpSpPr/>
        <p:nvPr/>
      </p:nvGrpSpPr>
      <p:grpSpPr>
        <a:xfrm>
          <a:off x="0" y="0"/>
          <a:ext cx="0" cy="0"/>
          <a:chOff x="0" y="0"/>
          <a:chExt cx="0" cy="0"/>
        </a:xfrm>
      </p:grpSpPr>
      <p:sp>
        <p:nvSpPr>
          <p:cNvPr id="5" name="Round Same Side Corner Rectangle 4"/>
          <p:cNvSpPr/>
          <p:nvPr userDrawn="1"/>
        </p:nvSpPr>
        <p:spPr>
          <a:xfrm>
            <a:off x="387350" y="2170906"/>
            <a:ext cx="4789488" cy="4300538"/>
          </a:xfrm>
          <a:prstGeom prst="round2SameRect">
            <a:avLst>
              <a:gd name="adj1" fmla="val 3390"/>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latin typeface="Franklin Gothic Book"/>
            </a:endParaRPr>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B6178F0A-3EE0-4B48-8395-CF38F4590226}" type="datetime3">
              <a:rPr lang="en-GB" smtClean="0"/>
              <a:t>5 October, 2020</a:t>
            </a:fld>
            <a:endParaRPr lang="en-GB" dirty="0"/>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00C000"/>
                </a:solidFill>
                <a:latin typeface="Arial" panose="020B0604020202020204" pitchFamily="34" charset="0"/>
              </a:defRPr>
            </a:lvl1pPr>
          </a:lstStyle>
          <a:p>
            <a:r>
              <a:rPr lang="en-GB" smtClean="0"/>
              <a:t>PUBLIC</a:t>
            </a:r>
            <a:r>
              <a:rPr lang="en-GB" smtClean="0">
                <a:solidFill>
                  <a:srgbClr val="000000"/>
                </a:solidFill>
              </a:rPr>
              <a:t> </a:t>
            </a:r>
            <a:endParaRPr lang="en-GB">
              <a:solidFill>
                <a:srgbClr val="000000"/>
              </a:solidFill>
            </a:endParaRPr>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4" name="Text Placeholder 3"/>
          <p:cNvSpPr>
            <a:spLocks noGrp="1"/>
          </p:cNvSpPr>
          <p:nvPr>
            <p:ph type="body" sz="quarter" idx="16"/>
          </p:nvPr>
        </p:nvSpPr>
        <p:spPr>
          <a:xfrm>
            <a:off x="5535614" y="2162175"/>
            <a:ext cx="2884486" cy="43180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
        <p:nvSpPr>
          <p:cNvPr id="9" name="Content Placeholder 8"/>
          <p:cNvSpPr>
            <a:spLocks noGrp="1"/>
          </p:cNvSpPr>
          <p:nvPr>
            <p:ph sz="quarter" idx="17" hasCustomPrompt="1"/>
          </p:nvPr>
        </p:nvSpPr>
        <p:spPr>
          <a:xfrm>
            <a:off x="376238" y="2157412"/>
            <a:ext cx="4789488" cy="4300537"/>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Tree>
    <p:extLst>
      <p:ext uri="{BB962C8B-B14F-4D97-AF65-F5344CB8AC3E}">
        <p14:creationId xmlns:p14="http://schemas.microsoft.com/office/powerpoint/2010/main" val="4168317674"/>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hart + chart">
    <p:spTree>
      <p:nvGrpSpPr>
        <p:cNvPr id="1" name=""/>
        <p:cNvGrpSpPr/>
        <p:nvPr/>
      </p:nvGrpSpPr>
      <p:grpSpPr>
        <a:xfrm>
          <a:off x="0" y="0"/>
          <a:ext cx="0" cy="0"/>
          <a:chOff x="0" y="0"/>
          <a:chExt cx="0" cy="0"/>
        </a:xfrm>
      </p:grpSpPr>
      <p:sp>
        <p:nvSpPr>
          <p:cNvPr id="5" name="Round Same Side Corner Rectangle 4"/>
          <p:cNvSpPr/>
          <p:nvPr userDrawn="1"/>
        </p:nvSpPr>
        <p:spPr>
          <a:xfrm>
            <a:off x="720724" y="2168525"/>
            <a:ext cx="3598861" cy="4292599"/>
          </a:xfrm>
          <a:prstGeom prst="round2SameRect">
            <a:avLst>
              <a:gd name="adj1" fmla="val 2774"/>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latin typeface="Franklin Gothic Book"/>
            </a:endParaRPr>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cxnSp>
        <p:nvCxnSpPr>
          <p:cNvPr id="101" name="Straight Connector 100"/>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2"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C70A5BBD-BD63-F344-B625-7C085C238913}" type="datetime3">
              <a:rPr lang="en-GB" smtClean="0"/>
              <a:t>5 October, 2020</a:t>
            </a:fld>
            <a:endParaRPr lang="en-GB" dirty="0"/>
          </a:p>
        </p:txBody>
      </p:sp>
      <p:sp>
        <p:nvSpPr>
          <p:cNvPr id="103"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00C000"/>
                </a:solidFill>
                <a:latin typeface="Arial" panose="020B0604020202020204" pitchFamily="34" charset="0"/>
              </a:defRPr>
            </a:lvl1pPr>
          </a:lstStyle>
          <a:p>
            <a:r>
              <a:rPr lang="en-GB" smtClean="0"/>
              <a:t>PUBLIC</a:t>
            </a:r>
            <a:r>
              <a:rPr lang="en-GB" smtClean="0">
                <a:solidFill>
                  <a:srgbClr val="000000"/>
                </a:solidFill>
              </a:rPr>
              <a:t> </a:t>
            </a:r>
            <a:endParaRPr lang="en-GB">
              <a:solidFill>
                <a:srgbClr val="000000"/>
              </a:solidFill>
            </a:endParaRPr>
          </a:p>
        </p:txBody>
      </p:sp>
      <p:sp>
        <p:nvSpPr>
          <p:cNvPr id="105"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104" name="Round Same Side Corner Rectangle 103"/>
          <p:cNvSpPr/>
          <p:nvPr userDrawn="1"/>
        </p:nvSpPr>
        <p:spPr>
          <a:xfrm>
            <a:off x="4819650" y="2159700"/>
            <a:ext cx="3605213" cy="4300537"/>
          </a:xfrm>
          <a:prstGeom prst="round2SameRect">
            <a:avLst>
              <a:gd name="adj1" fmla="val 2774"/>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latin typeface="Franklin Gothic Book"/>
            </a:endParaRPr>
          </a:p>
        </p:txBody>
      </p:sp>
      <p:sp>
        <p:nvSpPr>
          <p:cNvPr id="4" name="Content Placeholder 3"/>
          <p:cNvSpPr>
            <a:spLocks noGrp="1"/>
          </p:cNvSpPr>
          <p:nvPr>
            <p:ph sz="quarter" idx="10" hasCustomPrompt="1"/>
          </p:nvPr>
        </p:nvSpPr>
        <p:spPr>
          <a:xfrm>
            <a:off x="719138" y="2159000"/>
            <a:ext cx="3600450" cy="4327525"/>
          </a:xfrm>
        </p:spPr>
        <p:txBody>
          <a:bodyPr/>
          <a:lstStyle>
            <a:lvl1pPr>
              <a:defRPr baseline="0"/>
            </a:lvl1pPr>
          </a:lstStyle>
          <a:p>
            <a:pPr lvl="0"/>
            <a:r>
              <a:rPr lang="en-US" dirty="0" smtClean="0"/>
              <a:t>Click icon to insert object</a:t>
            </a:r>
          </a:p>
        </p:txBody>
      </p:sp>
      <p:sp>
        <p:nvSpPr>
          <p:cNvPr id="13" name="Content Placeholder 3"/>
          <p:cNvSpPr>
            <a:spLocks noGrp="1"/>
          </p:cNvSpPr>
          <p:nvPr>
            <p:ph sz="quarter" idx="11" hasCustomPrompt="1"/>
          </p:nvPr>
        </p:nvSpPr>
        <p:spPr>
          <a:xfrm>
            <a:off x="4819650" y="2159000"/>
            <a:ext cx="3600450" cy="4327525"/>
          </a:xfrm>
        </p:spPr>
        <p:txBody>
          <a:bodyPr/>
          <a:lstStyle>
            <a:lvl1pPr>
              <a:defRPr baseline="0"/>
            </a:lvl1pPr>
          </a:lstStyle>
          <a:p>
            <a:pPr lvl="0"/>
            <a:r>
              <a:rPr lang="en-US" dirty="0" smtClean="0"/>
              <a:t>Click icon to insert object</a:t>
            </a:r>
          </a:p>
        </p:txBody>
      </p:sp>
    </p:spTree>
    <p:extLst>
      <p:ext uri="{BB962C8B-B14F-4D97-AF65-F5344CB8AC3E}">
        <p14:creationId xmlns:p14="http://schemas.microsoft.com/office/powerpoint/2010/main" val="3606601768"/>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hart + chart - with titles">
    <p:spTree>
      <p:nvGrpSpPr>
        <p:cNvPr id="1" name=""/>
        <p:cNvGrpSpPr/>
        <p:nvPr/>
      </p:nvGrpSpPr>
      <p:grpSpPr>
        <a:xfrm>
          <a:off x="0" y="0"/>
          <a:ext cx="0" cy="0"/>
          <a:chOff x="0" y="0"/>
          <a:chExt cx="0" cy="0"/>
        </a:xfrm>
      </p:grpSpPr>
      <p:sp>
        <p:nvSpPr>
          <p:cNvPr id="5" name="Round Same Side Corner Rectangle 4"/>
          <p:cNvSpPr/>
          <p:nvPr userDrawn="1"/>
        </p:nvSpPr>
        <p:spPr>
          <a:xfrm>
            <a:off x="720725" y="2527301"/>
            <a:ext cx="3598861" cy="3933823"/>
          </a:xfrm>
          <a:prstGeom prst="round2SameRect">
            <a:avLst>
              <a:gd name="adj1" fmla="val 2774"/>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latin typeface="Franklin Gothic Book"/>
            </a:endParaRPr>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cxnSp>
        <p:nvCxnSpPr>
          <p:cNvPr id="101" name="Straight Connector 100"/>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2"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C70A5BBD-BD63-F344-B625-7C085C238913}" type="datetime3">
              <a:rPr lang="en-GB" smtClean="0"/>
              <a:t>5 October, 2020</a:t>
            </a:fld>
            <a:endParaRPr lang="en-GB" dirty="0"/>
          </a:p>
        </p:txBody>
      </p:sp>
      <p:sp>
        <p:nvSpPr>
          <p:cNvPr id="103"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00C000"/>
                </a:solidFill>
                <a:latin typeface="Arial" panose="020B0604020202020204" pitchFamily="34" charset="0"/>
              </a:defRPr>
            </a:lvl1pPr>
          </a:lstStyle>
          <a:p>
            <a:r>
              <a:rPr lang="en-GB" smtClean="0"/>
              <a:t>PUBLIC</a:t>
            </a:r>
            <a:r>
              <a:rPr lang="en-GB" smtClean="0">
                <a:solidFill>
                  <a:srgbClr val="000000"/>
                </a:solidFill>
              </a:rPr>
              <a:t> </a:t>
            </a:r>
            <a:endParaRPr lang="en-GB">
              <a:solidFill>
                <a:srgbClr val="000000"/>
              </a:solidFill>
            </a:endParaRPr>
          </a:p>
        </p:txBody>
      </p:sp>
      <p:sp>
        <p:nvSpPr>
          <p:cNvPr id="105"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104" name="Round Same Side Corner Rectangle 103"/>
          <p:cNvSpPr/>
          <p:nvPr userDrawn="1"/>
        </p:nvSpPr>
        <p:spPr>
          <a:xfrm>
            <a:off x="4819650" y="2527301"/>
            <a:ext cx="3605213" cy="3932936"/>
          </a:xfrm>
          <a:prstGeom prst="round2SameRect">
            <a:avLst>
              <a:gd name="adj1" fmla="val 2774"/>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latin typeface="Franklin Gothic Book"/>
            </a:endParaRPr>
          </a:p>
        </p:txBody>
      </p:sp>
      <p:sp>
        <p:nvSpPr>
          <p:cNvPr id="4" name="Text Placeholder 3"/>
          <p:cNvSpPr>
            <a:spLocks noGrp="1"/>
          </p:cNvSpPr>
          <p:nvPr>
            <p:ph type="body" sz="quarter" idx="20" hasCustomPrompt="1"/>
          </p:nvPr>
        </p:nvSpPr>
        <p:spPr>
          <a:xfrm>
            <a:off x="708025" y="1803401"/>
            <a:ext cx="7716838" cy="723900"/>
          </a:xfrm>
        </p:spPr>
        <p:txBody>
          <a:bodyPr/>
          <a:lstStyle>
            <a:lvl1pPr>
              <a:defRPr/>
            </a:lvl1pPr>
          </a:lstStyle>
          <a:p>
            <a:pPr lvl="0"/>
            <a:r>
              <a:rPr lang="en-US" dirty="0" smtClean="0"/>
              <a:t>Short intro text</a:t>
            </a:r>
          </a:p>
        </p:txBody>
      </p:sp>
      <p:sp>
        <p:nvSpPr>
          <p:cNvPr id="7" name="Text Placeholder 6"/>
          <p:cNvSpPr>
            <a:spLocks noGrp="1"/>
          </p:cNvSpPr>
          <p:nvPr>
            <p:ph type="body" sz="quarter" idx="21" hasCustomPrompt="1"/>
          </p:nvPr>
        </p:nvSpPr>
        <p:spPr>
          <a:xfrm>
            <a:off x="850900" y="2641600"/>
            <a:ext cx="3111500" cy="244475"/>
          </a:xfrm>
        </p:spPr>
        <p:txBody>
          <a:bodyPr/>
          <a:lstStyle>
            <a:lvl1pPr>
              <a:defRPr sz="1600" baseline="0">
                <a:latin typeface="Franklin Gothic Medium" panose="020B0603020102020204" pitchFamily="34" charset="0"/>
              </a:defRPr>
            </a:lvl1pPr>
          </a:lstStyle>
          <a:p>
            <a:pPr lvl="0"/>
            <a:r>
              <a:rPr lang="en-US" dirty="0" smtClean="0"/>
              <a:t>Chart title</a:t>
            </a:r>
          </a:p>
        </p:txBody>
      </p:sp>
      <p:sp>
        <p:nvSpPr>
          <p:cNvPr id="18" name="Text Placeholder 6"/>
          <p:cNvSpPr>
            <a:spLocks noGrp="1"/>
          </p:cNvSpPr>
          <p:nvPr>
            <p:ph type="body" sz="quarter" idx="22" hasCustomPrompt="1"/>
          </p:nvPr>
        </p:nvSpPr>
        <p:spPr>
          <a:xfrm>
            <a:off x="5073649" y="2616200"/>
            <a:ext cx="3111500" cy="269875"/>
          </a:xfrm>
        </p:spPr>
        <p:txBody>
          <a:bodyPr/>
          <a:lstStyle>
            <a:lvl1pPr>
              <a:defRPr sz="1600" baseline="0">
                <a:latin typeface="Franklin Gothic Medium" panose="020B0603020102020204" pitchFamily="34" charset="0"/>
              </a:defRPr>
            </a:lvl1pPr>
          </a:lstStyle>
          <a:p>
            <a:pPr lvl="0"/>
            <a:r>
              <a:rPr lang="en-US" dirty="0" smtClean="0"/>
              <a:t>Chart title</a:t>
            </a:r>
          </a:p>
        </p:txBody>
      </p:sp>
      <p:sp>
        <p:nvSpPr>
          <p:cNvPr id="9" name="Content Placeholder 8"/>
          <p:cNvSpPr>
            <a:spLocks noGrp="1"/>
          </p:cNvSpPr>
          <p:nvPr>
            <p:ph sz="quarter" idx="23"/>
          </p:nvPr>
        </p:nvSpPr>
        <p:spPr>
          <a:xfrm>
            <a:off x="720725" y="2886075"/>
            <a:ext cx="3603625" cy="3575050"/>
          </a:xfrm>
        </p:spPr>
        <p:txBody>
          <a:bodyPr/>
          <a:lstStyle>
            <a:lvl1pPr>
              <a:defRPr sz="1600"/>
            </a:lvl1pPr>
          </a:lstStyle>
          <a:p>
            <a:pPr lvl="0"/>
            <a:r>
              <a:rPr lang="en-US" dirty="0" smtClean="0"/>
              <a:t>Click to edit Master text styles</a:t>
            </a:r>
          </a:p>
        </p:txBody>
      </p:sp>
      <p:sp>
        <p:nvSpPr>
          <p:cNvPr id="21" name="Content Placeholder 8"/>
          <p:cNvSpPr>
            <a:spLocks noGrp="1"/>
          </p:cNvSpPr>
          <p:nvPr>
            <p:ph sz="quarter" idx="24"/>
          </p:nvPr>
        </p:nvSpPr>
        <p:spPr>
          <a:xfrm>
            <a:off x="4822825" y="2885187"/>
            <a:ext cx="3603625" cy="3575050"/>
          </a:xfrm>
        </p:spPr>
        <p:txBody>
          <a:bodyPr/>
          <a:lstStyle>
            <a:lvl1pPr>
              <a:defRPr sz="1600"/>
            </a:lvl1pPr>
          </a:lstStyle>
          <a:p>
            <a:pPr lvl="0"/>
            <a:r>
              <a:rPr lang="en-US" dirty="0" smtClean="0"/>
              <a:t>Click to edit Master text styles</a:t>
            </a:r>
          </a:p>
        </p:txBody>
      </p:sp>
    </p:spTree>
    <p:extLst>
      <p:ext uri="{BB962C8B-B14F-4D97-AF65-F5344CB8AC3E}">
        <p14:creationId xmlns:p14="http://schemas.microsoft.com/office/powerpoint/2010/main" val="2627946920"/>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Single chart">
    <p:spTree>
      <p:nvGrpSpPr>
        <p:cNvPr id="1" name=""/>
        <p:cNvGrpSpPr/>
        <p:nvPr/>
      </p:nvGrpSpPr>
      <p:grpSpPr>
        <a:xfrm>
          <a:off x="0" y="0"/>
          <a:ext cx="0" cy="0"/>
          <a:chOff x="0" y="0"/>
          <a:chExt cx="0" cy="0"/>
        </a:xfrm>
      </p:grpSpPr>
      <p:sp>
        <p:nvSpPr>
          <p:cNvPr id="4" name="Round Same Side Corner Rectangle 3"/>
          <p:cNvSpPr/>
          <p:nvPr userDrawn="1"/>
        </p:nvSpPr>
        <p:spPr>
          <a:xfrm>
            <a:off x="376238" y="2160587"/>
            <a:ext cx="8407400" cy="4300537"/>
          </a:xfrm>
          <a:prstGeom prst="round2SameRect">
            <a:avLst>
              <a:gd name="adj1" fmla="val 2789"/>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latin typeface="Franklin Gothic Book"/>
            </a:endParaRPr>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dirty="0"/>
          </a:p>
        </p:txBody>
      </p:sp>
      <p:cxnSp>
        <p:nvCxnSpPr>
          <p:cNvPr id="98" name="Straight Connector 97"/>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99"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F7334817-FF7C-6948-966F-8ECFBE662A14}" type="datetime3">
              <a:rPr lang="en-GB" smtClean="0"/>
              <a:t>5 October, 2020</a:t>
            </a:fld>
            <a:endParaRPr lang="en-GB" dirty="0"/>
          </a:p>
        </p:txBody>
      </p:sp>
      <p:sp>
        <p:nvSpPr>
          <p:cNvPr id="100"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00C000"/>
                </a:solidFill>
                <a:latin typeface="Arial" panose="020B0604020202020204" pitchFamily="34" charset="0"/>
              </a:defRPr>
            </a:lvl1pPr>
          </a:lstStyle>
          <a:p>
            <a:r>
              <a:rPr lang="en-GB" smtClean="0"/>
              <a:t>PUBLIC</a:t>
            </a:r>
            <a:r>
              <a:rPr lang="en-GB" smtClean="0">
                <a:solidFill>
                  <a:srgbClr val="000000"/>
                </a:solidFill>
              </a:rPr>
              <a:t> </a:t>
            </a:r>
            <a:endParaRPr lang="en-GB">
              <a:solidFill>
                <a:srgbClr val="000000"/>
              </a:solidFill>
            </a:endParaRPr>
          </a:p>
        </p:txBody>
      </p:sp>
      <p:sp>
        <p:nvSpPr>
          <p:cNvPr id="102"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5" name="Content Placeholder 4"/>
          <p:cNvSpPr>
            <a:spLocks noGrp="1"/>
          </p:cNvSpPr>
          <p:nvPr>
            <p:ph sz="quarter" idx="10" hasCustomPrompt="1"/>
          </p:nvPr>
        </p:nvSpPr>
        <p:spPr>
          <a:xfrm>
            <a:off x="376238" y="2168525"/>
            <a:ext cx="8407400" cy="4292600"/>
          </a:xfrm>
        </p:spPr>
        <p:txBody>
          <a:bodyPr/>
          <a:lstStyle>
            <a:lvl1pPr>
              <a:defRPr/>
            </a:lvl1pPr>
          </a:lstStyle>
          <a:p>
            <a:pPr lvl="0"/>
            <a:r>
              <a:rPr lang="en-US" dirty="0" smtClean="0"/>
              <a:t>Click icon to add object</a:t>
            </a:r>
          </a:p>
        </p:txBody>
      </p:sp>
    </p:spTree>
    <p:extLst>
      <p:ext uri="{BB962C8B-B14F-4D97-AF65-F5344CB8AC3E}">
        <p14:creationId xmlns:p14="http://schemas.microsoft.com/office/powerpoint/2010/main" val="310076243"/>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ingle chart">
    <p:spTree>
      <p:nvGrpSpPr>
        <p:cNvPr id="1" name=""/>
        <p:cNvGrpSpPr/>
        <p:nvPr/>
      </p:nvGrpSpPr>
      <p:grpSpPr>
        <a:xfrm>
          <a:off x="0" y="0"/>
          <a:ext cx="0" cy="0"/>
          <a:chOff x="0" y="0"/>
          <a:chExt cx="0" cy="0"/>
        </a:xfrm>
      </p:grpSpPr>
      <p:sp>
        <p:nvSpPr>
          <p:cNvPr id="4" name="Round Same Side Corner Rectangle 3"/>
          <p:cNvSpPr/>
          <p:nvPr userDrawn="1"/>
        </p:nvSpPr>
        <p:spPr>
          <a:xfrm>
            <a:off x="376238" y="2160587"/>
            <a:ext cx="8407400" cy="4300537"/>
          </a:xfrm>
          <a:prstGeom prst="round2SameRect">
            <a:avLst>
              <a:gd name="adj1" fmla="val 2789"/>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latin typeface="Franklin Gothic Book"/>
            </a:endParaRPr>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dirty="0"/>
          </a:p>
        </p:txBody>
      </p:sp>
      <p:cxnSp>
        <p:nvCxnSpPr>
          <p:cNvPr id="98" name="Straight Connector 97"/>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99"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F7334817-FF7C-6948-966F-8ECFBE662A14}" type="datetime3">
              <a:rPr lang="en-GB" smtClean="0"/>
              <a:t>5 October, 2020</a:t>
            </a:fld>
            <a:endParaRPr lang="en-GB" dirty="0"/>
          </a:p>
        </p:txBody>
      </p:sp>
      <p:sp>
        <p:nvSpPr>
          <p:cNvPr id="100"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00C000"/>
                </a:solidFill>
                <a:latin typeface="Arial" panose="020B0604020202020204" pitchFamily="34" charset="0"/>
              </a:defRPr>
            </a:lvl1pPr>
          </a:lstStyle>
          <a:p>
            <a:r>
              <a:rPr lang="en-GB" smtClean="0"/>
              <a:t>PUBLIC</a:t>
            </a:r>
            <a:r>
              <a:rPr lang="en-GB" smtClean="0">
                <a:solidFill>
                  <a:srgbClr val="000000"/>
                </a:solidFill>
              </a:rPr>
              <a:t> </a:t>
            </a:r>
            <a:endParaRPr lang="en-GB">
              <a:solidFill>
                <a:srgbClr val="000000"/>
              </a:solidFill>
            </a:endParaRPr>
          </a:p>
        </p:txBody>
      </p:sp>
      <p:sp>
        <p:nvSpPr>
          <p:cNvPr id="102"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5" name="Content Placeholder 4"/>
          <p:cNvSpPr>
            <a:spLocks noGrp="1"/>
          </p:cNvSpPr>
          <p:nvPr>
            <p:ph sz="quarter" idx="10" hasCustomPrompt="1"/>
          </p:nvPr>
        </p:nvSpPr>
        <p:spPr>
          <a:xfrm>
            <a:off x="376238" y="2168525"/>
            <a:ext cx="8407400" cy="4292600"/>
          </a:xfrm>
        </p:spPr>
        <p:txBody>
          <a:bodyPr/>
          <a:lstStyle>
            <a:lvl1pPr>
              <a:defRPr baseline="0"/>
            </a:lvl1pPr>
          </a:lstStyle>
          <a:p>
            <a:pPr lvl="0"/>
            <a:r>
              <a:rPr lang="en-US" dirty="0" smtClean="0"/>
              <a:t>Click icon to add object</a:t>
            </a:r>
          </a:p>
        </p:txBody>
      </p:sp>
    </p:spTree>
    <p:extLst>
      <p:ext uri="{BB962C8B-B14F-4D97-AF65-F5344CB8AC3E}">
        <p14:creationId xmlns:p14="http://schemas.microsoft.com/office/powerpoint/2010/main" val="3370932786"/>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ingle chart - with title">
    <p:spTree>
      <p:nvGrpSpPr>
        <p:cNvPr id="1" name=""/>
        <p:cNvGrpSpPr/>
        <p:nvPr/>
      </p:nvGrpSpPr>
      <p:grpSpPr>
        <a:xfrm>
          <a:off x="0" y="0"/>
          <a:ext cx="0" cy="0"/>
          <a:chOff x="0" y="0"/>
          <a:chExt cx="0" cy="0"/>
        </a:xfrm>
      </p:grpSpPr>
      <p:sp>
        <p:nvSpPr>
          <p:cNvPr id="4" name="Round Same Side Corner Rectangle 3"/>
          <p:cNvSpPr/>
          <p:nvPr userDrawn="1"/>
        </p:nvSpPr>
        <p:spPr>
          <a:xfrm>
            <a:off x="376238" y="2160587"/>
            <a:ext cx="8407399" cy="4300537"/>
          </a:xfrm>
          <a:prstGeom prst="round2SameRect">
            <a:avLst>
              <a:gd name="adj1" fmla="val 2789"/>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latin typeface="Franklin Gothic Book"/>
            </a:endParaRPr>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dirty="0"/>
          </a:p>
        </p:txBody>
      </p:sp>
      <p:cxnSp>
        <p:nvCxnSpPr>
          <p:cNvPr id="98" name="Straight Connector 97"/>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99"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F7334817-FF7C-6948-966F-8ECFBE662A14}" type="datetime3">
              <a:rPr lang="en-GB" smtClean="0"/>
              <a:t>5 October, 2020</a:t>
            </a:fld>
            <a:endParaRPr lang="en-GB" dirty="0"/>
          </a:p>
        </p:txBody>
      </p:sp>
      <p:sp>
        <p:nvSpPr>
          <p:cNvPr id="100"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00C000"/>
                </a:solidFill>
                <a:latin typeface="Arial" panose="020B0604020202020204" pitchFamily="34" charset="0"/>
              </a:defRPr>
            </a:lvl1pPr>
          </a:lstStyle>
          <a:p>
            <a:r>
              <a:rPr lang="en-GB" smtClean="0"/>
              <a:t>PUBLIC</a:t>
            </a:r>
            <a:r>
              <a:rPr lang="en-GB" smtClean="0">
                <a:solidFill>
                  <a:srgbClr val="000000"/>
                </a:solidFill>
              </a:rPr>
              <a:t> </a:t>
            </a:r>
            <a:endParaRPr lang="en-GB">
              <a:solidFill>
                <a:srgbClr val="000000"/>
              </a:solidFill>
            </a:endParaRPr>
          </a:p>
        </p:txBody>
      </p:sp>
      <p:sp>
        <p:nvSpPr>
          <p:cNvPr id="102"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5" name="Content Placeholder 4"/>
          <p:cNvSpPr>
            <a:spLocks noGrp="1"/>
          </p:cNvSpPr>
          <p:nvPr>
            <p:ph sz="quarter" idx="17" hasCustomPrompt="1"/>
          </p:nvPr>
        </p:nvSpPr>
        <p:spPr>
          <a:xfrm>
            <a:off x="376238" y="2881311"/>
            <a:ext cx="8407400" cy="3605214"/>
          </a:xfrm>
        </p:spPr>
        <p:txBody>
          <a:bodyPr/>
          <a:lstStyle>
            <a:lvl1pPr>
              <a:defRPr baseline="0"/>
            </a:lvl1pPr>
          </a:lstStyle>
          <a:p>
            <a:pPr lvl="0"/>
            <a:r>
              <a:rPr lang="en-US" dirty="0" smtClean="0"/>
              <a:t>Click icon to add object</a:t>
            </a:r>
          </a:p>
        </p:txBody>
      </p:sp>
      <p:sp>
        <p:nvSpPr>
          <p:cNvPr id="7" name="Text Placeholder 6"/>
          <p:cNvSpPr>
            <a:spLocks noGrp="1"/>
          </p:cNvSpPr>
          <p:nvPr>
            <p:ph type="body" sz="quarter" idx="18" hasCustomPrompt="1"/>
          </p:nvPr>
        </p:nvSpPr>
        <p:spPr>
          <a:xfrm>
            <a:off x="720725" y="2273300"/>
            <a:ext cx="7704138" cy="608013"/>
          </a:xfrm>
        </p:spPr>
        <p:txBody>
          <a:bodyPr/>
          <a:lstStyle>
            <a:lvl1pPr>
              <a:defRPr sz="1800">
                <a:latin typeface="Franklin Gothic Medium" panose="020B0603020102020204" pitchFamily="34" charset="0"/>
              </a:defRPr>
            </a:lvl1pPr>
          </a:lstStyle>
          <a:p>
            <a:pPr lvl="0"/>
            <a:r>
              <a:rPr lang="en-US" dirty="0" smtClean="0"/>
              <a:t>Chart title</a:t>
            </a:r>
          </a:p>
        </p:txBody>
      </p:sp>
    </p:spTree>
    <p:extLst>
      <p:ext uri="{BB962C8B-B14F-4D97-AF65-F5344CB8AC3E}">
        <p14:creationId xmlns:p14="http://schemas.microsoft.com/office/powerpoint/2010/main" val="573622339"/>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47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pPr/>
              <a:t>5 October, 2020</a:t>
            </a:fld>
            <a:endParaRPr lang="en-GB" dirty="0"/>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900" b="1" i="0" u="none">
                <a:solidFill>
                  <a:srgbClr val="00C000"/>
                </a:solidFill>
                <a:latin typeface="Arial" panose="020B0604020202020204" pitchFamily="34" charset="0"/>
              </a:defRPr>
            </a:lvl1pPr>
          </a:lstStyle>
          <a:p>
            <a:r>
              <a:rPr lang="en-GB" smtClean="0"/>
              <a:t>PUBLIC</a:t>
            </a:r>
            <a:r>
              <a:rPr lang="en-GB" smtClean="0">
                <a:solidFill>
                  <a:srgbClr val="000000"/>
                </a:solidFill>
              </a:rPr>
              <a:t> </a:t>
            </a:r>
            <a:endParaRPr lang="en-GB">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pPr/>
              <a:t>‹#›</a:t>
            </a:fld>
            <a:endParaRPr lang="en-GB" dirty="0"/>
          </a:p>
        </p:txBody>
      </p:sp>
      <p:sp>
        <p:nvSpPr>
          <p:cNvPr id="6" name="Rectangle 5"/>
          <p:cNvSpPr/>
          <p:nvPr userDrawn="1"/>
        </p:nvSpPr>
        <p:spPr>
          <a:xfrm>
            <a:off x="0" y="0"/>
            <a:ext cx="9144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7000" dirty="0" smtClean="0">
                <a:latin typeface="Franklin Gothic Book"/>
              </a:rPr>
              <a:t>Layouts</a:t>
            </a:r>
            <a:r>
              <a:rPr lang="en-US" sz="7000" baseline="0" dirty="0" smtClean="0">
                <a:latin typeface="Franklin Gothic Book"/>
              </a:rPr>
              <a:t> for</a:t>
            </a:r>
            <a:br>
              <a:rPr lang="en-US" sz="7000" baseline="0" dirty="0" smtClean="0">
                <a:latin typeface="Franklin Gothic Book"/>
              </a:rPr>
            </a:br>
            <a:r>
              <a:rPr lang="en-US" sz="7000" baseline="0" dirty="0" smtClean="0">
                <a:latin typeface="Franklin Gothic Book"/>
              </a:rPr>
              <a:t>complex text</a:t>
            </a:r>
            <a:endParaRPr lang="en-US" sz="7000" dirty="0">
              <a:latin typeface="Franklin Gothic Book"/>
            </a:endParaRPr>
          </a:p>
        </p:txBody>
      </p:sp>
      <p:grpSp>
        <p:nvGrpSpPr>
          <p:cNvPr id="7" name="Group 6"/>
          <p:cNvGrpSpPr/>
          <p:nvPr userDrawn="1"/>
        </p:nvGrpSpPr>
        <p:grpSpPr>
          <a:xfrm>
            <a:off x="-903288" y="0"/>
            <a:ext cx="9902857"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677923848"/>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6" name="Round Same Side Corner Rectangle 5"/>
          <p:cNvSpPr/>
          <p:nvPr userDrawn="1"/>
        </p:nvSpPr>
        <p:spPr>
          <a:xfrm>
            <a:off x="4319585" y="2160586"/>
            <a:ext cx="4319983" cy="4319413"/>
          </a:xfrm>
          <a:prstGeom prst="round2SameRect">
            <a:avLst>
              <a:gd name="adj1" fmla="val 3390"/>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latin typeface="Franklin Gothic Book"/>
            </a:endParaRPr>
          </a:p>
        </p:txBody>
      </p:sp>
      <p:sp>
        <p:nvSpPr>
          <p:cNvPr id="65"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6"/>
          </p:nvPr>
        </p:nvSpPr>
        <p:spPr>
          <a:xfrm>
            <a:off x="6478586" y="4833942"/>
            <a:ext cx="1800982" cy="1286058"/>
          </a:xfrm>
          <a:prstGeom prst="roundRect">
            <a:avLst>
              <a:gd name="adj" fmla="val 10702"/>
            </a:avLst>
          </a:prstGeom>
        </p:spPr>
        <p:txBody>
          <a:bodyPr/>
          <a:lstStyle/>
          <a:p>
            <a:pPr lvl="0"/>
            <a:r>
              <a:rPr lang="en-US" noProof="0" dirty="0" smtClean="0"/>
              <a:t>Click icon to add picture</a:t>
            </a:r>
            <a:endParaRPr lang="en-GB" noProof="0" dirty="0"/>
          </a:p>
        </p:txBody>
      </p:sp>
      <p:pic>
        <p:nvPicPr>
          <p:cNvPr id="7" name="Picture 6" descr="inverted commas closed.png"/>
          <p:cNvPicPr>
            <a:picLocks noChangeAspect="1"/>
          </p:cNvPicPr>
          <p:nvPr userDrawn="1"/>
        </p:nvPicPr>
        <p:blipFill rotWithShape="1">
          <a:blip r:embed="rId3" cstate="email">
            <a:lum bright="70000" contrast="-70000"/>
            <a:extLst>
              <a:ext uri="{28A0092B-C50C-407E-A947-70E740481C1C}">
                <a14:useLocalDpi xmlns:a14="http://schemas.microsoft.com/office/drawing/2010/main" val="0"/>
              </a:ext>
            </a:extLst>
          </a:blip>
          <a:srcRect l="26489" t="54153" r="29554" b="26824"/>
          <a:stretch/>
        </p:blipFill>
        <p:spPr>
          <a:xfrm>
            <a:off x="7517819" y="3519690"/>
            <a:ext cx="762020" cy="542668"/>
          </a:xfrm>
          <a:prstGeom prst="rect">
            <a:avLst/>
          </a:prstGeom>
        </p:spPr>
      </p:pic>
      <p:pic>
        <p:nvPicPr>
          <p:cNvPr id="8" name="Picture 7" descr="inverted commas open.png"/>
          <p:cNvPicPr>
            <a:picLocks noChangeAspect="1"/>
          </p:cNvPicPr>
          <p:nvPr userDrawn="1"/>
        </p:nvPicPr>
        <p:blipFill rotWithShape="1">
          <a:blip r:embed="rId4" cstate="email">
            <a:lum bright="70000" contrast="-70000"/>
            <a:extLst>
              <a:ext uri="{28A0092B-C50C-407E-A947-70E740481C1C}">
                <a14:useLocalDpi xmlns:a14="http://schemas.microsoft.com/office/drawing/2010/main" val="0"/>
              </a:ext>
            </a:extLst>
          </a:blip>
          <a:srcRect l="29337" t="27276" r="30702" b="54153"/>
          <a:stretch/>
        </p:blipFill>
        <p:spPr>
          <a:xfrm>
            <a:off x="4678162" y="2348593"/>
            <a:ext cx="692748" cy="531132"/>
          </a:xfrm>
          <a:prstGeom prst="rect">
            <a:avLst/>
          </a:prstGeom>
        </p:spPr>
      </p:pic>
      <p:sp>
        <p:nvSpPr>
          <p:cNvPr id="13" name="Text Placeholder 6"/>
          <p:cNvSpPr>
            <a:spLocks noGrp="1"/>
          </p:cNvSpPr>
          <p:nvPr>
            <p:ph type="body" sz="quarter" idx="15"/>
          </p:nvPr>
        </p:nvSpPr>
        <p:spPr>
          <a:xfrm>
            <a:off x="5038723" y="2520950"/>
            <a:ext cx="2881313" cy="1449578"/>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12" name="Text Placeholder 6"/>
          <p:cNvSpPr>
            <a:spLocks noGrp="1"/>
          </p:cNvSpPr>
          <p:nvPr>
            <p:ph type="body" sz="quarter" idx="14"/>
          </p:nvPr>
        </p:nvSpPr>
        <p:spPr>
          <a:xfrm>
            <a:off x="717550" y="2160587"/>
            <a:ext cx="3240085" cy="377941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pPr/>
              <a:t>5 October, 2020</a:t>
            </a:fld>
            <a:endParaRPr lang="en-GB" dirty="0"/>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900" b="1" i="0" u="none">
                <a:solidFill>
                  <a:srgbClr val="00C000"/>
                </a:solidFill>
                <a:latin typeface="Arial" panose="020B0604020202020204" pitchFamily="34" charset="0"/>
              </a:defRPr>
            </a:lvl1pPr>
          </a:lstStyle>
          <a:p>
            <a:r>
              <a:rPr lang="en-GB" smtClean="0"/>
              <a:t>PUBLIC</a:t>
            </a:r>
            <a:r>
              <a:rPr lang="en-GB" smtClean="0">
                <a:solidFill>
                  <a:srgbClr val="000000"/>
                </a:solidFill>
              </a:rPr>
              <a:t> </a:t>
            </a:r>
            <a:endParaRPr lang="en-GB">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1389451746"/>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6_text + char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7" name="Text Placeholder 6"/>
          <p:cNvSpPr>
            <a:spLocks noGrp="1"/>
          </p:cNvSpPr>
          <p:nvPr>
            <p:ph type="body" sz="quarter" idx="13"/>
          </p:nvPr>
        </p:nvSpPr>
        <p:spPr>
          <a:xfrm>
            <a:off x="717550" y="2160588"/>
            <a:ext cx="3240085" cy="3779411"/>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B6178F0A-3EE0-4B48-8395-CF38F4590226}" type="datetime3">
              <a:rPr lang="en-GB" smtClean="0"/>
              <a:t>5 October, 2020</a:t>
            </a:fld>
            <a:endParaRPr lang="en-GB" dirty="0"/>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00C000"/>
                </a:solidFill>
                <a:latin typeface="Arial" panose="020B0604020202020204" pitchFamily="34" charset="0"/>
              </a:defRPr>
            </a:lvl1pPr>
          </a:lstStyle>
          <a:p>
            <a:r>
              <a:rPr lang="en-GB" smtClean="0"/>
              <a:t>PUBLIC</a:t>
            </a:r>
            <a:r>
              <a:rPr lang="en-GB" smtClean="0">
                <a:solidFill>
                  <a:srgbClr val="000000"/>
                </a:solidFill>
              </a:rPr>
              <a:t> </a:t>
            </a:r>
            <a:endParaRPr lang="en-GB">
              <a:solidFill>
                <a:srgbClr val="000000"/>
              </a:solidFill>
            </a:endParaRPr>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105" name="Text Placeholder 6"/>
          <p:cNvSpPr>
            <a:spLocks noGrp="1"/>
          </p:cNvSpPr>
          <p:nvPr>
            <p:ph type="body" sz="quarter" idx="17"/>
          </p:nvPr>
        </p:nvSpPr>
        <p:spPr>
          <a:xfrm>
            <a:off x="4678361" y="2160588"/>
            <a:ext cx="3602036" cy="3779411"/>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cxnSp>
        <p:nvCxnSpPr>
          <p:cNvPr id="104" name="Straight Connector 103"/>
          <p:cNvCxnSpPr/>
          <p:nvPr userDrawn="1"/>
        </p:nvCxnSpPr>
        <p:spPr>
          <a:xfrm>
            <a:off x="4319585" y="2160588"/>
            <a:ext cx="0" cy="3959412"/>
          </a:xfrm>
          <a:prstGeom prst="line">
            <a:avLst/>
          </a:prstGeom>
          <a:ln w="6350">
            <a:solidFill>
              <a:schemeClr val="tx1"/>
            </a:solidFill>
            <a:tailEnd type="non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33127221"/>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5_text + char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7" name="Text Placeholder 6"/>
          <p:cNvSpPr>
            <a:spLocks noGrp="1"/>
          </p:cNvSpPr>
          <p:nvPr>
            <p:ph type="body" sz="quarter" idx="13"/>
          </p:nvPr>
        </p:nvSpPr>
        <p:spPr>
          <a:xfrm>
            <a:off x="717551" y="2879725"/>
            <a:ext cx="3240086" cy="3060273"/>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B6178F0A-3EE0-4B48-8395-CF38F4590226}" type="datetime3">
              <a:rPr lang="en-GB" smtClean="0"/>
              <a:t>5 October, 2020</a:t>
            </a:fld>
            <a:endParaRPr lang="en-GB" dirty="0"/>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00C000"/>
                </a:solidFill>
                <a:latin typeface="Arial" panose="020B0604020202020204" pitchFamily="34" charset="0"/>
              </a:defRPr>
            </a:lvl1pPr>
          </a:lstStyle>
          <a:p>
            <a:r>
              <a:rPr lang="en-GB" smtClean="0"/>
              <a:t>PUBLIC</a:t>
            </a:r>
            <a:r>
              <a:rPr lang="en-GB" smtClean="0">
                <a:solidFill>
                  <a:srgbClr val="000000"/>
                </a:solidFill>
              </a:rPr>
              <a:t> </a:t>
            </a:r>
            <a:endParaRPr lang="en-GB">
              <a:solidFill>
                <a:srgbClr val="000000"/>
              </a:solidFill>
            </a:endParaRPr>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102" name="Text Placeholder 6"/>
          <p:cNvSpPr>
            <a:spLocks noGrp="1"/>
          </p:cNvSpPr>
          <p:nvPr>
            <p:ph type="body" sz="quarter" idx="16"/>
          </p:nvPr>
        </p:nvSpPr>
        <p:spPr>
          <a:xfrm>
            <a:off x="720725" y="2340519"/>
            <a:ext cx="3236517" cy="360862"/>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rgbClr val="00539B"/>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105" name="Text Placeholder 6"/>
          <p:cNvSpPr>
            <a:spLocks noGrp="1"/>
          </p:cNvSpPr>
          <p:nvPr>
            <p:ph type="body" sz="quarter" idx="17"/>
          </p:nvPr>
        </p:nvSpPr>
        <p:spPr>
          <a:xfrm>
            <a:off x="4678361" y="2879725"/>
            <a:ext cx="3241675" cy="3060273"/>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106" name="Text Placeholder 6"/>
          <p:cNvSpPr>
            <a:spLocks noGrp="1"/>
          </p:cNvSpPr>
          <p:nvPr>
            <p:ph type="body" sz="quarter" idx="18"/>
          </p:nvPr>
        </p:nvSpPr>
        <p:spPr>
          <a:xfrm>
            <a:off x="4681536" y="2340519"/>
            <a:ext cx="3238103" cy="360862"/>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rgbClr val="00539B"/>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cxnSp>
        <p:nvCxnSpPr>
          <p:cNvPr id="104" name="Straight Connector 103"/>
          <p:cNvCxnSpPr/>
          <p:nvPr userDrawn="1"/>
        </p:nvCxnSpPr>
        <p:spPr>
          <a:xfrm>
            <a:off x="4319585" y="2160588"/>
            <a:ext cx="0" cy="3959412"/>
          </a:xfrm>
          <a:prstGeom prst="line">
            <a:avLst/>
          </a:prstGeom>
          <a:ln w="6350">
            <a:solidFill>
              <a:schemeClr val="tx1"/>
            </a:solidFill>
            <a:tailEnd type="non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19549912"/>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49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pPr/>
              <a:t>5 October, 2020</a:t>
            </a:fld>
            <a:endParaRPr lang="en-GB" dirty="0"/>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900" b="1" i="0" u="none">
                <a:solidFill>
                  <a:srgbClr val="00C000"/>
                </a:solidFill>
                <a:latin typeface="Arial" panose="020B0604020202020204" pitchFamily="34" charset="0"/>
              </a:defRPr>
            </a:lvl1pPr>
          </a:lstStyle>
          <a:p>
            <a:r>
              <a:rPr lang="en-GB" smtClean="0"/>
              <a:t>PUBLIC</a:t>
            </a:r>
            <a:r>
              <a:rPr lang="en-GB" smtClean="0">
                <a:solidFill>
                  <a:srgbClr val="000000"/>
                </a:solidFill>
              </a:rPr>
              <a:t> </a:t>
            </a:r>
            <a:endParaRPr lang="en-GB">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pPr/>
              <a:t>‹#›</a:t>
            </a:fld>
            <a:endParaRPr lang="en-GB" dirty="0"/>
          </a:p>
        </p:txBody>
      </p:sp>
      <p:sp>
        <p:nvSpPr>
          <p:cNvPr id="6" name="Rectangle 5"/>
          <p:cNvSpPr/>
          <p:nvPr userDrawn="1"/>
        </p:nvSpPr>
        <p:spPr>
          <a:xfrm>
            <a:off x="0" y="0"/>
            <a:ext cx="9144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7000" dirty="0" smtClean="0">
                <a:latin typeface="Franklin Gothic Book"/>
              </a:rPr>
              <a:t>Layouts</a:t>
            </a:r>
            <a:r>
              <a:rPr lang="en-US" sz="7000" baseline="0" dirty="0" smtClean="0">
                <a:latin typeface="Franklin Gothic Book"/>
              </a:rPr>
              <a:t> for</a:t>
            </a:r>
            <a:br>
              <a:rPr lang="en-US" sz="7000" baseline="0" dirty="0" smtClean="0">
                <a:latin typeface="Franklin Gothic Book"/>
              </a:rPr>
            </a:br>
            <a:r>
              <a:rPr lang="en-US" sz="7000" baseline="0" dirty="0" smtClean="0">
                <a:latin typeface="Franklin Gothic Book"/>
              </a:rPr>
              <a:t>images</a:t>
            </a:r>
            <a:endParaRPr lang="en-US" sz="7000" dirty="0">
              <a:latin typeface="Franklin Gothic Book"/>
            </a:endParaRPr>
          </a:p>
        </p:txBody>
      </p:sp>
      <p:grpSp>
        <p:nvGrpSpPr>
          <p:cNvPr id="7" name="Group 6"/>
          <p:cNvGrpSpPr/>
          <p:nvPr userDrawn="1"/>
        </p:nvGrpSpPr>
        <p:grpSpPr>
          <a:xfrm>
            <a:off x="-903288" y="0"/>
            <a:ext cx="9902857"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540087902"/>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ig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07514" y="2160587"/>
            <a:ext cx="7717349" cy="4310063"/>
          </a:xfrm>
          <a:prstGeom prst="round2SameRect">
            <a:avLst>
              <a:gd name="adj1" fmla="val 6208"/>
              <a:gd name="adj2" fmla="val 0"/>
            </a:avLst>
          </a:prstGeom>
        </p:spPr>
        <p:txBody>
          <a:bodyPr/>
          <a:lstStyle/>
          <a:p>
            <a:pPr lvl="0"/>
            <a:r>
              <a:rPr lang="en-US" noProof="0" dirty="0" smtClean="0"/>
              <a:t>Click icon to add picture</a:t>
            </a:r>
            <a:endParaRPr lang="en-GB" noProof="0" dirty="0"/>
          </a:p>
        </p:txBody>
      </p:sp>
      <p:cxnSp>
        <p:nvCxnSpPr>
          <p:cNvPr id="97" name="Straight Connector 96"/>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98"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370A1058-79E5-B545-968A-2AE9B714F01C}" type="datetime3">
              <a:rPr lang="en-GB" smtClean="0"/>
              <a:t>5 October, 2020</a:t>
            </a:fld>
            <a:endParaRPr lang="en-GB" dirty="0"/>
          </a:p>
        </p:txBody>
      </p:sp>
      <p:sp>
        <p:nvSpPr>
          <p:cNvPr id="99"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00C000"/>
                </a:solidFill>
                <a:latin typeface="Arial" panose="020B0604020202020204" pitchFamily="34" charset="0"/>
              </a:defRPr>
            </a:lvl1pPr>
          </a:lstStyle>
          <a:p>
            <a:r>
              <a:rPr lang="en-GB" smtClean="0"/>
              <a:t>PUBLIC</a:t>
            </a:r>
            <a:r>
              <a:rPr lang="en-GB" smtClean="0">
                <a:solidFill>
                  <a:srgbClr val="000000"/>
                </a:solidFill>
              </a:rPr>
              <a:t> </a:t>
            </a:r>
            <a:endParaRPr lang="en-GB">
              <a:solidFill>
                <a:srgbClr val="000000"/>
              </a:solidFill>
            </a:endParaRPr>
          </a:p>
        </p:txBody>
      </p:sp>
      <p:sp>
        <p:nvSpPr>
          <p:cNvPr id="101"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2569156850"/>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ig image with titl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07514" y="2879725"/>
            <a:ext cx="7717349" cy="3590925"/>
          </a:xfrm>
          <a:prstGeom prst="round2SameRect">
            <a:avLst>
              <a:gd name="adj1" fmla="val 6739"/>
              <a:gd name="adj2" fmla="val 0"/>
            </a:avLst>
          </a:prstGeom>
        </p:spPr>
        <p:txBody>
          <a:bodyPr/>
          <a:lstStyle/>
          <a:p>
            <a:pPr lvl="0"/>
            <a:r>
              <a:rPr lang="en-US" noProof="0" dirty="0" smtClean="0"/>
              <a:t>Click icon to add picture</a:t>
            </a:r>
            <a:endParaRPr lang="en-GB" noProof="0" dirty="0"/>
          </a:p>
        </p:txBody>
      </p:sp>
      <p:cxnSp>
        <p:nvCxnSpPr>
          <p:cNvPr id="97" name="Straight Connector 96"/>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98"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370A1058-79E5-B545-968A-2AE9B714F01C}" type="datetime3">
              <a:rPr lang="en-GB" smtClean="0"/>
              <a:t>5 October, 2020</a:t>
            </a:fld>
            <a:endParaRPr lang="en-GB" dirty="0"/>
          </a:p>
        </p:txBody>
      </p:sp>
      <p:sp>
        <p:nvSpPr>
          <p:cNvPr id="99"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00C000"/>
                </a:solidFill>
                <a:latin typeface="Arial" panose="020B0604020202020204" pitchFamily="34" charset="0"/>
              </a:defRPr>
            </a:lvl1pPr>
          </a:lstStyle>
          <a:p>
            <a:r>
              <a:rPr lang="en-GB" smtClean="0"/>
              <a:t>PUBLIC</a:t>
            </a:r>
            <a:r>
              <a:rPr lang="en-GB" smtClean="0">
                <a:solidFill>
                  <a:srgbClr val="000000"/>
                </a:solidFill>
              </a:rPr>
              <a:t> </a:t>
            </a:r>
            <a:endParaRPr lang="en-GB">
              <a:solidFill>
                <a:srgbClr val="000000"/>
              </a:solidFill>
            </a:endParaRPr>
          </a:p>
        </p:txBody>
      </p:sp>
      <p:sp>
        <p:nvSpPr>
          <p:cNvPr id="101"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4" name="Text Placeholder 3"/>
          <p:cNvSpPr>
            <a:spLocks noGrp="1"/>
          </p:cNvSpPr>
          <p:nvPr>
            <p:ph type="body" sz="quarter" idx="15" hasCustomPrompt="1"/>
          </p:nvPr>
        </p:nvSpPr>
        <p:spPr>
          <a:xfrm>
            <a:off x="708025" y="2168525"/>
            <a:ext cx="7716838" cy="358775"/>
          </a:xfrm>
        </p:spPr>
        <p:txBody>
          <a:bodyPr/>
          <a:lstStyle>
            <a:lvl1pPr>
              <a:defRPr baseline="0">
                <a:latin typeface="Franklin Gothic Medium" panose="020B0603020102020204" pitchFamily="34" charset="0"/>
              </a:defRPr>
            </a:lvl1pPr>
          </a:lstStyle>
          <a:p>
            <a:pPr lvl="0"/>
            <a:r>
              <a:rPr lang="en-US" dirty="0" smtClean="0"/>
              <a:t>Image title</a:t>
            </a:r>
          </a:p>
        </p:txBody>
      </p:sp>
    </p:spTree>
    <p:extLst>
      <p:ext uri="{BB962C8B-B14F-4D97-AF65-F5344CB8AC3E}">
        <p14:creationId xmlns:p14="http://schemas.microsoft.com/office/powerpoint/2010/main" val="4116465418"/>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cxnSp>
        <p:nvCxnSpPr>
          <p:cNvPr id="99" name="Straight Connector 98"/>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3D8B94D5-4E54-D541-9BF4-8857EC431461}" type="datetime3">
              <a:rPr lang="en-GB" smtClean="0"/>
              <a:t>5 October, 2020</a:t>
            </a:fld>
            <a:endParaRPr lang="en-GB" dirty="0"/>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00C000"/>
                </a:solidFill>
                <a:latin typeface="Arial" panose="020B0604020202020204" pitchFamily="34" charset="0"/>
              </a:defRPr>
            </a:lvl1pPr>
          </a:lstStyle>
          <a:p>
            <a:r>
              <a:rPr lang="en-GB" smtClean="0"/>
              <a:t>PUBLIC</a:t>
            </a:r>
            <a:r>
              <a:rPr lang="en-GB" smtClean="0">
                <a:solidFill>
                  <a:srgbClr val="000000"/>
                </a:solidFill>
              </a:rPr>
              <a:t> </a:t>
            </a:r>
            <a:endParaRPr lang="en-GB">
              <a:solidFill>
                <a:srgbClr val="000000"/>
              </a:solidFill>
            </a:endParaRPr>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4" name="Text Placeholder 3"/>
          <p:cNvSpPr>
            <a:spLocks noGrp="1"/>
          </p:cNvSpPr>
          <p:nvPr>
            <p:ph type="body" sz="quarter" idx="15"/>
          </p:nvPr>
        </p:nvSpPr>
        <p:spPr>
          <a:xfrm>
            <a:off x="720725" y="2168525"/>
            <a:ext cx="3603625" cy="430212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
        <p:nvSpPr>
          <p:cNvPr id="10" name="Content Placeholder 9"/>
          <p:cNvSpPr>
            <a:spLocks noGrp="1"/>
          </p:cNvSpPr>
          <p:nvPr>
            <p:ph sz="quarter" idx="16"/>
          </p:nvPr>
        </p:nvSpPr>
        <p:spPr>
          <a:xfrm>
            <a:off x="4819650" y="2168525"/>
            <a:ext cx="3605213" cy="4302125"/>
          </a:xfrm>
          <a:prstGeom prst="round2SameRect">
            <a:avLst>
              <a:gd name="adj1" fmla="val 7860"/>
              <a:gd name="adj2" fmla="val 0"/>
            </a:avLst>
          </a:prstGeom>
        </p:spPr>
        <p:txBody>
          <a:bodyPr/>
          <a:lstStyle/>
          <a:p>
            <a:pPr lvl="0"/>
            <a:r>
              <a:rPr lang="en-US" dirty="0" smtClean="0"/>
              <a:t>Click to edit Master text styles</a:t>
            </a:r>
          </a:p>
        </p:txBody>
      </p:sp>
    </p:spTree>
    <p:extLst>
      <p:ext uri="{BB962C8B-B14F-4D97-AF65-F5344CB8AC3E}">
        <p14:creationId xmlns:p14="http://schemas.microsoft.com/office/powerpoint/2010/main" val="3522794092"/>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3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6262688" y="2160587"/>
            <a:ext cx="2162175" cy="3963988"/>
          </a:xfrm>
          <a:prstGeom prst="roundRect">
            <a:avLst>
              <a:gd name="adj" fmla="val 10702"/>
            </a:avLst>
          </a:prstGeom>
        </p:spPr>
        <p:txBody>
          <a:bodyPr/>
          <a:lstStyle/>
          <a:p>
            <a:pPr lvl="0"/>
            <a:r>
              <a:rPr lang="en-US" noProof="0" dirty="0" smtClean="0"/>
              <a:t>Click icon to add picture</a:t>
            </a:r>
            <a:endParaRPr lang="en-GB" noProof="0" dirty="0"/>
          </a:p>
        </p:txBody>
      </p:sp>
      <p:cxnSp>
        <p:nvCxnSpPr>
          <p:cNvPr id="99" name="Straight Connector 98"/>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3D8B94D5-4E54-D541-9BF4-8857EC431461}" type="datetime3">
              <a:rPr lang="en-GB" smtClean="0"/>
              <a:t>5 October, 2020</a:t>
            </a:fld>
            <a:endParaRPr lang="en-GB" dirty="0"/>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00C000"/>
                </a:solidFill>
                <a:latin typeface="Arial" panose="020B0604020202020204" pitchFamily="34" charset="0"/>
              </a:defRPr>
            </a:lvl1pPr>
          </a:lstStyle>
          <a:p>
            <a:r>
              <a:rPr lang="en-GB" smtClean="0"/>
              <a:t>PUBLIC</a:t>
            </a:r>
            <a:r>
              <a:rPr lang="en-GB" smtClean="0">
                <a:solidFill>
                  <a:srgbClr val="000000"/>
                </a:solidFill>
              </a:rPr>
              <a:t> </a:t>
            </a:r>
            <a:endParaRPr lang="en-GB">
              <a:solidFill>
                <a:srgbClr val="000000"/>
              </a:solidFill>
            </a:endParaRPr>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4" name="Text Placeholder 3"/>
          <p:cNvSpPr>
            <a:spLocks noGrp="1"/>
          </p:cNvSpPr>
          <p:nvPr>
            <p:ph type="body" sz="quarter" idx="15"/>
          </p:nvPr>
        </p:nvSpPr>
        <p:spPr>
          <a:xfrm>
            <a:off x="719138" y="2168525"/>
            <a:ext cx="5181600" cy="43116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Tree>
    <p:extLst>
      <p:ext uri="{BB962C8B-B14F-4D97-AF65-F5344CB8AC3E}">
        <p14:creationId xmlns:p14="http://schemas.microsoft.com/office/powerpoint/2010/main" val="3849936513"/>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0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4819651" y="2160587"/>
            <a:ext cx="3605212" cy="4310064"/>
          </a:xfrm>
          <a:prstGeom prst="round2SameRect">
            <a:avLst>
              <a:gd name="adj1" fmla="val 5389"/>
              <a:gd name="adj2" fmla="val 0"/>
            </a:avLst>
          </a:prstGeom>
        </p:spPr>
        <p:txBody>
          <a:bodyPr/>
          <a:lstStyle/>
          <a:p>
            <a:pPr lvl="0"/>
            <a:r>
              <a:rPr lang="en-US" noProof="0" dirty="0" smtClean="0"/>
              <a:t>Click icon to add picture</a:t>
            </a:r>
            <a:endParaRPr lang="en-GB" noProof="0" dirty="0"/>
          </a:p>
        </p:txBody>
      </p:sp>
      <p:cxnSp>
        <p:nvCxnSpPr>
          <p:cNvPr id="99" name="Straight Connector 98"/>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3D8B94D5-4E54-D541-9BF4-8857EC431461}" type="datetime3">
              <a:rPr lang="en-GB" smtClean="0"/>
              <a:t>5 October, 2020</a:t>
            </a:fld>
            <a:endParaRPr lang="en-GB" dirty="0"/>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00C000"/>
                </a:solidFill>
                <a:latin typeface="Arial" panose="020B0604020202020204" pitchFamily="34" charset="0"/>
              </a:defRPr>
            </a:lvl1pPr>
          </a:lstStyle>
          <a:p>
            <a:r>
              <a:rPr lang="en-GB" smtClean="0"/>
              <a:t>PUBLIC</a:t>
            </a:r>
            <a:r>
              <a:rPr lang="en-GB" smtClean="0">
                <a:solidFill>
                  <a:srgbClr val="000000"/>
                </a:solidFill>
              </a:rPr>
              <a:t> </a:t>
            </a:r>
            <a:endParaRPr lang="en-GB">
              <a:solidFill>
                <a:srgbClr val="000000"/>
              </a:solidFill>
            </a:endParaRPr>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4" name="Text Placeholder 3"/>
          <p:cNvSpPr>
            <a:spLocks noGrp="1"/>
          </p:cNvSpPr>
          <p:nvPr>
            <p:ph type="body" sz="quarter" idx="15"/>
          </p:nvPr>
        </p:nvSpPr>
        <p:spPr>
          <a:xfrm>
            <a:off x="720725" y="2160588"/>
            <a:ext cx="3603625" cy="366712"/>
          </a:xfrm>
        </p:spPr>
        <p:txBody>
          <a:bodyPr>
            <a:normAutofit/>
          </a:bodyPr>
          <a:lstStyle>
            <a:lvl1pPr>
              <a:defRPr sz="1800">
                <a:latin typeface="Franklin Gothic Medium" panose="020B0603020102020204" pitchFamily="34" charset="0"/>
              </a:defRPr>
            </a:lvl1pPr>
          </a:lstStyle>
          <a:p>
            <a:pPr lvl="0"/>
            <a:r>
              <a:rPr lang="en-US" dirty="0" smtClean="0"/>
              <a:t>Click to edit Master text styles</a:t>
            </a:r>
          </a:p>
        </p:txBody>
      </p:sp>
      <p:sp>
        <p:nvSpPr>
          <p:cNvPr id="6" name="Text Placeholder 5"/>
          <p:cNvSpPr>
            <a:spLocks noGrp="1"/>
          </p:cNvSpPr>
          <p:nvPr>
            <p:ph type="body" sz="quarter" idx="16"/>
          </p:nvPr>
        </p:nvSpPr>
        <p:spPr>
          <a:xfrm>
            <a:off x="719138" y="2886075"/>
            <a:ext cx="3605212" cy="3584575"/>
          </a:xfrm>
        </p:spPr>
        <p:txBody>
          <a:bodyPr>
            <a:normAutofit/>
          </a:bodyPr>
          <a:lstStyle>
            <a:lvl1pPr>
              <a:defRPr sz="1800"/>
            </a:lvl1pPr>
            <a:lvl2pPr>
              <a:defRPr sz="1800"/>
            </a:lvl2pPr>
            <a:lvl3pPr>
              <a:defRPr sz="1800"/>
            </a:lvl3pPr>
            <a:lvl4pPr>
              <a:defRPr sz="18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1546864730"/>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Image + tex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dirty="0"/>
          </a:p>
        </p:txBody>
      </p:sp>
      <p:sp>
        <p:nvSpPr>
          <p:cNvPr id="7" name="Text Placeholder 6"/>
          <p:cNvSpPr>
            <a:spLocks noGrp="1"/>
          </p:cNvSpPr>
          <p:nvPr>
            <p:ph type="body" sz="quarter" idx="13"/>
          </p:nvPr>
        </p:nvSpPr>
        <p:spPr>
          <a:xfrm>
            <a:off x="5068887" y="2160587"/>
            <a:ext cx="3570681" cy="3779412"/>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17549" y="2160587"/>
            <a:ext cx="3863975" cy="4310063"/>
          </a:xfrm>
          <a:prstGeom prst="round2SameRect">
            <a:avLst>
              <a:gd name="adj1" fmla="val 1674"/>
              <a:gd name="adj2" fmla="val 0"/>
            </a:avLst>
          </a:prstGeom>
        </p:spPr>
        <p:txBody>
          <a:bodyPr/>
          <a:lstStyle/>
          <a:p>
            <a:pPr lvl="0"/>
            <a:r>
              <a:rPr lang="en-US" noProof="0" dirty="0" smtClean="0"/>
              <a:t>Click icon to add picture</a:t>
            </a:r>
            <a:endParaRPr lang="en-GB" noProof="0" dirty="0"/>
          </a:p>
        </p:txBody>
      </p:sp>
      <p:cxnSp>
        <p:nvCxnSpPr>
          <p:cNvPr id="99" name="Straight Connector 98"/>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BA67E7FA-D7F1-764C-B0E1-8E31A2AA8DD1}" type="datetime3">
              <a:rPr lang="en-GB" smtClean="0"/>
              <a:t>5 October, 2020</a:t>
            </a:fld>
            <a:endParaRPr lang="en-GB" dirty="0"/>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00C000"/>
                </a:solidFill>
                <a:latin typeface="Arial" panose="020B0604020202020204" pitchFamily="34" charset="0"/>
              </a:defRPr>
            </a:lvl1pPr>
          </a:lstStyle>
          <a:p>
            <a:r>
              <a:rPr lang="en-GB" smtClean="0"/>
              <a:t>PUBLIC</a:t>
            </a:r>
            <a:r>
              <a:rPr lang="en-GB" smtClean="0">
                <a:solidFill>
                  <a:srgbClr val="000000"/>
                </a:solidFill>
              </a:rPr>
              <a:t> </a:t>
            </a:r>
            <a:endParaRPr lang="en-GB">
              <a:solidFill>
                <a:srgbClr val="000000"/>
              </a:solidFill>
            </a:endParaRPr>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3604152908"/>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Image + tex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dirty="0"/>
          </a:p>
        </p:txBody>
      </p:sp>
      <p:sp>
        <p:nvSpPr>
          <p:cNvPr id="7" name="Text Placeholder 6"/>
          <p:cNvSpPr>
            <a:spLocks noGrp="1"/>
          </p:cNvSpPr>
          <p:nvPr>
            <p:ph type="body" sz="quarter" idx="13"/>
          </p:nvPr>
        </p:nvSpPr>
        <p:spPr>
          <a:xfrm>
            <a:off x="5068887" y="2879725"/>
            <a:ext cx="3570681" cy="3060274"/>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17549" y="2160587"/>
            <a:ext cx="3960812" cy="4310063"/>
          </a:xfrm>
          <a:prstGeom prst="round2SameRect">
            <a:avLst>
              <a:gd name="adj1" fmla="val 6315"/>
              <a:gd name="adj2" fmla="val 0"/>
            </a:avLst>
          </a:prstGeom>
        </p:spPr>
        <p:txBody>
          <a:bodyPr/>
          <a:lstStyle/>
          <a:p>
            <a:pPr lvl="0"/>
            <a:r>
              <a:rPr lang="en-US" noProof="0" dirty="0" smtClean="0"/>
              <a:t>Click icon to add picture</a:t>
            </a:r>
            <a:endParaRPr lang="en-GB" noProof="0" dirty="0"/>
          </a:p>
        </p:txBody>
      </p:sp>
      <p:cxnSp>
        <p:nvCxnSpPr>
          <p:cNvPr id="99" name="Straight Connector 98"/>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BA67E7FA-D7F1-764C-B0E1-8E31A2AA8DD1}" type="datetime3">
              <a:rPr lang="en-GB" smtClean="0"/>
              <a:t>5 October, 2020</a:t>
            </a:fld>
            <a:endParaRPr lang="en-GB" dirty="0"/>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00C000"/>
                </a:solidFill>
                <a:latin typeface="Arial" panose="020B0604020202020204" pitchFamily="34" charset="0"/>
              </a:defRPr>
            </a:lvl1pPr>
          </a:lstStyle>
          <a:p>
            <a:r>
              <a:rPr lang="en-GB" smtClean="0"/>
              <a:t>PUBLIC</a:t>
            </a:r>
            <a:r>
              <a:rPr lang="en-GB" smtClean="0">
                <a:solidFill>
                  <a:srgbClr val="000000"/>
                </a:solidFill>
              </a:rPr>
              <a:t> </a:t>
            </a:r>
            <a:endParaRPr lang="en-GB">
              <a:solidFill>
                <a:srgbClr val="000000"/>
              </a:solidFill>
            </a:endParaRPr>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102" name="Text Placeholder 6" descr="First level - paragraph text&#10;Second level - bullet 1&#10;Third level - bullet 2&#10;&#10;No more than 100 words per slide" title="Main text copy"/>
          <p:cNvSpPr>
            <a:spLocks noGrp="1"/>
          </p:cNvSpPr>
          <p:nvPr>
            <p:ph type="body" sz="quarter" idx="15"/>
          </p:nvPr>
        </p:nvSpPr>
        <p:spPr>
          <a:xfrm>
            <a:off x="5068887" y="2160588"/>
            <a:ext cx="3570681" cy="360362"/>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Tree>
    <p:extLst>
      <p:ext uri="{BB962C8B-B14F-4D97-AF65-F5344CB8AC3E}">
        <p14:creationId xmlns:p14="http://schemas.microsoft.com/office/powerpoint/2010/main" val="2389258069"/>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8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07514" y="3600451"/>
            <a:ext cx="7932054" cy="2870200"/>
          </a:xfrm>
          <a:prstGeom prst="round2SameRect">
            <a:avLst>
              <a:gd name="adj1" fmla="val 1788"/>
              <a:gd name="adj2" fmla="val 0"/>
            </a:avLst>
          </a:prstGeom>
        </p:spPr>
        <p:txBody>
          <a:bodyPr/>
          <a:lstStyle/>
          <a:p>
            <a:pPr lvl="0"/>
            <a:r>
              <a:rPr lang="en-US" noProof="0" dirty="0" smtClean="0"/>
              <a:t>Click icon to add picture</a:t>
            </a:r>
            <a:endParaRPr lang="en-GB" noProof="0" dirty="0"/>
          </a:p>
        </p:txBody>
      </p:sp>
      <p:cxnSp>
        <p:nvCxnSpPr>
          <p:cNvPr id="97" name="Straight Connector 96"/>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98" name="Text Placeholder 6" descr="First level - paragraph text&#10;Second level - bullet 1&#10;Third level - bullet 2&#10;&#10;No more than 100 words per slide" title="Main text copy"/>
          <p:cNvSpPr>
            <a:spLocks noGrp="1"/>
          </p:cNvSpPr>
          <p:nvPr>
            <p:ph type="body" sz="quarter" idx="13"/>
          </p:nvPr>
        </p:nvSpPr>
        <p:spPr>
          <a:xfrm>
            <a:off x="720724" y="2160587"/>
            <a:ext cx="7918844" cy="107950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360000" marR="0" indent="0" algn="l" defTabSz="914400" rtl="0" eaLnBrk="0" fontAlgn="base" latinLnBrk="0" hangingPunct="0">
              <a:lnSpc>
                <a:spcPct val="100000"/>
              </a:lnSpc>
              <a:spcBef>
                <a:spcPts val="0"/>
              </a:spcBef>
              <a:spcAft>
                <a:spcPts val="600"/>
              </a:spcAft>
              <a:buClrTx/>
              <a:buSzTx/>
              <a:buFont typeface="Arial"/>
              <a:buNone/>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endPar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endParaRPr>
          </a:p>
        </p:txBody>
      </p:sp>
      <p:sp>
        <p:nvSpPr>
          <p:cNvPr id="99"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58A08D2F-58AB-0E44-B578-C5D8D2B4BF3B}" type="datetime3">
              <a:rPr lang="en-GB" smtClean="0"/>
              <a:t>5 October, 2020</a:t>
            </a:fld>
            <a:endParaRPr lang="en-GB" dirty="0"/>
          </a:p>
        </p:txBody>
      </p:sp>
      <p:sp>
        <p:nvSpPr>
          <p:cNvPr id="100"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00C000"/>
                </a:solidFill>
                <a:latin typeface="Arial" panose="020B0604020202020204" pitchFamily="34" charset="0"/>
              </a:defRPr>
            </a:lvl1pPr>
          </a:lstStyle>
          <a:p>
            <a:r>
              <a:rPr lang="en-GB" smtClean="0"/>
              <a:t>PUBLIC</a:t>
            </a:r>
            <a:r>
              <a:rPr lang="en-GB" smtClean="0">
                <a:solidFill>
                  <a:srgbClr val="000000"/>
                </a:solidFill>
              </a:rPr>
              <a:t> </a:t>
            </a:r>
            <a:endParaRPr lang="en-GB">
              <a:solidFill>
                <a:srgbClr val="000000"/>
              </a:solidFill>
            </a:endParaRPr>
          </a:p>
        </p:txBody>
      </p:sp>
      <p:sp>
        <p:nvSpPr>
          <p:cNvPr id="102"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1509894829"/>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1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07515" y="3600451"/>
            <a:ext cx="3612072" cy="2870200"/>
          </a:xfrm>
          <a:prstGeom prst="round2SameRect">
            <a:avLst>
              <a:gd name="adj1" fmla="val 1788"/>
              <a:gd name="adj2" fmla="val 0"/>
            </a:avLst>
          </a:prstGeom>
        </p:spPr>
        <p:txBody>
          <a:bodyPr/>
          <a:lstStyle/>
          <a:p>
            <a:pPr lvl="0"/>
            <a:r>
              <a:rPr lang="en-US" noProof="0" dirty="0" smtClean="0"/>
              <a:t>Click icon to add picture</a:t>
            </a:r>
            <a:endParaRPr lang="en-GB" noProof="0" dirty="0"/>
          </a:p>
        </p:txBody>
      </p:sp>
      <p:cxnSp>
        <p:nvCxnSpPr>
          <p:cNvPr id="97" name="Straight Connector 96"/>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98" name="Text Placeholder 6" descr="First level - paragraph text&#10;Second level - bullet 1&#10;Third level - bullet 2&#10;&#10;No more than 100 words per slide" title="Main text copy"/>
          <p:cNvSpPr>
            <a:spLocks noGrp="1"/>
          </p:cNvSpPr>
          <p:nvPr>
            <p:ph type="body" sz="quarter" idx="13"/>
          </p:nvPr>
        </p:nvSpPr>
        <p:spPr>
          <a:xfrm>
            <a:off x="720724" y="2160587"/>
            <a:ext cx="7558843" cy="107950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360000" marR="0" indent="0" algn="l" defTabSz="914400" rtl="0" eaLnBrk="0" fontAlgn="base" latinLnBrk="0" hangingPunct="0">
              <a:lnSpc>
                <a:spcPct val="100000"/>
              </a:lnSpc>
              <a:spcBef>
                <a:spcPts val="0"/>
              </a:spcBef>
              <a:spcAft>
                <a:spcPts val="600"/>
              </a:spcAft>
              <a:buClrTx/>
              <a:buSzTx/>
              <a:buFont typeface="Arial"/>
              <a:buNone/>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endPar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endParaRPr>
          </a:p>
        </p:txBody>
      </p:sp>
      <p:sp>
        <p:nvSpPr>
          <p:cNvPr id="99"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58A08D2F-58AB-0E44-B578-C5D8D2B4BF3B}" type="datetime3">
              <a:rPr lang="en-GB" smtClean="0"/>
              <a:t>5 October, 2020</a:t>
            </a:fld>
            <a:endParaRPr lang="en-GB" dirty="0"/>
          </a:p>
        </p:txBody>
      </p:sp>
      <p:sp>
        <p:nvSpPr>
          <p:cNvPr id="100"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00C000"/>
                </a:solidFill>
                <a:latin typeface="Arial" panose="020B0604020202020204" pitchFamily="34" charset="0"/>
              </a:defRPr>
            </a:lvl1pPr>
          </a:lstStyle>
          <a:p>
            <a:r>
              <a:rPr lang="en-GB" smtClean="0"/>
              <a:t>PUBLIC</a:t>
            </a:r>
            <a:r>
              <a:rPr lang="en-GB" smtClean="0">
                <a:solidFill>
                  <a:srgbClr val="000000"/>
                </a:solidFill>
              </a:rPr>
              <a:t> </a:t>
            </a:r>
            <a:endParaRPr lang="en-GB">
              <a:solidFill>
                <a:srgbClr val="000000"/>
              </a:solidFill>
            </a:endParaRPr>
          </a:p>
        </p:txBody>
      </p:sp>
      <p:sp>
        <p:nvSpPr>
          <p:cNvPr id="102"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10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5"/>
          </p:nvPr>
        </p:nvSpPr>
        <p:spPr>
          <a:xfrm>
            <a:off x="4678361" y="3600450"/>
            <a:ext cx="3601206" cy="2870200"/>
          </a:xfrm>
          <a:prstGeom prst="round2SameRect">
            <a:avLst>
              <a:gd name="adj1" fmla="val 1788"/>
              <a:gd name="adj2" fmla="val 0"/>
            </a:avLst>
          </a:prstGeom>
        </p:spPr>
        <p:txBody>
          <a:bodyPr/>
          <a:lstStyle/>
          <a:p>
            <a:pPr lvl="0"/>
            <a:r>
              <a:rPr lang="en-US" noProof="0" dirty="0" smtClean="0"/>
              <a:t>Click icon to add picture</a:t>
            </a:r>
            <a:endParaRPr lang="en-GB" noProof="0" dirty="0"/>
          </a:p>
        </p:txBody>
      </p:sp>
    </p:spTree>
    <p:extLst>
      <p:ext uri="{BB962C8B-B14F-4D97-AF65-F5344CB8AC3E}">
        <p14:creationId xmlns:p14="http://schemas.microsoft.com/office/powerpoint/2010/main" val="1605490854"/>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7" name="Text Placeholder 6" descr="First level - paragraph text&#10;Second level - bullet 1&#10;Third level - bullet 2&#10;&#10;No more than 100 words per slide" title="Main text copy"/>
          <p:cNvSpPr>
            <a:spLocks noGrp="1"/>
          </p:cNvSpPr>
          <p:nvPr>
            <p:ph type="body" sz="quarter" idx="13"/>
          </p:nvPr>
        </p:nvSpPr>
        <p:spPr>
          <a:xfrm>
            <a:off x="720724" y="2160587"/>
            <a:ext cx="2517775" cy="377941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cxnSp>
        <p:nvCxnSpPr>
          <p:cNvPr id="99" name="Straight Connector 98"/>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3598861" y="2160587"/>
            <a:ext cx="2159000" cy="3779411"/>
          </a:xfrm>
          <a:prstGeom prst="roundRect">
            <a:avLst>
              <a:gd name="adj" fmla="val 5286"/>
            </a:avLst>
          </a:prstGeom>
        </p:spPr>
        <p:txBody>
          <a:bodyPr/>
          <a:lstStyle/>
          <a:p>
            <a:pPr lvl="0"/>
            <a:r>
              <a:rPr lang="en-US" noProof="0" dirty="0" smtClean="0"/>
              <a:t>Click icon to add picture</a:t>
            </a:r>
            <a:endParaRPr lang="en-GB" noProof="0" dirty="0"/>
          </a:p>
        </p:txBody>
      </p:sp>
      <p:sp>
        <p:nvSpPr>
          <p:cNvPr id="10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6118223" y="2180103"/>
            <a:ext cx="2159000" cy="3779411"/>
          </a:xfrm>
          <a:prstGeom prst="roundRect">
            <a:avLst>
              <a:gd name="adj" fmla="val 5286"/>
            </a:avLst>
          </a:prstGeom>
        </p:spPr>
        <p:txBody>
          <a:bodyPr/>
          <a:lstStyle/>
          <a:p>
            <a:pPr lvl="0"/>
            <a:r>
              <a:rPr lang="en-US" noProof="0" dirty="0" smtClean="0"/>
              <a:t>Click icon to add picture</a:t>
            </a:r>
            <a:endParaRPr lang="en-GB" noProof="0" dirty="0"/>
          </a:p>
        </p:txBody>
      </p:sp>
      <p:sp>
        <p:nvSpPr>
          <p:cNvPr id="102"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EDCE6523-1D77-094B-8E5B-28D72BCF4B9A}" type="datetime3">
              <a:rPr lang="en-GB" smtClean="0"/>
              <a:t>5 October, 2020</a:t>
            </a:fld>
            <a:endParaRPr lang="en-GB" dirty="0"/>
          </a:p>
        </p:txBody>
      </p:sp>
      <p:sp>
        <p:nvSpPr>
          <p:cNvPr id="104"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00C000"/>
                </a:solidFill>
                <a:latin typeface="Arial" panose="020B0604020202020204" pitchFamily="34" charset="0"/>
              </a:defRPr>
            </a:lvl1pPr>
          </a:lstStyle>
          <a:p>
            <a:r>
              <a:rPr lang="en-GB" smtClean="0"/>
              <a:t>PUBLIC</a:t>
            </a:r>
            <a:r>
              <a:rPr lang="en-GB" smtClean="0">
                <a:solidFill>
                  <a:srgbClr val="000000"/>
                </a:solidFill>
              </a:rPr>
              <a:t> </a:t>
            </a:r>
            <a:endParaRPr lang="en-GB">
              <a:solidFill>
                <a:srgbClr val="000000"/>
              </a:solidFill>
            </a:endParaRPr>
          </a:p>
        </p:txBody>
      </p:sp>
      <p:sp>
        <p:nvSpPr>
          <p:cNvPr id="101"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2185066128"/>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7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7" name="Text Placeholder 6" descr="First level - paragraph text&#10;Second level - bullet 1&#10;Third level - bullet 2&#10;&#10;No more than 100 words per slide" title="Main text copy"/>
          <p:cNvSpPr>
            <a:spLocks noGrp="1"/>
          </p:cNvSpPr>
          <p:nvPr>
            <p:ph type="body" sz="quarter" idx="13"/>
          </p:nvPr>
        </p:nvSpPr>
        <p:spPr>
          <a:xfrm>
            <a:off x="720724" y="2160587"/>
            <a:ext cx="2517775" cy="377941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cxnSp>
        <p:nvCxnSpPr>
          <p:cNvPr id="99" name="Straight Connector 98"/>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3598860" y="2160588"/>
            <a:ext cx="5043235" cy="1800226"/>
          </a:xfrm>
          <a:prstGeom prst="roundRect">
            <a:avLst>
              <a:gd name="adj" fmla="val 5286"/>
            </a:avLst>
          </a:prstGeom>
        </p:spPr>
        <p:txBody>
          <a:bodyPr/>
          <a:lstStyle/>
          <a:p>
            <a:pPr lvl="0"/>
            <a:r>
              <a:rPr lang="en-US" noProof="0" dirty="0" smtClean="0"/>
              <a:t>Click icon to add picture</a:t>
            </a:r>
            <a:endParaRPr lang="en-GB" noProof="0" dirty="0"/>
          </a:p>
        </p:txBody>
      </p:sp>
      <p:sp>
        <p:nvSpPr>
          <p:cNvPr id="10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3598860" y="4319588"/>
            <a:ext cx="5040708" cy="1639926"/>
          </a:xfrm>
          <a:prstGeom prst="roundRect">
            <a:avLst>
              <a:gd name="adj" fmla="val 5286"/>
            </a:avLst>
          </a:prstGeom>
        </p:spPr>
        <p:txBody>
          <a:bodyPr/>
          <a:lstStyle/>
          <a:p>
            <a:pPr lvl="0"/>
            <a:r>
              <a:rPr lang="en-US" noProof="0" dirty="0" smtClean="0"/>
              <a:t>Click icon to add picture</a:t>
            </a:r>
            <a:endParaRPr lang="en-GB" noProof="0" dirty="0"/>
          </a:p>
        </p:txBody>
      </p:sp>
      <p:sp>
        <p:nvSpPr>
          <p:cNvPr id="101"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DDB9F3E3-D95D-7744-B1A9-3A5E9661014B}" type="datetime3">
              <a:rPr lang="en-GB" smtClean="0"/>
              <a:t>5 October, 2020</a:t>
            </a:fld>
            <a:endParaRPr lang="en-GB" dirty="0"/>
          </a:p>
        </p:txBody>
      </p:sp>
      <p:sp>
        <p:nvSpPr>
          <p:cNvPr id="102"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00C000"/>
                </a:solidFill>
                <a:latin typeface="Arial" panose="020B0604020202020204" pitchFamily="34" charset="0"/>
              </a:defRPr>
            </a:lvl1pPr>
          </a:lstStyle>
          <a:p>
            <a:r>
              <a:rPr lang="en-GB" smtClean="0"/>
              <a:t>PUBLIC</a:t>
            </a:r>
            <a:r>
              <a:rPr lang="en-GB" smtClean="0">
                <a:solidFill>
                  <a:srgbClr val="000000"/>
                </a:solidFill>
              </a:rPr>
              <a:t> </a:t>
            </a:r>
            <a:endParaRPr lang="en-GB">
              <a:solidFill>
                <a:srgbClr val="000000"/>
              </a:solidFill>
            </a:endParaRPr>
          </a:p>
        </p:txBody>
      </p:sp>
      <p:sp>
        <p:nvSpPr>
          <p:cNvPr id="105"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733067803"/>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7" name="Text Placeholder 6" descr="First level - paragraph text&#10;Second level - bullet 1&#10;Third level - bullet 2&#10;&#10;No more than 100 words per slide" title="Main text copy"/>
          <p:cNvSpPr>
            <a:spLocks noGrp="1"/>
          </p:cNvSpPr>
          <p:nvPr>
            <p:ph type="body" sz="quarter" idx="13"/>
          </p:nvPr>
        </p:nvSpPr>
        <p:spPr>
          <a:xfrm>
            <a:off x="720724" y="2160587"/>
            <a:ext cx="3957635" cy="377941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5038723" y="2160587"/>
            <a:ext cx="1800000" cy="1800226"/>
          </a:xfrm>
          <a:prstGeom prst="roundRect">
            <a:avLst>
              <a:gd name="adj" fmla="val 1665"/>
            </a:avLst>
          </a:prstGeom>
        </p:spPr>
        <p:txBody>
          <a:bodyPr/>
          <a:lstStyle/>
          <a:p>
            <a:pPr lvl="0"/>
            <a:r>
              <a:rPr lang="en-US" noProof="0" dirty="0" smtClean="0"/>
              <a:t>Click icon to add picture</a:t>
            </a:r>
            <a:endParaRPr lang="en-GB" noProof="0" dirty="0"/>
          </a:p>
        </p:txBody>
      </p:sp>
      <p:cxnSp>
        <p:nvCxnSpPr>
          <p:cNvPr id="99" name="Straight Connector 98"/>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5"/>
          </p:nvPr>
        </p:nvSpPr>
        <p:spPr>
          <a:xfrm>
            <a:off x="7020035" y="2160588"/>
            <a:ext cx="1619275" cy="1089346"/>
          </a:xfrm>
          <a:prstGeom prst="roundRect">
            <a:avLst>
              <a:gd name="adj" fmla="val 5742"/>
            </a:avLst>
          </a:prstGeom>
        </p:spPr>
        <p:txBody>
          <a:bodyPr/>
          <a:lstStyle/>
          <a:p>
            <a:pPr lvl="0"/>
            <a:r>
              <a:rPr lang="en-US" noProof="0" dirty="0" smtClean="0"/>
              <a:t>Click icon to add picture</a:t>
            </a:r>
            <a:endParaRPr lang="en-GB" noProof="0" dirty="0"/>
          </a:p>
        </p:txBody>
      </p:sp>
      <p:sp>
        <p:nvSpPr>
          <p:cNvPr id="10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6"/>
          </p:nvPr>
        </p:nvSpPr>
        <p:spPr>
          <a:xfrm>
            <a:off x="5038724" y="4140313"/>
            <a:ext cx="1440000" cy="1800000"/>
          </a:xfrm>
          <a:prstGeom prst="roundRect">
            <a:avLst>
              <a:gd name="adj" fmla="val 4466"/>
            </a:avLst>
          </a:prstGeom>
        </p:spPr>
        <p:txBody>
          <a:bodyPr/>
          <a:lstStyle/>
          <a:p>
            <a:pPr lvl="0"/>
            <a:r>
              <a:rPr lang="en-US" noProof="0" dirty="0" smtClean="0"/>
              <a:t>Click icon to add picture</a:t>
            </a:r>
            <a:endParaRPr lang="en-GB" noProof="0" dirty="0"/>
          </a:p>
        </p:txBody>
      </p:sp>
      <p:sp>
        <p:nvSpPr>
          <p:cNvPr id="10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7199310" y="3419950"/>
            <a:ext cx="1440000" cy="1260000"/>
          </a:xfrm>
          <a:prstGeom prst="roundRect">
            <a:avLst>
              <a:gd name="adj" fmla="val 5336"/>
            </a:avLst>
          </a:prstGeom>
        </p:spPr>
        <p:txBody>
          <a:bodyPr/>
          <a:lstStyle/>
          <a:p>
            <a:pPr lvl="0"/>
            <a:r>
              <a:rPr lang="en-US" noProof="0" dirty="0" smtClean="0"/>
              <a:t>Click icon to add picture</a:t>
            </a:r>
            <a:endParaRPr lang="en-GB" noProof="0" dirty="0"/>
          </a:p>
        </p:txBody>
      </p:sp>
      <p:sp>
        <p:nvSpPr>
          <p:cNvPr id="104"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6663765" y="4863353"/>
            <a:ext cx="1975545" cy="1068054"/>
          </a:xfrm>
          <a:prstGeom prst="roundRect">
            <a:avLst>
              <a:gd name="adj" fmla="val 5591"/>
            </a:avLst>
          </a:prstGeom>
        </p:spPr>
        <p:txBody>
          <a:bodyPr/>
          <a:lstStyle/>
          <a:p>
            <a:pPr lvl="0"/>
            <a:r>
              <a:rPr lang="en-US" noProof="0" dirty="0" smtClean="0"/>
              <a:t>Click icon to add picture</a:t>
            </a:r>
            <a:endParaRPr lang="en-GB" noProof="0" dirty="0"/>
          </a:p>
        </p:txBody>
      </p:sp>
      <p:sp>
        <p:nvSpPr>
          <p:cNvPr id="103"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D9A64614-7B90-2844-BF62-27C15202A4B6}" type="datetime3">
              <a:rPr lang="en-GB" smtClean="0"/>
              <a:t>5 October, 2020</a:t>
            </a:fld>
            <a:endParaRPr lang="en-GB" dirty="0"/>
          </a:p>
        </p:txBody>
      </p:sp>
      <p:sp>
        <p:nvSpPr>
          <p:cNvPr id="105"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00C000"/>
                </a:solidFill>
                <a:latin typeface="Arial" panose="020B0604020202020204" pitchFamily="34" charset="0"/>
              </a:defRPr>
            </a:lvl1pPr>
          </a:lstStyle>
          <a:p>
            <a:r>
              <a:rPr lang="en-GB" smtClean="0"/>
              <a:t>PUBLIC</a:t>
            </a:r>
            <a:r>
              <a:rPr lang="en-GB" smtClean="0">
                <a:solidFill>
                  <a:srgbClr val="000000"/>
                </a:solidFill>
              </a:rPr>
              <a:t> </a:t>
            </a:r>
            <a:endParaRPr lang="en-GB">
              <a:solidFill>
                <a:srgbClr val="000000"/>
              </a:solidFill>
            </a:endParaRPr>
          </a:p>
        </p:txBody>
      </p:sp>
      <p:sp>
        <p:nvSpPr>
          <p:cNvPr id="107"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2641623639"/>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4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20725" y="2160587"/>
            <a:ext cx="2881087" cy="1800226"/>
          </a:xfrm>
          <a:prstGeom prst="roundRect">
            <a:avLst>
              <a:gd name="adj" fmla="val 5400"/>
            </a:avLst>
          </a:prstGeom>
        </p:spPr>
        <p:txBody>
          <a:bodyPr/>
          <a:lstStyle/>
          <a:p>
            <a:pPr lvl="0"/>
            <a:r>
              <a:rPr lang="en-US" noProof="0" dirty="0" smtClean="0"/>
              <a:t>Click icon to add picture</a:t>
            </a:r>
            <a:endParaRPr lang="en-GB" noProof="0" dirty="0"/>
          </a:p>
        </p:txBody>
      </p:sp>
      <p:cxnSp>
        <p:nvCxnSpPr>
          <p:cNvPr id="99" name="Straight Connector 98"/>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5"/>
          </p:nvPr>
        </p:nvSpPr>
        <p:spPr>
          <a:xfrm>
            <a:off x="3956773" y="2160587"/>
            <a:ext cx="2521812" cy="1808483"/>
          </a:xfrm>
          <a:prstGeom prst="roundRect">
            <a:avLst>
              <a:gd name="adj" fmla="val 4197"/>
            </a:avLst>
          </a:prstGeom>
        </p:spPr>
        <p:txBody>
          <a:bodyPr/>
          <a:lstStyle/>
          <a:p>
            <a:pPr lvl="0"/>
            <a:r>
              <a:rPr lang="en-US" noProof="0" dirty="0" smtClean="0"/>
              <a:t>Click icon to add picture</a:t>
            </a:r>
            <a:endParaRPr lang="en-GB" noProof="0" dirty="0"/>
          </a:p>
        </p:txBody>
      </p:sp>
      <p:sp>
        <p:nvSpPr>
          <p:cNvPr id="10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6"/>
          </p:nvPr>
        </p:nvSpPr>
        <p:spPr>
          <a:xfrm>
            <a:off x="2878136" y="4319588"/>
            <a:ext cx="3600588" cy="1800411"/>
          </a:xfrm>
          <a:prstGeom prst="roundRect">
            <a:avLst>
              <a:gd name="adj" fmla="val 4986"/>
            </a:avLst>
          </a:prstGeom>
        </p:spPr>
        <p:txBody>
          <a:bodyPr/>
          <a:lstStyle/>
          <a:p>
            <a:pPr lvl="0"/>
            <a:r>
              <a:rPr lang="en-US" noProof="0" dirty="0" smtClean="0"/>
              <a:t>Click icon to add picture</a:t>
            </a:r>
            <a:endParaRPr lang="en-GB" noProof="0" dirty="0"/>
          </a:p>
        </p:txBody>
      </p:sp>
      <p:sp>
        <p:nvSpPr>
          <p:cNvPr id="10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720725" y="4319588"/>
            <a:ext cx="1797048" cy="1800412"/>
          </a:xfrm>
          <a:prstGeom prst="roundRect">
            <a:avLst>
              <a:gd name="adj" fmla="val 6218"/>
            </a:avLst>
          </a:prstGeom>
        </p:spPr>
        <p:txBody>
          <a:bodyPr/>
          <a:lstStyle/>
          <a:p>
            <a:pPr lvl="0"/>
            <a:r>
              <a:rPr lang="en-US" noProof="0" dirty="0" smtClean="0"/>
              <a:t>Click icon to add picture</a:t>
            </a:r>
            <a:endParaRPr lang="en-GB" noProof="0" dirty="0"/>
          </a:p>
        </p:txBody>
      </p:sp>
      <p:sp>
        <p:nvSpPr>
          <p:cNvPr id="104"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6838948" y="2160588"/>
            <a:ext cx="1800620" cy="3959411"/>
          </a:xfrm>
          <a:prstGeom prst="roundRect">
            <a:avLst>
              <a:gd name="adj" fmla="val 3743"/>
            </a:avLst>
          </a:prstGeom>
        </p:spPr>
        <p:txBody>
          <a:bodyPr/>
          <a:lstStyle/>
          <a:p>
            <a:pPr lvl="0"/>
            <a:r>
              <a:rPr lang="en-US" noProof="0" dirty="0" smtClean="0"/>
              <a:t>Click icon to add picture</a:t>
            </a:r>
            <a:endParaRPr lang="en-GB" noProof="0" dirty="0"/>
          </a:p>
        </p:txBody>
      </p:sp>
      <p:sp>
        <p:nvSpPr>
          <p:cNvPr id="103"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CD9326FB-DCCB-FC47-93A9-9DEA7DB23AC9}" type="datetime3">
              <a:rPr lang="en-GB" smtClean="0"/>
              <a:t>5 October, 2020</a:t>
            </a:fld>
            <a:endParaRPr lang="en-GB" dirty="0"/>
          </a:p>
        </p:txBody>
      </p:sp>
      <p:sp>
        <p:nvSpPr>
          <p:cNvPr id="105"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00C000"/>
                </a:solidFill>
                <a:latin typeface="Arial" panose="020B0604020202020204" pitchFamily="34" charset="0"/>
              </a:defRPr>
            </a:lvl1pPr>
          </a:lstStyle>
          <a:p>
            <a:r>
              <a:rPr lang="en-GB" smtClean="0"/>
              <a:t>PUBLIC</a:t>
            </a:r>
            <a:r>
              <a:rPr lang="en-GB" smtClean="0">
                <a:solidFill>
                  <a:srgbClr val="000000"/>
                </a:solidFill>
              </a:rPr>
              <a:t> </a:t>
            </a:r>
            <a:endParaRPr lang="en-GB">
              <a:solidFill>
                <a:srgbClr val="000000"/>
              </a:solidFill>
            </a:endParaRPr>
          </a:p>
        </p:txBody>
      </p:sp>
      <p:sp>
        <p:nvSpPr>
          <p:cNvPr id="107"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2055648185"/>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6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18634" y="2159588"/>
            <a:ext cx="1800000" cy="1800000"/>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cxnSp>
        <p:nvCxnSpPr>
          <p:cNvPr id="99" name="Straight Connector 98"/>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5"/>
          </p:nvPr>
        </p:nvSpPr>
        <p:spPr>
          <a:xfrm>
            <a:off x="717773" y="4319588"/>
            <a:ext cx="1800000" cy="1800000"/>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5"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6"/>
          </p:nvPr>
        </p:nvSpPr>
        <p:spPr>
          <a:xfrm>
            <a:off x="2879724" y="2159588"/>
            <a:ext cx="1800000" cy="1800000"/>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6"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2878135" y="4319588"/>
            <a:ext cx="1800000" cy="1800000"/>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0"/>
          </p:nvPr>
        </p:nvSpPr>
        <p:spPr>
          <a:xfrm>
            <a:off x="5036738" y="2159588"/>
            <a:ext cx="1800000" cy="1800000"/>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1"/>
          </p:nvPr>
        </p:nvSpPr>
        <p:spPr>
          <a:xfrm>
            <a:off x="5038723" y="4319588"/>
            <a:ext cx="1800000" cy="1800000"/>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2"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04E479E0-1E06-DE4C-83BA-C65FC6EB3C8D}" type="datetime3">
              <a:rPr lang="en-GB" smtClean="0"/>
              <a:t>5 October, 2020</a:t>
            </a:fld>
            <a:endParaRPr lang="en-GB" dirty="0"/>
          </a:p>
        </p:txBody>
      </p:sp>
      <p:sp>
        <p:nvSpPr>
          <p:cNvPr id="104"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00C000"/>
                </a:solidFill>
                <a:latin typeface="Arial" panose="020B0604020202020204" pitchFamily="34" charset="0"/>
              </a:defRPr>
            </a:lvl1pPr>
          </a:lstStyle>
          <a:p>
            <a:r>
              <a:rPr lang="en-GB" smtClean="0"/>
              <a:t>PUBLIC</a:t>
            </a:r>
            <a:r>
              <a:rPr lang="en-GB" smtClean="0">
                <a:solidFill>
                  <a:srgbClr val="000000"/>
                </a:solidFill>
              </a:rPr>
              <a:t> </a:t>
            </a:r>
            <a:endParaRPr lang="en-GB">
              <a:solidFill>
                <a:srgbClr val="000000"/>
              </a:solidFill>
            </a:endParaRPr>
          </a:p>
        </p:txBody>
      </p:sp>
      <p:sp>
        <p:nvSpPr>
          <p:cNvPr id="100"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2926601309"/>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5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20724" y="2160587"/>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cxnSp>
        <p:nvCxnSpPr>
          <p:cNvPr id="99" name="Straight Connector 98"/>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5"/>
          </p:nvPr>
        </p:nvSpPr>
        <p:spPr>
          <a:xfrm>
            <a:off x="718635" y="3600449"/>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5"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6"/>
          </p:nvPr>
        </p:nvSpPr>
        <p:spPr>
          <a:xfrm>
            <a:off x="2158498" y="2160588"/>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6"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2146857" y="3600450"/>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7"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718635" y="5040499"/>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9"/>
          </p:nvPr>
        </p:nvSpPr>
        <p:spPr>
          <a:xfrm>
            <a:off x="2146857" y="5040313"/>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0"/>
          </p:nvPr>
        </p:nvSpPr>
        <p:spPr>
          <a:xfrm>
            <a:off x="3600950" y="2160588"/>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1"/>
          </p:nvPr>
        </p:nvSpPr>
        <p:spPr>
          <a:xfrm>
            <a:off x="3598861" y="3600450"/>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2"/>
          </p:nvPr>
        </p:nvSpPr>
        <p:spPr>
          <a:xfrm>
            <a:off x="5038724" y="2160589"/>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3"/>
          </p:nvPr>
        </p:nvSpPr>
        <p:spPr>
          <a:xfrm>
            <a:off x="5027083" y="3600451"/>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4"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4"/>
          </p:nvPr>
        </p:nvSpPr>
        <p:spPr>
          <a:xfrm>
            <a:off x="3598861" y="5040500"/>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5"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5"/>
          </p:nvPr>
        </p:nvSpPr>
        <p:spPr>
          <a:xfrm>
            <a:off x="5027083" y="5040314"/>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6"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6"/>
          </p:nvPr>
        </p:nvSpPr>
        <p:spPr>
          <a:xfrm>
            <a:off x="6482262" y="2160586"/>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7"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7"/>
          </p:nvPr>
        </p:nvSpPr>
        <p:spPr>
          <a:xfrm>
            <a:off x="6480173" y="3600448"/>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2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30"/>
          </p:nvPr>
        </p:nvSpPr>
        <p:spPr>
          <a:xfrm>
            <a:off x="6480173" y="5040498"/>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22"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2B7358CC-5F0F-DE45-B162-F1F79492E334}" type="datetime3">
              <a:rPr lang="en-GB" smtClean="0"/>
              <a:t>5 October, 2020</a:t>
            </a:fld>
            <a:endParaRPr lang="en-GB" dirty="0"/>
          </a:p>
        </p:txBody>
      </p:sp>
      <p:sp>
        <p:nvSpPr>
          <p:cNvPr id="123"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00C000"/>
                </a:solidFill>
                <a:latin typeface="Arial" panose="020B0604020202020204" pitchFamily="34" charset="0"/>
              </a:defRPr>
            </a:lvl1pPr>
          </a:lstStyle>
          <a:p>
            <a:r>
              <a:rPr lang="en-GB" smtClean="0"/>
              <a:t>PUBLIC</a:t>
            </a:r>
            <a:r>
              <a:rPr lang="en-GB" smtClean="0">
                <a:solidFill>
                  <a:srgbClr val="000000"/>
                </a:solidFill>
              </a:rPr>
              <a:t> </a:t>
            </a:r>
            <a:endParaRPr lang="en-GB">
              <a:solidFill>
                <a:srgbClr val="000000"/>
              </a:solidFill>
            </a:endParaRPr>
          </a:p>
        </p:txBody>
      </p:sp>
      <p:sp>
        <p:nvSpPr>
          <p:cNvPr id="100"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1429119623"/>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9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20724" y="2160587"/>
            <a:ext cx="2517774"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cxnSp>
        <p:nvCxnSpPr>
          <p:cNvPr id="99" name="Straight Connector 98"/>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5"/>
          </p:nvPr>
        </p:nvSpPr>
        <p:spPr>
          <a:xfrm>
            <a:off x="718634" y="3600449"/>
            <a:ext cx="2520531" cy="2519366"/>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0"/>
          </p:nvPr>
        </p:nvSpPr>
        <p:spPr>
          <a:xfrm>
            <a:off x="3600949" y="2160588"/>
            <a:ext cx="2520527" cy="2519362"/>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4"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4"/>
          </p:nvPr>
        </p:nvSpPr>
        <p:spPr>
          <a:xfrm>
            <a:off x="3598860" y="5040500"/>
            <a:ext cx="2519363"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6"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6"/>
          </p:nvPr>
        </p:nvSpPr>
        <p:spPr>
          <a:xfrm>
            <a:off x="6482262" y="2160586"/>
            <a:ext cx="2157306" cy="3959415"/>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22"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2B7358CC-5F0F-DE45-B162-F1F79492E334}" type="datetime3">
              <a:rPr lang="en-GB" smtClean="0"/>
              <a:t>5 October, 2020</a:t>
            </a:fld>
            <a:endParaRPr lang="en-GB" dirty="0"/>
          </a:p>
        </p:txBody>
      </p:sp>
      <p:sp>
        <p:nvSpPr>
          <p:cNvPr id="123"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00C000"/>
                </a:solidFill>
                <a:latin typeface="Arial" panose="020B0604020202020204" pitchFamily="34" charset="0"/>
              </a:defRPr>
            </a:lvl1pPr>
          </a:lstStyle>
          <a:p>
            <a:r>
              <a:rPr lang="en-GB" smtClean="0"/>
              <a:t>PUBLIC</a:t>
            </a:r>
            <a:r>
              <a:rPr lang="en-GB" smtClean="0">
                <a:solidFill>
                  <a:srgbClr val="000000"/>
                </a:solidFill>
              </a:rPr>
              <a:t> </a:t>
            </a:r>
            <a:endParaRPr lang="en-GB">
              <a:solidFill>
                <a:srgbClr val="000000"/>
              </a:solidFill>
            </a:endParaRPr>
          </a:p>
        </p:txBody>
      </p:sp>
      <p:sp>
        <p:nvSpPr>
          <p:cNvPr id="100"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2762893991"/>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Single column layou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GB" smtClean="0"/>
              <a:t>Click to edit Master title style</a:t>
            </a:r>
            <a:endParaRPr lang="en-GB" dirty="0"/>
          </a:p>
        </p:txBody>
      </p:sp>
      <p:sp>
        <p:nvSpPr>
          <p:cNvPr id="16" name="Text Placeholder 6" descr="First level - paragraph text&#10;Second level - bullet 1&#10;Third level - bullet 2&#10;&#10;No more than 100 words per slide" title="Main text copy"/>
          <p:cNvSpPr>
            <a:spLocks noGrp="1"/>
          </p:cNvSpPr>
          <p:nvPr>
            <p:ph type="body" sz="quarter" idx="13"/>
          </p:nvPr>
        </p:nvSpPr>
        <p:spPr>
          <a:xfrm>
            <a:off x="2517773" y="2160588"/>
            <a:ext cx="5761796" cy="3239412"/>
          </a:xfrm>
        </p:spPr>
        <p:txBody>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cxnSp>
        <p:nvCxnSpPr>
          <p:cNvPr id="166" name="Straight Connector 165"/>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6"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4AC23DB2-FB1A-4E43-8F6F-8E1E5CEC6EBA}" type="datetime3">
              <a:rPr lang="en-GB" smtClean="0"/>
              <a:t>5 October, 2020</a:t>
            </a:fld>
            <a:endParaRPr lang="en-GB" dirty="0"/>
          </a:p>
        </p:txBody>
      </p:sp>
      <p:sp>
        <p:nvSpPr>
          <p:cNvPr id="57"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00C000"/>
                </a:solidFill>
                <a:latin typeface="Arial" panose="020B0604020202020204" pitchFamily="34" charset="0"/>
              </a:defRPr>
            </a:lvl1pPr>
          </a:lstStyle>
          <a:p>
            <a:r>
              <a:rPr lang="en-GB" smtClean="0"/>
              <a:t>PUBLIC</a:t>
            </a:r>
            <a:r>
              <a:rPr lang="en-GB" smtClean="0">
                <a:solidFill>
                  <a:srgbClr val="000000"/>
                </a:solidFill>
              </a:rPr>
              <a:t> </a:t>
            </a:r>
            <a:endParaRPr lang="en-GB">
              <a:solidFill>
                <a:srgbClr val="000000"/>
              </a:solidFill>
            </a:endParaRPr>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19135" y="2160586"/>
            <a:ext cx="1439864" cy="3779411"/>
          </a:xfrm>
          <a:prstGeom prst="roundRect">
            <a:avLst>
              <a:gd name="adj" fmla="val 10455"/>
            </a:avLst>
          </a:prstGeom>
        </p:spPr>
        <p:txBody>
          <a:bodyPr>
            <a:normAutofit/>
          </a:bodyPr>
          <a:lstStyle>
            <a:lvl1pPr>
              <a:defRPr sz="1200"/>
            </a:lvl1pPr>
          </a:lstStyle>
          <a:p>
            <a:pPr lvl="0"/>
            <a:r>
              <a:rPr lang="en-US" noProof="0" dirty="0" smtClean="0"/>
              <a:t>Click icon to add picture</a:t>
            </a:r>
            <a:endParaRPr lang="en-GB" noProof="0" dirty="0"/>
          </a:p>
        </p:txBody>
      </p:sp>
      <p:sp>
        <p:nvSpPr>
          <p:cNvPr id="60" name="Text Placeholder 6" descr="First level - paragraph text&#10;Second level - bullet 1&#10;Third level - bullet 2&#10;&#10;No more than 100 words per slide" title="Main text copy"/>
          <p:cNvSpPr>
            <a:spLocks noGrp="1"/>
          </p:cNvSpPr>
          <p:nvPr>
            <p:ph type="body" sz="quarter" idx="15"/>
          </p:nvPr>
        </p:nvSpPr>
        <p:spPr>
          <a:xfrm>
            <a:off x="2517772" y="5399999"/>
            <a:ext cx="5761796" cy="530821"/>
          </a:xfrm>
        </p:spPr>
        <p:txBody>
          <a:bodyPr anchor="b">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1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1"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365882255"/>
      </p:ext>
    </p:extLst>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_Single column layou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GB" smtClean="0"/>
              <a:t>Click to edit Master title style</a:t>
            </a:r>
            <a:endParaRPr lang="en-GB" dirty="0"/>
          </a:p>
        </p:txBody>
      </p:sp>
      <p:sp>
        <p:nvSpPr>
          <p:cNvPr id="16" name="Text Placeholder 6" descr="First level - paragraph text&#10;Second level - bullet 1&#10;Third level - bullet 2&#10;&#10;No more than 100 words per slide" title="Main text copy"/>
          <p:cNvSpPr>
            <a:spLocks noGrp="1"/>
          </p:cNvSpPr>
          <p:nvPr>
            <p:ph type="body" sz="quarter" idx="13"/>
          </p:nvPr>
        </p:nvSpPr>
        <p:spPr>
          <a:xfrm>
            <a:off x="719135" y="2160588"/>
            <a:ext cx="6119814" cy="3239412"/>
          </a:xfrm>
        </p:spPr>
        <p:txBody>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cxnSp>
        <p:nvCxnSpPr>
          <p:cNvPr id="166" name="Straight Connector 165"/>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6"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4AC23DB2-FB1A-4E43-8F6F-8E1E5CEC6EBA}" type="datetime3">
              <a:rPr lang="en-GB" smtClean="0"/>
              <a:t>5 October, 2020</a:t>
            </a:fld>
            <a:endParaRPr lang="en-GB" dirty="0"/>
          </a:p>
        </p:txBody>
      </p:sp>
      <p:sp>
        <p:nvSpPr>
          <p:cNvPr id="57"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00C000"/>
                </a:solidFill>
                <a:latin typeface="Arial" panose="020B0604020202020204" pitchFamily="34" charset="0"/>
              </a:defRPr>
            </a:lvl1pPr>
          </a:lstStyle>
          <a:p>
            <a:r>
              <a:rPr lang="en-GB" smtClean="0"/>
              <a:t>PUBLIC</a:t>
            </a:r>
            <a:r>
              <a:rPr lang="en-GB" smtClean="0">
                <a:solidFill>
                  <a:srgbClr val="000000"/>
                </a:solidFill>
              </a:rPr>
              <a:t> </a:t>
            </a:r>
            <a:endParaRPr lang="en-GB">
              <a:solidFill>
                <a:srgbClr val="000000"/>
              </a:solidFill>
            </a:endParaRPr>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200104" y="2160588"/>
            <a:ext cx="1439864" cy="3779411"/>
          </a:xfrm>
          <a:prstGeom prst="roundRect">
            <a:avLst>
              <a:gd name="adj" fmla="val 10455"/>
            </a:avLst>
          </a:prstGeom>
        </p:spPr>
        <p:txBody>
          <a:bodyPr>
            <a:normAutofit/>
          </a:bodyPr>
          <a:lstStyle>
            <a:lvl1pPr>
              <a:defRPr sz="1200"/>
            </a:lvl1pPr>
          </a:lstStyle>
          <a:p>
            <a:pPr lvl="0"/>
            <a:r>
              <a:rPr lang="en-US" noProof="0" dirty="0" smtClean="0"/>
              <a:t>Click icon to add picture</a:t>
            </a:r>
            <a:endParaRPr lang="en-GB" noProof="0" dirty="0"/>
          </a:p>
        </p:txBody>
      </p:sp>
      <p:sp>
        <p:nvSpPr>
          <p:cNvPr id="60" name="Text Placeholder 6" descr="First level - paragraph text&#10;Second level - bullet 1&#10;Third level - bullet 2&#10;&#10;No more than 100 words per slide" title="Main text copy"/>
          <p:cNvSpPr>
            <a:spLocks noGrp="1"/>
          </p:cNvSpPr>
          <p:nvPr>
            <p:ph type="body" sz="quarter" idx="15"/>
          </p:nvPr>
        </p:nvSpPr>
        <p:spPr>
          <a:xfrm>
            <a:off x="720724" y="5409178"/>
            <a:ext cx="6118223" cy="530821"/>
          </a:xfrm>
        </p:spPr>
        <p:txBody>
          <a:bodyPr anchor="b">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1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1"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1680058998"/>
      </p:ext>
    </p:extLst>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19134" y="0"/>
            <a:ext cx="6291266" cy="1079499"/>
          </a:xfrm>
        </p:spPr>
        <p:txBody>
          <a:bodyPr/>
          <a:lstStyle/>
          <a:p>
            <a:r>
              <a:rPr lang="en-GB" dirty="0" smtClean="0"/>
              <a:t>Click to edit Master title style</a:t>
            </a:r>
            <a:endParaRPr lang="en-US" dirty="0"/>
          </a:p>
        </p:txBody>
      </p:sp>
      <p:sp>
        <p:nvSpPr>
          <p:cNvPr id="4" name="Text Placeholder 3"/>
          <p:cNvSpPr>
            <a:spLocks noGrp="1"/>
          </p:cNvSpPr>
          <p:nvPr>
            <p:ph type="body" sz="half" idx="2"/>
          </p:nvPr>
        </p:nvSpPr>
        <p:spPr>
          <a:xfrm>
            <a:off x="5038724" y="2160588"/>
            <a:ext cx="3600844" cy="3959412"/>
          </a:xfrm>
          <a:prstGeom prst="rect">
            <a:avLst/>
          </a:prstGeom>
        </p:spPr>
        <p:txBody>
          <a:bodyPr>
            <a:normAutofit/>
          </a:bodyPr>
          <a:lstStyle>
            <a:lvl1pPr marL="0" marR="0" indent="0" algn="l" defTabSz="914400" rtl="0" eaLnBrk="0" fontAlgn="base" latinLnBrk="0" hangingPunct="0">
              <a:lnSpc>
                <a:spcPct val="100000"/>
              </a:lnSpc>
              <a:spcBef>
                <a:spcPts val="0"/>
              </a:spcBef>
              <a:spcAft>
                <a:spcPts val="6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4" name="Date Placeholder 3"/>
          <p:cNvSpPr>
            <a:spLocks noGrp="1"/>
          </p:cNvSpPr>
          <p:nvPr>
            <p:ph type="dt" sz="half" idx="10"/>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t>5 October, 2020</a:t>
            </a:fld>
            <a:endParaRPr lang="en-GB" dirty="0"/>
          </a:p>
        </p:txBody>
      </p:sp>
      <p:sp>
        <p:nvSpPr>
          <p:cNvPr id="55"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00C000"/>
                </a:solidFill>
                <a:latin typeface="Arial" panose="020B0604020202020204" pitchFamily="34" charset="0"/>
              </a:defRPr>
            </a:lvl1pPr>
          </a:lstStyle>
          <a:p>
            <a:r>
              <a:rPr lang="en-GB" smtClean="0"/>
              <a:t>PUBLIC</a:t>
            </a:r>
            <a:r>
              <a:rPr lang="en-GB" smtClean="0">
                <a:solidFill>
                  <a:srgbClr val="000000"/>
                </a:solidFill>
              </a:rPr>
              <a:t> </a:t>
            </a:r>
            <a:endParaRPr lang="en-GB">
              <a:solidFill>
                <a:srgbClr val="000000"/>
              </a:solidFill>
            </a:endParaRPr>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719136" y="2160588"/>
            <a:ext cx="3959225" cy="3240274"/>
          </a:xfrm>
          <a:prstGeom prst="roundRect">
            <a:avLst>
              <a:gd name="adj" fmla="val 3484"/>
            </a:avLst>
          </a:prstGeom>
        </p:spPr>
        <p:txBody>
          <a:bodyPr/>
          <a:lstStyle/>
          <a:p>
            <a:pPr lvl="0"/>
            <a:r>
              <a:rPr lang="en-US" noProof="0" dirty="0" smtClean="0"/>
              <a:t>Click icon to add picture</a:t>
            </a:r>
            <a:endParaRPr lang="en-GB" noProof="0" dirty="0"/>
          </a:p>
        </p:txBody>
      </p:sp>
      <p:sp>
        <p:nvSpPr>
          <p:cNvPr id="62" name="Text Placeholder 6"/>
          <p:cNvSpPr>
            <a:spLocks noGrp="1"/>
          </p:cNvSpPr>
          <p:nvPr>
            <p:ph type="body" sz="quarter" idx="13"/>
          </p:nvPr>
        </p:nvSpPr>
        <p:spPr>
          <a:xfrm>
            <a:off x="719136" y="5760000"/>
            <a:ext cx="3959224"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57"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3993915602"/>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3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19134" y="0"/>
            <a:ext cx="6291266" cy="1079499"/>
          </a:xfrm>
        </p:spPr>
        <p:txBody>
          <a:bodyPr/>
          <a:lstStyle/>
          <a:p>
            <a:r>
              <a:rPr lang="en-GB" dirty="0" smtClean="0"/>
              <a:t>Click to edit Master title style</a:t>
            </a:r>
            <a:endParaRPr lang="en-US" dirty="0"/>
          </a:p>
        </p:txBody>
      </p:sp>
      <p:sp>
        <p:nvSpPr>
          <p:cNvPr id="4" name="Text Placeholder 3"/>
          <p:cNvSpPr>
            <a:spLocks noGrp="1"/>
          </p:cNvSpPr>
          <p:nvPr>
            <p:ph type="body" sz="half" idx="2"/>
          </p:nvPr>
        </p:nvSpPr>
        <p:spPr>
          <a:xfrm>
            <a:off x="5038724" y="2160588"/>
            <a:ext cx="3600844"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4" name="Date Placeholder 3"/>
          <p:cNvSpPr>
            <a:spLocks noGrp="1"/>
          </p:cNvSpPr>
          <p:nvPr>
            <p:ph type="dt" sz="half" idx="10"/>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t>5 October, 2020</a:t>
            </a:fld>
            <a:endParaRPr lang="en-GB" dirty="0"/>
          </a:p>
        </p:txBody>
      </p:sp>
      <p:sp>
        <p:nvSpPr>
          <p:cNvPr id="55"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00C000"/>
                </a:solidFill>
                <a:latin typeface="Arial" panose="020B0604020202020204" pitchFamily="34" charset="0"/>
              </a:defRPr>
            </a:lvl1pPr>
          </a:lstStyle>
          <a:p>
            <a:r>
              <a:rPr lang="en-GB" smtClean="0"/>
              <a:t>PUBLIC</a:t>
            </a:r>
            <a:r>
              <a:rPr lang="en-GB" smtClean="0">
                <a:solidFill>
                  <a:srgbClr val="000000"/>
                </a:solidFill>
              </a:rPr>
              <a:t> </a:t>
            </a:r>
            <a:endParaRPr lang="en-GB">
              <a:solidFill>
                <a:srgbClr val="000000"/>
              </a:solidFill>
            </a:endParaRPr>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719927" y="2160588"/>
            <a:ext cx="3958434" cy="1439862"/>
          </a:xfrm>
          <a:prstGeom prst="roundRect">
            <a:avLst>
              <a:gd name="adj" fmla="val 5286"/>
            </a:avLst>
          </a:prstGeom>
        </p:spPr>
        <p:txBody>
          <a:bodyPr/>
          <a:lstStyle/>
          <a:p>
            <a:pPr lvl="0"/>
            <a:r>
              <a:rPr lang="en-US" noProof="0" dirty="0" smtClean="0"/>
              <a:t>Click icon to add picture</a:t>
            </a:r>
            <a:endParaRPr lang="en-GB" noProof="0"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719926" y="3960813"/>
            <a:ext cx="3958433" cy="1440050"/>
          </a:xfrm>
          <a:prstGeom prst="roundRect">
            <a:avLst>
              <a:gd name="adj" fmla="val 5286"/>
            </a:avLst>
          </a:prstGeom>
        </p:spPr>
        <p:txBody>
          <a:bodyPr/>
          <a:lstStyle/>
          <a:p>
            <a:pPr lvl="0"/>
            <a:r>
              <a:rPr lang="en-US" noProof="0" dirty="0" smtClean="0"/>
              <a:t>Click icon to add picture</a:t>
            </a:r>
            <a:endParaRPr lang="en-GB" noProof="0" dirty="0"/>
          </a:p>
        </p:txBody>
      </p:sp>
      <p:sp>
        <p:nvSpPr>
          <p:cNvPr id="61" name="Text Placeholder 6"/>
          <p:cNvSpPr>
            <a:spLocks noGrp="1"/>
          </p:cNvSpPr>
          <p:nvPr>
            <p:ph type="body" sz="quarter" idx="13"/>
          </p:nvPr>
        </p:nvSpPr>
        <p:spPr>
          <a:xfrm>
            <a:off x="719136" y="5760000"/>
            <a:ext cx="3959225"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0"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2478495507"/>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19134" y="0"/>
            <a:ext cx="6291266" cy="1079499"/>
          </a:xfrm>
        </p:spPr>
        <p:txBody>
          <a:bodyPr/>
          <a:lstStyle/>
          <a:p>
            <a:r>
              <a:rPr lang="en-GB" dirty="0" smtClean="0"/>
              <a:t>Click to edit Master title style</a:t>
            </a:r>
            <a:endParaRPr lang="en-US" dirty="0"/>
          </a:p>
        </p:txBody>
      </p:sp>
      <p:sp>
        <p:nvSpPr>
          <p:cNvPr id="4" name="Text Placeholder 3"/>
          <p:cNvSpPr>
            <a:spLocks noGrp="1"/>
          </p:cNvSpPr>
          <p:nvPr>
            <p:ph type="body" sz="half" idx="2"/>
          </p:nvPr>
        </p:nvSpPr>
        <p:spPr>
          <a:xfrm>
            <a:off x="5038722" y="2160588"/>
            <a:ext cx="3600845"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4" name="Date Placeholder 3"/>
          <p:cNvSpPr>
            <a:spLocks noGrp="1"/>
          </p:cNvSpPr>
          <p:nvPr>
            <p:ph type="dt" sz="half" idx="10"/>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t>5 October, 2020</a:t>
            </a:fld>
            <a:endParaRPr lang="en-GB" dirty="0"/>
          </a:p>
        </p:txBody>
      </p:sp>
      <p:sp>
        <p:nvSpPr>
          <p:cNvPr id="55"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00C000"/>
                </a:solidFill>
                <a:latin typeface="Arial" panose="020B0604020202020204" pitchFamily="34" charset="0"/>
              </a:defRPr>
            </a:lvl1pPr>
          </a:lstStyle>
          <a:p>
            <a:r>
              <a:rPr lang="en-GB" smtClean="0"/>
              <a:t>PUBLIC</a:t>
            </a:r>
            <a:r>
              <a:rPr lang="en-GB" smtClean="0">
                <a:solidFill>
                  <a:srgbClr val="000000"/>
                </a:solidFill>
              </a:rPr>
              <a:t> </a:t>
            </a:r>
            <a:endParaRPr lang="en-GB">
              <a:solidFill>
                <a:srgbClr val="000000"/>
              </a:solidFill>
            </a:endParaRPr>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719927" y="2160588"/>
            <a:ext cx="3956054" cy="719137"/>
          </a:xfrm>
          <a:prstGeom prst="roundRect">
            <a:avLst>
              <a:gd name="adj" fmla="val 5286"/>
            </a:avLst>
          </a:prstGeom>
        </p:spPr>
        <p:txBody>
          <a:bodyPr/>
          <a:lstStyle/>
          <a:p>
            <a:pPr lvl="0"/>
            <a:r>
              <a:rPr lang="en-US" noProof="0" dirty="0" smtClean="0"/>
              <a:t>Click icon to add picture</a:t>
            </a:r>
            <a:endParaRPr lang="en-GB" noProof="0"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719927" y="3240788"/>
            <a:ext cx="1797847" cy="2159212"/>
          </a:xfrm>
          <a:prstGeom prst="roundRect">
            <a:avLst>
              <a:gd name="adj" fmla="val 5286"/>
            </a:avLst>
          </a:prstGeom>
        </p:spPr>
        <p:txBody>
          <a:bodyPr/>
          <a:lstStyle/>
          <a:p>
            <a:pPr lvl="0"/>
            <a:r>
              <a:rPr lang="en-US" noProof="0" dirty="0" smtClean="0"/>
              <a:t>Click icon to add picture</a:t>
            </a:r>
            <a:endParaRPr lang="en-GB" noProof="0" dirty="0"/>
          </a:p>
        </p:txBody>
      </p:sp>
      <p:sp>
        <p:nvSpPr>
          <p:cNvPr id="61" name="Text Placeholder 6"/>
          <p:cNvSpPr>
            <a:spLocks noGrp="1"/>
          </p:cNvSpPr>
          <p:nvPr>
            <p:ph type="body" sz="quarter" idx="13"/>
          </p:nvPr>
        </p:nvSpPr>
        <p:spPr>
          <a:xfrm>
            <a:off x="719136" y="5760000"/>
            <a:ext cx="3956845"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9"/>
          </p:nvPr>
        </p:nvSpPr>
        <p:spPr>
          <a:xfrm>
            <a:off x="2878135" y="3240788"/>
            <a:ext cx="1797846" cy="2159212"/>
          </a:xfrm>
          <a:prstGeom prst="roundRect">
            <a:avLst>
              <a:gd name="adj" fmla="val 5286"/>
            </a:avLst>
          </a:prstGeom>
        </p:spPr>
        <p:txBody>
          <a:bodyPr/>
          <a:lstStyle/>
          <a:p>
            <a:pPr lvl="0"/>
            <a:r>
              <a:rPr lang="en-US" noProof="0" dirty="0" smtClean="0"/>
              <a:t>Click icon to add picture</a:t>
            </a:r>
            <a:endParaRPr lang="en-GB" noProof="0" dirty="0"/>
          </a:p>
        </p:txBody>
      </p:sp>
      <p:sp>
        <p:nvSpPr>
          <p:cNvPr id="60"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3808822063"/>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5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19134" y="0"/>
            <a:ext cx="6291266" cy="1079499"/>
          </a:xfrm>
        </p:spPr>
        <p:txBody>
          <a:bodyPr/>
          <a:lstStyle/>
          <a:p>
            <a:r>
              <a:rPr lang="en-GB" dirty="0" smtClean="0"/>
              <a:t>Click to edit Master title style</a:t>
            </a:r>
            <a:endParaRPr lang="en-US" dirty="0"/>
          </a:p>
        </p:txBody>
      </p:sp>
      <p:sp>
        <p:nvSpPr>
          <p:cNvPr id="4" name="Text Placeholder 3"/>
          <p:cNvSpPr>
            <a:spLocks noGrp="1"/>
          </p:cNvSpPr>
          <p:nvPr>
            <p:ph type="body" sz="half" idx="2"/>
          </p:nvPr>
        </p:nvSpPr>
        <p:spPr>
          <a:xfrm>
            <a:off x="5038722" y="2160588"/>
            <a:ext cx="3600845"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4" name="Date Placeholder 3"/>
          <p:cNvSpPr>
            <a:spLocks noGrp="1"/>
          </p:cNvSpPr>
          <p:nvPr>
            <p:ph type="dt" sz="half" idx="10"/>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t>5 October, 2020</a:t>
            </a:fld>
            <a:endParaRPr lang="en-GB" dirty="0"/>
          </a:p>
        </p:txBody>
      </p:sp>
      <p:sp>
        <p:nvSpPr>
          <p:cNvPr id="55"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00C000"/>
                </a:solidFill>
                <a:latin typeface="Arial" panose="020B0604020202020204" pitchFamily="34" charset="0"/>
              </a:defRPr>
            </a:lvl1pPr>
          </a:lstStyle>
          <a:p>
            <a:r>
              <a:rPr lang="en-GB" smtClean="0"/>
              <a:t>PUBLIC</a:t>
            </a:r>
            <a:r>
              <a:rPr lang="en-GB" smtClean="0">
                <a:solidFill>
                  <a:srgbClr val="000000"/>
                </a:solidFill>
              </a:rPr>
              <a:t> </a:t>
            </a:r>
            <a:endParaRPr lang="en-GB">
              <a:solidFill>
                <a:srgbClr val="000000"/>
              </a:solidFill>
            </a:endParaRPr>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719927" y="2160588"/>
            <a:ext cx="3956054" cy="719137"/>
          </a:xfrm>
          <a:prstGeom prst="roundRect">
            <a:avLst>
              <a:gd name="adj" fmla="val 15436"/>
            </a:avLst>
          </a:prstGeom>
        </p:spPr>
        <p:txBody>
          <a:bodyPr/>
          <a:lstStyle/>
          <a:p>
            <a:pPr lvl="0"/>
            <a:r>
              <a:rPr lang="en-US" noProof="0" dirty="0" smtClean="0"/>
              <a:t>Click icon to add picture</a:t>
            </a:r>
            <a:endParaRPr lang="en-GB" noProof="0"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719927" y="3240788"/>
            <a:ext cx="3956054" cy="2159212"/>
          </a:xfrm>
          <a:prstGeom prst="roundRect">
            <a:avLst>
              <a:gd name="adj" fmla="val 5286"/>
            </a:avLst>
          </a:prstGeom>
        </p:spPr>
        <p:txBody>
          <a:bodyPr/>
          <a:lstStyle/>
          <a:p>
            <a:pPr lvl="0"/>
            <a:r>
              <a:rPr lang="en-US" noProof="0" dirty="0" smtClean="0"/>
              <a:t>Click icon to add picture</a:t>
            </a:r>
            <a:endParaRPr lang="en-GB" noProof="0" dirty="0"/>
          </a:p>
        </p:txBody>
      </p:sp>
      <p:sp>
        <p:nvSpPr>
          <p:cNvPr id="61" name="Text Placeholder 6"/>
          <p:cNvSpPr>
            <a:spLocks noGrp="1"/>
          </p:cNvSpPr>
          <p:nvPr>
            <p:ph type="body" sz="quarter" idx="13"/>
          </p:nvPr>
        </p:nvSpPr>
        <p:spPr>
          <a:xfrm>
            <a:off x="719136" y="5760000"/>
            <a:ext cx="3956845"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0"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439016761"/>
      </p:ext>
    </p:extLst>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4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19134" y="0"/>
            <a:ext cx="6291266" cy="1079499"/>
          </a:xfrm>
        </p:spPr>
        <p:txBody>
          <a:bodyPr/>
          <a:lstStyle/>
          <a:p>
            <a:r>
              <a:rPr lang="en-GB" dirty="0" smtClean="0"/>
              <a:t>Click to edit Master title style</a:t>
            </a:r>
            <a:endParaRPr lang="en-US" dirty="0"/>
          </a:p>
        </p:txBody>
      </p:sp>
      <p:sp>
        <p:nvSpPr>
          <p:cNvPr id="4" name="Text Placeholder 3"/>
          <p:cNvSpPr>
            <a:spLocks noGrp="1"/>
          </p:cNvSpPr>
          <p:nvPr>
            <p:ph type="body" sz="half" idx="2"/>
          </p:nvPr>
        </p:nvSpPr>
        <p:spPr>
          <a:xfrm>
            <a:off x="5038722" y="2160588"/>
            <a:ext cx="3600845"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4" name="Date Placeholder 3"/>
          <p:cNvSpPr>
            <a:spLocks noGrp="1"/>
          </p:cNvSpPr>
          <p:nvPr>
            <p:ph type="dt" sz="half" idx="10"/>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t>5 October, 2020</a:t>
            </a:fld>
            <a:endParaRPr lang="en-GB" dirty="0"/>
          </a:p>
        </p:txBody>
      </p:sp>
      <p:sp>
        <p:nvSpPr>
          <p:cNvPr id="55"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00C000"/>
                </a:solidFill>
                <a:latin typeface="Arial" panose="020B0604020202020204" pitchFamily="34" charset="0"/>
              </a:defRPr>
            </a:lvl1pPr>
          </a:lstStyle>
          <a:p>
            <a:r>
              <a:rPr lang="en-GB" smtClean="0"/>
              <a:t>PUBLIC</a:t>
            </a:r>
            <a:r>
              <a:rPr lang="en-GB" smtClean="0">
                <a:solidFill>
                  <a:srgbClr val="000000"/>
                </a:solidFill>
              </a:rPr>
              <a:t> </a:t>
            </a:r>
            <a:endParaRPr lang="en-GB">
              <a:solidFill>
                <a:srgbClr val="000000"/>
              </a:solidFill>
            </a:endParaRPr>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719927" y="2160588"/>
            <a:ext cx="3958433" cy="719137"/>
          </a:xfrm>
          <a:prstGeom prst="roundRect">
            <a:avLst>
              <a:gd name="adj" fmla="val 10361"/>
            </a:avLst>
          </a:prstGeom>
        </p:spPr>
        <p:txBody>
          <a:bodyPr>
            <a:normAutofit/>
          </a:bodyPr>
          <a:lstStyle>
            <a:lvl1pPr>
              <a:defRPr sz="1200"/>
            </a:lvl1pPr>
          </a:lstStyle>
          <a:p>
            <a:pPr lvl="0"/>
            <a:r>
              <a:rPr lang="en-US" noProof="0" dirty="0" smtClean="0"/>
              <a:t>Click icon to add picture</a:t>
            </a:r>
            <a:endParaRPr lang="en-GB" noProof="0"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719927" y="3240788"/>
            <a:ext cx="1797847" cy="1078800"/>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1" name="Text Placeholder 6"/>
          <p:cNvSpPr>
            <a:spLocks noGrp="1"/>
          </p:cNvSpPr>
          <p:nvPr>
            <p:ph type="body" sz="quarter" idx="13"/>
          </p:nvPr>
        </p:nvSpPr>
        <p:spPr>
          <a:xfrm>
            <a:off x="719136" y="5760000"/>
            <a:ext cx="3959224"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9"/>
          </p:nvPr>
        </p:nvSpPr>
        <p:spPr>
          <a:xfrm>
            <a:off x="2878136" y="3240788"/>
            <a:ext cx="1800224" cy="1078800"/>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0"/>
          </p:nvPr>
        </p:nvSpPr>
        <p:spPr>
          <a:xfrm>
            <a:off x="719927" y="4680838"/>
            <a:ext cx="3958433" cy="719162"/>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2064334862"/>
      </p:ext>
    </p:extLst>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6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19134" y="0"/>
            <a:ext cx="6291266" cy="1079499"/>
          </a:xfrm>
        </p:spPr>
        <p:txBody>
          <a:bodyPr/>
          <a:lstStyle/>
          <a:p>
            <a:r>
              <a:rPr lang="en-GB" dirty="0" smtClean="0"/>
              <a:t>Click to edit Master title style</a:t>
            </a:r>
            <a:endParaRPr lang="en-US" dirty="0"/>
          </a:p>
        </p:txBody>
      </p:sp>
      <p:sp>
        <p:nvSpPr>
          <p:cNvPr id="4" name="Text Placeholder 3"/>
          <p:cNvSpPr>
            <a:spLocks noGrp="1"/>
          </p:cNvSpPr>
          <p:nvPr>
            <p:ph type="body" sz="half" idx="2"/>
          </p:nvPr>
        </p:nvSpPr>
        <p:spPr>
          <a:xfrm>
            <a:off x="5038722" y="2160588"/>
            <a:ext cx="3600845"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4" name="Date Placeholder 3"/>
          <p:cNvSpPr>
            <a:spLocks noGrp="1"/>
          </p:cNvSpPr>
          <p:nvPr>
            <p:ph type="dt" sz="half" idx="10"/>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t>5 October, 2020</a:t>
            </a:fld>
            <a:endParaRPr lang="en-GB" dirty="0"/>
          </a:p>
        </p:txBody>
      </p:sp>
      <p:sp>
        <p:nvSpPr>
          <p:cNvPr id="55"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00C000"/>
                </a:solidFill>
                <a:latin typeface="Arial" panose="020B0604020202020204" pitchFamily="34" charset="0"/>
              </a:defRPr>
            </a:lvl1pPr>
          </a:lstStyle>
          <a:p>
            <a:r>
              <a:rPr lang="en-GB" smtClean="0"/>
              <a:t>PUBLIC</a:t>
            </a:r>
            <a:r>
              <a:rPr lang="en-GB" smtClean="0">
                <a:solidFill>
                  <a:srgbClr val="000000"/>
                </a:solidFill>
              </a:rPr>
              <a:t> </a:t>
            </a:r>
            <a:endParaRPr lang="en-GB">
              <a:solidFill>
                <a:srgbClr val="000000"/>
              </a:solidFill>
            </a:endParaRPr>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719927" y="2160588"/>
            <a:ext cx="3958433" cy="719137"/>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719927" y="3240788"/>
            <a:ext cx="1797847" cy="1078800"/>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1" name="Text Placeholder 6"/>
          <p:cNvSpPr>
            <a:spLocks noGrp="1"/>
          </p:cNvSpPr>
          <p:nvPr>
            <p:ph type="body" sz="quarter" idx="13"/>
          </p:nvPr>
        </p:nvSpPr>
        <p:spPr>
          <a:xfrm>
            <a:off x="719136" y="5760000"/>
            <a:ext cx="3959224"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9"/>
          </p:nvPr>
        </p:nvSpPr>
        <p:spPr>
          <a:xfrm>
            <a:off x="2878136" y="3240788"/>
            <a:ext cx="1800224" cy="720025"/>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0"/>
          </p:nvPr>
        </p:nvSpPr>
        <p:spPr>
          <a:xfrm>
            <a:off x="719928" y="4679950"/>
            <a:ext cx="1797846" cy="720050"/>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1"/>
          </p:nvPr>
        </p:nvSpPr>
        <p:spPr>
          <a:xfrm>
            <a:off x="2878135" y="4319588"/>
            <a:ext cx="1797846" cy="1080750"/>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4"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1633357840"/>
      </p:ext>
    </p:extLst>
  </p:cSld>
  <p:clrMapOvr>
    <a:masterClrMapping/>
  </p:clrMapOvr>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3_Single column layout">
    <p:spTree>
      <p:nvGrpSpPr>
        <p:cNvPr id="1" name=""/>
        <p:cNvGrpSpPr/>
        <p:nvPr/>
      </p:nvGrpSpPr>
      <p:grpSpPr>
        <a:xfrm>
          <a:off x="0" y="0"/>
          <a:ext cx="0" cy="0"/>
          <a:chOff x="0" y="0"/>
          <a:chExt cx="0" cy="0"/>
        </a:xfrm>
      </p:grpSpPr>
      <p:sp>
        <p:nvSpPr>
          <p:cNvPr id="3" name="Rectangle 2"/>
          <p:cNvSpPr/>
          <p:nvPr userDrawn="1"/>
        </p:nvSpPr>
        <p:spPr>
          <a:xfrm>
            <a:off x="0" y="1079999"/>
            <a:ext cx="9144000" cy="5400001"/>
          </a:xfrm>
          <a:prstGeom prst="rect">
            <a:avLst/>
          </a:prstGeom>
          <a:solidFill>
            <a:srgbClr val="020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a:noFill/>
              </a:ln>
              <a:latin typeface="Franklin Gothic Book"/>
            </a:endParaRPr>
          </a:p>
        </p:txBody>
      </p:sp>
      <p:sp>
        <p:nvSpPr>
          <p:cNvPr id="2" name="Title 1" descr="Ideally your title should fit on one line." title="Slide title"/>
          <p:cNvSpPr>
            <a:spLocks noGrp="1"/>
          </p:cNvSpPr>
          <p:nvPr>
            <p:ph type="title" hasCustomPrompt="1"/>
          </p:nvPr>
        </p:nvSpPr>
        <p:spPr>
          <a:xfrm>
            <a:off x="708025" y="-1"/>
            <a:ext cx="6348414" cy="1080000"/>
          </a:xfrm>
        </p:spPr>
        <p:txBody>
          <a:bodyPr/>
          <a:lstStyle/>
          <a:p>
            <a:r>
              <a:rPr lang="en-US" dirty="0" smtClean="0"/>
              <a:t>Media</a:t>
            </a:r>
            <a:endParaRPr lang="en-GB" dirty="0"/>
          </a:p>
        </p:txBody>
      </p:sp>
      <p:sp>
        <p:nvSpPr>
          <p:cNvPr id="97"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CF3BA13B-2A56-B54D-AFFB-21233951D47B}" type="datetime3">
              <a:rPr lang="en-GB" smtClean="0"/>
              <a:t>5 October, 2020</a:t>
            </a:fld>
            <a:endParaRPr lang="en-GB" dirty="0"/>
          </a:p>
        </p:txBody>
      </p:sp>
      <p:sp>
        <p:nvSpPr>
          <p:cNvPr id="98"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00C000"/>
                </a:solidFill>
                <a:latin typeface="Arial" panose="020B0604020202020204" pitchFamily="34" charset="0"/>
              </a:defRPr>
            </a:lvl1pPr>
          </a:lstStyle>
          <a:p>
            <a:r>
              <a:rPr lang="en-GB" smtClean="0"/>
              <a:t>PUBLIC</a:t>
            </a:r>
            <a:r>
              <a:rPr lang="en-GB" smtClean="0">
                <a:solidFill>
                  <a:srgbClr val="000000"/>
                </a:solidFill>
              </a:rPr>
              <a:t> </a:t>
            </a:r>
            <a:endParaRPr lang="en-GB">
              <a:solidFill>
                <a:srgbClr val="000000"/>
              </a:solidFill>
            </a:endParaRPr>
          </a:p>
        </p:txBody>
      </p:sp>
      <p:sp>
        <p:nvSpPr>
          <p:cNvPr id="100"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1993056265"/>
      </p:ext>
    </p:extLst>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50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pPr/>
              <a:t>5 October, 2020</a:t>
            </a:fld>
            <a:endParaRPr lang="en-GB" dirty="0"/>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900" b="1" i="0" u="none">
                <a:solidFill>
                  <a:srgbClr val="00C000"/>
                </a:solidFill>
                <a:latin typeface="Arial" panose="020B0604020202020204" pitchFamily="34" charset="0"/>
              </a:defRPr>
            </a:lvl1pPr>
          </a:lstStyle>
          <a:p>
            <a:r>
              <a:rPr lang="en-GB" smtClean="0"/>
              <a:t>PUBLIC</a:t>
            </a:r>
            <a:r>
              <a:rPr lang="en-GB" smtClean="0">
                <a:solidFill>
                  <a:srgbClr val="000000"/>
                </a:solidFill>
              </a:rPr>
              <a:t> </a:t>
            </a:r>
            <a:endParaRPr lang="en-GB">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pPr/>
              <a:t>‹#›</a:t>
            </a:fld>
            <a:endParaRPr lang="en-GB" dirty="0"/>
          </a:p>
        </p:txBody>
      </p:sp>
      <p:sp>
        <p:nvSpPr>
          <p:cNvPr id="6" name="Rectangle 5"/>
          <p:cNvSpPr/>
          <p:nvPr userDrawn="1"/>
        </p:nvSpPr>
        <p:spPr>
          <a:xfrm>
            <a:off x="0" y="0"/>
            <a:ext cx="9144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7000" dirty="0" smtClean="0">
                <a:latin typeface="Franklin Gothic Book"/>
              </a:rPr>
              <a:t>Layouts</a:t>
            </a:r>
            <a:r>
              <a:rPr lang="en-US" sz="7000" baseline="0" dirty="0" smtClean="0">
                <a:latin typeface="Franklin Gothic Book"/>
              </a:rPr>
              <a:t> for </a:t>
            </a:r>
            <a:br>
              <a:rPr lang="en-US" sz="7000" baseline="0" dirty="0" smtClean="0">
                <a:latin typeface="Franklin Gothic Book"/>
              </a:rPr>
            </a:br>
            <a:r>
              <a:rPr lang="en-US" sz="7000" baseline="0" dirty="0" smtClean="0">
                <a:latin typeface="Franklin Gothic Book"/>
              </a:rPr>
              <a:t>case studies</a:t>
            </a:r>
            <a:endParaRPr lang="en-US" sz="7000" dirty="0">
              <a:latin typeface="Franklin Gothic Book"/>
            </a:endParaRPr>
          </a:p>
        </p:txBody>
      </p:sp>
      <p:grpSp>
        <p:nvGrpSpPr>
          <p:cNvPr id="7" name="Group 6"/>
          <p:cNvGrpSpPr/>
          <p:nvPr userDrawn="1"/>
        </p:nvGrpSpPr>
        <p:grpSpPr>
          <a:xfrm>
            <a:off x="-903288" y="0"/>
            <a:ext cx="9902857"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524384443"/>
      </p:ext>
    </p:extLst>
  </p:cSld>
  <p:clrMapOvr>
    <a:masterClrMapping/>
  </p:clrMapOvr>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8" name="Rectangle 7"/>
          <p:cNvSpPr/>
          <p:nvPr userDrawn="1"/>
        </p:nvSpPr>
        <p:spPr>
          <a:xfrm>
            <a:off x="0" y="1079999"/>
            <a:ext cx="9144001" cy="5400001"/>
          </a:xfrm>
          <a:prstGeom prst="rect">
            <a:avLst/>
          </a:prstGeom>
          <a:solidFill>
            <a:schemeClr val="tx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p>
        </p:txBody>
      </p:sp>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pPr/>
              <a:t>5 October, 2020</a:t>
            </a:fld>
            <a:endParaRPr lang="en-GB" dirty="0"/>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900" b="1" i="0" u="none">
                <a:solidFill>
                  <a:srgbClr val="00C000"/>
                </a:solidFill>
                <a:latin typeface="Arial" panose="020B0604020202020204" pitchFamily="34" charset="0"/>
              </a:defRPr>
            </a:lvl1pPr>
          </a:lstStyle>
          <a:p>
            <a:r>
              <a:rPr lang="en-GB" smtClean="0"/>
              <a:t>PUBLIC</a:t>
            </a:r>
            <a:r>
              <a:rPr lang="en-GB" smtClean="0">
                <a:solidFill>
                  <a:srgbClr val="000000"/>
                </a:solidFill>
              </a:rPr>
              <a:t> </a:t>
            </a:r>
            <a:endParaRPr lang="en-GB">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pPr/>
              <a:t>‹#›</a:t>
            </a:fld>
            <a:endParaRPr lang="en-GB" dirty="0"/>
          </a:p>
        </p:txBody>
      </p:sp>
      <p:sp>
        <p:nvSpPr>
          <p:cNvPr id="6" name="Round Same Side Corner Rectangle 5"/>
          <p:cNvSpPr/>
          <p:nvPr userDrawn="1"/>
        </p:nvSpPr>
        <p:spPr>
          <a:xfrm>
            <a:off x="358774" y="1411899"/>
            <a:ext cx="2879724" cy="5068102"/>
          </a:xfrm>
          <a:prstGeom prst="round2SameRect">
            <a:avLst>
              <a:gd name="adj1" fmla="val 5071"/>
              <a:gd name="adj2" fmla="val 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p>
        </p:txBody>
      </p:sp>
      <p:sp>
        <p:nvSpPr>
          <p:cNvPr id="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3598861" y="1411899"/>
            <a:ext cx="4680706" cy="5058751"/>
          </a:xfrm>
          <a:prstGeom prst="round2SameRect">
            <a:avLst>
              <a:gd name="adj1" fmla="val 4426"/>
              <a:gd name="adj2" fmla="val 0"/>
            </a:avLst>
          </a:prstGeom>
        </p:spPr>
        <p:txBody>
          <a:bodyPr/>
          <a:lstStyle/>
          <a:p>
            <a:pPr lvl="0"/>
            <a:r>
              <a:rPr lang="en-US" noProof="0" dirty="0" smtClean="0"/>
              <a:t>Click icon to add picture</a:t>
            </a:r>
            <a:endParaRPr lang="en-GB" noProof="0" dirty="0"/>
          </a:p>
        </p:txBody>
      </p:sp>
    </p:spTree>
    <p:extLst>
      <p:ext uri="{BB962C8B-B14F-4D97-AF65-F5344CB8AC3E}">
        <p14:creationId xmlns:p14="http://schemas.microsoft.com/office/powerpoint/2010/main" val="1265707468"/>
      </p:ext>
    </p:extLst>
  </p:cSld>
  <p:clrMapOvr>
    <a:masterClrMapping/>
  </p:clrMapOvr>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8" name="Rectangle 7"/>
          <p:cNvSpPr/>
          <p:nvPr userDrawn="1"/>
        </p:nvSpPr>
        <p:spPr>
          <a:xfrm>
            <a:off x="0" y="1079999"/>
            <a:ext cx="9144001" cy="5400001"/>
          </a:xfrm>
          <a:prstGeom prst="rect">
            <a:avLst/>
          </a:prstGeom>
          <a:solidFill>
            <a:schemeClr val="tx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p>
        </p:txBody>
      </p:sp>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pPr/>
              <a:t>5 October, 2020</a:t>
            </a:fld>
            <a:endParaRPr lang="en-GB" dirty="0"/>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900" b="1" i="0" u="none">
                <a:solidFill>
                  <a:srgbClr val="00C000"/>
                </a:solidFill>
                <a:latin typeface="Arial" panose="020B0604020202020204" pitchFamily="34" charset="0"/>
              </a:defRPr>
            </a:lvl1pPr>
          </a:lstStyle>
          <a:p>
            <a:r>
              <a:rPr lang="en-GB" smtClean="0"/>
              <a:t>PUBLIC</a:t>
            </a:r>
            <a:r>
              <a:rPr lang="en-GB" smtClean="0">
                <a:solidFill>
                  <a:srgbClr val="000000"/>
                </a:solidFill>
              </a:rPr>
              <a:t> </a:t>
            </a:r>
            <a:endParaRPr lang="en-GB">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pPr/>
              <a:t>‹#›</a:t>
            </a:fld>
            <a:endParaRPr lang="en-GB" dirty="0"/>
          </a:p>
        </p:txBody>
      </p:sp>
      <p:sp>
        <p:nvSpPr>
          <p:cNvPr id="13" name="Text Placeholder 6"/>
          <p:cNvSpPr>
            <a:spLocks noGrp="1"/>
          </p:cNvSpPr>
          <p:nvPr>
            <p:ph type="body" sz="quarter" idx="13"/>
          </p:nvPr>
        </p:nvSpPr>
        <p:spPr>
          <a:xfrm>
            <a:off x="720726" y="2161445"/>
            <a:ext cx="3600000" cy="3238555"/>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14" name="Text Placeholder 6"/>
          <p:cNvSpPr>
            <a:spLocks noGrp="1"/>
          </p:cNvSpPr>
          <p:nvPr>
            <p:ph type="body" sz="quarter" idx="14"/>
          </p:nvPr>
        </p:nvSpPr>
        <p:spPr>
          <a:xfrm>
            <a:off x="4679567" y="2161445"/>
            <a:ext cx="3600002" cy="3238555"/>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Tree>
    <p:extLst>
      <p:ext uri="{BB962C8B-B14F-4D97-AF65-F5344CB8AC3E}">
        <p14:creationId xmlns:p14="http://schemas.microsoft.com/office/powerpoint/2010/main" val="2544350321"/>
      </p:ext>
    </p:extLst>
  </p:cSld>
  <p:clrMapOvr>
    <a:masterClrMapping/>
  </p:clrMapOvr>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8" name="Rectangle 7"/>
          <p:cNvSpPr/>
          <p:nvPr userDrawn="1"/>
        </p:nvSpPr>
        <p:spPr>
          <a:xfrm>
            <a:off x="0" y="1079999"/>
            <a:ext cx="9144001" cy="5400001"/>
          </a:xfrm>
          <a:prstGeom prst="rect">
            <a:avLst/>
          </a:prstGeom>
          <a:solidFill>
            <a:schemeClr val="tx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p>
        </p:txBody>
      </p:sp>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pPr/>
              <a:t>5 October, 2020</a:t>
            </a:fld>
            <a:endParaRPr lang="en-GB" dirty="0"/>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900" b="1" i="0" u="none">
                <a:solidFill>
                  <a:srgbClr val="00C000"/>
                </a:solidFill>
                <a:latin typeface="Arial" panose="020B0604020202020204" pitchFamily="34" charset="0"/>
              </a:defRPr>
            </a:lvl1pPr>
          </a:lstStyle>
          <a:p>
            <a:r>
              <a:rPr lang="en-GB" smtClean="0"/>
              <a:t>PUBLIC</a:t>
            </a:r>
            <a:r>
              <a:rPr lang="en-GB" smtClean="0">
                <a:solidFill>
                  <a:srgbClr val="000000"/>
                </a:solidFill>
              </a:rPr>
              <a:t> </a:t>
            </a:r>
            <a:endParaRPr lang="en-GB">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pPr/>
              <a:t>‹#›</a:t>
            </a:fld>
            <a:endParaRPr lang="en-GB" dirty="0"/>
          </a:p>
        </p:txBody>
      </p:sp>
      <p:sp>
        <p:nvSpPr>
          <p:cNvPr id="6" name="Round Same Side Corner Rectangle 5"/>
          <p:cNvSpPr/>
          <p:nvPr userDrawn="1"/>
        </p:nvSpPr>
        <p:spPr>
          <a:xfrm>
            <a:off x="358774" y="1411899"/>
            <a:ext cx="2879724" cy="5068102"/>
          </a:xfrm>
          <a:prstGeom prst="round2SameRect">
            <a:avLst>
              <a:gd name="adj1" fmla="val 5071"/>
              <a:gd name="adj2" fmla="val 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p>
        </p:txBody>
      </p:sp>
      <p:sp>
        <p:nvSpPr>
          <p:cNvPr id="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3598861" y="1411899"/>
            <a:ext cx="4680706" cy="1111877"/>
          </a:xfrm>
          <a:prstGeom prst="roundRect">
            <a:avLst/>
          </a:prstGeom>
        </p:spPr>
        <p:txBody>
          <a:bodyPr/>
          <a:lstStyle/>
          <a:p>
            <a:pPr lvl="0"/>
            <a:r>
              <a:rPr lang="en-US" noProof="0" dirty="0" smtClean="0"/>
              <a:t>Click icon to add picture</a:t>
            </a:r>
            <a:endParaRPr lang="en-GB" noProof="0" dirty="0"/>
          </a:p>
        </p:txBody>
      </p:sp>
      <p:sp>
        <p:nvSpPr>
          <p:cNvPr id="58" name="Text Placeholder 6"/>
          <p:cNvSpPr>
            <a:spLocks noGrp="1"/>
          </p:cNvSpPr>
          <p:nvPr>
            <p:ph type="body" sz="quarter" idx="15"/>
          </p:nvPr>
        </p:nvSpPr>
        <p:spPr>
          <a:xfrm>
            <a:off x="3598860" y="2879725"/>
            <a:ext cx="4680709" cy="3240275"/>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Tree>
    <p:extLst>
      <p:ext uri="{BB962C8B-B14F-4D97-AF65-F5344CB8AC3E}">
        <p14:creationId xmlns:p14="http://schemas.microsoft.com/office/powerpoint/2010/main" val="4101327516"/>
      </p:ext>
    </p:extLst>
  </p:cSld>
  <p:clrMapOvr>
    <a:masterClrMapping/>
  </p:clrMapOvr>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8" name="Rectangle 7"/>
          <p:cNvSpPr/>
          <p:nvPr userDrawn="1"/>
        </p:nvSpPr>
        <p:spPr>
          <a:xfrm>
            <a:off x="0" y="1079999"/>
            <a:ext cx="9144001" cy="5400001"/>
          </a:xfrm>
          <a:prstGeom prst="rect">
            <a:avLst/>
          </a:prstGeom>
          <a:solidFill>
            <a:schemeClr val="tx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p>
        </p:txBody>
      </p:sp>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pPr/>
              <a:t>5 October, 2020</a:t>
            </a:fld>
            <a:endParaRPr lang="en-GB" dirty="0"/>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900" b="1" i="0" u="none">
                <a:solidFill>
                  <a:srgbClr val="00C000"/>
                </a:solidFill>
                <a:latin typeface="Arial" panose="020B0604020202020204" pitchFamily="34" charset="0"/>
              </a:defRPr>
            </a:lvl1pPr>
          </a:lstStyle>
          <a:p>
            <a:r>
              <a:rPr lang="en-GB" smtClean="0"/>
              <a:t>PUBLIC</a:t>
            </a:r>
            <a:r>
              <a:rPr lang="en-GB" smtClean="0">
                <a:solidFill>
                  <a:srgbClr val="000000"/>
                </a:solidFill>
              </a:rPr>
              <a:t> </a:t>
            </a:r>
            <a:endParaRPr lang="en-GB">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pPr/>
              <a:t>‹#›</a:t>
            </a:fld>
            <a:endParaRPr lang="en-GB" dirty="0"/>
          </a:p>
        </p:txBody>
      </p:sp>
      <p:sp>
        <p:nvSpPr>
          <p:cNvPr id="6" name="Round Same Side Corner Rectangle 5"/>
          <p:cNvSpPr/>
          <p:nvPr userDrawn="1"/>
        </p:nvSpPr>
        <p:spPr>
          <a:xfrm>
            <a:off x="358774" y="1439863"/>
            <a:ext cx="2879724" cy="5040138"/>
          </a:xfrm>
          <a:prstGeom prst="round2SameRect">
            <a:avLst>
              <a:gd name="adj1" fmla="val 5071"/>
              <a:gd name="adj2" fmla="val 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p>
        </p:txBody>
      </p:sp>
      <p:sp>
        <p:nvSpPr>
          <p:cNvPr id="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3598860" y="5400000"/>
            <a:ext cx="4717259" cy="1080000"/>
          </a:xfrm>
          <a:prstGeom prst="round2SameRect">
            <a:avLst/>
          </a:prstGeom>
        </p:spPr>
        <p:txBody>
          <a:bodyPr/>
          <a:lstStyle/>
          <a:p>
            <a:pPr lvl="0"/>
            <a:r>
              <a:rPr lang="en-US" noProof="0" dirty="0" smtClean="0"/>
              <a:t>Click icon to add picture</a:t>
            </a:r>
            <a:endParaRPr lang="en-GB" noProof="0" dirty="0"/>
          </a:p>
        </p:txBody>
      </p:sp>
      <p:sp>
        <p:nvSpPr>
          <p:cNvPr id="58" name="Text Placeholder 6"/>
          <p:cNvSpPr>
            <a:spLocks noGrp="1"/>
          </p:cNvSpPr>
          <p:nvPr>
            <p:ph type="body" sz="quarter" idx="15"/>
          </p:nvPr>
        </p:nvSpPr>
        <p:spPr>
          <a:xfrm>
            <a:off x="3598861" y="1439863"/>
            <a:ext cx="2159000" cy="3600450"/>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9" name="Text Placeholder 6"/>
          <p:cNvSpPr>
            <a:spLocks noGrp="1"/>
          </p:cNvSpPr>
          <p:nvPr>
            <p:ph type="body" sz="quarter" idx="16"/>
          </p:nvPr>
        </p:nvSpPr>
        <p:spPr>
          <a:xfrm>
            <a:off x="6118224" y="1439863"/>
            <a:ext cx="2197896" cy="3600450"/>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Tree>
    <p:extLst>
      <p:ext uri="{BB962C8B-B14F-4D97-AF65-F5344CB8AC3E}">
        <p14:creationId xmlns:p14="http://schemas.microsoft.com/office/powerpoint/2010/main" val="603055044"/>
      </p:ext>
    </p:extLst>
  </p:cSld>
  <p:clrMapOvr>
    <a:masterClrMapping/>
  </p:clrMapOvr>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10" name="Rectangle 9"/>
          <p:cNvSpPr/>
          <p:nvPr userDrawn="1"/>
        </p:nvSpPr>
        <p:spPr>
          <a:xfrm>
            <a:off x="0" y="1800224"/>
            <a:ext cx="9144001" cy="4679775"/>
          </a:xfrm>
          <a:prstGeom prst="rect">
            <a:avLst/>
          </a:prstGeom>
          <a:solidFill>
            <a:schemeClr val="tx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p>
        </p:txBody>
      </p:sp>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pPr/>
              <a:t>5 October, 2020</a:t>
            </a:fld>
            <a:endParaRPr lang="en-GB" dirty="0"/>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900" b="1" i="0" u="none">
                <a:solidFill>
                  <a:srgbClr val="00C000"/>
                </a:solidFill>
                <a:latin typeface="Arial" panose="020B0604020202020204" pitchFamily="34" charset="0"/>
              </a:defRPr>
            </a:lvl1pPr>
          </a:lstStyle>
          <a:p>
            <a:r>
              <a:rPr lang="en-GB" smtClean="0"/>
              <a:t>PUBLIC</a:t>
            </a:r>
            <a:r>
              <a:rPr lang="en-GB" smtClean="0">
                <a:solidFill>
                  <a:srgbClr val="000000"/>
                </a:solidFill>
              </a:rPr>
              <a:t> </a:t>
            </a:r>
            <a:endParaRPr lang="en-GB">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pPr/>
              <a:t>‹#›</a:t>
            </a:fld>
            <a:endParaRPr lang="en-GB" dirty="0"/>
          </a:p>
        </p:txBody>
      </p:sp>
      <p:sp>
        <p:nvSpPr>
          <p:cNvPr id="7" name="Oval 6"/>
          <p:cNvSpPr/>
          <p:nvPr userDrawn="1"/>
        </p:nvSpPr>
        <p:spPr>
          <a:xfrm>
            <a:off x="720725" y="2158844"/>
            <a:ext cx="1800225" cy="1800225"/>
          </a:xfrm>
          <a:prstGeom prst="ellipse">
            <a:avLst/>
          </a:prstGeom>
          <a:solidFill>
            <a:schemeClr val="bg1"/>
          </a:solidFill>
          <a:ln w="3175" cmpd="sng">
            <a:noFill/>
          </a:ln>
          <a:effectLst/>
        </p:spPr>
        <p:style>
          <a:lnRef idx="1">
            <a:schemeClr val="accent1"/>
          </a:lnRef>
          <a:fillRef idx="3">
            <a:schemeClr val="accent1"/>
          </a:fillRef>
          <a:effectRef idx="2">
            <a:schemeClr val="accent1"/>
          </a:effectRef>
          <a:fontRef idx="minor">
            <a:schemeClr val="lt1"/>
          </a:fontRef>
        </p:style>
        <p:txBody>
          <a:bodyPr lIns="36000" tIns="36000" rIns="36000" bIns="36000" rtlCol="0" anchor="t"/>
          <a:lstStyle/>
          <a:p>
            <a:pPr>
              <a:spcAft>
                <a:spcPts val="600"/>
              </a:spcAft>
            </a:pPr>
            <a:r>
              <a:rPr lang="en-GB" sz="1300" dirty="0">
                <a:latin typeface="Franklin Gothic Book"/>
                <a:cs typeface="Franklin Gothic Book"/>
              </a:rPr>
              <a:t>Project </a:t>
            </a:r>
            <a:r>
              <a:rPr lang="en-GB" sz="1300" dirty="0" smtClean="0">
                <a:latin typeface="Franklin Gothic Book"/>
                <a:cs typeface="Franklin Gothic Book"/>
              </a:rPr>
              <a:t>Summary</a:t>
            </a:r>
            <a:endParaRPr lang="en-GB" sz="1300" dirty="0">
              <a:latin typeface="Franklin Gothic Book"/>
              <a:cs typeface="Franklin Gothic Book"/>
            </a:endParaRPr>
          </a:p>
        </p:txBody>
      </p:sp>
      <p:sp>
        <p:nvSpPr>
          <p:cNvPr id="8" name="Rounded Rectangle 7"/>
          <p:cNvSpPr/>
          <p:nvPr userDrawn="1"/>
        </p:nvSpPr>
        <p:spPr>
          <a:xfrm>
            <a:off x="720725" y="4319775"/>
            <a:ext cx="1800225" cy="1800225"/>
          </a:xfrm>
          <a:prstGeom prst="roundRect">
            <a:avLst>
              <a:gd name="adj" fmla="val 7738"/>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p>
        </p:txBody>
      </p:sp>
      <p:sp>
        <p:nvSpPr>
          <p:cNvPr id="9" name="Round Same Side Corner Rectangle 8"/>
          <p:cNvSpPr/>
          <p:nvPr userDrawn="1"/>
        </p:nvSpPr>
        <p:spPr>
          <a:xfrm>
            <a:off x="5038724" y="2158844"/>
            <a:ext cx="3600845" cy="4311806"/>
          </a:xfrm>
          <a:prstGeom prst="round2SameRect">
            <a:avLst>
              <a:gd name="adj1" fmla="val 3720"/>
              <a:gd name="adj2" fmla="val 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p>
        </p:txBody>
      </p:sp>
      <p:sp>
        <p:nvSpPr>
          <p:cNvPr id="1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2878135" y="2160588"/>
            <a:ext cx="1800226" cy="4310062"/>
          </a:xfrm>
          <a:prstGeom prst="round2SameRect">
            <a:avLst>
              <a:gd name="adj1" fmla="val 10230"/>
              <a:gd name="adj2" fmla="val 0"/>
            </a:avLst>
          </a:prstGeom>
        </p:spPr>
        <p:txBody>
          <a:bodyPr/>
          <a:lstStyle/>
          <a:p>
            <a:pPr lvl="0"/>
            <a:r>
              <a:rPr lang="en-US" noProof="0" dirty="0" smtClean="0"/>
              <a:t>Click icon to add picture</a:t>
            </a:r>
            <a:endParaRPr lang="en-GB" noProof="0" dirty="0"/>
          </a:p>
        </p:txBody>
      </p:sp>
    </p:spTree>
    <p:extLst>
      <p:ext uri="{BB962C8B-B14F-4D97-AF65-F5344CB8AC3E}">
        <p14:creationId xmlns:p14="http://schemas.microsoft.com/office/powerpoint/2010/main" val="2627588368"/>
      </p:ext>
    </p:extLst>
  </p:cSld>
  <p:clrMapOvr>
    <a:masterClrMapping/>
  </p:clrMapOvr>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10" name="Rectangle 9"/>
          <p:cNvSpPr/>
          <p:nvPr userDrawn="1"/>
        </p:nvSpPr>
        <p:spPr>
          <a:xfrm>
            <a:off x="0" y="1800225"/>
            <a:ext cx="9144001" cy="4679775"/>
          </a:xfrm>
          <a:prstGeom prst="rect">
            <a:avLst/>
          </a:prstGeom>
          <a:solidFill>
            <a:schemeClr val="tx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p>
        </p:txBody>
      </p:sp>
      <p:sp>
        <p:nvSpPr>
          <p:cNvPr id="1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20725" y="4319588"/>
            <a:ext cx="3957636" cy="2151062"/>
          </a:xfrm>
          <a:prstGeom prst="round2SameRect">
            <a:avLst>
              <a:gd name="adj1" fmla="val 10230"/>
              <a:gd name="adj2" fmla="val 0"/>
            </a:avLst>
          </a:prstGeom>
        </p:spPr>
        <p:txBody>
          <a:bodyPr/>
          <a:lstStyle/>
          <a:p>
            <a:pPr lvl="0"/>
            <a:r>
              <a:rPr lang="en-US" noProof="0" dirty="0" smtClean="0"/>
              <a:t>Click icon to add picture</a:t>
            </a:r>
            <a:endParaRPr lang="en-GB" noProof="0" dirty="0"/>
          </a:p>
        </p:txBody>
      </p:sp>
      <p:sp>
        <p:nvSpPr>
          <p:cNvPr id="2" name="Title 1"/>
          <p:cNvSpPr>
            <a:spLocks noGrp="1"/>
          </p:cNvSpPr>
          <p:nvPr>
            <p:ph type="title"/>
          </p:nvPr>
        </p:nvSpPr>
        <p:spPr/>
        <p:txBody>
          <a:bodyPr/>
          <a:lstStyle>
            <a:lvl1pPr>
              <a:defRPr>
                <a:latin typeface="Bodoni MT" panose="02070603080606020203" pitchFamily="18" charset="0"/>
              </a:defRPr>
            </a:lvl1pPr>
          </a:lstStyle>
          <a:p>
            <a:r>
              <a:rPr lang="en-GB" dirty="0" smtClean="0"/>
              <a:t>Click to edit Master title style</a:t>
            </a:r>
            <a:endParaRPr lang="en-US" dirty="0"/>
          </a:p>
        </p:txBody>
      </p:sp>
      <p:sp>
        <p:nvSpPr>
          <p:cNvPr id="3" name="Date Placeholder 2"/>
          <p:cNvSpPr>
            <a:spLocks noGrp="1"/>
          </p:cNvSpPr>
          <p:nvPr>
            <p:ph type="dt" sz="half" idx="10"/>
          </p:nvPr>
        </p:nvSpPr>
        <p:spPr/>
        <p:txBody>
          <a:bodyPr/>
          <a:lstStyle/>
          <a:p>
            <a:fld id="{8B6E079F-0502-CC4C-9C8B-39554E94F19E}" type="datetime3">
              <a:rPr lang="en-GB" smtClean="0"/>
              <a:pPr/>
              <a:t>5 October, 2020</a:t>
            </a:fld>
            <a:endParaRPr lang="en-GB" dirty="0"/>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900" b="1" i="0" u="none">
                <a:solidFill>
                  <a:srgbClr val="00C000"/>
                </a:solidFill>
                <a:latin typeface="Arial" panose="020B0604020202020204" pitchFamily="34" charset="0"/>
              </a:defRPr>
            </a:lvl1pPr>
          </a:lstStyle>
          <a:p>
            <a:r>
              <a:rPr lang="en-GB" smtClean="0"/>
              <a:t>PUBLIC</a:t>
            </a:r>
            <a:r>
              <a:rPr lang="en-GB" smtClean="0">
                <a:solidFill>
                  <a:srgbClr val="000000"/>
                </a:solidFill>
              </a:rPr>
              <a:t> </a:t>
            </a:r>
            <a:endParaRPr lang="en-GB">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pPr/>
              <a:t>‹#›</a:t>
            </a:fld>
            <a:endParaRPr lang="en-GB" dirty="0"/>
          </a:p>
        </p:txBody>
      </p:sp>
      <p:sp>
        <p:nvSpPr>
          <p:cNvPr id="7" name="Oval 6"/>
          <p:cNvSpPr/>
          <p:nvPr userDrawn="1"/>
        </p:nvSpPr>
        <p:spPr>
          <a:xfrm>
            <a:off x="720725" y="2158844"/>
            <a:ext cx="1800225" cy="1800225"/>
          </a:xfrm>
          <a:prstGeom prst="ellipse">
            <a:avLst/>
          </a:prstGeom>
          <a:solidFill>
            <a:schemeClr val="bg1"/>
          </a:solidFill>
          <a:ln w="3175" cmpd="sng">
            <a:noFill/>
          </a:ln>
          <a:effectLst/>
        </p:spPr>
        <p:style>
          <a:lnRef idx="1">
            <a:schemeClr val="accent1"/>
          </a:lnRef>
          <a:fillRef idx="3">
            <a:schemeClr val="accent1"/>
          </a:fillRef>
          <a:effectRef idx="2">
            <a:schemeClr val="accent1"/>
          </a:effectRef>
          <a:fontRef idx="minor">
            <a:schemeClr val="lt1"/>
          </a:fontRef>
        </p:style>
        <p:txBody>
          <a:bodyPr lIns="36000" tIns="36000" rIns="36000" bIns="36000" rtlCol="0" anchor="t"/>
          <a:lstStyle/>
          <a:p>
            <a:pPr>
              <a:spcAft>
                <a:spcPts val="600"/>
              </a:spcAft>
            </a:pPr>
            <a:r>
              <a:rPr lang="en-GB" sz="1300" dirty="0">
                <a:latin typeface="Franklin Gothic Book"/>
                <a:cs typeface="Franklin Gothic Book"/>
              </a:rPr>
              <a:t>Project </a:t>
            </a:r>
            <a:r>
              <a:rPr lang="en-GB" sz="1300" dirty="0" smtClean="0">
                <a:latin typeface="Franklin Gothic Book"/>
                <a:cs typeface="Franklin Gothic Book"/>
              </a:rPr>
              <a:t>Summary</a:t>
            </a:r>
            <a:endParaRPr lang="en-GB" sz="1300" dirty="0">
              <a:latin typeface="Franklin Gothic Book"/>
              <a:cs typeface="Franklin Gothic Book"/>
            </a:endParaRPr>
          </a:p>
        </p:txBody>
      </p:sp>
      <p:sp>
        <p:nvSpPr>
          <p:cNvPr id="8" name="Rounded Rectangle 7"/>
          <p:cNvSpPr/>
          <p:nvPr userDrawn="1"/>
        </p:nvSpPr>
        <p:spPr>
          <a:xfrm>
            <a:off x="2878136" y="2158844"/>
            <a:ext cx="1800225" cy="1800225"/>
          </a:xfrm>
          <a:prstGeom prst="roundRect">
            <a:avLst>
              <a:gd name="adj" fmla="val 7738"/>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p>
        </p:txBody>
      </p:sp>
      <p:sp>
        <p:nvSpPr>
          <p:cNvPr id="9" name="Round Same Side Corner Rectangle 8"/>
          <p:cNvSpPr/>
          <p:nvPr userDrawn="1"/>
        </p:nvSpPr>
        <p:spPr>
          <a:xfrm>
            <a:off x="5038724" y="2158844"/>
            <a:ext cx="3600845" cy="4311806"/>
          </a:xfrm>
          <a:prstGeom prst="round2SameRect">
            <a:avLst>
              <a:gd name="adj1" fmla="val 3720"/>
              <a:gd name="adj2" fmla="val 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p>
        </p:txBody>
      </p:sp>
    </p:spTree>
    <p:extLst>
      <p:ext uri="{BB962C8B-B14F-4D97-AF65-F5344CB8AC3E}">
        <p14:creationId xmlns:p14="http://schemas.microsoft.com/office/powerpoint/2010/main" val="704693264"/>
      </p:ext>
    </p:extLst>
  </p:cSld>
  <p:clrMapOvr>
    <a:masterClrMapping/>
  </p:clrMapOvr>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5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pPr/>
              <a:t>5 October, 2020</a:t>
            </a:fld>
            <a:endParaRPr lang="en-GB" dirty="0"/>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900" b="1" i="0" u="none">
                <a:solidFill>
                  <a:srgbClr val="00C000"/>
                </a:solidFill>
                <a:latin typeface="Arial" panose="020B0604020202020204" pitchFamily="34" charset="0"/>
              </a:defRPr>
            </a:lvl1pPr>
          </a:lstStyle>
          <a:p>
            <a:r>
              <a:rPr lang="en-GB" smtClean="0"/>
              <a:t>PUBLIC</a:t>
            </a:r>
            <a:r>
              <a:rPr lang="en-GB" smtClean="0">
                <a:solidFill>
                  <a:srgbClr val="000000"/>
                </a:solidFill>
              </a:rPr>
              <a:t> </a:t>
            </a:r>
            <a:endParaRPr lang="en-GB">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pPr/>
              <a:t>‹#›</a:t>
            </a:fld>
            <a:endParaRPr lang="en-GB" dirty="0"/>
          </a:p>
        </p:txBody>
      </p:sp>
      <p:sp>
        <p:nvSpPr>
          <p:cNvPr id="6" name="Rectangle 5"/>
          <p:cNvSpPr/>
          <p:nvPr userDrawn="1"/>
        </p:nvSpPr>
        <p:spPr>
          <a:xfrm>
            <a:off x="0" y="0"/>
            <a:ext cx="9144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7000" dirty="0" smtClean="0">
                <a:latin typeface="Franklin Gothic Book"/>
              </a:rPr>
              <a:t>Older brand</a:t>
            </a:r>
            <a:r>
              <a:rPr lang="en-US" sz="7000" baseline="0" dirty="0" smtClean="0">
                <a:latin typeface="Franklin Gothic Book"/>
              </a:rPr>
              <a:t/>
            </a:r>
            <a:br>
              <a:rPr lang="en-US" sz="7000" baseline="0" dirty="0" smtClean="0">
                <a:latin typeface="Franklin Gothic Book"/>
              </a:rPr>
            </a:br>
            <a:r>
              <a:rPr lang="en-US" sz="7000" baseline="0" dirty="0" smtClean="0">
                <a:latin typeface="Franklin Gothic Book"/>
              </a:rPr>
              <a:t>layouts</a:t>
            </a:r>
            <a:endParaRPr lang="en-US" sz="7000" dirty="0">
              <a:latin typeface="Franklin Gothic Book"/>
            </a:endParaRPr>
          </a:p>
        </p:txBody>
      </p:sp>
      <p:grpSp>
        <p:nvGrpSpPr>
          <p:cNvPr id="7" name="Group 6"/>
          <p:cNvGrpSpPr/>
          <p:nvPr userDrawn="1"/>
        </p:nvGrpSpPr>
        <p:grpSpPr>
          <a:xfrm>
            <a:off x="-903288" y="0"/>
            <a:ext cx="9902857"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08885305"/>
      </p:ext>
    </p:extLst>
  </p:cSld>
  <p:clrMapOvr>
    <a:masterClrMapping/>
  </p:clrMapOvr>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pic>
        <p:nvPicPr>
          <p:cNvPr id="6" name="Picture 10" descr="xbody"/>
          <p:cNvPicPr>
            <a:picLocks noChangeAspect="1" noChangeArrowheads="1"/>
          </p:cNvPicPr>
          <p:nvPr userDrawn="1"/>
        </p:nvPicPr>
        <p:blipFill>
          <a:blip r:embed="rId3" cstate="email">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720726" y="-1"/>
            <a:ext cx="6118224" cy="1080000"/>
          </a:xfrm>
        </p:spPr>
        <p:txBody>
          <a:bodyPr/>
          <a:lstStyle>
            <a:lvl1pPr>
              <a:defRPr>
                <a:solidFill>
                  <a:srgbClr val="FFFFFF"/>
                </a:solidFill>
              </a:defRPr>
            </a:lvl1pPr>
          </a:lstStyle>
          <a:p>
            <a:r>
              <a:rPr lang="en-GB" dirty="0" smtClean="0"/>
              <a:t>Click to edit Master title style</a:t>
            </a:r>
            <a:endParaRPr lang="en-US" dirty="0"/>
          </a:p>
        </p:txBody>
      </p:sp>
      <p:sp>
        <p:nvSpPr>
          <p:cNvPr id="3" name="Date Placeholder 2"/>
          <p:cNvSpPr>
            <a:spLocks noGrp="1"/>
          </p:cNvSpPr>
          <p:nvPr>
            <p:ph type="dt" sz="half" idx="10"/>
          </p:nvPr>
        </p:nvSpPr>
        <p:spPr>
          <a:xfrm>
            <a:off x="719136" y="6614866"/>
            <a:ext cx="1871664" cy="243134"/>
          </a:xfrm>
        </p:spPr>
        <p:txBody>
          <a:bodyPr/>
          <a:lstStyle>
            <a:lvl1pPr>
              <a:defRPr>
                <a:solidFill>
                  <a:srgbClr val="FFFFFF"/>
                </a:solidFill>
              </a:defRPr>
            </a:lvl1pPr>
          </a:lstStyle>
          <a:p>
            <a:fld id="{8B6E079F-0502-CC4C-9C8B-39554E94F19E}" type="datetime3">
              <a:rPr lang="en-GB" smtClean="0"/>
              <a:pPr/>
              <a:t>5 October, 2020</a:t>
            </a:fld>
            <a:endParaRPr lang="en-GB" dirty="0"/>
          </a:p>
        </p:txBody>
      </p:sp>
      <p:sp>
        <p:nvSpPr>
          <p:cNvPr id="4" name="Footer Placeholder 3"/>
          <p:cNvSpPr>
            <a:spLocks noGrp="1"/>
          </p:cNvSpPr>
          <p:nvPr>
            <p:ph type="ftr" sz="quarter" idx="11"/>
            <p:custDataLst>
              <p:tags r:id="rId1"/>
            </p:custDataLst>
          </p:nvPr>
        </p:nvSpPr>
        <p:spPr>
          <a:xfrm>
            <a:off x="0" y="6614866"/>
            <a:ext cx="9144000" cy="243134"/>
          </a:xfrm>
        </p:spPr>
        <p:txBody>
          <a:bodyPr/>
          <a:lstStyle>
            <a:lvl1pPr algn="ctr">
              <a:defRPr lang="en-GB" sz="900" b="1" i="0" u="none">
                <a:solidFill>
                  <a:srgbClr val="00C000"/>
                </a:solidFill>
                <a:latin typeface="Arial" panose="020B0604020202020204" pitchFamily="34" charset="0"/>
              </a:defRPr>
            </a:lvl1pPr>
          </a:lstStyle>
          <a:p>
            <a:r>
              <a:rPr lang="en-GB" smtClean="0"/>
              <a:t>PUBLIC</a:t>
            </a:r>
            <a:r>
              <a:rPr lang="en-GB" smtClean="0">
                <a:solidFill>
                  <a:srgbClr val="000000"/>
                </a:solidFill>
              </a:rPr>
              <a:t> </a:t>
            </a:r>
            <a:endParaRPr lang="en-GB">
              <a:solidFill>
                <a:srgbClr val="000000"/>
              </a:solidFill>
            </a:endParaRPr>
          </a:p>
        </p:txBody>
      </p:sp>
      <p:sp>
        <p:nvSpPr>
          <p:cNvPr id="5" name="Slide Number Placeholder 4"/>
          <p:cNvSpPr>
            <a:spLocks noGrp="1"/>
          </p:cNvSpPr>
          <p:nvPr>
            <p:ph type="sldNum" sz="quarter" idx="12"/>
          </p:nvPr>
        </p:nvSpPr>
        <p:spPr>
          <a:xfrm>
            <a:off x="8279567" y="6614866"/>
            <a:ext cx="360002" cy="243134"/>
          </a:xfrm>
        </p:spPr>
        <p:txBody>
          <a:bodyPr/>
          <a:lstStyle>
            <a:lvl1pPr>
              <a:defRPr>
                <a:solidFill>
                  <a:srgbClr val="FFFFFF"/>
                </a:solidFill>
              </a:defRPr>
            </a:lvl1pPr>
          </a:lstStyle>
          <a:p>
            <a:fld id="{71F9F866-B438-9445-8D9F-1F8FF6608833}" type="slidenum">
              <a:rPr lang="en-GB" smtClean="0"/>
              <a:pPr/>
              <a:t>‹#›</a:t>
            </a:fld>
            <a:endParaRPr lang="en-GB" dirty="0"/>
          </a:p>
        </p:txBody>
      </p:sp>
      <p:sp>
        <p:nvSpPr>
          <p:cNvPr id="56" name="Text Placeholder 6" descr="First level - paragraph text&#10;Second level - bullet 1&#10;Third level - bullet 2&#10;&#10;No more than 100 words per slide" title="Main text copy"/>
          <p:cNvSpPr>
            <a:spLocks noGrp="1"/>
          </p:cNvSpPr>
          <p:nvPr>
            <p:ph type="body" sz="quarter" idx="13"/>
          </p:nvPr>
        </p:nvSpPr>
        <p:spPr>
          <a:xfrm>
            <a:off x="717550" y="2160588"/>
            <a:ext cx="7202485" cy="3779410"/>
          </a:xfrm>
        </p:spPr>
        <p:txBody>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Tree>
    <p:extLst>
      <p:ext uri="{BB962C8B-B14F-4D97-AF65-F5344CB8AC3E}">
        <p14:creationId xmlns:p14="http://schemas.microsoft.com/office/powerpoint/2010/main" val="537016732"/>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pic>
        <p:nvPicPr>
          <p:cNvPr id="6" name="Picture 10" descr="xbody"/>
          <p:cNvPicPr>
            <a:picLocks noChangeAspect="1" noChangeArrowheads="1"/>
          </p:cNvPicPr>
          <p:nvPr userDrawn="1"/>
        </p:nvPicPr>
        <p:blipFill>
          <a:blip r:embed="rId3" cstate="email">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720726" y="-1"/>
            <a:ext cx="6118224" cy="1080000"/>
          </a:xfrm>
        </p:spPr>
        <p:txBody>
          <a:bodyPr/>
          <a:lstStyle>
            <a:lvl1pPr>
              <a:defRPr>
                <a:solidFill>
                  <a:srgbClr val="FFFFFF"/>
                </a:solidFill>
              </a:defRPr>
            </a:lvl1pPr>
          </a:lstStyle>
          <a:p>
            <a:r>
              <a:rPr lang="en-GB" dirty="0" smtClean="0"/>
              <a:t>Click to edit Master title style</a:t>
            </a:r>
            <a:endParaRPr lang="en-US" dirty="0"/>
          </a:p>
        </p:txBody>
      </p:sp>
      <p:sp>
        <p:nvSpPr>
          <p:cNvPr id="3" name="Date Placeholder 2"/>
          <p:cNvSpPr>
            <a:spLocks noGrp="1"/>
          </p:cNvSpPr>
          <p:nvPr>
            <p:ph type="dt" sz="half" idx="10"/>
          </p:nvPr>
        </p:nvSpPr>
        <p:spPr>
          <a:xfrm>
            <a:off x="719136" y="6614866"/>
            <a:ext cx="1871664" cy="243134"/>
          </a:xfrm>
        </p:spPr>
        <p:txBody>
          <a:bodyPr/>
          <a:lstStyle>
            <a:lvl1pPr>
              <a:defRPr>
                <a:solidFill>
                  <a:srgbClr val="FFFFFF"/>
                </a:solidFill>
              </a:defRPr>
            </a:lvl1pPr>
          </a:lstStyle>
          <a:p>
            <a:fld id="{8B6E079F-0502-CC4C-9C8B-39554E94F19E}" type="datetime3">
              <a:rPr lang="en-GB" smtClean="0"/>
              <a:pPr/>
              <a:t>5 October, 2020</a:t>
            </a:fld>
            <a:endParaRPr lang="en-GB" dirty="0"/>
          </a:p>
        </p:txBody>
      </p:sp>
      <p:sp>
        <p:nvSpPr>
          <p:cNvPr id="4" name="Footer Placeholder 3"/>
          <p:cNvSpPr>
            <a:spLocks noGrp="1"/>
          </p:cNvSpPr>
          <p:nvPr>
            <p:ph type="ftr" sz="quarter" idx="11"/>
            <p:custDataLst>
              <p:tags r:id="rId1"/>
            </p:custDataLst>
          </p:nvPr>
        </p:nvSpPr>
        <p:spPr>
          <a:xfrm>
            <a:off x="0" y="6614866"/>
            <a:ext cx="9144000" cy="243134"/>
          </a:xfrm>
        </p:spPr>
        <p:txBody>
          <a:bodyPr/>
          <a:lstStyle>
            <a:lvl1pPr algn="ctr">
              <a:defRPr lang="en-GB" sz="900" b="1" i="0" u="none">
                <a:solidFill>
                  <a:srgbClr val="00C000"/>
                </a:solidFill>
                <a:latin typeface="Arial" panose="020B0604020202020204" pitchFamily="34" charset="0"/>
              </a:defRPr>
            </a:lvl1pPr>
          </a:lstStyle>
          <a:p>
            <a:r>
              <a:rPr lang="en-GB" smtClean="0"/>
              <a:t>PUBLIC</a:t>
            </a:r>
            <a:r>
              <a:rPr lang="en-GB" smtClean="0">
                <a:solidFill>
                  <a:srgbClr val="000000"/>
                </a:solidFill>
              </a:rPr>
              <a:t> </a:t>
            </a:r>
            <a:endParaRPr lang="en-GB">
              <a:solidFill>
                <a:srgbClr val="000000"/>
              </a:solidFill>
            </a:endParaRPr>
          </a:p>
        </p:txBody>
      </p:sp>
      <p:sp>
        <p:nvSpPr>
          <p:cNvPr id="5" name="Slide Number Placeholder 4"/>
          <p:cNvSpPr>
            <a:spLocks noGrp="1"/>
          </p:cNvSpPr>
          <p:nvPr>
            <p:ph type="sldNum" sz="quarter" idx="12"/>
          </p:nvPr>
        </p:nvSpPr>
        <p:spPr>
          <a:xfrm>
            <a:off x="8279567" y="6614866"/>
            <a:ext cx="360002" cy="243134"/>
          </a:xfrm>
        </p:spPr>
        <p:txBody>
          <a:bodyPr/>
          <a:lstStyle>
            <a:lvl1pPr>
              <a:defRPr>
                <a:solidFill>
                  <a:srgbClr val="FFFFFF"/>
                </a:solidFill>
              </a:defRPr>
            </a:lvl1pPr>
          </a:lstStyle>
          <a:p>
            <a:fld id="{71F9F866-B438-9445-8D9F-1F8FF6608833}" type="slidenum">
              <a:rPr lang="en-GB" smtClean="0"/>
              <a:pPr/>
              <a:t>‹#›</a:t>
            </a:fld>
            <a:endParaRPr lang="en-GB" dirty="0"/>
          </a:p>
        </p:txBody>
      </p:sp>
      <p:sp>
        <p:nvSpPr>
          <p:cNvPr id="55" name="Content Placeholder 2"/>
          <p:cNvSpPr>
            <a:spLocks noGrp="1"/>
          </p:cNvSpPr>
          <p:nvPr>
            <p:ph sz="half" idx="1"/>
          </p:nvPr>
        </p:nvSpPr>
        <p:spPr>
          <a:xfrm>
            <a:off x="719134" y="2160588"/>
            <a:ext cx="3600451" cy="4319412"/>
          </a:xfrm>
          <a:prstGeom prst="rect">
            <a:avLst/>
          </a:prstGeom>
        </p:spPr>
        <p:txBody>
          <a:bodyPr>
            <a:normAutofit/>
          </a:bodyPr>
          <a:lstStyle>
            <a:lvl1pPr marL="0" marR="0" indent="0" algn="l" defTabSz="914400" rtl="0" eaLnBrk="0" fontAlgn="base" latinLnBrk="0" hangingPunct="0">
              <a:lnSpc>
                <a:spcPct val="100000"/>
              </a:lnSpc>
              <a:spcBef>
                <a:spcPts val="0"/>
              </a:spcBef>
              <a:spcAft>
                <a:spcPts val="6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6" name="Text Placeholder 3"/>
          <p:cNvSpPr>
            <a:spLocks noGrp="1"/>
          </p:cNvSpPr>
          <p:nvPr>
            <p:ph type="body" sz="half" idx="2"/>
          </p:nvPr>
        </p:nvSpPr>
        <p:spPr>
          <a:xfrm>
            <a:off x="4678360" y="2160588"/>
            <a:ext cx="3961208" cy="4319412"/>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Tree>
    <p:extLst>
      <p:ext uri="{BB962C8B-B14F-4D97-AF65-F5344CB8AC3E}">
        <p14:creationId xmlns:p14="http://schemas.microsoft.com/office/powerpoint/2010/main" val="772355103"/>
      </p:ext>
    </p:extLst>
  </p:cSld>
  <p:clrMapOvr>
    <a:masterClrMapping/>
  </p:clrMapOvr>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pic>
        <p:nvPicPr>
          <p:cNvPr id="6" name="Picture 10" descr="xbody"/>
          <p:cNvPicPr>
            <a:picLocks noChangeAspect="1" noChangeArrowheads="1"/>
          </p:cNvPicPr>
          <p:nvPr userDrawn="1"/>
        </p:nvPicPr>
        <p:blipFill>
          <a:blip r:embed="rId3" cstate="email">
            <a:extLst>
              <a:ext uri="{28A0092B-C50C-407E-A947-70E740481C1C}">
                <a14:useLocalDpi xmlns:a14="http://schemas.microsoft.com/office/drawing/2010/main" val="0"/>
              </a:ext>
            </a:extLst>
          </a:blip>
          <a:srcRect/>
          <a:stretch>
            <a:fillRect/>
          </a:stretch>
        </p:blipFill>
        <p:spPr bwMode="auto">
          <a:xfrm>
            <a:off x="-20680" y="-1"/>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720726" y="-1"/>
            <a:ext cx="6118224" cy="1080000"/>
          </a:xfrm>
        </p:spPr>
        <p:txBody>
          <a:bodyPr/>
          <a:lstStyle>
            <a:lvl1pPr>
              <a:defRPr>
                <a:solidFill>
                  <a:srgbClr val="FFFFFF"/>
                </a:solidFill>
              </a:defRPr>
            </a:lvl1pPr>
          </a:lstStyle>
          <a:p>
            <a:r>
              <a:rPr lang="en-GB" dirty="0" smtClean="0"/>
              <a:t>Click to edit Master title style</a:t>
            </a:r>
            <a:endParaRPr lang="en-US" dirty="0"/>
          </a:p>
        </p:txBody>
      </p:sp>
      <p:sp>
        <p:nvSpPr>
          <p:cNvPr id="3" name="Date Placeholder 2"/>
          <p:cNvSpPr>
            <a:spLocks noGrp="1"/>
          </p:cNvSpPr>
          <p:nvPr>
            <p:ph type="dt" sz="half" idx="10"/>
          </p:nvPr>
        </p:nvSpPr>
        <p:spPr>
          <a:xfrm>
            <a:off x="719136" y="6614866"/>
            <a:ext cx="1871664" cy="243134"/>
          </a:xfrm>
        </p:spPr>
        <p:txBody>
          <a:bodyPr/>
          <a:lstStyle>
            <a:lvl1pPr>
              <a:defRPr>
                <a:solidFill>
                  <a:srgbClr val="FFFFFF"/>
                </a:solidFill>
              </a:defRPr>
            </a:lvl1pPr>
          </a:lstStyle>
          <a:p>
            <a:fld id="{8B6E079F-0502-CC4C-9C8B-39554E94F19E}" type="datetime3">
              <a:rPr lang="en-GB" smtClean="0"/>
              <a:pPr/>
              <a:t>5 October, 2020</a:t>
            </a:fld>
            <a:endParaRPr lang="en-GB" dirty="0"/>
          </a:p>
        </p:txBody>
      </p:sp>
      <p:sp>
        <p:nvSpPr>
          <p:cNvPr id="4" name="Footer Placeholder 3"/>
          <p:cNvSpPr>
            <a:spLocks noGrp="1"/>
          </p:cNvSpPr>
          <p:nvPr>
            <p:ph type="ftr" sz="quarter" idx="11"/>
            <p:custDataLst>
              <p:tags r:id="rId1"/>
            </p:custDataLst>
          </p:nvPr>
        </p:nvSpPr>
        <p:spPr>
          <a:xfrm>
            <a:off x="0" y="6614866"/>
            <a:ext cx="9144000" cy="243134"/>
          </a:xfrm>
        </p:spPr>
        <p:txBody>
          <a:bodyPr/>
          <a:lstStyle>
            <a:lvl1pPr algn="ctr">
              <a:defRPr lang="en-GB" sz="900" b="1" i="0" u="none">
                <a:solidFill>
                  <a:srgbClr val="00C000"/>
                </a:solidFill>
                <a:latin typeface="Arial" panose="020B0604020202020204" pitchFamily="34" charset="0"/>
              </a:defRPr>
            </a:lvl1pPr>
          </a:lstStyle>
          <a:p>
            <a:r>
              <a:rPr lang="en-GB" smtClean="0"/>
              <a:t>PUBLIC</a:t>
            </a:r>
            <a:r>
              <a:rPr lang="en-GB" smtClean="0">
                <a:solidFill>
                  <a:srgbClr val="000000"/>
                </a:solidFill>
              </a:rPr>
              <a:t> </a:t>
            </a:r>
            <a:endParaRPr lang="en-GB">
              <a:solidFill>
                <a:srgbClr val="000000"/>
              </a:solidFill>
            </a:endParaRPr>
          </a:p>
        </p:txBody>
      </p:sp>
      <p:sp>
        <p:nvSpPr>
          <p:cNvPr id="5" name="Slide Number Placeholder 4"/>
          <p:cNvSpPr>
            <a:spLocks noGrp="1"/>
          </p:cNvSpPr>
          <p:nvPr>
            <p:ph type="sldNum" sz="quarter" idx="12"/>
          </p:nvPr>
        </p:nvSpPr>
        <p:spPr>
          <a:xfrm>
            <a:off x="8279567" y="6614866"/>
            <a:ext cx="360002" cy="243134"/>
          </a:xfrm>
        </p:spPr>
        <p:txBody>
          <a:bodyPr/>
          <a:lstStyle>
            <a:lvl1pPr>
              <a:defRPr>
                <a:solidFill>
                  <a:srgbClr val="FFFFFF"/>
                </a:solidFill>
              </a:defRPr>
            </a:lvl1pPr>
          </a:lstStyle>
          <a:p>
            <a:fld id="{71F9F866-B438-9445-8D9F-1F8FF6608833}" type="slidenum">
              <a:rPr lang="en-GB" smtClean="0"/>
              <a:pPr/>
              <a:t>‹#›</a:t>
            </a:fld>
            <a:endParaRPr lang="en-GB" dirty="0"/>
          </a:p>
        </p:txBody>
      </p:sp>
      <p:sp>
        <p:nvSpPr>
          <p:cNvPr id="57" name="Rounded Rectangle 56"/>
          <p:cNvSpPr/>
          <p:nvPr userDrawn="1"/>
        </p:nvSpPr>
        <p:spPr>
          <a:xfrm>
            <a:off x="5027613" y="2160587"/>
            <a:ext cx="3602037" cy="4300538"/>
          </a:xfrm>
          <a:prstGeom prst="roundRect">
            <a:avLst>
              <a:gd name="adj" fmla="val 6849"/>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latin typeface="Franklin Gothic Book"/>
            </a:endParaRPr>
          </a:p>
        </p:txBody>
      </p:sp>
      <p:sp>
        <p:nvSpPr>
          <p:cNvPr id="58" name="Chart Placeholder 7" descr="Charts should be clear and not contain any tags or overlays which will confuse the viewer. &#10;Be very careful when animating charts - most will reduce the impact of the information you want to present." title="Chart slot"/>
          <p:cNvSpPr>
            <a:spLocks noGrp="1"/>
          </p:cNvSpPr>
          <p:nvPr>
            <p:ph type="chart" sz="quarter" idx="15"/>
          </p:nvPr>
        </p:nvSpPr>
        <p:spPr>
          <a:xfrm>
            <a:off x="5399087" y="2520950"/>
            <a:ext cx="2880482" cy="3418549"/>
          </a:xfrm>
          <a:prstGeom prst="rect">
            <a:avLst/>
          </a:prstGeom>
        </p:spPr>
        <p:txBody>
          <a:bodyPr/>
          <a:lstStyle/>
          <a:p>
            <a:pPr lvl="0"/>
            <a:r>
              <a:rPr lang="en-US" noProof="0" dirty="0" smtClean="0"/>
              <a:t>Click icon to add chart</a:t>
            </a:r>
            <a:endParaRPr lang="en-GB" noProof="0" dirty="0"/>
          </a:p>
        </p:txBody>
      </p:sp>
      <p:sp>
        <p:nvSpPr>
          <p:cNvPr id="59" name="Text Placeholder 6"/>
          <p:cNvSpPr>
            <a:spLocks noGrp="1"/>
          </p:cNvSpPr>
          <p:nvPr>
            <p:ph type="body" sz="quarter" idx="13"/>
          </p:nvPr>
        </p:nvSpPr>
        <p:spPr>
          <a:xfrm>
            <a:off x="717550" y="2160587"/>
            <a:ext cx="3863975" cy="377941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Tree>
    <p:extLst>
      <p:ext uri="{BB962C8B-B14F-4D97-AF65-F5344CB8AC3E}">
        <p14:creationId xmlns:p14="http://schemas.microsoft.com/office/powerpoint/2010/main" val="477081583"/>
      </p:ext>
    </p:extLst>
  </p:cSld>
  <p:clrMapOvr>
    <a:masterClrMapping/>
  </p:clrMapOvr>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pic>
        <p:nvPicPr>
          <p:cNvPr id="6" name="Picture 10" descr="xbody"/>
          <p:cNvPicPr>
            <a:picLocks noChangeAspect="1" noChangeArrowheads="1"/>
          </p:cNvPicPr>
          <p:nvPr userDrawn="1"/>
        </p:nvPicPr>
        <p:blipFill>
          <a:blip r:embed="rId3" cstate="email">
            <a:extLst>
              <a:ext uri="{28A0092B-C50C-407E-A947-70E740481C1C}">
                <a14:useLocalDpi xmlns:a14="http://schemas.microsoft.com/office/drawing/2010/main" val="0"/>
              </a:ext>
            </a:extLst>
          </a:blip>
          <a:srcRect/>
          <a:stretch>
            <a:fillRect/>
          </a:stretch>
        </p:blipFill>
        <p:spPr bwMode="auto">
          <a:xfrm>
            <a:off x="-20680" y="-1"/>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720726" y="-1"/>
            <a:ext cx="6118224" cy="1080000"/>
          </a:xfrm>
        </p:spPr>
        <p:txBody>
          <a:bodyPr/>
          <a:lstStyle>
            <a:lvl1pPr>
              <a:defRPr>
                <a:solidFill>
                  <a:srgbClr val="FFFFFF"/>
                </a:solidFill>
              </a:defRPr>
            </a:lvl1pPr>
          </a:lstStyle>
          <a:p>
            <a:r>
              <a:rPr lang="en-GB" dirty="0" smtClean="0"/>
              <a:t>Click to edit Master title style</a:t>
            </a:r>
            <a:endParaRPr lang="en-US" dirty="0"/>
          </a:p>
        </p:txBody>
      </p:sp>
      <p:sp>
        <p:nvSpPr>
          <p:cNvPr id="3" name="Date Placeholder 2"/>
          <p:cNvSpPr>
            <a:spLocks noGrp="1"/>
          </p:cNvSpPr>
          <p:nvPr>
            <p:ph type="dt" sz="half" idx="10"/>
          </p:nvPr>
        </p:nvSpPr>
        <p:spPr>
          <a:xfrm>
            <a:off x="719136" y="6614866"/>
            <a:ext cx="1871664" cy="243134"/>
          </a:xfrm>
        </p:spPr>
        <p:txBody>
          <a:bodyPr/>
          <a:lstStyle>
            <a:lvl1pPr>
              <a:defRPr>
                <a:solidFill>
                  <a:srgbClr val="FFFFFF"/>
                </a:solidFill>
              </a:defRPr>
            </a:lvl1pPr>
          </a:lstStyle>
          <a:p>
            <a:fld id="{8B6E079F-0502-CC4C-9C8B-39554E94F19E}" type="datetime3">
              <a:rPr lang="en-GB" smtClean="0"/>
              <a:pPr/>
              <a:t>5 October, 2020</a:t>
            </a:fld>
            <a:endParaRPr lang="en-GB" dirty="0"/>
          </a:p>
        </p:txBody>
      </p:sp>
      <p:sp>
        <p:nvSpPr>
          <p:cNvPr id="4" name="Footer Placeholder 3"/>
          <p:cNvSpPr>
            <a:spLocks noGrp="1"/>
          </p:cNvSpPr>
          <p:nvPr>
            <p:ph type="ftr" sz="quarter" idx="11"/>
            <p:custDataLst>
              <p:tags r:id="rId1"/>
            </p:custDataLst>
          </p:nvPr>
        </p:nvSpPr>
        <p:spPr>
          <a:xfrm>
            <a:off x="0" y="6614866"/>
            <a:ext cx="9144000" cy="243134"/>
          </a:xfrm>
        </p:spPr>
        <p:txBody>
          <a:bodyPr/>
          <a:lstStyle>
            <a:lvl1pPr algn="ctr">
              <a:defRPr lang="en-GB" sz="900" b="1" i="0" u="none">
                <a:solidFill>
                  <a:srgbClr val="00C000"/>
                </a:solidFill>
                <a:latin typeface="Arial" panose="020B0604020202020204" pitchFamily="34" charset="0"/>
              </a:defRPr>
            </a:lvl1pPr>
          </a:lstStyle>
          <a:p>
            <a:r>
              <a:rPr lang="en-GB" smtClean="0"/>
              <a:t>PUBLIC</a:t>
            </a:r>
            <a:r>
              <a:rPr lang="en-GB" smtClean="0">
                <a:solidFill>
                  <a:srgbClr val="000000"/>
                </a:solidFill>
              </a:rPr>
              <a:t> </a:t>
            </a:r>
            <a:endParaRPr lang="en-GB">
              <a:solidFill>
                <a:srgbClr val="000000"/>
              </a:solidFill>
            </a:endParaRPr>
          </a:p>
        </p:txBody>
      </p:sp>
      <p:sp>
        <p:nvSpPr>
          <p:cNvPr id="5" name="Slide Number Placeholder 4"/>
          <p:cNvSpPr>
            <a:spLocks noGrp="1"/>
          </p:cNvSpPr>
          <p:nvPr>
            <p:ph type="sldNum" sz="quarter" idx="12"/>
          </p:nvPr>
        </p:nvSpPr>
        <p:spPr>
          <a:xfrm>
            <a:off x="8279567" y="6614866"/>
            <a:ext cx="360002" cy="243134"/>
          </a:xfrm>
        </p:spPr>
        <p:txBody>
          <a:bodyPr/>
          <a:lstStyle>
            <a:lvl1pPr>
              <a:defRPr>
                <a:solidFill>
                  <a:srgbClr val="FFFFFF"/>
                </a:solidFill>
              </a:defRPr>
            </a:lvl1pPr>
          </a:lstStyle>
          <a:p>
            <a:fld id="{71F9F866-B438-9445-8D9F-1F8FF6608833}" type="slidenum">
              <a:rPr lang="en-GB" smtClean="0"/>
              <a:pPr/>
              <a:t>‹#›</a:t>
            </a:fld>
            <a:endParaRPr lang="en-GB" dirty="0"/>
          </a:p>
        </p:txBody>
      </p:sp>
      <p:sp>
        <p:nvSpPr>
          <p:cNvPr id="6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07514" y="2879725"/>
            <a:ext cx="7932054" cy="3240275"/>
          </a:xfrm>
          <a:prstGeom prst="roundRect">
            <a:avLst>
              <a:gd name="adj" fmla="val 5106"/>
            </a:avLst>
          </a:prstGeom>
        </p:spPr>
        <p:txBody>
          <a:bodyPr/>
          <a:lstStyle/>
          <a:p>
            <a:pPr lvl="0"/>
            <a:r>
              <a:rPr lang="en-US" noProof="0" dirty="0" smtClean="0"/>
              <a:t>Click icon to add picture</a:t>
            </a:r>
            <a:endParaRPr lang="en-GB" noProof="0" dirty="0"/>
          </a:p>
        </p:txBody>
      </p:sp>
      <p:sp>
        <p:nvSpPr>
          <p:cNvPr id="61" name="Text Placeholder 6"/>
          <p:cNvSpPr>
            <a:spLocks noGrp="1"/>
          </p:cNvSpPr>
          <p:nvPr>
            <p:ph type="body" sz="quarter" idx="16"/>
          </p:nvPr>
        </p:nvSpPr>
        <p:spPr>
          <a:xfrm>
            <a:off x="718938" y="2160588"/>
            <a:ext cx="7918844" cy="36036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Tree>
    <p:extLst>
      <p:ext uri="{BB962C8B-B14F-4D97-AF65-F5344CB8AC3E}">
        <p14:creationId xmlns:p14="http://schemas.microsoft.com/office/powerpoint/2010/main" val="680443362"/>
      </p:ext>
    </p:extLst>
  </p:cSld>
  <p:clrMapOvr>
    <a:masterClrMapping/>
  </p:clrMapOvr>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5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pPr/>
              <a:t>5 October, 2020</a:t>
            </a:fld>
            <a:endParaRPr lang="en-GB" dirty="0"/>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900" b="1" i="0" u="none">
                <a:solidFill>
                  <a:srgbClr val="00C000"/>
                </a:solidFill>
                <a:latin typeface="Arial" panose="020B0604020202020204" pitchFamily="34" charset="0"/>
              </a:defRPr>
            </a:lvl1pPr>
          </a:lstStyle>
          <a:p>
            <a:r>
              <a:rPr lang="en-GB" smtClean="0"/>
              <a:t>PUBLIC</a:t>
            </a:r>
            <a:r>
              <a:rPr lang="en-GB" smtClean="0">
                <a:solidFill>
                  <a:srgbClr val="000000"/>
                </a:solidFill>
              </a:rPr>
              <a:t> </a:t>
            </a:r>
            <a:endParaRPr lang="en-GB">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pPr/>
              <a:t>‹#›</a:t>
            </a:fld>
            <a:endParaRPr lang="en-GB" dirty="0"/>
          </a:p>
        </p:txBody>
      </p:sp>
      <p:sp>
        <p:nvSpPr>
          <p:cNvPr id="6" name="Rectangle 5"/>
          <p:cNvSpPr/>
          <p:nvPr userDrawn="1"/>
        </p:nvSpPr>
        <p:spPr>
          <a:xfrm>
            <a:off x="0" y="0"/>
            <a:ext cx="9144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7000" dirty="0" smtClean="0">
                <a:latin typeface="Franklin Gothic Book"/>
              </a:rPr>
              <a:t>Title and section</a:t>
            </a:r>
            <a:br>
              <a:rPr lang="en-US" sz="7000" dirty="0" smtClean="0">
                <a:latin typeface="Franklin Gothic Book"/>
              </a:rPr>
            </a:br>
            <a:r>
              <a:rPr lang="en-US" sz="7000" dirty="0" smtClean="0">
                <a:latin typeface="Franklin Gothic Book"/>
              </a:rPr>
              <a:t>slides</a:t>
            </a:r>
            <a:endParaRPr lang="en-US" sz="7000" dirty="0">
              <a:latin typeface="Franklin Gothic Book"/>
            </a:endParaRPr>
          </a:p>
        </p:txBody>
      </p:sp>
      <p:grpSp>
        <p:nvGrpSpPr>
          <p:cNvPr id="7" name="Group 6"/>
          <p:cNvGrpSpPr/>
          <p:nvPr userDrawn="1"/>
        </p:nvGrpSpPr>
        <p:grpSpPr>
          <a:xfrm>
            <a:off x="-903288" y="0"/>
            <a:ext cx="9902857"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97041656"/>
      </p:ext>
    </p:extLst>
  </p:cSld>
  <p:clrMapOvr>
    <a:masterClrMapping/>
  </p:clrMapOvr>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3" name="Rectangle 2"/>
          <p:cNvSpPr/>
          <p:nvPr userDrawn="1"/>
        </p:nvSpPr>
        <p:spPr>
          <a:xfrm>
            <a:off x="0" y="0"/>
            <a:ext cx="9144000" cy="6858000"/>
          </a:xfrm>
          <a:prstGeom prst="rect">
            <a:avLst/>
          </a:prstGeom>
          <a:gradFill flip="none" rotWithShape="1">
            <a:gsLst>
              <a:gs pos="0">
                <a:schemeClr val="accent2">
                  <a:lumMod val="50000"/>
                </a:schemeClr>
              </a:gs>
              <a:gs pos="22000">
                <a:schemeClr val="accent2"/>
              </a:gs>
              <a:gs pos="69000">
                <a:schemeClr val="tx2"/>
              </a:gs>
            </a:gsLst>
            <a:path path="circle">
              <a:fillToRect l="100000" t="100000"/>
            </a:path>
            <a:tileRect r="-100000" b="-100000"/>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Franklin Gothic Book"/>
            </a:endParaRPr>
          </a:p>
        </p:txBody>
      </p:sp>
      <p:pic>
        <p:nvPicPr>
          <p:cNvPr id="55" name="Picture 54" descr="abstract-lines-v02.png"/>
          <p:cNvPicPr>
            <a:picLocks noChangeAspect="1"/>
          </p:cNvPicPr>
          <p:nvPr userDrawn="1"/>
        </p:nvPicPr>
        <p:blipFill>
          <a:blip r:embed="rId2" cstate="email">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rot="14020950">
            <a:off x="-5358051" y="-3797386"/>
            <a:ext cx="20793546" cy="11195223"/>
          </a:xfrm>
          <a:prstGeom prst="rect">
            <a:avLst/>
          </a:prstGeom>
        </p:spPr>
      </p:pic>
      <p:pic>
        <p:nvPicPr>
          <p:cNvPr id="58" name="Picture 57" descr="abstract-lines-v02.png"/>
          <p:cNvPicPr>
            <a:picLocks noChangeAspect="1"/>
          </p:cNvPicPr>
          <p:nvPr userDrawn="1"/>
        </p:nvPicPr>
        <p:blipFill>
          <a:blip r:embed="rId3" cstate="email">
            <a:alphaModFix/>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rot="4484465">
            <a:off x="-1182350" y="-4157749"/>
            <a:ext cx="20793546" cy="11195223"/>
          </a:xfrm>
          <a:prstGeom prst="rect">
            <a:avLst/>
          </a:prstGeom>
        </p:spPr>
      </p:pic>
      <p:pic>
        <p:nvPicPr>
          <p:cNvPr id="4" name="Picture 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587" y="4407789"/>
            <a:ext cx="9144000" cy="2176272"/>
          </a:xfrm>
          <a:prstGeom prst="rect">
            <a:avLst/>
          </a:prstGeom>
        </p:spPr>
      </p:pic>
      <p:sp>
        <p:nvSpPr>
          <p:cNvPr id="70" name="Title 1"/>
          <p:cNvSpPr>
            <a:spLocks noGrp="1"/>
          </p:cNvSpPr>
          <p:nvPr>
            <p:ph type="title" hasCustomPrompt="1"/>
          </p:nvPr>
        </p:nvSpPr>
        <p:spPr>
          <a:xfrm>
            <a:off x="719134" y="5038266"/>
            <a:ext cx="6291266" cy="727534"/>
          </a:xfrm>
        </p:spPr>
        <p:txBody>
          <a:bodyPr anchor="b">
            <a:normAutofit/>
          </a:bodyPr>
          <a:lstStyle>
            <a:lvl1pPr>
              <a:defRPr sz="2800" baseline="0"/>
            </a:lvl1pPr>
          </a:lstStyle>
          <a:p>
            <a:r>
              <a:rPr lang="en-US" dirty="0" smtClean="0"/>
              <a:t>Presentation title</a:t>
            </a:r>
            <a:endParaRPr lang="en-US" dirty="0"/>
          </a:p>
        </p:txBody>
      </p:sp>
      <p:sp>
        <p:nvSpPr>
          <p:cNvPr id="5" name="Text Placeholder 4"/>
          <p:cNvSpPr>
            <a:spLocks noGrp="1"/>
          </p:cNvSpPr>
          <p:nvPr>
            <p:ph type="body" sz="quarter" idx="10" hasCustomPrompt="1"/>
          </p:nvPr>
        </p:nvSpPr>
        <p:spPr>
          <a:xfrm>
            <a:off x="719138" y="5876925"/>
            <a:ext cx="6127750" cy="609600"/>
          </a:xfrm>
        </p:spPr>
        <p:txBody>
          <a:bodyPr/>
          <a:lstStyle>
            <a:lvl1pPr>
              <a:spcAft>
                <a:spcPts val="0"/>
              </a:spcAft>
              <a:defRPr>
                <a:solidFill>
                  <a:srgbClr val="00AE9E"/>
                </a:solidFill>
                <a:latin typeface="Bodoni MT" panose="02070603080606020203" pitchFamily="18" charset="0"/>
              </a:defRPr>
            </a:lvl1pPr>
          </a:lstStyle>
          <a:p>
            <a:pPr lvl="0"/>
            <a:r>
              <a:rPr lang="en-US" dirty="0" smtClean="0"/>
              <a:t>Presenter name</a:t>
            </a:r>
          </a:p>
          <a:p>
            <a:pPr lvl="0"/>
            <a:r>
              <a:rPr lang="en-US" dirty="0" smtClean="0"/>
              <a:t>Event name</a:t>
            </a:r>
          </a:p>
        </p:txBody>
      </p:sp>
    </p:spTree>
    <p:extLst>
      <p:ext uri="{BB962C8B-B14F-4D97-AF65-F5344CB8AC3E}">
        <p14:creationId xmlns:p14="http://schemas.microsoft.com/office/powerpoint/2010/main" val="3627546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4" presetClass="path" presetSubtype="0" fill="hold" nodeType="withEffect">
                                  <p:stCondLst>
                                    <p:cond delay="0"/>
                                  </p:stCondLst>
                                  <p:childTnLst>
                                    <p:animMotion origin="layout" path="M 0.07954 0.31567 C 0.08371 0.20782 0.08041 -0.12335 0.10542 -0.32978 C 0.13008 -0.53668 0.20337 -0.80074 0.22942 -0.92409 " pathEditMode="relative" rAng="0" ptsTypes="fsF">
                                      <p:cBhvr>
                                        <p:cTn id="6" dur="20000" fill="hold"/>
                                        <p:tgtEl>
                                          <p:spTgt spid="55"/>
                                        </p:tgtEl>
                                        <p:attrNameLst>
                                          <p:attrName>ppt_x</p:attrName>
                                          <p:attrName>ppt_y</p:attrName>
                                        </p:attrNameLst>
                                      </p:cBhvr>
                                      <p:rCtr x="7485" y="-62000"/>
                                    </p:animMotion>
                                  </p:childTnLst>
                                </p:cTn>
                              </p:par>
                              <p:par>
                                <p:cTn id="7" presetID="44" presetClass="path" presetSubtype="0" accel="50000" decel="50000" fill="hold" nodeType="withEffect">
                                  <p:stCondLst>
                                    <p:cond delay="0"/>
                                  </p:stCondLst>
                                  <p:childTnLst>
                                    <p:animMotion origin="layout" path="M 0.05382 0.81759 C 0.05711 0.70972 0.05451 0.37824 0.0743 0.17176 C 0.09427 -0.03496 0.15243 -0.29885 0.17309 -0.42246 " pathEditMode="relative" rAng="0" ptsTypes="fsF">
                                      <p:cBhvr>
                                        <p:cTn id="8" dur="20000" spd="-100000" fill="hold"/>
                                        <p:tgtEl>
                                          <p:spTgt spid="58"/>
                                        </p:tgtEl>
                                        <p:attrNameLst>
                                          <p:attrName>ppt_x</p:attrName>
                                          <p:attrName>ppt_y</p:attrName>
                                        </p:attrNameLst>
                                      </p:cBhvr>
                                      <p:rCtr x="5955" y="-6201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35_Custom Layout">
    <p:spTree>
      <p:nvGrpSpPr>
        <p:cNvPr id="1" name=""/>
        <p:cNvGrpSpPr/>
        <p:nvPr/>
      </p:nvGrpSpPr>
      <p:grpSpPr>
        <a:xfrm>
          <a:off x="0" y="0"/>
          <a:ext cx="0" cy="0"/>
          <a:chOff x="0" y="0"/>
          <a:chExt cx="0" cy="0"/>
        </a:xfrm>
      </p:grpSpPr>
      <p:sp>
        <p:nvSpPr>
          <p:cNvPr id="56" name="Rectangle 55"/>
          <p:cNvSpPr/>
          <p:nvPr userDrawn="1"/>
        </p:nvSpPr>
        <p:spPr>
          <a:xfrm>
            <a:off x="0" y="0"/>
            <a:ext cx="9145590" cy="6858000"/>
          </a:xfrm>
          <a:prstGeom prst="rect">
            <a:avLst/>
          </a:prstGeom>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1" name="Picture 60"/>
          <p:cNvPicPr>
            <a:picLocks noChangeAspect="1"/>
          </p:cNvPicPr>
          <p:nvPr userDrawn="1"/>
        </p:nvPicPr>
        <p:blipFill>
          <a:blip r:embed="rId2" cstate="email">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175324" y="-75814"/>
            <a:ext cx="14223836" cy="6555814"/>
          </a:xfrm>
          <a:prstGeom prst="rect">
            <a:avLst/>
          </a:prstGeom>
        </p:spPr>
      </p:pic>
      <p:pic>
        <p:nvPicPr>
          <p:cNvPr id="2" name="Picture 1"/>
          <p:cNvPicPr>
            <a:picLocks noChangeAspect="1"/>
          </p:cNvPicPr>
          <p:nvPr userDrawn="1"/>
        </p:nvPicPr>
        <p:blipFill>
          <a:blip r:embed="rId3" cstate="email">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933437" y="824515"/>
            <a:ext cx="13223593" cy="6094798"/>
          </a:xfrm>
          <a:prstGeom prst="rect">
            <a:avLst/>
          </a:prstGeom>
        </p:spPr>
      </p:pic>
      <p:pic>
        <p:nvPicPr>
          <p:cNvPr id="59" name="Picture 58"/>
          <p:cNvPicPr>
            <a:picLocks noChangeAspect="1"/>
          </p:cNvPicPr>
          <p:nvPr userDrawn="1"/>
        </p:nvPicPr>
        <p:blipFill>
          <a:blip r:embed="rId4" cstate="email">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4185856" y="0"/>
            <a:ext cx="14127983" cy="6511636"/>
          </a:xfrm>
          <a:prstGeom prst="rect">
            <a:avLst/>
          </a:prstGeom>
        </p:spPr>
      </p:pic>
      <p:pic>
        <p:nvPicPr>
          <p:cNvPr id="60" name="Picture 59"/>
          <p:cNvPicPr>
            <a:picLocks noChangeAspect="1"/>
          </p:cNvPicPr>
          <p:nvPr userDrawn="1"/>
        </p:nvPicPr>
        <p:blipFill>
          <a:blip r:embed="rId5" cstate="email">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2792333" y="-1284994"/>
            <a:ext cx="14223836" cy="6555815"/>
          </a:xfrm>
          <a:prstGeom prst="rect">
            <a:avLst/>
          </a:prstGeom>
        </p:spPr>
      </p:pic>
      <p:pic>
        <p:nvPicPr>
          <p:cNvPr id="10" name="Picture 9"/>
          <p:cNvPicPr>
            <a:picLocks noChangeAspect="1"/>
          </p:cNvPicPr>
          <p:nvPr userDrawn="1"/>
        </p:nvPicPr>
        <p:blipFill>
          <a:blip r:embed="rId6" cstate="email">
            <a:extLst>
              <a:ext uri="{28A0092B-C50C-407E-A947-70E740481C1C}">
                <a14:useLocalDpi xmlns:a14="http://schemas.microsoft.com/office/drawing/2010/main" val="0"/>
              </a:ext>
            </a:extLst>
          </a:blip>
          <a:stretch>
            <a:fillRect/>
          </a:stretch>
        </p:blipFill>
        <p:spPr>
          <a:xfrm>
            <a:off x="0" y="4689475"/>
            <a:ext cx="9144000" cy="2176271"/>
          </a:xfrm>
          <a:prstGeom prst="rect">
            <a:avLst/>
          </a:prstGeom>
        </p:spPr>
      </p:pic>
      <p:sp>
        <p:nvSpPr>
          <p:cNvPr id="13" name="Text Placeholder 4"/>
          <p:cNvSpPr>
            <a:spLocks noGrp="1"/>
          </p:cNvSpPr>
          <p:nvPr>
            <p:ph type="body" sz="quarter" idx="10" hasCustomPrompt="1"/>
          </p:nvPr>
        </p:nvSpPr>
        <p:spPr>
          <a:xfrm>
            <a:off x="719138" y="5876925"/>
            <a:ext cx="6127750" cy="609600"/>
          </a:xfrm>
        </p:spPr>
        <p:txBody>
          <a:bodyPr/>
          <a:lstStyle>
            <a:lvl1pPr>
              <a:spcAft>
                <a:spcPts val="0"/>
              </a:spcAft>
              <a:defRPr>
                <a:solidFill>
                  <a:srgbClr val="00AE9E"/>
                </a:solidFill>
                <a:latin typeface="Bodoni MT" panose="02070603080606020203" pitchFamily="18" charset="0"/>
              </a:defRPr>
            </a:lvl1pPr>
          </a:lstStyle>
          <a:p>
            <a:pPr lvl="0"/>
            <a:r>
              <a:rPr lang="en-US" dirty="0" smtClean="0"/>
              <a:t>Presenter name</a:t>
            </a:r>
          </a:p>
          <a:p>
            <a:pPr lvl="0"/>
            <a:r>
              <a:rPr lang="en-US" dirty="0" smtClean="0"/>
              <a:t>Event name</a:t>
            </a:r>
          </a:p>
        </p:txBody>
      </p:sp>
    </p:spTree>
    <p:extLst>
      <p:ext uri="{BB962C8B-B14F-4D97-AF65-F5344CB8AC3E}">
        <p14:creationId xmlns:p14="http://schemas.microsoft.com/office/powerpoint/2010/main" val="3184985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fill="hold" nodeType="withEffect">
                                  <p:stCondLst>
                                    <p:cond delay="0"/>
                                  </p:stCondLst>
                                  <p:childTnLst>
                                    <p:animMotion origin="layout" path="M 0 0  L 0.25 0  E" pathEditMode="relative" ptsTypes="">
                                      <p:cBhvr>
                                        <p:cTn id="6" dur="20000" fill="hold"/>
                                        <p:tgtEl>
                                          <p:spTgt spid="60"/>
                                        </p:tgtEl>
                                        <p:attrNameLst>
                                          <p:attrName>ppt_x</p:attrName>
                                          <p:attrName>ppt_y</p:attrName>
                                        </p:attrNameLst>
                                      </p:cBhvr>
                                    </p:animMotion>
                                  </p:childTnLst>
                                </p:cTn>
                              </p:par>
                              <p:par>
                                <p:cTn id="7" presetID="0" presetClass="path" presetSubtype="0" fill="hold" nodeType="withEffect">
                                  <p:stCondLst>
                                    <p:cond delay="0"/>
                                  </p:stCondLst>
                                  <p:childTnLst>
                                    <p:animMotion origin="layout" path="M 3.05556E-6 1.48148E-6 L 0.76007 1.48148E-6 " pathEditMode="relative" rAng="0" ptsTypes="AA">
                                      <p:cBhvr>
                                        <p:cTn id="8" dur="20000" fill="hold"/>
                                        <p:tgtEl>
                                          <p:spTgt spid="59"/>
                                        </p:tgtEl>
                                        <p:attrNameLst>
                                          <p:attrName>ppt_x</p:attrName>
                                          <p:attrName>ppt_y</p:attrName>
                                        </p:attrNameLst>
                                      </p:cBhvr>
                                      <p:rCtr x="38003" y="0"/>
                                    </p:animMotion>
                                  </p:childTnLst>
                                </p:cTn>
                              </p:par>
                              <p:par>
                                <p:cTn id="9" presetID="0" presetClass="path" presetSubtype="0" fill="hold" nodeType="withEffect">
                                  <p:stCondLst>
                                    <p:cond delay="0"/>
                                  </p:stCondLst>
                                  <p:childTnLst>
                                    <p:animMotion origin="layout" path="M 2.22222E-6 -4.07407E-6 L 0.56302 -4.07407E-6 " pathEditMode="relative" ptsTypes="AA">
                                      <p:cBhvr>
                                        <p:cTn id="10" dur="20000" fill="hold"/>
                                        <p:tgtEl>
                                          <p:spTgt spid="2"/>
                                        </p:tgtEl>
                                        <p:attrNameLst>
                                          <p:attrName>ppt_x</p:attrName>
                                          <p:attrName>ppt_y</p:attrName>
                                        </p:attrNameLst>
                                      </p:cBhvr>
                                    </p:animMotion>
                                  </p:childTnLst>
                                </p:cTn>
                              </p:par>
                              <p:par>
                                <p:cTn id="11" presetID="0" presetClass="path" presetSubtype="0" fill="hold" nodeType="withEffect">
                                  <p:stCondLst>
                                    <p:cond delay="0"/>
                                  </p:stCondLst>
                                  <p:childTnLst>
                                    <p:animMotion origin="layout" path="M -5.55556E-7 1.85185E-6 L 0.3375 1.85185E-6 " pathEditMode="relative" rAng="0" ptsTypes="AA">
                                      <p:cBhvr>
                                        <p:cTn id="12" dur="20000" fill="hold"/>
                                        <p:tgtEl>
                                          <p:spTgt spid="61"/>
                                        </p:tgtEl>
                                        <p:attrNameLst>
                                          <p:attrName>ppt_x</p:attrName>
                                          <p:attrName>ppt_y</p:attrName>
                                        </p:attrNameLst>
                                      </p:cBhvr>
                                      <p:rCtr x="16875" y="0"/>
                                    </p:animMotion>
                                  </p:childTnLst>
                                </p:cTn>
                              </p:par>
                              <p:par>
                                <p:cTn id="13" presetID="6" presetClass="emph" presetSubtype="0" fill="hold" nodeType="withEffect">
                                  <p:stCondLst>
                                    <p:cond delay="0"/>
                                  </p:stCondLst>
                                  <p:childTnLst>
                                    <p:animScale>
                                      <p:cBhvr>
                                        <p:cTn id="14" dur="20000" fill="hold"/>
                                        <p:tgtEl>
                                          <p:spTgt spid="61"/>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36_Custom Layout">
    <p:spTree>
      <p:nvGrpSpPr>
        <p:cNvPr id="1" name=""/>
        <p:cNvGrpSpPr/>
        <p:nvPr/>
      </p:nvGrpSpPr>
      <p:grpSpPr>
        <a:xfrm>
          <a:off x="0" y="0"/>
          <a:ext cx="0" cy="0"/>
          <a:chOff x="0" y="0"/>
          <a:chExt cx="0" cy="0"/>
        </a:xfrm>
      </p:grpSpPr>
      <p:sp>
        <p:nvSpPr>
          <p:cNvPr id="56" name="Rectangle 55"/>
          <p:cNvSpPr/>
          <p:nvPr userDrawn="1"/>
        </p:nvSpPr>
        <p:spPr>
          <a:xfrm>
            <a:off x="0" y="0"/>
            <a:ext cx="9145590" cy="6858000"/>
          </a:xfrm>
          <a:prstGeom prst="rect">
            <a:avLst/>
          </a:prstGeom>
          <a:gradFill>
            <a:gsLst>
              <a:gs pos="0">
                <a:schemeClr val="accent2">
                  <a:lumMod val="75000"/>
                </a:schemeClr>
              </a:gs>
              <a:gs pos="100000">
                <a:schemeClr val="accent2"/>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1" name="Picture 60"/>
          <p:cNvPicPr>
            <a:picLocks noChangeAspect="1"/>
          </p:cNvPicPr>
          <p:nvPr userDrawn="1"/>
        </p:nvPicPr>
        <p:blipFill>
          <a:blip r:embed="rId2" cstate="email">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2073195" y="1296678"/>
            <a:ext cx="14223836" cy="6555814"/>
          </a:xfrm>
          <a:prstGeom prst="rect">
            <a:avLst/>
          </a:prstGeom>
        </p:spPr>
      </p:pic>
      <p:pic>
        <p:nvPicPr>
          <p:cNvPr id="2" name="Picture 1"/>
          <p:cNvPicPr>
            <a:picLocks noChangeAspect="1"/>
          </p:cNvPicPr>
          <p:nvPr userDrawn="1"/>
        </p:nvPicPr>
        <p:blipFill>
          <a:blip r:embed="rId3" cstate="email">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212712" y="2116945"/>
            <a:ext cx="13223593" cy="6094798"/>
          </a:xfrm>
          <a:prstGeom prst="rect">
            <a:avLst/>
          </a:prstGeom>
        </p:spPr>
      </p:pic>
      <p:pic>
        <p:nvPicPr>
          <p:cNvPr id="59" name="Picture 58"/>
          <p:cNvPicPr>
            <a:picLocks noChangeAspect="1"/>
          </p:cNvPicPr>
          <p:nvPr userDrawn="1"/>
        </p:nvPicPr>
        <p:blipFill>
          <a:blip r:embed="rId4" cstate="email">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856044" y="1126815"/>
            <a:ext cx="14127983" cy="6511636"/>
          </a:xfrm>
          <a:prstGeom prst="rect">
            <a:avLst/>
          </a:prstGeom>
        </p:spPr>
      </p:pic>
      <p:pic>
        <p:nvPicPr>
          <p:cNvPr id="60" name="Picture 59"/>
          <p:cNvPicPr>
            <a:picLocks noChangeAspect="1"/>
          </p:cNvPicPr>
          <p:nvPr userDrawn="1"/>
        </p:nvPicPr>
        <p:blipFill>
          <a:blip r:embed="rId5" cstate="email">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5082919" y="2836863"/>
            <a:ext cx="14223836" cy="6555815"/>
          </a:xfrm>
          <a:prstGeom prst="rect">
            <a:avLst/>
          </a:prstGeom>
        </p:spPr>
      </p:pic>
      <p:grpSp>
        <p:nvGrpSpPr>
          <p:cNvPr id="57" name="Group 56"/>
          <p:cNvGrpSpPr/>
          <p:nvPr userDrawn="1"/>
        </p:nvGrpSpPr>
        <p:grpSpPr>
          <a:xfrm>
            <a:off x="-3083" y="0"/>
            <a:ext cx="9148673" cy="6858000"/>
            <a:chOff x="-3083" y="0"/>
            <a:chExt cx="9148673" cy="6858000"/>
          </a:xfrm>
        </p:grpSpPr>
        <p:sp>
          <p:nvSpPr>
            <p:cNvPr id="62" name="Rectangle 61"/>
            <p:cNvSpPr/>
            <p:nvPr userDrawn="1"/>
          </p:nvSpPr>
          <p:spPr>
            <a:xfrm>
              <a:off x="1590" y="6120000"/>
              <a:ext cx="9144000" cy="73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Franklin Gothic Book"/>
              </a:endParaRPr>
            </a:p>
          </p:txBody>
        </p:sp>
        <p:sp>
          <p:nvSpPr>
            <p:cNvPr id="63" name="Rectangle 62"/>
            <p:cNvSpPr/>
            <p:nvPr userDrawn="1"/>
          </p:nvSpPr>
          <p:spPr>
            <a:xfrm>
              <a:off x="-3083" y="0"/>
              <a:ext cx="9144000" cy="576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Franklin Gothic Book"/>
              </a:endParaRPr>
            </a:p>
          </p:txBody>
        </p:sp>
      </p:grpSp>
      <p:sp>
        <p:nvSpPr>
          <p:cNvPr id="64" name="Text Placeholder 6" descr="First level - paragraph text&#10;Second level - bullet 1&#10;Third level - bullet 2&#10;&#10;No more than 100 words per slide" title="Main text copy"/>
          <p:cNvSpPr>
            <a:spLocks noGrp="1"/>
          </p:cNvSpPr>
          <p:nvPr>
            <p:ph type="body" sz="quarter" idx="13"/>
          </p:nvPr>
        </p:nvSpPr>
        <p:spPr>
          <a:xfrm>
            <a:off x="720000" y="2160589"/>
            <a:ext cx="3600000" cy="3239411"/>
          </a:xfrm>
          <a:prstGeom prst="rect">
            <a:avLst/>
          </a:prstGeom>
        </p:spPr>
        <p:txBody>
          <a:bodyPr lIns="0" tIns="0" rIns="0" bIns="0">
            <a:no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pic>
        <p:nvPicPr>
          <p:cNvPr id="65" name="Picture 64"/>
          <p:cNvPicPr>
            <a:picLocks noChangeAspect="1"/>
          </p:cNvPicPr>
          <p:nvPr userDrawn="1"/>
        </p:nvPicPr>
        <p:blipFill>
          <a:blip r:embed="rId6" cstate="email">
            <a:extLst>
              <a:ext uri="{28A0092B-C50C-407E-A947-70E740481C1C}">
                <a14:useLocalDpi xmlns:a14="http://schemas.microsoft.com/office/drawing/2010/main" val="0"/>
              </a:ext>
            </a:extLst>
          </a:blip>
          <a:stretch>
            <a:fillRect/>
          </a:stretch>
        </p:blipFill>
        <p:spPr>
          <a:xfrm>
            <a:off x="7399487" y="210357"/>
            <a:ext cx="1430017" cy="724560"/>
          </a:xfrm>
          <a:prstGeom prst="rect">
            <a:avLst/>
          </a:prstGeom>
        </p:spPr>
      </p:pic>
      <p:sp>
        <p:nvSpPr>
          <p:cNvPr id="66" name="Text Placeholder 6" descr="First level - paragraph text&#10;Second level - bullet 1&#10;Third level - bullet 2&#10;&#10;No more than 100 words per slide" title="Main text copy"/>
          <p:cNvSpPr>
            <a:spLocks noGrp="1"/>
          </p:cNvSpPr>
          <p:nvPr>
            <p:ph type="body" sz="quarter" idx="14"/>
          </p:nvPr>
        </p:nvSpPr>
        <p:spPr>
          <a:xfrm>
            <a:off x="4680000" y="2160589"/>
            <a:ext cx="3600000" cy="3239411"/>
          </a:xfrm>
          <a:prstGeom prst="rect">
            <a:avLst/>
          </a:prstGeom>
        </p:spPr>
        <p:txBody>
          <a:bodyPr lIns="0" tIns="0" rIns="0" bIns="0">
            <a:no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67" name="Title 1"/>
          <p:cNvSpPr>
            <a:spLocks noGrp="1"/>
          </p:cNvSpPr>
          <p:nvPr>
            <p:ph type="title"/>
          </p:nvPr>
        </p:nvSpPr>
        <p:spPr>
          <a:xfrm>
            <a:off x="719134" y="0"/>
            <a:ext cx="6291266" cy="1079499"/>
          </a:xfrm>
        </p:spPr>
        <p:txBody>
          <a:bodyPr/>
          <a:lstStyle>
            <a:lvl1pPr>
              <a:defRPr>
                <a:latin typeface="Bodoni MT" panose="02070603080606020203" pitchFamily="18" charset="0"/>
              </a:defRPr>
            </a:lvl1pPr>
          </a:lstStyle>
          <a:p>
            <a:r>
              <a:rPr lang="en-GB" dirty="0" smtClean="0"/>
              <a:t>Click to edit Master title style</a:t>
            </a:r>
            <a:endParaRPr lang="en-US" dirty="0"/>
          </a:p>
        </p:txBody>
      </p:sp>
      <p:cxnSp>
        <p:nvCxnSpPr>
          <p:cNvPr id="68" name="Straight Connector 67"/>
          <p:cNvCxnSpPr/>
          <p:nvPr userDrawn="1"/>
        </p:nvCxnSpPr>
        <p:spPr bwMode="auto">
          <a:xfrm>
            <a:off x="-3083" y="1079500"/>
            <a:ext cx="9144000" cy="0"/>
          </a:xfrm>
          <a:prstGeom prst="line">
            <a:avLst/>
          </a:prstGeom>
          <a:ln w="31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25202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fill="hold" nodeType="withEffect">
                                  <p:stCondLst>
                                    <p:cond delay="0"/>
                                  </p:stCondLst>
                                  <p:childTnLst>
                                    <p:animMotion origin="layout" path="M 0 0  L 0.25 0  E" pathEditMode="relative" ptsTypes="">
                                      <p:cBhvr>
                                        <p:cTn id="6" dur="20000" fill="hold"/>
                                        <p:tgtEl>
                                          <p:spTgt spid="60"/>
                                        </p:tgtEl>
                                        <p:attrNameLst>
                                          <p:attrName>ppt_x</p:attrName>
                                          <p:attrName>ppt_y</p:attrName>
                                        </p:attrNameLst>
                                      </p:cBhvr>
                                    </p:animMotion>
                                  </p:childTnLst>
                                </p:cTn>
                              </p:par>
                              <p:par>
                                <p:cTn id="7" presetID="0" presetClass="path" presetSubtype="0" fill="hold" nodeType="withEffect">
                                  <p:stCondLst>
                                    <p:cond delay="0"/>
                                  </p:stCondLst>
                                  <p:childTnLst>
                                    <p:animMotion origin="layout" path="M 3.05556E-6 1.48148E-6 L 0.76007 1.48148E-6 " pathEditMode="relative" rAng="0" ptsTypes="AA">
                                      <p:cBhvr>
                                        <p:cTn id="8" dur="20000" fill="hold"/>
                                        <p:tgtEl>
                                          <p:spTgt spid="59"/>
                                        </p:tgtEl>
                                        <p:attrNameLst>
                                          <p:attrName>ppt_x</p:attrName>
                                          <p:attrName>ppt_y</p:attrName>
                                        </p:attrNameLst>
                                      </p:cBhvr>
                                      <p:rCtr x="38003" y="0"/>
                                    </p:animMotion>
                                  </p:childTnLst>
                                </p:cTn>
                              </p:par>
                              <p:par>
                                <p:cTn id="9" presetID="0" presetClass="path" presetSubtype="0" fill="hold" nodeType="withEffect">
                                  <p:stCondLst>
                                    <p:cond delay="0"/>
                                  </p:stCondLst>
                                  <p:childTnLst>
                                    <p:animMotion origin="layout" path="M 2.22222E-6 -4.07407E-6 L 0.56302 -4.07407E-6 " pathEditMode="relative" ptsTypes="AA">
                                      <p:cBhvr>
                                        <p:cTn id="10" dur="20000" fill="hold"/>
                                        <p:tgtEl>
                                          <p:spTgt spid="2"/>
                                        </p:tgtEl>
                                        <p:attrNameLst>
                                          <p:attrName>ppt_x</p:attrName>
                                          <p:attrName>ppt_y</p:attrName>
                                        </p:attrNameLst>
                                      </p:cBhvr>
                                    </p:animMotion>
                                  </p:childTnLst>
                                </p:cTn>
                              </p:par>
                              <p:par>
                                <p:cTn id="11" presetID="0" presetClass="path" presetSubtype="0" fill="hold" nodeType="withEffect">
                                  <p:stCondLst>
                                    <p:cond delay="0"/>
                                  </p:stCondLst>
                                  <p:childTnLst>
                                    <p:animMotion origin="layout" path="M -5.55556E-7 1.85185E-6 L 0.3375 1.85185E-6 " pathEditMode="relative" rAng="0" ptsTypes="AA">
                                      <p:cBhvr>
                                        <p:cTn id="12" dur="20000" fill="hold"/>
                                        <p:tgtEl>
                                          <p:spTgt spid="61"/>
                                        </p:tgtEl>
                                        <p:attrNameLst>
                                          <p:attrName>ppt_x</p:attrName>
                                          <p:attrName>ppt_y</p:attrName>
                                        </p:attrNameLst>
                                      </p:cBhvr>
                                      <p:rCtr x="16875" y="0"/>
                                    </p:animMotion>
                                  </p:childTnLst>
                                </p:cTn>
                              </p:par>
                              <p:par>
                                <p:cTn id="13" presetID="6" presetClass="emph" presetSubtype="0" fill="hold" nodeType="withEffect">
                                  <p:stCondLst>
                                    <p:cond delay="0"/>
                                  </p:stCondLst>
                                  <p:childTnLst>
                                    <p:animScale>
                                      <p:cBhvr>
                                        <p:cTn id="14" dur="20000" fill="hold"/>
                                        <p:tgtEl>
                                          <p:spTgt spid="61"/>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54" name="Rectangle 53"/>
          <p:cNvSpPr/>
          <p:nvPr userDrawn="1"/>
        </p:nvSpPr>
        <p:spPr>
          <a:xfrm>
            <a:off x="0" y="0"/>
            <a:ext cx="9144000" cy="6858000"/>
          </a:xfrm>
          <a:prstGeom prst="rect">
            <a:avLst/>
          </a:prstGeom>
          <a:gradFill flip="none" rotWithShape="1">
            <a:gsLst>
              <a:gs pos="0">
                <a:schemeClr val="accent1"/>
              </a:gs>
              <a:gs pos="100000">
                <a:schemeClr val="accent1">
                  <a:lumMod val="50000"/>
                </a:schemeClr>
              </a:gs>
            </a:gsLst>
            <a:path path="circle">
              <a:fillToRect l="100000" t="100000"/>
            </a:path>
            <a:tileRect r="-100000" b="-100000"/>
          </a:gra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p>
        </p:txBody>
      </p:sp>
      <p:pic>
        <p:nvPicPr>
          <p:cNvPr id="6" name="Picture 5"/>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4689475"/>
            <a:ext cx="9144000" cy="2176271"/>
          </a:xfrm>
          <a:prstGeom prst="rect">
            <a:avLst/>
          </a:prstGeom>
        </p:spPr>
      </p:pic>
      <p:sp>
        <p:nvSpPr>
          <p:cNvPr id="9" name="Text Placeholder 4"/>
          <p:cNvSpPr>
            <a:spLocks noGrp="1"/>
          </p:cNvSpPr>
          <p:nvPr>
            <p:ph type="body" sz="quarter" idx="10" hasCustomPrompt="1"/>
          </p:nvPr>
        </p:nvSpPr>
        <p:spPr>
          <a:xfrm>
            <a:off x="719138" y="5876925"/>
            <a:ext cx="6127750" cy="609600"/>
          </a:xfrm>
        </p:spPr>
        <p:txBody>
          <a:bodyPr/>
          <a:lstStyle>
            <a:lvl1pPr>
              <a:spcAft>
                <a:spcPts val="0"/>
              </a:spcAft>
              <a:defRPr>
                <a:solidFill>
                  <a:srgbClr val="00AE9E"/>
                </a:solidFill>
                <a:latin typeface="Bodoni MT" panose="02070603080606020203" pitchFamily="18" charset="0"/>
              </a:defRPr>
            </a:lvl1pPr>
          </a:lstStyle>
          <a:p>
            <a:pPr lvl="0"/>
            <a:r>
              <a:rPr lang="en-US" dirty="0" smtClean="0"/>
              <a:t>Presenter name</a:t>
            </a:r>
          </a:p>
          <a:p>
            <a:pPr lvl="0"/>
            <a:r>
              <a:rPr lang="en-US" dirty="0" smtClean="0"/>
              <a:t>Event name</a:t>
            </a:r>
          </a:p>
        </p:txBody>
      </p:sp>
    </p:spTree>
    <p:extLst>
      <p:ext uri="{BB962C8B-B14F-4D97-AF65-F5344CB8AC3E}">
        <p14:creationId xmlns:p14="http://schemas.microsoft.com/office/powerpoint/2010/main" val="78540429"/>
      </p:ext>
    </p:extLst>
  </p:cSld>
  <p:clrMapOvr>
    <a:masterClrMapping/>
  </p:clrMapOvr>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54" name="Rectangle 53"/>
          <p:cNvSpPr/>
          <p:nvPr userDrawn="1"/>
        </p:nvSpPr>
        <p:spPr>
          <a:xfrm>
            <a:off x="0" y="0"/>
            <a:ext cx="9144000" cy="6858000"/>
          </a:xfrm>
          <a:prstGeom prst="rect">
            <a:avLst/>
          </a:prstGeom>
          <a:gradFill flip="none" rotWithShape="1">
            <a:gsLst>
              <a:gs pos="0">
                <a:srgbClr val="00AE9E"/>
              </a:gs>
              <a:gs pos="100000">
                <a:schemeClr val="accent2">
                  <a:lumMod val="50000"/>
                </a:schemeClr>
              </a:gs>
            </a:gsLst>
            <a:path path="circle">
              <a:fillToRect l="100000" t="100000"/>
            </a:path>
            <a:tileRect r="-100000" b="-100000"/>
          </a:gra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p>
        </p:txBody>
      </p:sp>
      <p:grpSp>
        <p:nvGrpSpPr>
          <p:cNvPr id="55" name="Group 54"/>
          <p:cNvGrpSpPr/>
          <p:nvPr userDrawn="1"/>
        </p:nvGrpSpPr>
        <p:grpSpPr>
          <a:xfrm>
            <a:off x="-3083" y="0"/>
            <a:ext cx="9148673" cy="6858000"/>
            <a:chOff x="-3083" y="0"/>
            <a:chExt cx="9148673" cy="6858000"/>
          </a:xfrm>
        </p:grpSpPr>
        <p:sp>
          <p:nvSpPr>
            <p:cNvPr id="56" name="Rectangle 55"/>
            <p:cNvSpPr/>
            <p:nvPr userDrawn="1"/>
          </p:nvSpPr>
          <p:spPr>
            <a:xfrm>
              <a:off x="1590" y="6120000"/>
              <a:ext cx="9144000" cy="73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Franklin Gothic Book"/>
              </a:endParaRPr>
            </a:p>
          </p:txBody>
        </p:sp>
        <p:sp>
          <p:nvSpPr>
            <p:cNvPr id="57" name="Rectangle 56"/>
            <p:cNvSpPr/>
            <p:nvPr userDrawn="1"/>
          </p:nvSpPr>
          <p:spPr>
            <a:xfrm>
              <a:off x="-3083" y="0"/>
              <a:ext cx="9144000" cy="576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Franklin Gothic Book"/>
              </a:endParaRPr>
            </a:p>
          </p:txBody>
        </p:sp>
      </p:grpSp>
      <p:sp>
        <p:nvSpPr>
          <p:cNvPr id="58" name="Text Placeholder 6" descr="First level - paragraph text&#10;Second level - bullet 1&#10;Third level - bullet 2&#10;&#10;No more than 100 words per slide" title="Main text copy"/>
          <p:cNvSpPr>
            <a:spLocks noGrp="1"/>
          </p:cNvSpPr>
          <p:nvPr>
            <p:ph type="body" sz="quarter" idx="13"/>
          </p:nvPr>
        </p:nvSpPr>
        <p:spPr>
          <a:xfrm>
            <a:off x="720000" y="2160589"/>
            <a:ext cx="3600000" cy="3239411"/>
          </a:xfrm>
          <a:prstGeom prst="rect">
            <a:avLst/>
          </a:prstGeom>
        </p:spPr>
        <p:txBody>
          <a:bodyPr lIns="0" tIns="0" rIns="0" bIns="0">
            <a:no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pic>
        <p:nvPicPr>
          <p:cNvPr id="59" name="Picture 58"/>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399487" y="210357"/>
            <a:ext cx="1430017" cy="724560"/>
          </a:xfrm>
          <a:prstGeom prst="rect">
            <a:avLst/>
          </a:prstGeom>
        </p:spPr>
      </p:pic>
      <p:sp>
        <p:nvSpPr>
          <p:cNvPr id="60" name="Text Placeholder 6" descr="First level - paragraph text&#10;Second level - bullet 1&#10;Third level - bullet 2&#10;&#10;No more than 100 words per slide" title="Main text copy"/>
          <p:cNvSpPr>
            <a:spLocks noGrp="1"/>
          </p:cNvSpPr>
          <p:nvPr>
            <p:ph type="body" sz="quarter" idx="14"/>
          </p:nvPr>
        </p:nvSpPr>
        <p:spPr>
          <a:xfrm>
            <a:off x="4680000" y="2160589"/>
            <a:ext cx="3600000" cy="3239411"/>
          </a:xfrm>
          <a:prstGeom prst="rect">
            <a:avLst/>
          </a:prstGeom>
        </p:spPr>
        <p:txBody>
          <a:bodyPr lIns="0" tIns="0" rIns="0" bIns="0">
            <a:no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61" name="Title 1"/>
          <p:cNvSpPr>
            <a:spLocks noGrp="1"/>
          </p:cNvSpPr>
          <p:nvPr>
            <p:ph type="title"/>
          </p:nvPr>
        </p:nvSpPr>
        <p:spPr>
          <a:xfrm>
            <a:off x="719134" y="0"/>
            <a:ext cx="6291266" cy="1079499"/>
          </a:xfrm>
        </p:spPr>
        <p:txBody>
          <a:bodyPr/>
          <a:lstStyle/>
          <a:p>
            <a:r>
              <a:rPr lang="en-GB" dirty="0" smtClean="0"/>
              <a:t>Click to edit Master title style</a:t>
            </a:r>
            <a:endParaRPr lang="en-US" dirty="0"/>
          </a:p>
        </p:txBody>
      </p:sp>
      <p:cxnSp>
        <p:nvCxnSpPr>
          <p:cNvPr id="62" name="Straight Connector 61"/>
          <p:cNvCxnSpPr/>
          <p:nvPr userDrawn="1"/>
        </p:nvCxnSpPr>
        <p:spPr bwMode="auto">
          <a:xfrm>
            <a:off x="-3083" y="1079500"/>
            <a:ext cx="9144000" cy="0"/>
          </a:xfrm>
          <a:prstGeom prst="line">
            <a:avLst/>
          </a:prstGeom>
          <a:ln w="31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98058306"/>
      </p:ext>
    </p:extLst>
  </p:cSld>
  <p:clrMapOvr>
    <a:masterClrMapping/>
  </p:clrMapOvr>
  <p:timing>
    <p:tnLst>
      <p:par>
        <p:cT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37_Custom Layout">
    <p:spTree>
      <p:nvGrpSpPr>
        <p:cNvPr id="1" name=""/>
        <p:cNvGrpSpPr/>
        <p:nvPr/>
      </p:nvGrpSpPr>
      <p:grpSpPr>
        <a:xfrm>
          <a:off x="0" y="0"/>
          <a:ext cx="0" cy="0"/>
          <a:chOff x="0" y="0"/>
          <a:chExt cx="0" cy="0"/>
        </a:xfrm>
      </p:grpSpPr>
      <p:sp>
        <p:nvSpPr>
          <p:cNvPr id="2" name="Rectangle 1"/>
          <p:cNvSpPr/>
          <p:nvPr userDrawn="1"/>
        </p:nvSpPr>
        <p:spPr>
          <a:xfrm>
            <a:off x="0" y="-30574"/>
            <a:ext cx="9144000" cy="6888574"/>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p>
        </p:txBody>
      </p:sp>
      <p:sp>
        <p:nvSpPr>
          <p:cNvPr id="4" name="Rectangle 3"/>
          <p:cNvSpPr/>
          <p:nvPr userDrawn="1"/>
        </p:nvSpPr>
        <p:spPr>
          <a:xfrm>
            <a:off x="1590" y="-30574"/>
            <a:ext cx="9144000" cy="4868042"/>
          </a:xfrm>
          <a:prstGeom prst="rect">
            <a:avLst/>
          </a:prstGeom>
          <a:solidFill>
            <a:schemeClr val="accent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p>
        </p:txBody>
      </p:sp>
      <p:cxnSp>
        <p:nvCxnSpPr>
          <p:cNvPr id="373" name="Straight Connector 372"/>
          <p:cNvCxnSpPr>
            <a:stCxn id="371" idx="3"/>
            <a:endCxn id="369" idx="3"/>
          </p:cNvCxnSpPr>
          <p:nvPr userDrawn="1"/>
        </p:nvCxnSpPr>
        <p:spPr>
          <a:xfrm flipH="1" flipV="1">
            <a:off x="342463" y="4093510"/>
            <a:ext cx="1463659" cy="410974"/>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254" name="Straight Connector 253"/>
          <p:cNvCxnSpPr>
            <a:stCxn id="253" idx="3"/>
          </p:cNvCxnSpPr>
          <p:nvPr userDrawn="1"/>
        </p:nvCxnSpPr>
        <p:spPr>
          <a:xfrm flipH="1" flipV="1">
            <a:off x="889192" y="4868960"/>
            <a:ext cx="670930" cy="611496"/>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383" name="Straight Connector 382"/>
          <p:cNvCxnSpPr>
            <a:stCxn id="382" idx="3"/>
            <a:endCxn id="379" idx="3"/>
          </p:cNvCxnSpPr>
          <p:nvPr userDrawn="1"/>
        </p:nvCxnSpPr>
        <p:spPr>
          <a:xfrm flipH="1">
            <a:off x="3711393" y="4428284"/>
            <a:ext cx="1546848" cy="255494"/>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593" name="Straight Connector 592"/>
          <p:cNvCxnSpPr>
            <a:stCxn id="592" idx="3"/>
            <a:endCxn id="589" idx="3"/>
          </p:cNvCxnSpPr>
          <p:nvPr userDrawn="1"/>
        </p:nvCxnSpPr>
        <p:spPr>
          <a:xfrm>
            <a:off x="7656074" y="-724841"/>
            <a:ext cx="358164" cy="949761"/>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609" name="Straight Connector 608"/>
          <p:cNvCxnSpPr>
            <a:stCxn id="608" idx="3"/>
            <a:endCxn id="585" idx="3"/>
          </p:cNvCxnSpPr>
          <p:nvPr userDrawn="1"/>
        </p:nvCxnSpPr>
        <p:spPr>
          <a:xfrm flipH="1" flipV="1">
            <a:off x="6652868" y="273479"/>
            <a:ext cx="823330" cy="33305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72" name="Straight Connector 571"/>
          <p:cNvCxnSpPr/>
          <p:nvPr userDrawn="1"/>
        </p:nvCxnSpPr>
        <p:spPr>
          <a:xfrm flipV="1">
            <a:off x="6943333" y="1204473"/>
            <a:ext cx="242400" cy="57811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337" name="Straight Connector 336"/>
          <p:cNvCxnSpPr>
            <a:stCxn id="334" idx="3"/>
            <a:endCxn id="338" idx="3"/>
          </p:cNvCxnSpPr>
          <p:nvPr userDrawn="1"/>
        </p:nvCxnSpPr>
        <p:spPr>
          <a:xfrm flipV="1">
            <a:off x="3496593" y="3378052"/>
            <a:ext cx="242400" cy="57811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385" name="Straight Connector 384"/>
          <p:cNvCxnSpPr>
            <a:stCxn id="334" idx="3"/>
          </p:cNvCxnSpPr>
          <p:nvPr userDrawn="1"/>
        </p:nvCxnSpPr>
        <p:spPr>
          <a:xfrm>
            <a:off x="3496593" y="3956163"/>
            <a:ext cx="214800" cy="727615"/>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241" name="Straight Connector 240"/>
          <p:cNvCxnSpPr>
            <a:stCxn id="240" idx="3"/>
            <a:endCxn id="239" idx="3"/>
          </p:cNvCxnSpPr>
          <p:nvPr userDrawn="1"/>
        </p:nvCxnSpPr>
        <p:spPr>
          <a:xfrm>
            <a:off x="1892398" y="3862039"/>
            <a:ext cx="358164" cy="949761"/>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238" name="Straight Connector 237"/>
          <p:cNvCxnSpPr>
            <a:stCxn id="237" idx="3"/>
            <a:endCxn id="239" idx="3"/>
          </p:cNvCxnSpPr>
          <p:nvPr userDrawn="1"/>
        </p:nvCxnSpPr>
        <p:spPr>
          <a:xfrm flipV="1">
            <a:off x="2008162" y="4811800"/>
            <a:ext cx="242400" cy="57811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229" name="Straight Connector 228"/>
          <p:cNvCxnSpPr>
            <a:endCxn id="237" idx="3"/>
          </p:cNvCxnSpPr>
          <p:nvPr userDrawn="1"/>
        </p:nvCxnSpPr>
        <p:spPr>
          <a:xfrm>
            <a:off x="889192" y="4868960"/>
            <a:ext cx="1118970" cy="52095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256" name="Straight Connector 255"/>
          <p:cNvCxnSpPr>
            <a:stCxn id="255" idx="3"/>
            <a:endCxn id="235" idx="3"/>
          </p:cNvCxnSpPr>
          <p:nvPr userDrawn="1"/>
        </p:nvCxnSpPr>
        <p:spPr>
          <a:xfrm flipH="1" flipV="1">
            <a:off x="889192" y="4860359"/>
            <a:ext cx="823330" cy="33305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246" name="Straight Connector 245"/>
          <p:cNvCxnSpPr>
            <a:stCxn id="245" idx="3"/>
          </p:cNvCxnSpPr>
          <p:nvPr userDrawn="1"/>
        </p:nvCxnSpPr>
        <p:spPr>
          <a:xfrm flipV="1">
            <a:off x="240687" y="4868960"/>
            <a:ext cx="648505" cy="61919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244" name="Straight Connector 243"/>
          <p:cNvCxnSpPr>
            <a:stCxn id="243" idx="3"/>
          </p:cNvCxnSpPr>
          <p:nvPr userDrawn="1"/>
        </p:nvCxnSpPr>
        <p:spPr>
          <a:xfrm flipV="1">
            <a:off x="84941" y="4860360"/>
            <a:ext cx="804251" cy="36718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372" name="Straight Connector 371"/>
          <p:cNvCxnSpPr>
            <a:stCxn id="370" idx="3"/>
            <a:endCxn id="369" idx="3"/>
          </p:cNvCxnSpPr>
          <p:nvPr userDrawn="1"/>
        </p:nvCxnSpPr>
        <p:spPr>
          <a:xfrm flipV="1">
            <a:off x="224475" y="4093510"/>
            <a:ext cx="117988" cy="480893"/>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405" name="Straight Connector 404"/>
          <p:cNvCxnSpPr>
            <a:stCxn id="369" idx="3"/>
            <a:endCxn id="304" idx="3"/>
          </p:cNvCxnSpPr>
          <p:nvPr userDrawn="1"/>
        </p:nvCxnSpPr>
        <p:spPr>
          <a:xfrm flipV="1">
            <a:off x="342463" y="3198758"/>
            <a:ext cx="1491259" cy="894752"/>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632" name="Straight Connector 631"/>
          <p:cNvCxnSpPr>
            <a:stCxn id="631" idx="3"/>
          </p:cNvCxnSpPr>
          <p:nvPr userDrawn="1"/>
        </p:nvCxnSpPr>
        <p:spPr>
          <a:xfrm flipH="1" flipV="1">
            <a:off x="419669" y="2011183"/>
            <a:ext cx="1739923" cy="667759"/>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645" name="Straight Connector 644"/>
          <p:cNvCxnSpPr>
            <a:stCxn id="644" idx="3"/>
            <a:endCxn id="646" idx="3"/>
          </p:cNvCxnSpPr>
          <p:nvPr userDrawn="1"/>
        </p:nvCxnSpPr>
        <p:spPr>
          <a:xfrm flipV="1">
            <a:off x="1005774" y="1031631"/>
            <a:ext cx="242400" cy="57811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634" name="Straight Connector 633"/>
          <p:cNvCxnSpPr>
            <a:stCxn id="633" idx="3"/>
          </p:cNvCxnSpPr>
          <p:nvPr userDrawn="1"/>
        </p:nvCxnSpPr>
        <p:spPr>
          <a:xfrm flipH="1">
            <a:off x="419669" y="1755689"/>
            <a:ext cx="1546848" cy="255495"/>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390" name="Straight Connector 389"/>
          <p:cNvCxnSpPr>
            <a:stCxn id="388" idx="3"/>
            <a:endCxn id="387" idx="3"/>
          </p:cNvCxnSpPr>
          <p:nvPr userDrawn="1"/>
        </p:nvCxnSpPr>
        <p:spPr>
          <a:xfrm flipV="1">
            <a:off x="4325098" y="2755369"/>
            <a:ext cx="725830" cy="179294"/>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629" name="Straight Connector 628"/>
          <p:cNvCxnSpPr/>
          <p:nvPr userDrawn="1"/>
        </p:nvCxnSpPr>
        <p:spPr>
          <a:xfrm flipV="1">
            <a:off x="177269" y="2011184"/>
            <a:ext cx="242400" cy="57811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670" name="Straight Connector 669"/>
          <p:cNvCxnSpPr>
            <a:stCxn id="669" idx="3"/>
            <a:endCxn id="630" idx="3"/>
          </p:cNvCxnSpPr>
          <p:nvPr userDrawn="1"/>
        </p:nvCxnSpPr>
        <p:spPr>
          <a:xfrm flipH="1" flipV="1">
            <a:off x="419669" y="2011183"/>
            <a:ext cx="466713" cy="466597"/>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543" name="Straight Connector 542"/>
          <p:cNvCxnSpPr>
            <a:stCxn id="542" idx="3"/>
          </p:cNvCxnSpPr>
          <p:nvPr userDrawn="1"/>
        </p:nvCxnSpPr>
        <p:spPr>
          <a:xfrm flipV="1">
            <a:off x="649006" y="2531874"/>
            <a:ext cx="804251" cy="36718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309" name="Straight Connector 308"/>
          <p:cNvCxnSpPr>
            <a:stCxn id="290" idx="3"/>
            <a:endCxn id="311" idx="3"/>
          </p:cNvCxnSpPr>
          <p:nvPr userDrawn="1"/>
        </p:nvCxnSpPr>
        <p:spPr>
          <a:xfrm>
            <a:off x="134475" y="3024310"/>
            <a:ext cx="2243148" cy="402301"/>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651" name="Straight Connector 650"/>
          <p:cNvCxnSpPr>
            <a:stCxn id="642" idx="3"/>
            <a:endCxn id="646" idx="3"/>
          </p:cNvCxnSpPr>
          <p:nvPr userDrawn="1"/>
        </p:nvCxnSpPr>
        <p:spPr>
          <a:xfrm flipV="1">
            <a:off x="-113196" y="1031631"/>
            <a:ext cx="1361370" cy="48559"/>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622" name="Straight Connector 621"/>
          <p:cNvCxnSpPr>
            <a:endCxn id="644" idx="3"/>
          </p:cNvCxnSpPr>
          <p:nvPr userDrawn="1"/>
        </p:nvCxnSpPr>
        <p:spPr>
          <a:xfrm>
            <a:off x="-113196" y="1088791"/>
            <a:ext cx="1118970" cy="52095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666" name="Straight Connector 665"/>
          <p:cNvCxnSpPr>
            <a:stCxn id="665" idx="3"/>
            <a:endCxn id="642" idx="3"/>
          </p:cNvCxnSpPr>
          <p:nvPr userDrawn="1"/>
        </p:nvCxnSpPr>
        <p:spPr>
          <a:xfrm flipH="1" flipV="1">
            <a:off x="-113196" y="1080190"/>
            <a:ext cx="823330" cy="33305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664" name="Straight Connector 663"/>
          <p:cNvCxnSpPr>
            <a:stCxn id="663" idx="3"/>
          </p:cNvCxnSpPr>
          <p:nvPr userDrawn="1"/>
        </p:nvCxnSpPr>
        <p:spPr>
          <a:xfrm flipH="1" flipV="1">
            <a:off x="-113196" y="1088791"/>
            <a:ext cx="670930" cy="611496"/>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662" name="Straight Connector 661"/>
          <p:cNvCxnSpPr>
            <a:stCxn id="661" idx="3"/>
            <a:endCxn id="642" idx="3"/>
          </p:cNvCxnSpPr>
          <p:nvPr userDrawn="1"/>
        </p:nvCxnSpPr>
        <p:spPr>
          <a:xfrm flipH="1" flipV="1">
            <a:off x="-113196" y="1080190"/>
            <a:ext cx="290465" cy="860608"/>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396" name="Straight Connector 395"/>
          <p:cNvCxnSpPr>
            <a:stCxn id="394" idx="3"/>
            <a:endCxn id="397" idx="3"/>
          </p:cNvCxnSpPr>
          <p:nvPr userDrawn="1"/>
        </p:nvCxnSpPr>
        <p:spPr>
          <a:xfrm flipV="1">
            <a:off x="7867216" y="3190157"/>
            <a:ext cx="242400" cy="57811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367" name="Straight Connector 366"/>
          <p:cNvCxnSpPr>
            <a:stCxn id="392" idx="3"/>
            <a:endCxn id="361" idx="3"/>
          </p:cNvCxnSpPr>
          <p:nvPr userDrawn="1"/>
        </p:nvCxnSpPr>
        <p:spPr>
          <a:xfrm>
            <a:off x="6748246" y="3238716"/>
            <a:ext cx="532865" cy="930993"/>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510" name="Straight Connector 509"/>
          <p:cNvCxnSpPr>
            <a:stCxn id="509" idx="3"/>
          </p:cNvCxnSpPr>
          <p:nvPr userDrawn="1"/>
        </p:nvCxnSpPr>
        <p:spPr>
          <a:xfrm flipV="1">
            <a:off x="6099741" y="3247317"/>
            <a:ext cx="648505" cy="61919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14" name="Straight Connector 513"/>
          <p:cNvCxnSpPr>
            <a:stCxn id="513" idx="3"/>
          </p:cNvCxnSpPr>
          <p:nvPr userDrawn="1"/>
        </p:nvCxnSpPr>
        <p:spPr>
          <a:xfrm flipV="1">
            <a:off x="6380571" y="3238717"/>
            <a:ext cx="367675" cy="807093"/>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17" name="Straight Connector 516"/>
          <p:cNvCxnSpPr>
            <a:stCxn id="516" idx="3"/>
          </p:cNvCxnSpPr>
          <p:nvPr userDrawn="1"/>
        </p:nvCxnSpPr>
        <p:spPr>
          <a:xfrm flipV="1">
            <a:off x="6714652" y="3238717"/>
            <a:ext cx="33594" cy="86839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21" name="Straight Connector 520"/>
          <p:cNvCxnSpPr>
            <a:stCxn id="520" idx="3"/>
            <a:endCxn id="392" idx="3"/>
          </p:cNvCxnSpPr>
          <p:nvPr userDrawn="1"/>
        </p:nvCxnSpPr>
        <p:spPr>
          <a:xfrm flipH="1" flipV="1">
            <a:off x="6748246" y="3238716"/>
            <a:ext cx="290465" cy="860608"/>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24" name="Straight Connector 523"/>
          <p:cNvCxnSpPr>
            <a:stCxn id="523" idx="3"/>
          </p:cNvCxnSpPr>
          <p:nvPr userDrawn="1"/>
        </p:nvCxnSpPr>
        <p:spPr>
          <a:xfrm flipH="1" flipV="1">
            <a:off x="6748246" y="3247317"/>
            <a:ext cx="670930" cy="611496"/>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27" name="Straight Connector 526"/>
          <p:cNvCxnSpPr>
            <a:stCxn id="526" idx="3"/>
            <a:endCxn id="392" idx="3"/>
          </p:cNvCxnSpPr>
          <p:nvPr userDrawn="1"/>
        </p:nvCxnSpPr>
        <p:spPr>
          <a:xfrm flipH="1" flipV="1">
            <a:off x="6748246" y="3238716"/>
            <a:ext cx="823330" cy="33305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45" name="Straight Connector 544"/>
          <p:cNvCxnSpPr>
            <a:stCxn id="544" idx="3"/>
          </p:cNvCxnSpPr>
          <p:nvPr userDrawn="1"/>
        </p:nvCxnSpPr>
        <p:spPr>
          <a:xfrm flipV="1">
            <a:off x="804752" y="2540474"/>
            <a:ext cx="648505" cy="61919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47" name="Straight Connector 546"/>
          <p:cNvCxnSpPr>
            <a:stCxn id="546" idx="3"/>
          </p:cNvCxnSpPr>
          <p:nvPr userDrawn="1"/>
        </p:nvCxnSpPr>
        <p:spPr>
          <a:xfrm flipV="1">
            <a:off x="1085582" y="2531874"/>
            <a:ext cx="367675" cy="807093"/>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49" name="Straight Connector 548"/>
          <p:cNvCxnSpPr>
            <a:stCxn id="548" idx="3"/>
          </p:cNvCxnSpPr>
          <p:nvPr userDrawn="1"/>
        </p:nvCxnSpPr>
        <p:spPr>
          <a:xfrm flipV="1">
            <a:off x="1419663" y="2531874"/>
            <a:ext cx="33594" cy="86839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51" name="Straight Connector 550"/>
          <p:cNvCxnSpPr>
            <a:stCxn id="550" idx="3"/>
            <a:endCxn id="540" idx="3"/>
          </p:cNvCxnSpPr>
          <p:nvPr userDrawn="1"/>
        </p:nvCxnSpPr>
        <p:spPr>
          <a:xfrm flipH="1" flipV="1">
            <a:off x="1453257" y="2531873"/>
            <a:ext cx="290465" cy="860608"/>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53" name="Straight Connector 552"/>
          <p:cNvCxnSpPr>
            <a:stCxn id="552" idx="3"/>
          </p:cNvCxnSpPr>
          <p:nvPr userDrawn="1"/>
        </p:nvCxnSpPr>
        <p:spPr>
          <a:xfrm flipH="1" flipV="1">
            <a:off x="1453257" y="2540474"/>
            <a:ext cx="670930" cy="611496"/>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55" name="Straight Connector 554"/>
          <p:cNvCxnSpPr>
            <a:stCxn id="554" idx="3"/>
            <a:endCxn id="540" idx="3"/>
          </p:cNvCxnSpPr>
          <p:nvPr userDrawn="1"/>
        </p:nvCxnSpPr>
        <p:spPr>
          <a:xfrm flipH="1" flipV="1">
            <a:off x="1453257" y="2531873"/>
            <a:ext cx="823330" cy="33305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57" name="Straight Connector 556"/>
          <p:cNvCxnSpPr>
            <a:stCxn id="556" idx="3"/>
            <a:endCxn id="540" idx="3"/>
          </p:cNvCxnSpPr>
          <p:nvPr userDrawn="1"/>
        </p:nvCxnSpPr>
        <p:spPr>
          <a:xfrm flipH="1">
            <a:off x="1453257" y="2351461"/>
            <a:ext cx="944530" cy="180412"/>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635" name="Straight Connector 634"/>
          <p:cNvCxnSpPr>
            <a:stCxn id="642" idx="3"/>
            <a:endCxn id="630" idx="3"/>
          </p:cNvCxnSpPr>
          <p:nvPr userDrawn="1"/>
        </p:nvCxnSpPr>
        <p:spPr>
          <a:xfrm>
            <a:off x="-113196" y="1080190"/>
            <a:ext cx="532865" cy="930993"/>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650" name="Straight Connector 649"/>
          <p:cNvCxnSpPr>
            <a:stCxn id="649" idx="3"/>
            <a:endCxn id="646" idx="3"/>
          </p:cNvCxnSpPr>
          <p:nvPr userDrawn="1"/>
        </p:nvCxnSpPr>
        <p:spPr>
          <a:xfrm>
            <a:off x="890010" y="81870"/>
            <a:ext cx="358164" cy="949761"/>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347" name="Straight Connector 346"/>
          <p:cNvCxnSpPr>
            <a:stCxn id="346" idx="3"/>
            <a:endCxn id="338" idx="3"/>
          </p:cNvCxnSpPr>
          <p:nvPr userDrawn="1"/>
        </p:nvCxnSpPr>
        <p:spPr>
          <a:xfrm flipH="1">
            <a:off x="3738993" y="3122558"/>
            <a:ext cx="1546848" cy="255494"/>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349" name="Straight Connector 348"/>
          <p:cNvCxnSpPr>
            <a:stCxn id="348" idx="3"/>
            <a:endCxn id="338" idx="3"/>
          </p:cNvCxnSpPr>
          <p:nvPr userDrawn="1"/>
        </p:nvCxnSpPr>
        <p:spPr>
          <a:xfrm>
            <a:off x="3380829" y="2428291"/>
            <a:ext cx="358164" cy="949761"/>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391" name="Straight Connector 390"/>
          <p:cNvCxnSpPr>
            <a:stCxn id="389" idx="3"/>
          </p:cNvCxnSpPr>
          <p:nvPr userDrawn="1"/>
        </p:nvCxnSpPr>
        <p:spPr>
          <a:xfrm flipH="1" flipV="1">
            <a:off x="5050928" y="2755370"/>
            <a:ext cx="1153417" cy="255493"/>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399" name="Straight Connector 398"/>
          <p:cNvCxnSpPr>
            <a:endCxn id="397" idx="3"/>
          </p:cNvCxnSpPr>
          <p:nvPr userDrawn="1"/>
        </p:nvCxnSpPr>
        <p:spPr>
          <a:xfrm flipH="1" flipV="1">
            <a:off x="8109616" y="3190157"/>
            <a:ext cx="1649924" cy="66776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401" name="Straight Connector 400"/>
          <p:cNvCxnSpPr/>
          <p:nvPr userDrawn="1"/>
        </p:nvCxnSpPr>
        <p:spPr>
          <a:xfrm flipH="1">
            <a:off x="8109616" y="2934663"/>
            <a:ext cx="1456848" cy="255494"/>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403" name="Straight Connector 402"/>
          <p:cNvCxnSpPr>
            <a:stCxn id="402" idx="3"/>
            <a:endCxn id="397" idx="3"/>
          </p:cNvCxnSpPr>
          <p:nvPr userDrawn="1"/>
        </p:nvCxnSpPr>
        <p:spPr>
          <a:xfrm>
            <a:off x="7751452" y="2240396"/>
            <a:ext cx="358164" cy="949761"/>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408" name="Straight Connector 407"/>
          <p:cNvCxnSpPr/>
          <p:nvPr userDrawn="1"/>
        </p:nvCxnSpPr>
        <p:spPr>
          <a:xfrm flipV="1">
            <a:off x="2377623" y="2428291"/>
            <a:ext cx="1003206" cy="998322"/>
          </a:xfrm>
          <a:prstGeom prst="line">
            <a:avLst/>
          </a:prstGeom>
          <a:ln w="3175">
            <a:solidFill>
              <a:schemeClr val="accent4"/>
            </a:solidFill>
          </a:ln>
          <a:effectLst/>
        </p:spPr>
        <p:style>
          <a:lnRef idx="2">
            <a:schemeClr val="accent1"/>
          </a:lnRef>
          <a:fillRef idx="0">
            <a:schemeClr val="accent1"/>
          </a:fillRef>
          <a:effectRef idx="1">
            <a:schemeClr val="accent1"/>
          </a:effectRef>
          <a:fontRef idx="minor">
            <a:schemeClr val="tx1"/>
          </a:fontRef>
        </p:style>
      </p:cxnSp>
      <p:cxnSp>
        <p:nvCxnSpPr>
          <p:cNvPr id="506" name="Straight Connector 505"/>
          <p:cNvCxnSpPr>
            <a:stCxn id="505" idx="3"/>
          </p:cNvCxnSpPr>
          <p:nvPr userDrawn="1"/>
        </p:nvCxnSpPr>
        <p:spPr>
          <a:xfrm flipV="1">
            <a:off x="5943995" y="3238717"/>
            <a:ext cx="804251" cy="36718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30" name="Straight Connector 529"/>
          <p:cNvCxnSpPr>
            <a:stCxn id="529" idx="3"/>
            <a:endCxn id="392" idx="3"/>
          </p:cNvCxnSpPr>
          <p:nvPr userDrawn="1"/>
        </p:nvCxnSpPr>
        <p:spPr>
          <a:xfrm flipH="1">
            <a:off x="6748246" y="3058304"/>
            <a:ext cx="944530" cy="180412"/>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65" name="Straight Connector 564"/>
          <p:cNvCxnSpPr/>
          <p:nvPr userDrawn="1"/>
        </p:nvCxnSpPr>
        <p:spPr>
          <a:xfrm>
            <a:off x="6652868" y="282080"/>
            <a:ext cx="1118970" cy="52095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69" name="Straight Connector 568"/>
          <p:cNvCxnSpPr>
            <a:stCxn id="566" idx="3"/>
            <a:endCxn id="568" idx="3"/>
          </p:cNvCxnSpPr>
          <p:nvPr userDrawn="1"/>
        </p:nvCxnSpPr>
        <p:spPr>
          <a:xfrm>
            <a:off x="5383538" y="1080574"/>
            <a:ext cx="440825" cy="172457"/>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71" name="Straight Connector 570"/>
          <p:cNvCxnSpPr>
            <a:stCxn id="568" idx="3"/>
          </p:cNvCxnSpPr>
          <p:nvPr userDrawn="1"/>
        </p:nvCxnSpPr>
        <p:spPr>
          <a:xfrm>
            <a:off x="5824363" y="1253031"/>
            <a:ext cx="1118970" cy="529553"/>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78" name="Straight Connector 577"/>
          <p:cNvCxnSpPr>
            <a:stCxn id="585" idx="3"/>
            <a:endCxn id="573" idx="3"/>
          </p:cNvCxnSpPr>
          <p:nvPr userDrawn="1"/>
        </p:nvCxnSpPr>
        <p:spPr>
          <a:xfrm>
            <a:off x="6652868" y="273479"/>
            <a:ext cx="532865" cy="930993"/>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579" name="Straight Connector 578"/>
          <p:cNvCxnSpPr>
            <a:stCxn id="568" idx="3"/>
          </p:cNvCxnSpPr>
          <p:nvPr userDrawn="1"/>
        </p:nvCxnSpPr>
        <p:spPr>
          <a:xfrm flipV="1">
            <a:off x="5824363" y="1177579"/>
            <a:ext cx="1271370" cy="75452"/>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586" name="Straight Connector 585"/>
          <p:cNvCxnSpPr>
            <a:stCxn id="583" idx="3"/>
          </p:cNvCxnSpPr>
          <p:nvPr userDrawn="1"/>
        </p:nvCxnSpPr>
        <p:spPr>
          <a:xfrm>
            <a:off x="6108967" y="45626"/>
            <a:ext cx="543901" cy="227854"/>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88" name="Straight Connector 587"/>
          <p:cNvCxnSpPr>
            <a:stCxn id="587" idx="3"/>
            <a:endCxn id="589" idx="3"/>
          </p:cNvCxnSpPr>
          <p:nvPr userDrawn="1"/>
        </p:nvCxnSpPr>
        <p:spPr>
          <a:xfrm flipV="1">
            <a:off x="7771838" y="224920"/>
            <a:ext cx="242400" cy="57811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90" name="Straight Connector 589"/>
          <p:cNvCxnSpPr/>
          <p:nvPr userDrawn="1"/>
        </p:nvCxnSpPr>
        <p:spPr>
          <a:xfrm flipH="1" flipV="1">
            <a:off x="8014238" y="224920"/>
            <a:ext cx="1649924" cy="66776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591" name="Straight Connector 590"/>
          <p:cNvCxnSpPr/>
          <p:nvPr userDrawn="1"/>
        </p:nvCxnSpPr>
        <p:spPr>
          <a:xfrm flipH="1">
            <a:off x="8014238" y="-30574"/>
            <a:ext cx="1456848" cy="255494"/>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594" name="Straight Connector 593"/>
          <p:cNvCxnSpPr>
            <a:stCxn id="585" idx="3"/>
          </p:cNvCxnSpPr>
          <p:nvPr userDrawn="1"/>
        </p:nvCxnSpPr>
        <p:spPr>
          <a:xfrm flipV="1">
            <a:off x="6652868" y="233522"/>
            <a:ext cx="1361370" cy="39957"/>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597" name="Straight Connector 596"/>
          <p:cNvCxnSpPr>
            <a:stCxn id="596" idx="3"/>
          </p:cNvCxnSpPr>
          <p:nvPr userDrawn="1"/>
        </p:nvCxnSpPr>
        <p:spPr>
          <a:xfrm flipV="1">
            <a:off x="5848617" y="273480"/>
            <a:ext cx="804251" cy="36718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99" name="Straight Connector 598"/>
          <p:cNvCxnSpPr>
            <a:stCxn id="598" idx="3"/>
          </p:cNvCxnSpPr>
          <p:nvPr userDrawn="1"/>
        </p:nvCxnSpPr>
        <p:spPr>
          <a:xfrm flipV="1">
            <a:off x="6004363" y="282080"/>
            <a:ext cx="648505" cy="61919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601" name="Straight Connector 600"/>
          <p:cNvCxnSpPr>
            <a:stCxn id="600" idx="3"/>
          </p:cNvCxnSpPr>
          <p:nvPr userDrawn="1"/>
        </p:nvCxnSpPr>
        <p:spPr>
          <a:xfrm flipV="1">
            <a:off x="6285193" y="273480"/>
            <a:ext cx="367675" cy="807093"/>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603" name="Straight Connector 602"/>
          <p:cNvCxnSpPr>
            <a:stCxn id="602" idx="3"/>
          </p:cNvCxnSpPr>
          <p:nvPr userDrawn="1"/>
        </p:nvCxnSpPr>
        <p:spPr>
          <a:xfrm flipV="1">
            <a:off x="6619274" y="273480"/>
            <a:ext cx="33594" cy="86839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605" name="Straight Connector 604"/>
          <p:cNvCxnSpPr>
            <a:stCxn id="604" idx="3"/>
            <a:endCxn id="585" idx="3"/>
          </p:cNvCxnSpPr>
          <p:nvPr userDrawn="1"/>
        </p:nvCxnSpPr>
        <p:spPr>
          <a:xfrm flipH="1" flipV="1">
            <a:off x="6652868" y="273479"/>
            <a:ext cx="290465" cy="860608"/>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607" name="Straight Connector 606"/>
          <p:cNvCxnSpPr>
            <a:stCxn id="606" idx="3"/>
          </p:cNvCxnSpPr>
          <p:nvPr userDrawn="1"/>
        </p:nvCxnSpPr>
        <p:spPr>
          <a:xfrm flipH="1" flipV="1">
            <a:off x="6652868" y="282080"/>
            <a:ext cx="670930" cy="611496"/>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611" name="Straight Connector 610"/>
          <p:cNvCxnSpPr>
            <a:stCxn id="610" idx="3"/>
            <a:endCxn id="585" idx="3"/>
          </p:cNvCxnSpPr>
          <p:nvPr userDrawn="1"/>
        </p:nvCxnSpPr>
        <p:spPr>
          <a:xfrm flipH="1">
            <a:off x="6652868" y="93067"/>
            <a:ext cx="944530" cy="180412"/>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614" name="Straight Connector 613"/>
          <p:cNvCxnSpPr>
            <a:stCxn id="570" idx="3"/>
            <a:endCxn id="580" idx="3"/>
          </p:cNvCxnSpPr>
          <p:nvPr userDrawn="1"/>
        </p:nvCxnSpPr>
        <p:spPr>
          <a:xfrm flipH="1">
            <a:off x="5545425" y="1782583"/>
            <a:ext cx="1397908" cy="149252"/>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617" name="Straight Connector 616"/>
          <p:cNvCxnSpPr>
            <a:stCxn id="581" idx="3"/>
            <a:endCxn id="580" idx="3"/>
          </p:cNvCxnSpPr>
          <p:nvPr userDrawn="1"/>
        </p:nvCxnSpPr>
        <p:spPr>
          <a:xfrm>
            <a:off x="5162863" y="1463047"/>
            <a:ext cx="382562" cy="468788"/>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395" name="Straight Connector 394"/>
          <p:cNvCxnSpPr>
            <a:endCxn id="394" idx="3"/>
          </p:cNvCxnSpPr>
          <p:nvPr userDrawn="1"/>
        </p:nvCxnSpPr>
        <p:spPr>
          <a:xfrm>
            <a:off x="6748246" y="3247317"/>
            <a:ext cx="1118970" cy="52095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290" name="Can 289"/>
          <p:cNvSpPr/>
          <p:nvPr userDrawn="1"/>
        </p:nvSpPr>
        <p:spPr>
          <a:xfrm>
            <a:off x="44475" y="2845016"/>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4" name="Can 303"/>
          <p:cNvSpPr/>
          <p:nvPr userDrawn="1"/>
        </p:nvSpPr>
        <p:spPr>
          <a:xfrm>
            <a:off x="1743722" y="3019464"/>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1" name="Can 310"/>
          <p:cNvSpPr/>
          <p:nvPr userDrawn="1"/>
        </p:nvSpPr>
        <p:spPr>
          <a:xfrm>
            <a:off x="2287623" y="3247317"/>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14" name="Straight Connector 313"/>
          <p:cNvCxnSpPr>
            <a:stCxn id="304" idx="3"/>
            <a:endCxn id="311" idx="3"/>
          </p:cNvCxnSpPr>
          <p:nvPr userDrawn="1"/>
        </p:nvCxnSpPr>
        <p:spPr>
          <a:xfrm>
            <a:off x="1833722" y="3198758"/>
            <a:ext cx="543901" cy="227853"/>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334" name="Can 333"/>
          <p:cNvSpPr/>
          <p:nvPr userDrawn="1"/>
        </p:nvSpPr>
        <p:spPr>
          <a:xfrm>
            <a:off x="3406593" y="3776869"/>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35" name="Straight Connector 334"/>
          <p:cNvCxnSpPr>
            <a:stCxn id="311" idx="3"/>
          </p:cNvCxnSpPr>
          <p:nvPr userDrawn="1"/>
        </p:nvCxnSpPr>
        <p:spPr>
          <a:xfrm>
            <a:off x="2377623" y="3426611"/>
            <a:ext cx="1118970" cy="529554"/>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338" name="Can 337"/>
          <p:cNvSpPr/>
          <p:nvPr userDrawn="1"/>
        </p:nvSpPr>
        <p:spPr>
          <a:xfrm>
            <a:off x="3648993" y="3198758"/>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4" name="Can 343"/>
          <p:cNvSpPr/>
          <p:nvPr userDrawn="1"/>
        </p:nvSpPr>
        <p:spPr>
          <a:xfrm>
            <a:off x="5388916" y="3866517"/>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45" name="Straight Connector 344"/>
          <p:cNvCxnSpPr/>
          <p:nvPr userDrawn="1"/>
        </p:nvCxnSpPr>
        <p:spPr>
          <a:xfrm flipH="1" flipV="1">
            <a:off x="3738993" y="3378053"/>
            <a:ext cx="1739923" cy="667758"/>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346" name="Can 345"/>
          <p:cNvSpPr/>
          <p:nvPr userDrawn="1"/>
        </p:nvSpPr>
        <p:spPr>
          <a:xfrm>
            <a:off x="5195841" y="2943264"/>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8" name="Can 347"/>
          <p:cNvSpPr/>
          <p:nvPr userDrawn="1"/>
        </p:nvSpPr>
        <p:spPr>
          <a:xfrm>
            <a:off x="3290829" y="2248997"/>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50" name="Straight Connector 349"/>
          <p:cNvCxnSpPr/>
          <p:nvPr userDrawn="1"/>
        </p:nvCxnSpPr>
        <p:spPr>
          <a:xfrm flipV="1">
            <a:off x="2377623" y="3351158"/>
            <a:ext cx="1271370" cy="75454"/>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351" name="Can 350"/>
          <p:cNvSpPr/>
          <p:nvPr userDrawn="1"/>
        </p:nvSpPr>
        <p:spPr>
          <a:xfrm>
            <a:off x="4132423" y="3555627"/>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54" name="Straight Connector 353"/>
          <p:cNvCxnSpPr>
            <a:endCxn id="351" idx="3"/>
          </p:cNvCxnSpPr>
          <p:nvPr userDrawn="1"/>
        </p:nvCxnSpPr>
        <p:spPr>
          <a:xfrm flipV="1">
            <a:off x="3586593" y="3734921"/>
            <a:ext cx="635830" cy="179295"/>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355" name="Straight Connector 354"/>
          <p:cNvCxnSpPr>
            <a:stCxn id="344" idx="3"/>
            <a:endCxn id="351" idx="3"/>
          </p:cNvCxnSpPr>
          <p:nvPr userDrawn="1"/>
        </p:nvCxnSpPr>
        <p:spPr>
          <a:xfrm flipH="1" flipV="1">
            <a:off x="4222423" y="3734921"/>
            <a:ext cx="1256493" cy="31089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356" name="Can 355"/>
          <p:cNvSpPr/>
          <p:nvPr userDrawn="1"/>
        </p:nvSpPr>
        <p:spPr>
          <a:xfrm>
            <a:off x="5829741" y="4038974"/>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57" name="Straight Connector 356"/>
          <p:cNvCxnSpPr>
            <a:stCxn id="344" idx="3"/>
            <a:endCxn id="356" idx="3"/>
          </p:cNvCxnSpPr>
          <p:nvPr userDrawn="1"/>
        </p:nvCxnSpPr>
        <p:spPr>
          <a:xfrm>
            <a:off x="5478916" y="4045811"/>
            <a:ext cx="440825" cy="172457"/>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358" name="Can 357"/>
          <p:cNvSpPr/>
          <p:nvPr userDrawn="1"/>
        </p:nvSpPr>
        <p:spPr>
          <a:xfrm>
            <a:off x="6948711" y="4568526"/>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59" name="Straight Connector 358"/>
          <p:cNvCxnSpPr>
            <a:stCxn id="356" idx="3"/>
          </p:cNvCxnSpPr>
          <p:nvPr userDrawn="1"/>
        </p:nvCxnSpPr>
        <p:spPr>
          <a:xfrm>
            <a:off x="5919741" y="4218268"/>
            <a:ext cx="1118970" cy="529553"/>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360" name="Straight Connector 359"/>
          <p:cNvCxnSpPr/>
          <p:nvPr userDrawn="1"/>
        </p:nvCxnSpPr>
        <p:spPr>
          <a:xfrm flipV="1">
            <a:off x="7038711" y="4169710"/>
            <a:ext cx="242400" cy="57811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361" name="Can 360"/>
          <p:cNvSpPr/>
          <p:nvPr userDrawn="1"/>
        </p:nvSpPr>
        <p:spPr>
          <a:xfrm>
            <a:off x="7191111" y="3990415"/>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2" name="Can 361"/>
          <p:cNvSpPr/>
          <p:nvPr userDrawn="1"/>
        </p:nvSpPr>
        <p:spPr>
          <a:xfrm>
            <a:off x="8931034" y="4658174"/>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63" name="Straight Connector 362"/>
          <p:cNvCxnSpPr>
            <a:stCxn id="362" idx="3"/>
          </p:cNvCxnSpPr>
          <p:nvPr userDrawn="1"/>
        </p:nvCxnSpPr>
        <p:spPr>
          <a:xfrm flipH="1" flipV="1">
            <a:off x="7281111" y="4169709"/>
            <a:ext cx="1739923" cy="667759"/>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364" name="Can 363"/>
          <p:cNvSpPr/>
          <p:nvPr userDrawn="1"/>
        </p:nvSpPr>
        <p:spPr>
          <a:xfrm>
            <a:off x="8737959" y="3734921"/>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65" name="Straight Connector 364"/>
          <p:cNvCxnSpPr/>
          <p:nvPr userDrawn="1"/>
        </p:nvCxnSpPr>
        <p:spPr>
          <a:xfrm flipH="1">
            <a:off x="7288808" y="3914215"/>
            <a:ext cx="1546848" cy="255495"/>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368" name="Straight Connector 367"/>
          <p:cNvCxnSpPr>
            <a:stCxn id="356" idx="3"/>
            <a:endCxn id="361" idx="3"/>
          </p:cNvCxnSpPr>
          <p:nvPr userDrawn="1"/>
        </p:nvCxnSpPr>
        <p:spPr>
          <a:xfrm flipV="1">
            <a:off x="5919741" y="4169709"/>
            <a:ext cx="1361370" cy="48559"/>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369" name="Can 368"/>
          <p:cNvSpPr/>
          <p:nvPr userDrawn="1"/>
        </p:nvSpPr>
        <p:spPr>
          <a:xfrm>
            <a:off x="252463" y="3914216"/>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0" name="Can 369"/>
          <p:cNvSpPr/>
          <p:nvPr userDrawn="1"/>
        </p:nvSpPr>
        <p:spPr>
          <a:xfrm>
            <a:off x="134475" y="4395109"/>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1" name="Can 370"/>
          <p:cNvSpPr/>
          <p:nvPr userDrawn="1"/>
        </p:nvSpPr>
        <p:spPr>
          <a:xfrm>
            <a:off x="1716122" y="4325190"/>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4" name="Can 373"/>
          <p:cNvSpPr/>
          <p:nvPr userDrawn="1"/>
        </p:nvSpPr>
        <p:spPr>
          <a:xfrm>
            <a:off x="2260023" y="4553043"/>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75" name="Straight Connector 374"/>
          <p:cNvCxnSpPr>
            <a:stCxn id="371" idx="3"/>
            <a:endCxn id="374" idx="3"/>
          </p:cNvCxnSpPr>
          <p:nvPr userDrawn="1"/>
        </p:nvCxnSpPr>
        <p:spPr>
          <a:xfrm>
            <a:off x="1806122" y="4504484"/>
            <a:ext cx="543901" cy="227853"/>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376" name="Can 375"/>
          <p:cNvSpPr/>
          <p:nvPr userDrawn="1"/>
        </p:nvSpPr>
        <p:spPr>
          <a:xfrm>
            <a:off x="3073991" y="4852248"/>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77" name="Straight Connector 376"/>
          <p:cNvCxnSpPr>
            <a:stCxn id="374" idx="3"/>
            <a:endCxn id="376" idx="3"/>
          </p:cNvCxnSpPr>
          <p:nvPr userDrawn="1"/>
        </p:nvCxnSpPr>
        <p:spPr>
          <a:xfrm>
            <a:off x="2350023" y="4732337"/>
            <a:ext cx="813968" cy="299205"/>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378" name="Straight Connector 377"/>
          <p:cNvCxnSpPr>
            <a:endCxn id="379" idx="3"/>
          </p:cNvCxnSpPr>
          <p:nvPr userDrawn="1"/>
        </p:nvCxnSpPr>
        <p:spPr>
          <a:xfrm flipV="1">
            <a:off x="3163991" y="4683778"/>
            <a:ext cx="547402" cy="347764"/>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379" name="Can 378"/>
          <p:cNvSpPr/>
          <p:nvPr userDrawn="1"/>
        </p:nvSpPr>
        <p:spPr>
          <a:xfrm>
            <a:off x="3621393" y="4504484"/>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0" name="Can 379"/>
          <p:cNvSpPr/>
          <p:nvPr userDrawn="1"/>
        </p:nvSpPr>
        <p:spPr>
          <a:xfrm>
            <a:off x="5550803" y="4717778"/>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81" name="Straight Connector 380"/>
          <p:cNvCxnSpPr>
            <a:endCxn id="379" idx="3"/>
          </p:cNvCxnSpPr>
          <p:nvPr userDrawn="1"/>
        </p:nvCxnSpPr>
        <p:spPr>
          <a:xfrm flipH="1" flipV="1">
            <a:off x="3711393" y="4683778"/>
            <a:ext cx="1929410" cy="213294"/>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382" name="Can 381"/>
          <p:cNvSpPr/>
          <p:nvPr userDrawn="1"/>
        </p:nvSpPr>
        <p:spPr>
          <a:xfrm>
            <a:off x="5168241" y="4248990"/>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4" name="Can 383"/>
          <p:cNvSpPr/>
          <p:nvPr userDrawn="1"/>
        </p:nvSpPr>
        <p:spPr>
          <a:xfrm>
            <a:off x="3263229" y="3554723"/>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86" name="Straight Connector 385"/>
          <p:cNvCxnSpPr>
            <a:stCxn id="374" idx="3"/>
            <a:endCxn id="379" idx="3"/>
          </p:cNvCxnSpPr>
          <p:nvPr userDrawn="1"/>
        </p:nvCxnSpPr>
        <p:spPr>
          <a:xfrm flipV="1">
            <a:off x="2350023" y="4683778"/>
            <a:ext cx="1361370" cy="48559"/>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387" name="Can 386"/>
          <p:cNvSpPr/>
          <p:nvPr userDrawn="1"/>
        </p:nvSpPr>
        <p:spPr>
          <a:xfrm>
            <a:off x="4960928" y="2576075"/>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8" name="Can 387"/>
          <p:cNvSpPr/>
          <p:nvPr userDrawn="1"/>
        </p:nvSpPr>
        <p:spPr>
          <a:xfrm>
            <a:off x="4235098" y="2755369"/>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9" name="Can 388"/>
          <p:cNvSpPr/>
          <p:nvPr userDrawn="1"/>
        </p:nvSpPr>
        <p:spPr>
          <a:xfrm>
            <a:off x="6114345" y="2831569"/>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2" name="Can 391"/>
          <p:cNvSpPr/>
          <p:nvPr userDrawn="1"/>
        </p:nvSpPr>
        <p:spPr>
          <a:xfrm>
            <a:off x="6658246" y="3059422"/>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93" name="Straight Connector 392"/>
          <p:cNvCxnSpPr>
            <a:stCxn id="389" idx="3"/>
          </p:cNvCxnSpPr>
          <p:nvPr userDrawn="1"/>
        </p:nvCxnSpPr>
        <p:spPr>
          <a:xfrm>
            <a:off x="6204345" y="3010863"/>
            <a:ext cx="543901" cy="227854"/>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394" name="Can 393"/>
          <p:cNvSpPr/>
          <p:nvPr userDrawn="1"/>
        </p:nvSpPr>
        <p:spPr>
          <a:xfrm>
            <a:off x="7777216" y="3588974"/>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7" name="Can 396"/>
          <p:cNvSpPr/>
          <p:nvPr userDrawn="1"/>
        </p:nvSpPr>
        <p:spPr>
          <a:xfrm>
            <a:off x="8019616" y="3010863"/>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2" name="Can 401"/>
          <p:cNvSpPr/>
          <p:nvPr userDrawn="1"/>
        </p:nvSpPr>
        <p:spPr>
          <a:xfrm>
            <a:off x="7661452" y="2061102"/>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04" name="Straight Connector 403"/>
          <p:cNvCxnSpPr>
            <a:stCxn id="392" idx="3"/>
            <a:endCxn id="397" idx="3"/>
          </p:cNvCxnSpPr>
          <p:nvPr userDrawn="1"/>
        </p:nvCxnSpPr>
        <p:spPr>
          <a:xfrm flipV="1">
            <a:off x="6748246" y="3190157"/>
            <a:ext cx="1361370" cy="48559"/>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406" name="Straight Connector 405"/>
          <p:cNvCxnSpPr/>
          <p:nvPr userDrawn="1"/>
        </p:nvCxnSpPr>
        <p:spPr>
          <a:xfrm flipH="1">
            <a:off x="1806123" y="3426612"/>
            <a:ext cx="571501" cy="898578"/>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407" name="Straight Connector 406"/>
          <p:cNvCxnSpPr>
            <a:stCxn id="370" idx="3"/>
            <a:endCxn id="311" idx="3"/>
          </p:cNvCxnSpPr>
          <p:nvPr userDrawn="1"/>
        </p:nvCxnSpPr>
        <p:spPr>
          <a:xfrm flipV="1">
            <a:off x="224475" y="3426611"/>
            <a:ext cx="2153148" cy="1147792"/>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409" name="Can 408"/>
          <p:cNvSpPr/>
          <p:nvPr userDrawn="1"/>
        </p:nvSpPr>
        <p:spPr>
          <a:xfrm>
            <a:off x="4870928" y="3288405"/>
            <a:ext cx="180000" cy="179294"/>
          </a:xfrm>
          <a:prstGeom prst="can">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10" name="Straight Connector 409"/>
          <p:cNvCxnSpPr>
            <a:stCxn id="338" idx="3"/>
          </p:cNvCxnSpPr>
          <p:nvPr userDrawn="1"/>
        </p:nvCxnSpPr>
        <p:spPr>
          <a:xfrm>
            <a:off x="3738993" y="3378052"/>
            <a:ext cx="1221935" cy="89647"/>
          </a:xfrm>
          <a:prstGeom prst="line">
            <a:avLst/>
          </a:prstGeom>
          <a:ln w="3175">
            <a:solidFill>
              <a:schemeClr val="accent4"/>
            </a:solidFill>
          </a:ln>
          <a:effectLst/>
        </p:spPr>
        <p:style>
          <a:lnRef idx="2">
            <a:schemeClr val="accent1"/>
          </a:lnRef>
          <a:fillRef idx="0">
            <a:schemeClr val="accent1"/>
          </a:fillRef>
          <a:effectRef idx="1">
            <a:schemeClr val="accent1"/>
          </a:effectRef>
          <a:fontRef idx="minor">
            <a:schemeClr val="tx1"/>
          </a:fontRef>
        </p:style>
      </p:cxnSp>
      <p:cxnSp>
        <p:nvCxnSpPr>
          <p:cNvPr id="412" name="Straight Connector 411"/>
          <p:cNvCxnSpPr>
            <a:endCxn id="413" idx="3"/>
          </p:cNvCxnSpPr>
          <p:nvPr userDrawn="1"/>
        </p:nvCxnSpPr>
        <p:spPr>
          <a:xfrm flipH="1">
            <a:off x="2325762" y="3426611"/>
            <a:ext cx="51862" cy="505785"/>
          </a:xfrm>
          <a:prstGeom prst="line">
            <a:avLst/>
          </a:prstGeom>
          <a:ln w="3175">
            <a:solidFill>
              <a:schemeClr val="accent4"/>
            </a:solidFill>
          </a:ln>
          <a:effectLst/>
        </p:spPr>
        <p:style>
          <a:lnRef idx="2">
            <a:schemeClr val="accent1"/>
          </a:lnRef>
          <a:fillRef idx="0">
            <a:schemeClr val="accent1"/>
          </a:fillRef>
          <a:effectRef idx="1">
            <a:schemeClr val="accent1"/>
          </a:effectRef>
          <a:fontRef idx="minor">
            <a:schemeClr val="tx1"/>
          </a:fontRef>
        </p:style>
      </p:cxnSp>
      <p:sp>
        <p:nvSpPr>
          <p:cNvPr id="413" name="Can 412"/>
          <p:cNvSpPr/>
          <p:nvPr userDrawn="1"/>
        </p:nvSpPr>
        <p:spPr>
          <a:xfrm>
            <a:off x="2235762" y="3753102"/>
            <a:ext cx="180000" cy="179294"/>
          </a:xfrm>
          <a:prstGeom prst="can">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15" name="Straight Connector 414"/>
          <p:cNvCxnSpPr>
            <a:stCxn id="416" idx="3"/>
            <a:endCxn id="413" idx="3"/>
          </p:cNvCxnSpPr>
          <p:nvPr userDrawn="1"/>
        </p:nvCxnSpPr>
        <p:spPr>
          <a:xfrm flipH="1" flipV="1">
            <a:off x="2325762" y="3932396"/>
            <a:ext cx="231861" cy="438272"/>
          </a:xfrm>
          <a:prstGeom prst="line">
            <a:avLst/>
          </a:prstGeom>
          <a:ln w="3175">
            <a:solidFill>
              <a:schemeClr val="accent4"/>
            </a:solidFill>
          </a:ln>
          <a:effectLst/>
        </p:spPr>
        <p:style>
          <a:lnRef idx="2">
            <a:schemeClr val="accent1"/>
          </a:lnRef>
          <a:fillRef idx="0">
            <a:schemeClr val="accent1"/>
          </a:fillRef>
          <a:effectRef idx="1">
            <a:schemeClr val="accent1"/>
          </a:effectRef>
          <a:fontRef idx="minor">
            <a:schemeClr val="tx1"/>
          </a:fontRef>
        </p:style>
      </p:cxnSp>
      <p:sp>
        <p:nvSpPr>
          <p:cNvPr id="416" name="Can 415"/>
          <p:cNvSpPr/>
          <p:nvPr userDrawn="1"/>
        </p:nvSpPr>
        <p:spPr>
          <a:xfrm>
            <a:off x="2467623" y="4191374"/>
            <a:ext cx="180000" cy="179294"/>
          </a:xfrm>
          <a:prstGeom prst="can">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3" name="Can 422"/>
          <p:cNvSpPr/>
          <p:nvPr userDrawn="1"/>
        </p:nvSpPr>
        <p:spPr>
          <a:xfrm>
            <a:off x="680305" y="4478880"/>
            <a:ext cx="180000" cy="179294"/>
          </a:xfrm>
          <a:prstGeom prst="can">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24" name="Straight Connector 423"/>
          <p:cNvCxnSpPr>
            <a:stCxn id="374" idx="3"/>
            <a:endCxn id="423" idx="3"/>
          </p:cNvCxnSpPr>
          <p:nvPr userDrawn="1"/>
        </p:nvCxnSpPr>
        <p:spPr>
          <a:xfrm flipH="1" flipV="1">
            <a:off x="770305" y="4658174"/>
            <a:ext cx="1579718" cy="74163"/>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475" name="Straight Connector 474"/>
          <p:cNvCxnSpPr>
            <a:endCxn id="384" idx="3"/>
          </p:cNvCxnSpPr>
          <p:nvPr userDrawn="1"/>
        </p:nvCxnSpPr>
        <p:spPr>
          <a:xfrm flipH="1" flipV="1">
            <a:off x="3353229" y="3734017"/>
            <a:ext cx="143364" cy="222148"/>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505" name="Can 504"/>
          <p:cNvSpPr/>
          <p:nvPr userDrawn="1"/>
        </p:nvSpPr>
        <p:spPr>
          <a:xfrm>
            <a:off x="5853995" y="3426612"/>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9" name="Can 508"/>
          <p:cNvSpPr/>
          <p:nvPr userDrawn="1"/>
        </p:nvSpPr>
        <p:spPr>
          <a:xfrm>
            <a:off x="6009741" y="3687222"/>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3" name="Can 512"/>
          <p:cNvSpPr/>
          <p:nvPr userDrawn="1"/>
        </p:nvSpPr>
        <p:spPr>
          <a:xfrm>
            <a:off x="6290571" y="3866516"/>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6" name="Can 515"/>
          <p:cNvSpPr/>
          <p:nvPr userDrawn="1"/>
        </p:nvSpPr>
        <p:spPr>
          <a:xfrm>
            <a:off x="6624652" y="3927814"/>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0" name="Can 519"/>
          <p:cNvSpPr/>
          <p:nvPr userDrawn="1"/>
        </p:nvSpPr>
        <p:spPr>
          <a:xfrm>
            <a:off x="6948711" y="3920030"/>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3" name="Can 522"/>
          <p:cNvSpPr/>
          <p:nvPr userDrawn="1"/>
        </p:nvSpPr>
        <p:spPr>
          <a:xfrm>
            <a:off x="7329176" y="3679519"/>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6" name="Can 525"/>
          <p:cNvSpPr/>
          <p:nvPr userDrawn="1"/>
        </p:nvSpPr>
        <p:spPr>
          <a:xfrm>
            <a:off x="7481576" y="3392481"/>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9" name="Can 528"/>
          <p:cNvSpPr/>
          <p:nvPr userDrawn="1"/>
        </p:nvSpPr>
        <p:spPr>
          <a:xfrm>
            <a:off x="7602776" y="2879010"/>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9" name="Can 538"/>
          <p:cNvSpPr/>
          <p:nvPr userDrawn="1"/>
        </p:nvSpPr>
        <p:spPr>
          <a:xfrm>
            <a:off x="819356" y="2124726"/>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0" name="Can 539"/>
          <p:cNvSpPr/>
          <p:nvPr userDrawn="1"/>
        </p:nvSpPr>
        <p:spPr>
          <a:xfrm>
            <a:off x="1363257" y="2352579"/>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41" name="Straight Connector 540"/>
          <p:cNvCxnSpPr>
            <a:stCxn id="539" idx="3"/>
          </p:cNvCxnSpPr>
          <p:nvPr userDrawn="1"/>
        </p:nvCxnSpPr>
        <p:spPr>
          <a:xfrm>
            <a:off x="909356" y="2304020"/>
            <a:ext cx="543901" cy="227854"/>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542" name="Can 541"/>
          <p:cNvSpPr/>
          <p:nvPr userDrawn="1"/>
        </p:nvSpPr>
        <p:spPr>
          <a:xfrm>
            <a:off x="559006" y="2719769"/>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4" name="Can 543"/>
          <p:cNvSpPr/>
          <p:nvPr userDrawn="1"/>
        </p:nvSpPr>
        <p:spPr>
          <a:xfrm>
            <a:off x="714752" y="2980379"/>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6" name="Can 545"/>
          <p:cNvSpPr/>
          <p:nvPr userDrawn="1"/>
        </p:nvSpPr>
        <p:spPr>
          <a:xfrm>
            <a:off x="995582" y="3159673"/>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8" name="Can 547"/>
          <p:cNvSpPr/>
          <p:nvPr userDrawn="1"/>
        </p:nvSpPr>
        <p:spPr>
          <a:xfrm>
            <a:off x="1329663" y="3220971"/>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0" name="Can 549"/>
          <p:cNvSpPr/>
          <p:nvPr userDrawn="1"/>
        </p:nvSpPr>
        <p:spPr>
          <a:xfrm>
            <a:off x="1653722" y="3213187"/>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2" name="Can 551"/>
          <p:cNvSpPr/>
          <p:nvPr userDrawn="1"/>
        </p:nvSpPr>
        <p:spPr>
          <a:xfrm>
            <a:off x="2034187" y="2972676"/>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4" name="Can 553"/>
          <p:cNvSpPr/>
          <p:nvPr userDrawn="1"/>
        </p:nvSpPr>
        <p:spPr>
          <a:xfrm>
            <a:off x="2186587" y="2685638"/>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6" name="Can 555"/>
          <p:cNvSpPr/>
          <p:nvPr userDrawn="1"/>
        </p:nvSpPr>
        <p:spPr>
          <a:xfrm>
            <a:off x="2307787" y="2172167"/>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61" name="Can 560"/>
          <p:cNvSpPr/>
          <p:nvPr userDrawn="1"/>
        </p:nvSpPr>
        <p:spPr>
          <a:xfrm>
            <a:off x="7657824" y="4457012"/>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62" name="Straight Connector 561"/>
          <p:cNvCxnSpPr>
            <a:stCxn id="561" idx="3"/>
            <a:endCxn id="361" idx="3"/>
          </p:cNvCxnSpPr>
          <p:nvPr userDrawn="1"/>
        </p:nvCxnSpPr>
        <p:spPr>
          <a:xfrm flipH="1" flipV="1">
            <a:off x="7281111" y="4169709"/>
            <a:ext cx="466713" cy="466597"/>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566" name="Can 565"/>
          <p:cNvSpPr/>
          <p:nvPr userDrawn="1"/>
        </p:nvSpPr>
        <p:spPr>
          <a:xfrm>
            <a:off x="5293538" y="901280"/>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68" name="Can 567"/>
          <p:cNvSpPr/>
          <p:nvPr userDrawn="1"/>
        </p:nvSpPr>
        <p:spPr>
          <a:xfrm>
            <a:off x="5734363" y="1073737"/>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0" name="Can 569"/>
          <p:cNvSpPr/>
          <p:nvPr userDrawn="1"/>
        </p:nvSpPr>
        <p:spPr>
          <a:xfrm>
            <a:off x="6853333" y="1603289"/>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3" name="Can 572"/>
          <p:cNvSpPr/>
          <p:nvPr userDrawn="1"/>
        </p:nvSpPr>
        <p:spPr>
          <a:xfrm>
            <a:off x="7095733" y="1025178"/>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4" name="Can 573"/>
          <p:cNvSpPr/>
          <p:nvPr userDrawn="1"/>
        </p:nvSpPr>
        <p:spPr>
          <a:xfrm>
            <a:off x="8835656" y="1692937"/>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75" name="Straight Connector 574"/>
          <p:cNvCxnSpPr>
            <a:stCxn id="574" idx="3"/>
          </p:cNvCxnSpPr>
          <p:nvPr userDrawn="1"/>
        </p:nvCxnSpPr>
        <p:spPr>
          <a:xfrm flipH="1" flipV="1">
            <a:off x="7185733" y="1204472"/>
            <a:ext cx="1739923" cy="667759"/>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576" name="Can 575"/>
          <p:cNvSpPr/>
          <p:nvPr userDrawn="1"/>
        </p:nvSpPr>
        <p:spPr>
          <a:xfrm>
            <a:off x="8642581" y="769684"/>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77" name="Straight Connector 576"/>
          <p:cNvCxnSpPr>
            <a:stCxn id="576" idx="3"/>
          </p:cNvCxnSpPr>
          <p:nvPr userDrawn="1"/>
        </p:nvCxnSpPr>
        <p:spPr>
          <a:xfrm flipH="1">
            <a:off x="7185733" y="948978"/>
            <a:ext cx="1546848" cy="255495"/>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580" name="Can 579"/>
          <p:cNvSpPr/>
          <p:nvPr userDrawn="1"/>
        </p:nvSpPr>
        <p:spPr>
          <a:xfrm>
            <a:off x="5455425" y="1752541"/>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81" name="Can 580"/>
          <p:cNvSpPr/>
          <p:nvPr userDrawn="1"/>
        </p:nvSpPr>
        <p:spPr>
          <a:xfrm>
            <a:off x="5072863" y="1283753"/>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82" name="Can 581"/>
          <p:cNvSpPr/>
          <p:nvPr userDrawn="1"/>
        </p:nvSpPr>
        <p:spPr>
          <a:xfrm>
            <a:off x="4865550" y="-389162"/>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83" name="Can 582"/>
          <p:cNvSpPr/>
          <p:nvPr userDrawn="1"/>
        </p:nvSpPr>
        <p:spPr>
          <a:xfrm>
            <a:off x="6018967" y="-133668"/>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84" name="Straight Connector 583"/>
          <p:cNvCxnSpPr>
            <a:stCxn id="583" idx="3"/>
            <a:endCxn id="582" idx="3"/>
          </p:cNvCxnSpPr>
          <p:nvPr userDrawn="1"/>
        </p:nvCxnSpPr>
        <p:spPr>
          <a:xfrm flipH="1" flipV="1">
            <a:off x="4955550" y="-209868"/>
            <a:ext cx="1153417" cy="255494"/>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585" name="Can 584"/>
          <p:cNvSpPr/>
          <p:nvPr userDrawn="1"/>
        </p:nvSpPr>
        <p:spPr>
          <a:xfrm>
            <a:off x="6562868" y="94185"/>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87" name="Can 586"/>
          <p:cNvSpPr/>
          <p:nvPr userDrawn="1"/>
        </p:nvSpPr>
        <p:spPr>
          <a:xfrm>
            <a:off x="7681838" y="623737"/>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89" name="Can 588"/>
          <p:cNvSpPr/>
          <p:nvPr userDrawn="1"/>
        </p:nvSpPr>
        <p:spPr>
          <a:xfrm>
            <a:off x="7924238" y="45626"/>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92" name="Can 591"/>
          <p:cNvSpPr/>
          <p:nvPr userDrawn="1"/>
        </p:nvSpPr>
        <p:spPr>
          <a:xfrm>
            <a:off x="7566074" y="-904135"/>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96" name="Can 595"/>
          <p:cNvSpPr/>
          <p:nvPr userDrawn="1"/>
        </p:nvSpPr>
        <p:spPr>
          <a:xfrm>
            <a:off x="5758617" y="461375"/>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98" name="Can 597"/>
          <p:cNvSpPr/>
          <p:nvPr userDrawn="1"/>
        </p:nvSpPr>
        <p:spPr>
          <a:xfrm>
            <a:off x="5914363" y="721985"/>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00" name="Can 599"/>
          <p:cNvSpPr/>
          <p:nvPr userDrawn="1"/>
        </p:nvSpPr>
        <p:spPr>
          <a:xfrm>
            <a:off x="6195193" y="901279"/>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02" name="Can 601"/>
          <p:cNvSpPr/>
          <p:nvPr userDrawn="1"/>
        </p:nvSpPr>
        <p:spPr>
          <a:xfrm>
            <a:off x="6529274" y="962577"/>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04" name="Can 603"/>
          <p:cNvSpPr/>
          <p:nvPr userDrawn="1"/>
        </p:nvSpPr>
        <p:spPr>
          <a:xfrm>
            <a:off x="6853333" y="954793"/>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06" name="Can 605"/>
          <p:cNvSpPr/>
          <p:nvPr userDrawn="1"/>
        </p:nvSpPr>
        <p:spPr>
          <a:xfrm>
            <a:off x="7233798" y="714282"/>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08" name="Can 607"/>
          <p:cNvSpPr/>
          <p:nvPr userDrawn="1"/>
        </p:nvSpPr>
        <p:spPr>
          <a:xfrm>
            <a:off x="7386198" y="427244"/>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10" name="Can 609"/>
          <p:cNvSpPr/>
          <p:nvPr userDrawn="1"/>
        </p:nvSpPr>
        <p:spPr>
          <a:xfrm>
            <a:off x="7507398" y="-86227"/>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12" name="Can 611"/>
          <p:cNvSpPr/>
          <p:nvPr userDrawn="1"/>
        </p:nvSpPr>
        <p:spPr>
          <a:xfrm>
            <a:off x="7562446" y="1491775"/>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13" name="Straight Connector 612"/>
          <p:cNvCxnSpPr>
            <a:stCxn id="612" idx="3"/>
            <a:endCxn id="573" idx="3"/>
          </p:cNvCxnSpPr>
          <p:nvPr userDrawn="1"/>
        </p:nvCxnSpPr>
        <p:spPr>
          <a:xfrm flipH="1" flipV="1">
            <a:off x="7185733" y="1204472"/>
            <a:ext cx="466713" cy="466597"/>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623" name="Can 622"/>
          <p:cNvSpPr/>
          <p:nvPr userDrawn="1"/>
        </p:nvSpPr>
        <p:spPr>
          <a:xfrm>
            <a:off x="-1472526" y="1707991"/>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24" name="Can 623"/>
          <p:cNvSpPr/>
          <p:nvPr userDrawn="1"/>
        </p:nvSpPr>
        <p:spPr>
          <a:xfrm>
            <a:off x="-1665601" y="784738"/>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25" name="Can 624"/>
          <p:cNvSpPr/>
          <p:nvPr userDrawn="1"/>
        </p:nvSpPr>
        <p:spPr>
          <a:xfrm>
            <a:off x="-1031701" y="1880448"/>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26" name="Straight Connector 625"/>
          <p:cNvCxnSpPr>
            <a:stCxn id="623" idx="3"/>
            <a:endCxn id="625" idx="3"/>
          </p:cNvCxnSpPr>
          <p:nvPr userDrawn="1"/>
        </p:nvCxnSpPr>
        <p:spPr>
          <a:xfrm>
            <a:off x="-1382526" y="1887285"/>
            <a:ext cx="440825" cy="172457"/>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627" name="Can 626"/>
          <p:cNvSpPr/>
          <p:nvPr userDrawn="1"/>
        </p:nvSpPr>
        <p:spPr>
          <a:xfrm>
            <a:off x="87269" y="2410000"/>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28" name="Straight Connector 627"/>
          <p:cNvCxnSpPr>
            <a:stCxn id="625" idx="3"/>
          </p:cNvCxnSpPr>
          <p:nvPr userDrawn="1"/>
        </p:nvCxnSpPr>
        <p:spPr>
          <a:xfrm>
            <a:off x="-941701" y="2059742"/>
            <a:ext cx="1118970" cy="529553"/>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630" name="Can 629"/>
          <p:cNvSpPr/>
          <p:nvPr userDrawn="1"/>
        </p:nvSpPr>
        <p:spPr>
          <a:xfrm>
            <a:off x="329669" y="1831889"/>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31" name="Can 630"/>
          <p:cNvSpPr/>
          <p:nvPr userDrawn="1"/>
        </p:nvSpPr>
        <p:spPr>
          <a:xfrm>
            <a:off x="2069592" y="2499648"/>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33" name="Can 632"/>
          <p:cNvSpPr/>
          <p:nvPr userDrawn="1"/>
        </p:nvSpPr>
        <p:spPr>
          <a:xfrm>
            <a:off x="1876517" y="1576395"/>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36" name="Straight Connector 635"/>
          <p:cNvCxnSpPr>
            <a:stCxn id="625" idx="3"/>
          </p:cNvCxnSpPr>
          <p:nvPr userDrawn="1"/>
        </p:nvCxnSpPr>
        <p:spPr>
          <a:xfrm flipV="1">
            <a:off x="-941701" y="1984290"/>
            <a:ext cx="1271370" cy="75452"/>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637" name="Can 636"/>
          <p:cNvSpPr/>
          <p:nvPr userDrawn="1"/>
        </p:nvSpPr>
        <p:spPr>
          <a:xfrm>
            <a:off x="-1310639" y="2559252"/>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38" name="Can 637"/>
          <p:cNvSpPr/>
          <p:nvPr userDrawn="1"/>
        </p:nvSpPr>
        <p:spPr>
          <a:xfrm>
            <a:off x="-1693201" y="2090464"/>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39" name="Can 638"/>
          <p:cNvSpPr/>
          <p:nvPr userDrawn="1"/>
        </p:nvSpPr>
        <p:spPr>
          <a:xfrm>
            <a:off x="-1900514" y="417549"/>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40" name="Can 639"/>
          <p:cNvSpPr/>
          <p:nvPr userDrawn="1"/>
        </p:nvSpPr>
        <p:spPr>
          <a:xfrm>
            <a:off x="-747097" y="673043"/>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41" name="Straight Connector 640"/>
          <p:cNvCxnSpPr>
            <a:endCxn id="639" idx="3"/>
          </p:cNvCxnSpPr>
          <p:nvPr userDrawn="1"/>
        </p:nvCxnSpPr>
        <p:spPr>
          <a:xfrm flipH="1" flipV="1">
            <a:off x="-1810514" y="596843"/>
            <a:ext cx="1153418" cy="264095"/>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642" name="Can 641"/>
          <p:cNvSpPr/>
          <p:nvPr userDrawn="1"/>
        </p:nvSpPr>
        <p:spPr>
          <a:xfrm>
            <a:off x="-203196" y="900896"/>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43" name="Straight Connector 642"/>
          <p:cNvCxnSpPr>
            <a:stCxn id="640" idx="3"/>
          </p:cNvCxnSpPr>
          <p:nvPr userDrawn="1"/>
        </p:nvCxnSpPr>
        <p:spPr>
          <a:xfrm>
            <a:off x="-657097" y="852337"/>
            <a:ext cx="543901" cy="227854"/>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644" name="Can 643"/>
          <p:cNvSpPr/>
          <p:nvPr userDrawn="1"/>
        </p:nvSpPr>
        <p:spPr>
          <a:xfrm>
            <a:off x="915774" y="1430448"/>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46" name="Can 645"/>
          <p:cNvSpPr/>
          <p:nvPr userDrawn="1"/>
        </p:nvSpPr>
        <p:spPr>
          <a:xfrm>
            <a:off x="1158174" y="852337"/>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49" name="Can 648"/>
          <p:cNvSpPr/>
          <p:nvPr userDrawn="1"/>
        </p:nvSpPr>
        <p:spPr>
          <a:xfrm>
            <a:off x="800010" y="-97424"/>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2" name="Can 651"/>
          <p:cNvSpPr/>
          <p:nvPr userDrawn="1"/>
        </p:nvSpPr>
        <p:spPr>
          <a:xfrm>
            <a:off x="-1990514" y="1129879"/>
            <a:ext cx="180000" cy="179294"/>
          </a:xfrm>
          <a:prstGeom prst="can">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3" name="Can 652"/>
          <p:cNvSpPr/>
          <p:nvPr userDrawn="1"/>
        </p:nvSpPr>
        <p:spPr>
          <a:xfrm>
            <a:off x="-1007447" y="1268086"/>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54" name="Straight Connector 653"/>
          <p:cNvCxnSpPr>
            <a:stCxn id="653" idx="3"/>
          </p:cNvCxnSpPr>
          <p:nvPr userDrawn="1"/>
        </p:nvCxnSpPr>
        <p:spPr>
          <a:xfrm flipV="1">
            <a:off x="-917447" y="1080191"/>
            <a:ext cx="804251" cy="36718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655" name="Can 654"/>
          <p:cNvSpPr/>
          <p:nvPr userDrawn="1"/>
        </p:nvSpPr>
        <p:spPr>
          <a:xfrm>
            <a:off x="-851701" y="1528696"/>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56" name="Straight Connector 655"/>
          <p:cNvCxnSpPr>
            <a:stCxn id="655" idx="3"/>
          </p:cNvCxnSpPr>
          <p:nvPr userDrawn="1"/>
        </p:nvCxnSpPr>
        <p:spPr>
          <a:xfrm flipV="1">
            <a:off x="-761701" y="1088791"/>
            <a:ext cx="648505" cy="61919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657" name="Can 656"/>
          <p:cNvSpPr/>
          <p:nvPr userDrawn="1"/>
        </p:nvSpPr>
        <p:spPr>
          <a:xfrm>
            <a:off x="-570871" y="1707990"/>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58" name="Straight Connector 657"/>
          <p:cNvCxnSpPr>
            <a:stCxn id="657" idx="3"/>
          </p:cNvCxnSpPr>
          <p:nvPr userDrawn="1"/>
        </p:nvCxnSpPr>
        <p:spPr>
          <a:xfrm flipV="1">
            <a:off x="-480871" y="1080191"/>
            <a:ext cx="367675" cy="807093"/>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659" name="Can 658"/>
          <p:cNvSpPr/>
          <p:nvPr userDrawn="1"/>
        </p:nvSpPr>
        <p:spPr>
          <a:xfrm>
            <a:off x="-236790" y="1769288"/>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60" name="Straight Connector 659"/>
          <p:cNvCxnSpPr>
            <a:stCxn id="659" idx="3"/>
          </p:cNvCxnSpPr>
          <p:nvPr userDrawn="1"/>
        </p:nvCxnSpPr>
        <p:spPr>
          <a:xfrm flipV="1">
            <a:off x="-146790" y="1080191"/>
            <a:ext cx="33594" cy="86839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661" name="Can 660"/>
          <p:cNvSpPr/>
          <p:nvPr userDrawn="1"/>
        </p:nvSpPr>
        <p:spPr>
          <a:xfrm>
            <a:off x="87269" y="1761504"/>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63" name="Can 662"/>
          <p:cNvSpPr/>
          <p:nvPr userDrawn="1"/>
        </p:nvSpPr>
        <p:spPr>
          <a:xfrm>
            <a:off x="467734" y="1520993"/>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65" name="Can 664"/>
          <p:cNvSpPr/>
          <p:nvPr userDrawn="1"/>
        </p:nvSpPr>
        <p:spPr>
          <a:xfrm>
            <a:off x="620134" y="1233955"/>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67" name="Can 666"/>
          <p:cNvSpPr/>
          <p:nvPr userDrawn="1"/>
        </p:nvSpPr>
        <p:spPr>
          <a:xfrm>
            <a:off x="741334" y="720484"/>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68" name="Straight Connector 667"/>
          <p:cNvCxnSpPr>
            <a:stCxn id="667" idx="3"/>
            <a:endCxn id="642" idx="3"/>
          </p:cNvCxnSpPr>
          <p:nvPr userDrawn="1"/>
        </p:nvCxnSpPr>
        <p:spPr>
          <a:xfrm flipH="1">
            <a:off x="-113196" y="899778"/>
            <a:ext cx="944530" cy="180412"/>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669" name="Can 668"/>
          <p:cNvSpPr/>
          <p:nvPr userDrawn="1"/>
        </p:nvSpPr>
        <p:spPr>
          <a:xfrm>
            <a:off x="796382" y="2298486"/>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71" name="Straight Connector 670"/>
          <p:cNvCxnSpPr>
            <a:stCxn id="627" idx="3"/>
          </p:cNvCxnSpPr>
          <p:nvPr userDrawn="1"/>
        </p:nvCxnSpPr>
        <p:spPr>
          <a:xfrm flipH="1">
            <a:off x="-1184458" y="2589294"/>
            <a:ext cx="1361727" cy="149252"/>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672" name="Straight Connector 671"/>
          <p:cNvCxnSpPr>
            <a:stCxn id="638" idx="3"/>
            <a:endCxn id="637" idx="3"/>
          </p:cNvCxnSpPr>
          <p:nvPr userDrawn="1"/>
        </p:nvCxnSpPr>
        <p:spPr>
          <a:xfrm>
            <a:off x="-1603201" y="2269758"/>
            <a:ext cx="382562" cy="468788"/>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34" name="Can 233"/>
          <p:cNvSpPr/>
          <p:nvPr userDrawn="1"/>
        </p:nvSpPr>
        <p:spPr>
          <a:xfrm>
            <a:off x="255291" y="4453212"/>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5" name="Can 234"/>
          <p:cNvSpPr/>
          <p:nvPr userDrawn="1"/>
        </p:nvSpPr>
        <p:spPr>
          <a:xfrm>
            <a:off x="799192" y="4681065"/>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36" name="Straight Connector 235"/>
          <p:cNvCxnSpPr>
            <a:stCxn id="234" idx="3"/>
          </p:cNvCxnSpPr>
          <p:nvPr userDrawn="1"/>
        </p:nvCxnSpPr>
        <p:spPr>
          <a:xfrm>
            <a:off x="345291" y="4632506"/>
            <a:ext cx="543901" cy="227854"/>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237" name="Can 236"/>
          <p:cNvSpPr/>
          <p:nvPr userDrawn="1"/>
        </p:nvSpPr>
        <p:spPr>
          <a:xfrm>
            <a:off x="1918162" y="5210617"/>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9" name="Can 238"/>
          <p:cNvSpPr/>
          <p:nvPr userDrawn="1"/>
        </p:nvSpPr>
        <p:spPr>
          <a:xfrm>
            <a:off x="2160562" y="4632506"/>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0" name="Can 239"/>
          <p:cNvSpPr/>
          <p:nvPr userDrawn="1"/>
        </p:nvSpPr>
        <p:spPr>
          <a:xfrm>
            <a:off x="1802398" y="3682745"/>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42" name="Straight Connector 241"/>
          <p:cNvCxnSpPr>
            <a:stCxn id="235" idx="3"/>
            <a:endCxn id="239" idx="3"/>
          </p:cNvCxnSpPr>
          <p:nvPr userDrawn="1"/>
        </p:nvCxnSpPr>
        <p:spPr>
          <a:xfrm flipV="1">
            <a:off x="889192" y="4811800"/>
            <a:ext cx="1361370" cy="48559"/>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43" name="Can 242"/>
          <p:cNvSpPr/>
          <p:nvPr userDrawn="1"/>
        </p:nvSpPr>
        <p:spPr>
          <a:xfrm>
            <a:off x="-5059" y="5048255"/>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5" name="Can 244"/>
          <p:cNvSpPr/>
          <p:nvPr userDrawn="1"/>
        </p:nvSpPr>
        <p:spPr>
          <a:xfrm>
            <a:off x="150687" y="5308865"/>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3" name="Can 252"/>
          <p:cNvSpPr/>
          <p:nvPr userDrawn="1"/>
        </p:nvSpPr>
        <p:spPr>
          <a:xfrm>
            <a:off x="1470122" y="5301162"/>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5" name="Can 254"/>
          <p:cNvSpPr/>
          <p:nvPr userDrawn="1"/>
        </p:nvSpPr>
        <p:spPr>
          <a:xfrm>
            <a:off x="1622522" y="5014124"/>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7" name="Can 256"/>
          <p:cNvSpPr/>
          <p:nvPr userDrawn="1"/>
        </p:nvSpPr>
        <p:spPr>
          <a:xfrm>
            <a:off x="1743722" y="4500653"/>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58" name="Straight Connector 257"/>
          <p:cNvCxnSpPr>
            <a:stCxn id="257" idx="3"/>
            <a:endCxn id="235" idx="3"/>
          </p:cNvCxnSpPr>
          <p:nvPr userDrawn="1"/>
        </p:nvCxnSpPr>
        <p:spPr>
          <a:xfrm flipH="1">
            <a:off x="889192" y="4679947"/>
            <a:ext cx="944530" cy="180412"/>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pic>
        <p:nvPicPr>
          <p:cNvPr id="247" name="Picture 246"/>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4689475"/>
            <a:ext cx="9144000" cy="2176271"/>
          </a:xfrm>
          <a:prstGeom prst="rect">
            <a:avLst/>
          </a:prstGeom>
        </p:spPr>
      </p:pic>
      <p:sp>
        <p:nvSpPr>
          <p:cNvPr id="248" name="Text Placeholder 4"/>
          <p:cNvSpPr>
            <a:spLocks noGrp="1"/>
          </p:cNvSpPr>
          <p:nvPr>
            <p:ph type="body" sz="quarter" idx="10" hasCustomPrompt="1"/>
          </p:nvPr>
        </p:nvSpPr>
        <p:spPr>
          <a:xfrm>
            <a:off x="719138" y="5876925"/>
            <a:ext cx="6127750" cy="609600"/>
          </a:xfrm>
        </p:spPr>
        <p:txBody>
          <a:bodyPr/>
          <a:lstStyle>
            <a:lvl1pPr>
              <a:spcAft>
                <a:spcPts val="0"/>
              </a:spcAft>
              <a:defRPr>
                <a:solidFill>
                  <a:srgbClr val="00AE9E"/>
                </a:solidFill>
                <a:latin typeface="Bodoni MT" panose="02070603080606020203" pitchFamily="18" charset="0"/>
              </a:defRPr>
            </a:lvl1pPr>
          </a:lstStyle>
          <a:p>
            <a:pPr lvl="0"/>
            <a:r>
              <a:rPr lang="en-US" dirty="0" smtClean="0"/>
              <a:t>Presenter name</a:t>
            </a:r>
          </a:p>
          <a:p>
            <a:pPr lvl="0"/>
            <a:r>
              <a:rPr lang="en-US" dirty="0" smtClean="0"/>
              <a:t>Event name</a:t>
            </a:r>
          </a:p>
        </p:txBody>
      </p:sp>
    </p:spTree>
    <p:extLst>
      <p:ext uri="{BB962C8B-B14F-4D97-AF65-F5344CB8AC3E}">
        <p14:creationId xmlns:p14="http://schemas.microsoft.com/office/powerpoint/2010/main" val="2786597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90"/>
                                        </p:tgtEl>
                                        <p:attrNameLst>
                                          <p:attrName>style.visibility</p:attrName>
                                        </p:attrNameLst>
                                      </p:cBhvr>
                                      <p:to>
                                        <p:strVal val="visible"/>
                                      </p:to>
                                    </p:set>
                                    <p:animEffect transition="in" filter="wipe(left)">
                                      <p:cBhvr>
                                        <p:cTn id="7" dur="500"/>
                                        <p:tgtEl>
                                          <p:spTgt spid="290"/>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09"/>
                                        </p:tgtEl>
                                        <p:attrNameLst>
                                          <p:attrName>style.visibility</p:attrName>
                                        </p:attrNameLst>
                                      </p:cBhvr>
                                      <p:to>
                                        <p:strVal val="visible"/>
                                      </p:to>
                                    </p:set>
                                    <p:animEffect transition="in" filter="wipe(left)">
                                      <p:cBhvr>
                                        <p:cTn id="11" dur="500"/>
                                        <p:tgtEl>
                                          <p:spTgt spid="30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04"/>
                                        </p:tgtEl>
                                        <p:attrNameLst>
                                          <p:attrName>style.visibility</p:attrName>
                                        </p:attrNameLst>
                                      </p:cBhvr>
                                      <p:to>
                                        <p:strVal val="visible"/>
                                      </p:to>
                                    </p:set>
                                    <p:animEffect transition="in" filter="wipe(left)">
                                      <p:cBhvr>
                                        <p:cTn id="15" dur="500"/>
                                        <p:tgtEl>
                                          <p:spTgt spid="304"/>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314"/>
                                        </p:tgtEl>
                                        <p:attrNameLst>
                                          <p:attrName>style.visibility</p:attrName>
                                        </p:attrNameLst>
                                      </p:cBhvr>
                                      <p:to>
                                        <p:strVal val="visible"/>
                                      </p:to>
                                    </p:set>
                                    <p:animEffect transition="in" filter="wipe(left)">
                                      <p:cBhvr>
                                        <p:cTn id="19" dur="500"/>
                                        <p:tgtEl>
                                          <p:spTgt spid="314"/>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311"/>
                                        </p:tgtEl>
                                        <p:attrNameLst>
                                          <p:attrName>style.visibility</p:attrName>
                                        </p:attrNameLst>
                                      </p:cBhvr>
                                      <p:to>
                                        <p:strVal val="visible"/>
                                      </p:to>
                                    </p:set>
                                    <p:animEffect transition="in" filter="wipe(left)">
                                      <p:cBhvr>
                                        <p:cTn id="23" dur="500"/>
                                        <p:tgtEl>
                                          <p:spTgt spid="311"/>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335"/>
                                        </p:tgtEl>
                                        <p:attrNameLst>
                                          <p:attrName>style.visibility</p:attrName>
                                        </p:attrNameLst>
                                      </p:cBhvr>
                                      <p:to>
                                        <p:strVal val="visible"/>
                                      </p:to>
                                    </p:set>
                                    <p:animEffect transition="in" filter="wipe(left)">
                                      <p:cBhvr>
                                        <p:cTn id="27" dur="500"/>
                                        <p:tgtEl>
                                          <p:spTgt spid="335"/>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334"/>
                                        </p:tgtEl>
                                        <p:attrNameLst>
                                          <p:attrName>style.visibility</p:attrName>
                                        </p:attrNameLst>
                                      </p:cBhvr>
                                      <p:to>
                                        <p:strVal val="visible"/>
                                      </p:to>
                                    </p:set>
                                    <p:animEffect transition="in" filter="wipe(left)">
                                      <p:cBhvr>
                                        <p:cTn id="31" dur="500"/>
                                        <p:tgtEl>
                                          <p:spTgt spid="334"/>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337"/>
                                        </p:tgtEl>
                                        <p:attrNameLst>
                                          <p:attrName>style.visibility</p:attrName>
                                        </p:attrNameLst>
                                      </p:cBhvr>
                                      <p:to>
                                        <p:strVal val="visible"/>
                                      </p:to>
                                    </p:set>
                                    <p:animEffect transition="in" filter="wipe(left)">
                                      <p:cBhvr>
                                        <p:cTn id="35" dur="500"/>
                                        <p:tgtEl>
                                          <p:spTgt spid="337"/>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338"/>
                                        </p:tgtEl>
                                        <p:attrNameLst>
                                          <p:attrName>style.visibility</p:attrName>
                                        </p:attrNameLst>
                                      </p:cBhvr>
                                      <p:to>
                                        <p:strVal val="visible"/>
                                      </p:to>
                                    </p:set>
                                    <p:animEffect transition="in" filter="wipe(left)">
                                      <p:cBhvr>
                                        <p:cTn id="39" dur="500"/>
                                        <p:tgtEl>
                                          <p:spTgt spid="338"/>
                                        </p:tgtEl>
                                      </p:cBhvr>
                                    </p:animEffect>
                                  </p:childTnLst>
                                </p:cTn>
                              </p:par>
                            </p:childTnLst>
                          </p:cTn>
                        </p:par>
                        <p:par>
                          <p:cTn id="40" fill="hold">
                            <p:stCondLst>
                              <p:cond delay="4500"/>
                            </p:stCondLst>
                            <p:childTnLst>
                              <p:par>
                                <p:cTn id="41" presetID="22" presetClass="entr" presetSubtype="8" fill="hold" nodeType="afterEffect">
                                  <p:stCondLst>
                                    <p:cond delay="0"/>
                                  </p:stCondLst>
                                  <p:childTnLst>
                                    <p:set>
                                      <p:cBhvr>
                                        <p:cTn id="42" dur="1" fill="hold">
                                          <p:stCondLst>
                                            <p:cond delay="0"/>
                                          </p:stCondLst>
                                        </p:cTn>
                                        <p:tgtEl>
                                          <p:spTgt spid="345"/>
                                        </p:tgtEl>
                                        <p:attrNameLst>
                                          <p:attrName>style.visibility</p:attrName>
                                        </p:attrNameLst>
                                      </p:cBhvr>
                                      <p:to>
                                        <p:strVal val="visible"/>
                                      </p:to>
                                    </p:set>
                                    <p:animEffect transition="in" filter="wipe(left)">
                                      <p:cBhvr>
                                        <p:cTn id="43" dur="500"/>
                                        <p:tgtEl>
                                          <p:spTgt spid="345"/>
                                        </p:tgtEl>
                                      </p:cBhvr>
                                    </p:animEffect>
                                  </p:childTnLst>
                                </p:cTn>
                              </p:par>
                            </p:childTnLst>
                          </p:cTn>
                        </p:par>
                        <p:par>
                          <p:cTn id="44" fill="hold">
                            <p:stCondLst>
                              <p:cond delay="5000"/>
                            </p:stCondLst>
                            <p:childTnLst>
                              <p:par>
                                <p:cTn id="45" presetID="22" presetClass="entr" presetSubtype="8" fill="hold" grpId="0" nodeType="afterEffect">
                                  <p:stCondLst>
                                    <p:cond delay="0"/>
                                  </p:stCondLst>
                                  <p:childTnLst>
                                    <p:set>
                                      <p:cBhvr>
                                        <p:cTn id="46" dur="1" fill="hold">
                                          <p:stCondLst>
                                            <p:cond delay="0"/>
                                          </p:stCondLst>
                                        </p:cTn>
                                        <p:tgtEl>
                                          <p:spTgt spid="344"/>
                                        </p:tgtEl>
                                        <p:attrNameLst>
                                          <p:attrName>style.visibility</p:attrName>
                                        </p:attrNameLst>
                                      </p:cBhvr>
                                      <p:to>
                                        <p:strVal val="visible"/>
                                      </p:to>
                                    </p:set>
                                    <p:animEffect transition="in" filter="wipe(left)">
                                      <p:cBhvr>
                                        <p:cTn id="47" dur="500"/>
                                        <p:tgtEl>
                                          <p:spTgt spid="344"/>
                                        </p:tgtEl>
                                      </p:cBhvr>
                                    </p:animEffect>
                                  </p:childTnLst>
                                </p:cTn>
                              </p:par>
                            </p:childTnLst>
                          </p:cTn>
                        </p:par>
                        <p:par>
                          <p:cTn id="48" fill="hold">
                            <p:stCondLst>
                              <p:cond delay="5500"/>
                            </p:stCondLst>
                            <p:childTnLst>
                              <p:par>
                                <p:cTn id="49" presetID="22" presetClass="entr" presetSubtype="8" fill="hold" nodeType="afterEffect">
                                  <p:stCondLst>
                                    <p:cond delay="0"/>
                                  </p:stCondLst>
                                  <p:childTnLst>
                                    <p:set>
                                      <p:cBhvr>
                                        <p:cTn id="50" dur="1" fill="hold">
                                          <p:stCondLst>
                                            <p:cond delay="0"/>
                                          </p:stCondLst>
                                        </p:cTn>
                                        <p:tgtEl>
                                          <p:spTgt spid="347"/>
                                        </p:tgtEl>
                                        <p:attrNameLst>
                                          <p:attrName>style.visibility</p:attrName>
                                        </p:attrNameLst>
                                      </p:cBhvr>
                                      <p:to>
                                        <p:strVal val="visible"/>
                                      </p:to>
                                    </p:set>
                                    <p:animEffect transition="in" filter="wipe(left)">
                                      <p:cBhvr>
                                        <p:cTn id="51" dur="500"/>
                                        <p:tgtEl>
                                          <p:spTgt spid="347"/>
                                        </p:tgtEl>
                                      </p:cBhvr>
                                    </p:animEffect>
                                  </p:childTnLst>
                                </p:cTn>
                              </p:par>
                            </p:childTnLst>
                          </p:cTn>
                        </p:par>
                        <p:par>
                          <p:cTn id="52" fill="hold">
                            <p:stCondLst>
                              <p:cond delay="6000"/>
                            </p:stCondLst>
                            <p:childTnLst>
                              <p:par>
                                <p:cTn id="53" presetID="22" presetClass="entr" presetSubtype="8" fill="hold" grpId="0" nodeType="afterEffect">
                                  <p:stCondLst>
                                    <p:cond delay="0"/>
                                  </p:stCondLst>
                                  <p:childTnLst>
                                    <p:set>
                                      <p:cBhvr>
                                        <p:cTn id="54" dur="1" fill="hold">
                                          <p:stCondLst>
                                            <p:cond delay="0"/>
                                          </p:stCondLst>
                                        </p:cTn>
                                        <p:tgtEl>
                                          <p:spTgt spid="346"/>
                                        </p:tgtEl>
                                        <p:attrNameLst>
                                          <p:attrName>style.visibility</p:attrName>
                                        </p:attrNameLst>
                                      </p:cBhvr>
                                      <p:to>
                                        <p:strVal val="visible"/>
                                      </p:to>
                                    </p:set>
                                    <p:animEffect transition="in" filter="wipe(left)">
                                      <p:cBhvr>
                                        <p:cTn id="55" dur="500"/>
                                        <p:tgtEl>
                                          <p:spTgt spid="346"/>
                                        </p:tgtEl>
                                      </p:cBhvr>
                                    </p:animEffect>
                                  </p:childTnLst>
                                </p:cTn>
                              </p:par>
                            </p:childTnLst>
                          </p:cTn>
                        </p:par>
                        <p:par>
                          <p:cTn id="56" fill="hold">
                            <p:stCondLst>
                              <p:cond delay="6500"/>
                            </p:stCondLst>
                            <p:childTnLst>
                              <p:par>
                                <p:cTn id="57" presetID="22" presetClass="entr" presetSubtype="8" fill="hold" grpId="0" nodeType="afterEffect">
                                  <p:stCondLst>
                                    <p:cond delay="0"/>
                                  </p:stCondLst>
                                  <p:childTnLst>
                                    <p:set>
                                      <p:cBhvr>
                                        <p:cTn id="58" dur="1" fill="hold">
                                          <p:stCondLst>
                                            <p:cond delay="0"/>
                                          </p:stCondLst>
                                        </p:cTn>
                                        <p:tgtEl>
                                          <p:spTgt spid="348"/>
                                        </p:tgtEl>
                                        <p:attrNameLst>
                                          <p:attrName>style.visibility</p:attrName>
                                        </p:attrNameLst>
                                      </p:cBhvr>
                                      <p:to>
                                        <p:strVal val="visible"/>
                                      </p:to>
                                    </p:set>
                                    <p:animEffect transition="in" filter="wipe(left)">
                                      <p:cBhvr>
                                        <p:cTn id="59" dur="500"/>
                                        <p:tgtEl>
                                          <p:spTgt spid="348"/>
                                        </p:tgtEl>
                                      </p:cBhvr>
                                    </p:animEffect>
                                  </p:childTnLst>
                                </p:cTn>
                              </p:par>
                            </p:childTnLst>
                          </p:cTn>
                        </p:par>
                        <p:par>
                          <p:cTn id="60" fill="hold">
                            <p:stCondLst>
                              <p:cond delay="7000"/>
                            </p:stCondLst>
                            <p:childTnLst>
                              <p:par>
                                <p:cTn id="61" presetID="22" presetClass="entr" presetSubtype="8" fill="hold" nodeType="afterEffect">
                                  <p:stCondLst>
                                    <p:cond delay="0"/>
                                  </p:stCondLst>
                                  <p:childTnLst>
                                    <p:set>
                                      <p:cBhvr>
                                        <p:cTn id="62" dur="1" fill="hold">
                                          <p:stCondLst>
                                            <p:cond delay="0"/>
                                          </p:stCondLst>
                                        </p:cTn>
                                        <p:tgtEl>
                                          <p:spTgt spid="349"/>
                                        </p:tgtEl>
                                        <p:attrNameLst>
                                          <p:attrName>style.visibility</p:attrName>
                                        </p:attrNameLst>
                                      </p:cBhvr>
                                      <p:to>
                                        <p:strVal val="visible"/>
                                      </p:to>
                                    </p:set>
                                    <p:animEffect transition="in" filter="wipe(left)">
                                      <p:cBhvr>
                                        <p:cTn id="63" dur="500"/>
                                        <p:tgtEl>
                                          <p:spTgt spid="349"/>
                                        </p:tgtEl>
                                      </p:cBhvr>
                                    </p:animEffect>
                                  </p:childTnLst>
                                </p:cTn>
                              </p:par>
                            </p:childTnLst>
                          </p:cTn>
                        </p:par>
                        <p:par>
                          <p:cTn id="64" fill="hold">
                            <p:stCondLst>
                              <p:cond delay="7500"/>
                            </p:stCondLst>
                            <p:childTnLst>
                              <p:par>
                                <p:cTn id="65" presetID="22" presetClass="entr" presetSubtype="8" fill="hold" nodeType="afterEffect">
                                  <p:stCondLst>
                                    <p:cond delay="0"/>
                                  </p:stCondLst>
                                  <p:childTnLst>
                                    <p:set>
                                      <p:cBhvr>
                                        <p:cTn id="66" dur="1" fill="hold">
                                          <p:stCondLst>
                                            <p:cond delay="0"/>
                                          </p:stCondLst>
                                        </p:cTn>
                                        <p:tgtEl>
                                          <p:spTgt spid="350"/>
                                        </p:tgtEl>
                                        <p:attrNameLst>
                                          <p:attrName>style.visibility</p:attrName>
                                        </p:attrNameLst>
                                      </p:cBhvr>
                                      <p:to>
                                        <p:strVal val="visible"/>
                                      </p:to>
                                    </p:set>
                                    <p:animEffect transition="in" filter="wipe(left)">
                                      <p:cBhvr>
                                        <p:cTn id="67" dur="500"/>
                                        <p:tgtEl>
                                          <p:spTgt spid="350"/>
                                        </p:tgtEl>
                                      </p:cBhvr>
                                    </p:animEffect>
                                  </p:childTnLst>
                                </p:cTn>
                              </p:par>
                            </p:childTnLst>
                          </p:cTn>
                        </p:par>
                        <p:par>
                          <p:cTn id="68" fill="hold">
                            <p:stCondLst>
                              <p:cond delay="8000"/>
                            </p:stCondLst>
                            <p:childTnLst>
                              <p:par>
                                <p:cTn id="69" presetID="22" presetClass="entr" presetSubtype="8" fill="hold" nodeType="afterEffect">
                                  <p:stCondLst>
                                    <p:cond delay="0"/>
                                  </p:stCondLst>
                                  <p:childTnLst>
                                    <p:set>
                                      <p:cBhvr>
                                        <p:cTn id="70" dur="1" fill="hold">
                                          <p:stCondLst>
                                            <p:cond delay="0"/>
                                          </p:stCondLst>
                                        </p:cTn>
                                        <p:tgtEl>
                                          <p:spTgt spid="354"/>
                                        </p:tgtEl>
                                        <p:attrNameLst>
                                          <p:attrName>style.visibility</p:attrName>
                                        </p:attrNameLst>
                                      </p:cBhvr>
                                      <p:to>
                                        <p:strVal val="visible"/>
                                      </p:to>
                                    </p:set>
                                    <p:animEffect transition="in" filter="wipe(left)">
                                      <p:cBhvr>
                                        <p:cTn id="71" dur="500"/>
                                        <p:tgtEl>
                                          <p:spTgt spid="354"/>
                                        </p:tgtEl>
                                      </p:cBhvr>
                                    </p:animEffect>
                                  </p:childTnLst>
                                </p:cTn>
                              </p:par>
                            </p:childTnLst>
                          </p:cTn>
                        </p:par>
                        <p:par>
                          <p:cTn id="72" fill="hold">
                            <p:stCondLst>
                              <p:cond delay="8500"/>
                            </p:stCondLst>
                            <p:childTnLst>
                              <p:par>
                                <p:cTn id="73" presetID="22" presetClass="entr" presetSubtype="8" fill="hold" grpId="0" nodeType="afterEffect">
                                  <p:stCondLst>
                                    <p:cond delay="0"/>
                                  </p:stCondLst>
                                  <p:childTnLst>
                                    <p:set>
                                      <p:cBhvr>
                                        <p:cTn id="74" dur="1" fill="hold">
                                          <p:stCondLst>
                                            <p:cond delay="0"/>
                                          </p:stCondLst>
                                        </p:cTn>
                                        <p:tgtEl>
                                          <p:spTgt spid="351"/>
                                        </p:tgtEl>
                                        <p:attrNameLst>
                                          <p:attrName>style.visibility</p:attrName>
                                        </p:attrNameLst>
                                      </p:cBhvr>
                                      <p:to>
                                        <p:strVal val="visible"/>
                                      </p:to>
                                    </p:set>
                                    <p:animEffect transition="in" filter="wipe(left)">
                                      <p:cBhvr>
                                        <p:cTn id="75" dur="500"/>
                                        <p:tgtEl>
                                          <p:spTgt spid="351"/>
                                        </p:tgtEl>
                                      </p:cBhvr>
                                    </p:animEffect>
                                  </p:childTnLst>
                                </p:cTn>
                              </p:par>
                            </p:childTnLst>
                          </p:cTn>
                        </p:par>
                        <p:par>
                          <p:cTn id="76" fill="hold">
                            <p:stCondLst>
                              <p:cond delay="9000"/>
                            </p:stCondLst>
                            <p:childTnLst>
                              <p:par>
                                <p:cTn id="77" presetID="22" presetClass="entr" presetSubtype="8" fill="hold" nodeType="afterEffect">
                                  <p:stCondLst>
                                    <p:cond delay="0"/>
                                  </p:stCondLst>
                                  <p:childTnLst>
                                    <p:set>
                                      <p:cBhvr>
                                        <p:cTn id="78" dur="1" fill="hold">
                                          <p:stCondLst>
                                            <p:cond delay="0"/>
                                          </p:stCondLst>
                                        </p:cTn>
                                        <p:tgtEl>
                                          <p:spTgt spid="355"/>
                                        </p:tgtEl>
                                        <p:attrNameLst>
                                          <p:attrName>style.visibility</p:attrName>
                                        </p:attrNameLst>
                                      </p:cBhvr>
                                      <p:to>
                                        <p:strVal val="visible"/>
                                      </p:to>
                                    </p:set>
                                    <p:animEffect transition="in" filter="wipe(left)">
                                      <p:cBhvr>
                                        <p:cTn id="79" dur="500"/>
                                        <p:tgtEl>
                                          <p:spTgt spid="355"/>
                                        </p:tgtEl>
                                      </p:cBhvr>
                                    </p:animEffect>
                                  </p:childTnLst>
                                </p:cTn>
                              </p:par>
                            </p:childTnLst>
                          </p:cTn>
                        </p:par>
                        <p:par>
                          <p:cTn id="80" fill="hold">
                            <p:stCondLst>
                              <p:cond delay="9500"/>
                            </p:stCondLst>
                            <p:childTnLst>
                              <p:par>
                                <p:cTn id="81" presetID="22" presetClass="entr" presetSubtype="8" fill="hold" nodeType="afterEffect">
                                  <p:stCondLst>
                                    <p:cond delay="0"/>
                                  </p:stCondLst>
                                  <p:childTnLst>
                                    <p:set>
                                      <p:cBhvr>
                                        <p:cTn id="82" dur="1" fill="hold">
                                          <p:stCondLst>
                                            <p:cond delay="0"/>
                                          </p:stCondLst>
                                        </p:cTn>
                                        <p:tgtEl>
                                          <p:spTgt spid="357"/>
                                        </p:tgtEl>
                                        <p:attrNameLst>
                                          <p:attrName>style.visibility</p:attrName>
                                        </p:attrNameLst>
                                      </p:cBhvr>
                                      <p:to>
                                        <p:strVal val="visible"/>
                                      </p:to>
                                    </p:set>
                                    <p:animEffect transition="in" filter="wipe(left)">
                                      <p:cBhvr>
                                        <p:cTn id="83" dur="500"/>
                                        <p:tgtEl>
                                          <p:spTgt spid="357"/>
                                        </p:tgtEl>
                                      </p:cBhvr>
                                    </p:animEffect>
                                  </p:childTnLst>
                                </p:cTn>
                              </p:par>
                            </p:childTnLst>
                          </p:cTn>
                        </p:par>
                        <p:par>
                          <p:cTn id="84" fill="hold">
                            <p:stCondLst>
                              <p:cond delay="10000"/>
                            </p:stCondLst>
                            <p:childTnLst>
                              <p:par>
                                <p:cTn id="85" presetID="22" presetClass="entr" presetSubtype="8" fill="hold" grpId="0" nodeType="afterEffect">
                                  <p:stCondLst>
                                    <p:cond delay="0"/>
                                  </p:stCondLst>
                                  <p:childTnLst>
                                    <p:set>
                                      <p:cBhvr>
                                        <p:cTn id="86" dur="1" fill="hold">
                                          <p:stCondLst>
                                            <p:cond delay="0"/>
                                          </p:stCondLst>
                                        </p:cTn>
                                        <p:tgtEl>
                                          <p:spTgt spid="356"/>
                                        </p:tgtEl>
                                        <p:attrNameLst>
                                          <p:attrName>style.visibility</p:attrName>
                                        </p:attrNameLst>
                                      </p:cBhvr>
                                      <p:to>
                                        <p:strVal val="visible"/>
                                      </p:to>
                                    </p:set>
                                    <p:animEffect transition="in" filter="wipe(left)">
                                      <p:cBhvr>
                                        <p:cTn id="87" dur="500"/>
                                        <p:tgtEl>
                                          <p:spTgt spid="356"/>
                                        </p:tgtEl>
                                      </p:cBhvr>
                                    </p:animEffect>
                                  </p:childTnLst>
                                </p:cTn>
                              </p:par>
                            </p:childTnLst>
                          </p:cTn>
                        </p:par>
                        <p:par>
                          <p:cTn id="88" fill="hold">
                            <p:stCondLst>
                              <p:cond delay="10500"/>
                            </p:stCondLst>
                            <p:childTnLst>
                              <p:par>
                                <p:cTn id="89" presetID="22" presetClass="entr" presetSubtype="8" fill="hold" nodeType="afterEffect">
                                  <p:stCondLst>
                                    <p:cond delay="0"/>
                                  </p:stCondLst>
                                  <p:childTnLst>
                                    <p:set>
                                      <p:cBhvr>
                                        <p:cTn id="90" dur="1" fill="hold">
                                          <p:stCondLst>
                                            <p:cond delay="0"/>
                                          </p:stCondLst>
                                        </p:cTn>
                                        <p:tgtEl>
                                          <p:spTgt spid="359"/>
                                        </p:tgtEl>
                                        <p:attrNameLst>
                                          <p:attrName>style.visibility</p:attrName>
                                        </p:attrNameLst>
                                      </p:cBhvr>
                                      <p:to>
                                        <p:strVal val="visible"/>
                                      </p:to>
                                    </p:set>
                                    <p:animEffect transition="in" filter="wipe(left)">
                                      <p:cBhvr>
                                        <p:cTn id="91" dur="500"/>
                                        <p:tgtEl>
                                          <p:spTgt spid="359"/>
                                        </p:tgtEl>
                                      </p:cBhvr>
                                    </p:animEffect>
                                  </p:childTnLst>
                                </p:cTn>
                              </p:par>
                            </p:childTnLst>
                          </p:cTn>
                        </p:par>
                        <p:par>
                          <p:cTn id="92" fill="hold">
                            <p:stCondLst>
                              <p:cond delay="11000"/>
                            </p:stCondLst>
                            <p:childTnLst>
                              <p:par>
                                <p:cTn id="93" presetID="22" presetClass="entr" presetSubtype="8" fill="hold" grpId="0" nodeType="afterEffect">
                                  <p:stCondLst>
                                    <p:cond delay="0"/>
                                  </p:stCondLst>
                                  <p:childTnLst>
                                    <p:set>
                                      <p:cBhvr>
                                        <p:cTn id="94" dur="1" fill="hold">
                                          <p:stCondLst>
                                            <p:cond delay="0"/>
                                          </p:stCondLst>
                                        </p:cTn>
                                        <p:tgtEl>
                                          <p:spTgt spid="358"/>
                                        </p:tgtEl>
                                        <p:attrNameLst>
                                          <p:attrName>style.visibility</p:attrName>
                                        </p:attrNameLst>
                                      </p:cBhvr>
                                      <p:to>
                                        <p:strVal val="visible"/>
                                      </p:to>
                                    </p:set>
                                    <p:animEffect transition="in" filter="wipe(left)">
                                      <p:cBhvr>
                                        <p:cTn id="95" dur="500"/>
                                        <p:tgtEl>
                                          <p:spTgt spid="358"/>
                                        </p:tgtEl>
                                      </p:cBhvr>
                                    </p:animEffect>
                                  </p:childTnLst>
                                </p:cTn>
                              </p:par>
                            </p:childTnLst>
                          </p:cTn>
                        </p:par>
                        <p:par>
                          <p:cTn id="96" fill="hold">
                            <p:stCondLst>
                              <p:cond delay="11500"/>
                            </p:stCondLst>
                            <p:childTnLst>
                              <p:par>
                                <p:cTn id="97" presetID="22" presetClass="entr" presetSubtype="8" fill="hold" nodeType="afterEffect">
                                  <p:stCondLst>
                                    <p:cond delay="0"/>
                                  </p:stCondLst>
                                  <p:childTnLst>
                                    <p:set>
                                      <p:cBhvr>
                                        <p:cTn id="98" dur="1" fill="hold">
                                          <p:stCondLst>
                                            <p:cond delay="0"/>
                                          </p:stCondLst>
                                        </p:cTn>
                                        <p:tgtEl>
                                          <p:spTgt spid="360"/>
                                        </p:tgtEl>
                                        <p:attrNameLst>
                                          <p:attrName>style.visibility</p:attrName>
                                        </p:attrNameLst>
                                      </p:cBhvr>
                                      <p:to>
                                        <p:strVal val="visible"/>
                                      </p:to>
                                    </p:set>
                                    <p:animEffect transition="in" filter="wipe(left)">
                                      <p:cBhvr>
                                        <p:cTn id="99" dur="500"/>
                                        <p:tgtEl>
                                          <p:spTgt spid="360"/>
                                        </p:tgtEl>
                                      </p:cBhvr>
                                    </p:animEffect>
                                  </p:childTnLst>
                                </p:cTn>
                              </p:par>
                            </p:childTnLst>
                          </p:cTn>
                        </p:par>
                        <p:par>
                          <p:cTn id="100" fill="hold">
                            <p:stCondLst>
                              <p:cond delay="12000"/>
                            </p:stCondLst>
                            <p:childTnLst>
                              <p:par>
                                <p:cTn id="101" presetID="22" presetClass="entr" presetSubtype="8" fill="hold" grpId="0" nodeType="afterEffect">
                                  <p:stCondLst>
                                    <p:cond delay="0"/>
                                  </p:stCondLst>
                                  <p:childTnLst>
                                    <p:set>
                                      <p:cBhvr>
                                        <p:cTn id="102" dur="1" fill="hold">
                                          <p:stCondLst>
                                            <p:cond delay="0"/>
                                          </p:stCondLst>
                                        </p:cTn>
                                        <p:tgtEl>
                                          <p:spTgt spid="361"/>
                                        </p:tgtEl>
                                        <p:attrNameLst>
                                          <p:attrName>style.visibility</p:attrName>
                                        </p:attrNameLst>
                                      </p:cBhvr>
                                      <p:to>
                                        <p:strVal val="visible"/>
                                      </p:to>
                                    </p:set>
                                    <p:animEffect transition="in" filter="wipe(left)">
                                      <p:cBhvr>
                                        <p:cTn id="103" dur="500"/>
                                        <p:tgtEl>
                                          <p:spTgt spid="361"/>
                                        </p:tgtEl>
                                      </p:cBhvr>
                                    </p:animEffect>
                                  </p:childTnLst>
                                </p:cTn>
                              </p:par>
                            </p:childTnLst>
                          </p:cTn>
                        </p:par>
                        <p:par>
                          <p:cTn id="104" fill="hold">
                            <p:stCondLst>
                              <p:cond delay="12500"/>
                            </p:stCondLst>
                            <p:childTnLst>
                              <p:par>
                                <p:cTn id="105" presetID="22" presetClass="entr" presetSubtype="8" fill="hold" nodeType="afterEffect">
                                  <p:stCondLst>
                                    <p:cond delay="0"/>
                                  </p:stCondLst>
                                  <p:childTnLst>
                                    <p:set>
                                      <p:cBhvr>
                                        <p:cTn id="106" dur="1" fill="hold">
                                          <p:stCondLst>
                                            <p:cond delay="0"/>
                                          </p:stCondLst>
                                        </p:cTn>
                                        <p:tgtEl>
                                          <p:spTgt spid="363"/>
                                        </p:tgtEl>
                                        <p:attrNameLst>
                                          <p:attrName>style.visibility</p:attrName>
                                        </p:attrNameLst>
                                      </p:cBhvr>
                                      <p:to>
                                        <p:strVal val="visible"/>
                                      </p:to>
                                    </p:set>
                                    <p:animEffect transition="in" filter="wipe(left)">
                                      <p:cBhvr>
                                        <p:cTn id="107" dur="500"/>
                                        <p:tgtEl>
                                          <p:spTgt spid="363"/>
                                        </p:tgtEl>
                                      </p:cBhvr>
                                    </p:animEffect>
                                  </p:childTnLst>
                                </p:cTn>
                              </p:par>
                            </p:childTnLst>
                          </p:cTn>
                        </p:par>
                        <p:par>
                          <p:cTn id="108" fill="hold">
                            <p:stCondLst>
                              <p:cond delay="13000"/>
                            </p:stCondLst>
                            <p:childTnLst>
                              <p:par>
                                <p:cTn id="109" presetID="22" presetClass="entr" presetSubtype="8" fill="hold" grpId="0" nodeType="afterEffect">
                                  <p:stCondLst>
                                    <p:cond delay="0"/>
                                  </p:stCondLst>
                                  <p:childTnLst>
                                    <p:set>
                                      <p:cBhvr>
                                        <p:cTn id="110" dur="1" fill="hold">
                                          <p:stCondLst>
                                            <p:cond delay="0"/>
                                          </p:stCondLst>
                                        </p:cTn>
                                        <p:tgtEl>
                                          <p:spTgt spid="362"/>
                                        </p:tgtEl>
                                        <p:attrNameLst>
                                          <p:attrName>style.visibility</p:attrName>
                                        </p:attrNameLst>
                                      </p:cBhvr>
                                      <p:to>
                                        <p:strVal val="visible"/>
                                      </p:to>
                                    </p:set>
                                    <p:animEffect transition="in" filter="wipe(left)">
                                      <p:cBhvr>
                                        <p:cTn id="111" dur="500"/>
                                        <p:tgtEl>
                                          <p:spTgt spid="362"/>
                                        </p:tgtEl>
                                      </p:cBhvr>
                                    </p:animEffect>
                                  </p:childTnLst>
                                </p:cTn>
                              </p:par>
                            </p:childTnLst>
                          </p:cTn>
                        </p:par>
                        <p:par>
                          <p:cTn id="112" fill="hold">
                            <p:stCondLst>
                              <p:cond delay="13500"/>
                            </p:stCondLst>
                            <p:childTnLst>
                              <p:par>
                                <p:cTn id="113" presetID="22" presetClass="entr" presetSubtype="8" fill="hold" nodeType="afterEffect">
                                  <p:stCondLst>
                                    <p:cond delay="0"/>
                                  </p:stCondLst>
                                  <p:childTnLst>
                                    <p:set>
                                      <p:cBhvr>
                                        <p:cTn id="114" dur="1" fill="hold">
                                          <p:stCondLst>
                                            <p:cond delay="0"/>
                                          </p:stCondLst>
                                        </p:cTn>
                                        <p:tgtEl>
                                          <p:spTgt spid="365"/>
                                        </p:tgtEl>
                                        <p:attrNameLst>
                                          <p:attrName>style.visibility</p:attrName>
                                        </p:attrNameLst>
                                      </p:cBhvr>
                                      <p:to>
                                        <p:strVal val="visible"/>
                                      </p:to>
                                    </p:set>
                                    <p:animEffect transition="in" filter="wipe(left)">
                                      <p:cBhvr>
                                        <p:cTn id="115" dur="500"/>
                                        <p:tgtEl>
                                          <p:spTgt spid="365"/>
                                        </p:tgtEl>
                                      </p:cBhvr>
                                    </p:animEffect>
                                  </p:childTnLst>
                                </p:cTn>
                              </p:par>
                            </p:childTnLst>
                          </p:cTn>
                        </p:par>
                        <p:par>
                          <p:cTn id="116" fill="hold">
                            <p:stCondLst>
                              <p:cond delay="14000"/>
                            </p:stCondLst>
                            <p:childTnLst>
                              <p:par>
                                <p:cTn id="117" presetID="22" presetClass="entr" presetSubtype="8" fill="hold" grpId="0" nodeType="afterEffect">
                                  <p:stCondLst>
                                    <p:cond delay="0"/>
                                  </p:stCondLst>
                                  <p:childTnLst>
                                    <p:set>
                                      <p:cBhvr>
                                        <p:cTn id="118" dur="1" fill="hold">
                                          <p:stCondLst>
                                            <p:cond delay="0"/>
                                          </p:stCondLst>
                                        </p:cTn>
                                        <p:tgtEl>
                                          <p:spTgt spid="364"/>
                                        </p:tgtEl>
                                        <p:attrNameLst>
                                          <p:attrName>style.visibility</p:attrName>
                                        </p:attrNameLst>
                                      </p:cBhvr>
                                      <p:to>
                                        <p:strVal val="visible"/>
                                      </p:to>
                                    </p:set>
                                    <p:animEffect transition="in" filter="wipe(left)">
                                      <p:cBhvr>
                                        <p:cTn id="119" dur="500"/>
                                        <p:tgtEl>
                                          <p:spTgt spid="364"/>
                                        </p:tgtEl>
                                      </p:cBhvr>
                                    </p:animEffect>
                                  </p:childTnLst>
                                </p:cTn>
                              </p:par>
                            </p:childTnLst>
                          </p:cTn>
                        </p:par>
                        <p:par>
                          <p:cTn id="120" fill="hold">
                            <p:stCondLst>
                              <p:cond delay="14500"/>
                            </p:stCondLst>
                            <p:childTnLst>
                              <p:par>
                                <p:cTn id="121" presetID="22" presetClass="entr" presetSubtype="8" fill="hold" nodeType="afterEffect">
                                  <p:stCondLst>
                                    <p:cond delay="0"/>
                                  </p:stCondLst>
                                  <p:childTnLst>
                                    <p:set>
                                      <p:cBhvr>
                                        <p:cTn id="122" dur="1" fill="hold">
                                          <p:stCondLst>
                                            <p:cond delay="0"/>
                                          </p:stCondLst>
                                        </p:cTn>
                                        <p:tgtEl>
                                          <p:spTgt spid="367"/>
                                        </p:tgtEl>
                                        <p:attrNameLst>
                                          <p:attrName>style.visibility</p:attrName>
                                        </p:attrNameLst>
                                      </p:cBhvr>
                                      <p:to>
                                        <p:strVal val="visible"/>
                                      </p:to>
                                    </p:set>
                                    <p:animEffect transition="in" filter="wipe(left)">
                                      <p:cBhvr>
                                        <p:cTn id="123" dur="500"/>
                                        <p:tgtEl>
                                          <p:spTgt spid="367"/>
                                        </p:tgtEl>
                                      </p:cBhvr>
                                    </p:animEffect>
                                  </p:childTnLst>
                                </p:cTn>
                              </p:par>
                            </p:childTnLst>
                          </p:cTn>
                        </p:par>
                        <p:par>
                          <p:cTn id="124" fill="hold">
                            <p:stCondLst>
                              <p:cond delay="15000"/>
                            </p:stCondLst>
                            <p:childTnLst>
                              <p:par>
                                <p:cTn id="125" presetID="22" presetClass="entr" presetSubtype="8" fill="hold" nodeType="afterEffect">
                                  <p:stCondLst>
                                    <p:cond delay="0"/>
                                  </p:stCondLst>
                                  <p:childTnLst>
                                    <p:set>
                                      <p:cBhvr>
                                        <p:cTn id="126" dur="1" fill="hold">
                                          <p:stCondLst>
                                            <p:cond delay="0"/>
                                          </p:stCondLst>
                                        </p:cTn>
                                        <p:tgtEl>
                                          <p:spTgt spid="368"/>
                                        </p:tgtEl>
                                        <p:attrNameLst>
                                          <p:attrName>style.visibility</p:attrName>
                                        </p:attrNameLst>
                                      </p:cBhvr>
                                      <p:to>
                                        <p:strVal val="visible"/>
                                      </p:to>
                                    </p:set>
                                    <p:animEffect transition="in" filter="wipe(left)">
                                      <p:cBhvr>
                                        <p:cTn id="127" dur="500"/>
                                        <p:tgtEl>
                                          <p:spTgt spid="368"/>
                                        </p:tgtEl>
                                      </p:cBhvr>
                                    </p:animEffect>
                                  </p:childTnLst>
                                </p:cTn>
                              </p:par>
                            </p:childTnLst>
                          </p:cTn>
                        </p:par>
                        <p:par>
                          <p:cTn id="128" fill="hold">
                            <p:stCondLst>
                              <p:cond delay="15500"/>
                            </p:stCondLst>
                            <p:childTnLst>
                              <p:par>
                                <p:cTn id="129" presetID="22" presetClass="entr" presetSubtype="8" fill="hold" grpId="0" nodeType="afterEffect">
                                  <p:stCondLst>
                                    <p:cond delay="0"/>
                                  </p:stCondLst>
                                  <p:childTnLst>
                                    <p:set>
                                      <p:cBhvr>
                                        <p:cTn id="130" dur="1" fill="hold">
                                          <p:stCondLst>
                                            <p:cond delay="0"/>
                                          </p:stCondLst>
                                        </p:cTn>
                                        <p:tgtEl>
                                          <p:spTgt spid="370"/>
                                        </p:tgtEl>
                                        <p:attrNameLst>
                                          <p:attrName>style.visibility</p:attrName>
                                        </p:attrNameLst>
                                      </p:cBhvr>
                                      <p:to>
                                        <p:strVal val="visible"/>
                                      </p:to>
                                    </p:set>
                                    <p:animEffect transition="in" filter="wipe(left)">
                                      <p:cBhvr>
                                        <p:cTn id="131" dur="500"/>
                                        <p:tgtEl>
                                          <p:spTgt spid="370"/>
                                        </p:tgtEl>
                                      </p:cBhvr>
                                    </p:animEffect>
                                  </p:childTnLst>
                                </p:cTn>
                              </p:par>
                            </p:childTnLst>
                          </p:cTn>
                        </p:par>
                        <p:par>
                          <p:cTn id="132" fill="hold">
                            <p:stCondLst>
                              <p:cond delay="16000"/>
                            </p:stCondLst>
                            <p:childTnLst>
                              <p:par>
                                <p:cTn id="133" presetID="22" presetClass="entr" presetSubtype="8" fill="hold" nodeType="afterEffect">
                                  <p:stCondLst>
                                    <p:cond delay="0"/>
                                  </p:stCondLst>
                                  <p:childTnLst>
                                    <p:set>
                                      <p:cBhvr>
                                        <p:cTn id="134" dur="1" fill="hold">
                                          <p:stCondLst>
                                            <p:cond delay="0"/>
                                          </p:stCondLst>
                                        </p:cTn>
                                        <p:tgtEl>
                                          <p:spTgt spid="372"/>
                                        </p:tgtEl>
                                        <p:attrNameLst>
                                          <p:attrName>style.visibility</p:attrName>
                                        </p:attrNameLst>
                                      </p:cBhvr>
                                      <p:to>
                                        <p:strVal val="visible"/>
                                      </p:to>
                                    </p:set>
                                    <p:animEffect transition="in" filter="wipe(left)">
                                      <p:cBhvr>
                                        <p:cTn id="135" dur="500"/>
                                        <p:tgtEl>
                                          <p:spTgt spid="372"/>
                                        </p:tgtEl>
                                      </p:cBhvr>
                                    </p:animEffect>
                                  </p:childTnLst>
                                </p:cTn>
                              </p:par>
                            </p:childTnLst>
                          </p:cTn>
                        </p:par>
                        <p:par>
                          <p:cTn id="136" fill="hold">
                            <p:stCondLst>
                              <p:cond delay="16500"/>
                            </p:stCondLst>
                            <p:childTnLst>
                              <p:par>
                                <p:cTn id="137" presetID="22" presetClass="entr" presetSubtype="8" fill="hold" grpId="0" nodeType="afterEffect">
                                  <p:stCondLst>
                                    <p:cond delay="0"/>
                                  </p:stCondLst>
                                  <p:childTnLst>
                                    <p:set>
                                      <p:cBhvr>
                                        <p:cTn id="138" dur="1" fill="hold">
                                          <p:stCondLst>
                                            <p:cond delay="0"/>
                                          </p:stCondLst>
                                        </p:cTn>
                                        <p:tgtEl>
                                          <p:spTgt spid="369"/>
                                        </p:tgtEl>
                                        <p:attrNameLst>
                                          <p:attrName>style.visibility</p:attrName>
                                        </p:attrNameLst>
                                      </p:cBhvr>
                                      <p:to>
                                        <p:strVal val="visible"/>
                                      </p:to>
                                    </p:set>
                                    <p:animEffect transition="in" filter="wipe(left)">
                                      <p:cBhvr>
                                        <p:cTn id="139" dur="500"/>
                                        <p:tgtEl>
                                          <p:spTgt spid="369"/>
                                        </p:tgtEl>
                                      </p:cBhvr>
                                    </p:animEffect>
                                  </p:childTnLst>
                                </p:cTn>
                              </p:par>
                            </p:childTnLst>
                          </p:cTn>
                        </p:par>
                        <p:par>
                          <p:cTn id="140" fill="hold">
                            <p:stCondLst>
                              <p:cond delay="17000"/>
                            </p:stCondLst>
                            <p:childTnLst>
                              <p:par>
                                <p:cTn id="141" presetID="22" presetClass="entr" presetSubtype="8" fill="hold" nodeType="afterEffect">
                                  <p:stCondLst>
                                    <p:cond delay="0"/>
                                  </p:stCondLst>
                                  <p:childTnLst>
                                    <p:set>
                                      <p:cBhvr>
                                        <p:cTn id="142" dur="1" fill="hold">
                                          <p:stCondLst>
                                            <p:cond delay="0"/>
                                          </p:stCondLst>
                                        </p:cTn>
                                        <p:tgtEl>
                                          <p:spTgt spid="373"/>
                                        </p:tgtEl>
                                        <p:attrNameLst>
                                          <p:attrName>style.visibility</p:attrName>
                                        </p:attrNameLst>
                                      </p:cBhvr>
                                      <p:to>
                                        <p:strVal val="visible"/>
                                      </p:to>
                                    </p:set>
                                    <p:animEffect transition="in" filter="wipe(left)">
                                      <p:cBhvr>
                                        <p:cTn id="143" dur="500"/>
                                        <p:tgtEl>
                                          <p:spTgt spid="373"/>
                                        </p:tgtEl>
                                      </p:cBhvr>
                                    </p:animEffect>
                                  </p:childTnLst>
                                </p:cTn>
                              </p:par>
                            </p:childTnLst>
                          </p:cTn>
                        </p:par>
                        <p:par>
                          <p:cTn id="144" fill="hold">
                            <p:stCondLst>
                              <p:cond delay="17500"/>
                            </p:stCondLst>
                            <p:childTnLst>
                              <p:par>
                                <p:cTn id="145" presetID="22" presetClass="entr" presetSubtype="8" fill="hold" grpId="0" nodeType="afterEffect">
                                  <p:stCondLst>
                                    <p:cond delay="0"/>
                                  </p:stCondLst>
                                  <p:childTnLst>
                                    <p:set>
                                      <p:cBhvr>
                                        <p:cTn id="146" dur="1" fill="hold">
                                          <p:stCondLst>
                                            <p:cond delay="0"/>
                                          </p:stCondLst>
                                        </p:cTn>
                                        <p:tgtEl>
                                          <p:spTgt spid="371"/>
                                        </p:tgtEl>
                                        <p:attrNameLst>
                                          <p:attrName>style.visibility</p:attrName>
                                        </p:attrNameLst>
                                      </p:cBhvr>
                                      <p:to>
                                        <p:strVal val="visible"/>
                                      </p:to>
                                    </p:set>
                                    <p:animEffect transition="in" filter="wipe(left)">
                                      <p:cBhvr>
                                        <p:cTn id="147" dur="500"/>
                                        <p:tgtEl>
                                          <p:spTgt spid="371"/>
                                        </p:tgtEl>
                                      </p:cBhvr>
                                    </p:animEffect>
                                  </p:childTnLst>
                                </p:cTn>
                              </p:par>
                            </p:childTnLst>
                          </p:cTn>
                        </p:par>
                        <p:par>
                          <p:cTn id="148" fill="hold">
                            <p:stCondLst>
                              <p:cond delay="18000"/>
                            </p:stCondLst>
                            <p:childTnLst>
                              <p:par>
                                <p:cTn id="149" presetID="22" presetClass="entr" presetSubtype="8" fill="hold" nodeType="afterEffect">
                                  <p:stCondLst>
                                    <p:cond delay="0"/>
                                  </p:stCondLst>
                                  <p:childTnLst>
                                    <p:set>
                                      <p:cBhvr>
                                        <p:cTn id="150" dur="1" fill="hold">
                                          <p:stCondLst>
                                            <p:cond delay="0"/>
                                          </p:stCondLst>
                                        </p:cTn>
                                        <p:tgtEl>
                                          <p:spTgt spid="375"/>
                                        </p:tgtEl>
                                        <p:attrNameLst>
                                          <p:attrName>style.visibility</p:attrName>
                                        </p:attrNameLst>
                                      </p:cBhvr>
                                      <p:to>
                                        <p:strVal val="visible"/>
                                      </p:to>
                                    </p:set>
                                    <p:animEffect transition="in" filter="wipe(left)">
                                      <p:cBhvr>
                                        <p:cTn id="151" dur="500"/>
                                        <p:tgtEl>
                                          <p:spTgt spid="375"/>
                                        </p:tgtEl>
                                      </p:cBhvr>
                                    </p:animEffect>
                                  </p:childTnLst>
                                </p:cTn>
                              </p:par>
                            </p:childTnLst>
                          </p:cTn>
                        </p:par>
                        <p:par>
                          <p:cTn id="152" fill="hold">
                            <p:stCondLst>
                              <p:cond delay="18500"/>
                            </p:stCondLst>
                            <p:childTnLst>
                              <p:par>
                                <p:cTn id="153" presetID="22" presetClass="entr" presetSubtype="8" fill="hold" grpId="0" nodeType="afterEffect">
                                  <p:stCondLst>
                                    <p:cond delay="0"/>
                                  </p:stCondLst>
                                  <p:childTnLst>
                                    <p:set>
                                      <p:cBhvr>
                                        <p:cTn id="154" dur="1" fill="hold">
                                          <p:stCondLst>
                                            <p:cond delay="0"/>
                                          </p:stCondLst>
                                        </p:cTn>
                                        <p:tgtEl>
                                          <p:spTgt spid="374"/>
                                        </p:tgtEl>
                                        <p:attrNameLst>
                                          <p:attrName>style.visibility</p:attrName>
                                        </p:attrNameLst>
                                      </p:cBhvr>
                                      <p:to>
                                        <p:strVal val="visible"/>
                                      </p:to>
                                    </p:set>
                                    <p:animEffect transition="in" filter="wipe(left)">
                                      <p:cBhvr>
                                        <p:cTn id="155" dur="500"/>
                                        <p:tgtEl>
                                          <p:spTgt spid="374"/>
                                        </p:tgtEl>
                                      </p:cBhvr>
                                    </p:animEffect>
                                  </p:childTnLst>
                                </p:cTn>
                              </p:par>
                            </p:childTnLst>
                          </p:cTn>
                        </p:par>
                        <p:par>
                          <p:cTn id="156" fill="hold">
                            <p:stCondLst>
                              <p:cond delay="19000"/>
                            </p:stCondLst>
                            <p:childTnLst>
                              <p:par>
                                <p:cTn id="157" presetID="22" presetClass="entr" presetSubtype="8" fill="hold" nodeType="afterEffect">
                                  <p:stCondLst>
                                    <p:cond delay="0"/>
                                  </p:stCondLst>
                                  <p:childTnLst>
                                    <p:set>
                                      <p:cBhvr>
                                        <p:cTn id="158" dur="1" fill="hold">
                                          <p:stCondLst>
                                            <p:cond delay="0"/>
                                          </p:stCondLst>
                                        </p:cTn>
                                        <p:tgtEl>
                                          <p:spTgt spid="377"/>
                                        </p:tgtEl>
                                        <p:attrNameLst>
                                          <p:attrName>style.visibility</p:attrName>
                                        </p:attrNameLst>
                                      </p:cBhvr>
                                      <p:to>
                                        <p:strVal val="visible"/>
                                      </p:to>
                                    </p:set>
                                    <p:animEffect transition="in" filter="wipe(left)">
                                      <p:cBhvr>
                                        <p:cTn id="159" dur="500"/>
                                        <p:tgtEl>
                                          <p:spTgt spid="377"/>
                                        </p:tgtEl>
                                      </p:cBhvr>
                                    </p:animEffect>
                                  </p:childTnLst>
                                </p:cTn>
                              </p:par>
                            </p:childTnLst>
                          </p:cTn>
                        </p:par>
                        <p:par>
                          <p:cTn id="160" fill="hold">
                            <p:stCondLst>
                              <p:cond delay="19500"/>
                            </p:stCondLst>
                            <p:childTnLst>
                              <p:par>
                                <p:cTn id="161" presetID="22" presetClass="entr" presetSubtype="8" fill="hold" grpId="0" nodeType="afterEffect">
                                  <p:stCondLst>
                                    <p:cond delay="0"/>
                                  </p:stCondLst>
                                  <p:childTnLst>
                                    <p:set>
                                      <p:cBhvr>
                                        <p:cTn id="162" dur="1" fill="hold">
                                          <p:stCondLst>
                                            <p:cond delay="0"/>
                                          </p:stCondLst>
                                        </p:cTn>
                                        <p:tgtEl>
                                          <p:spTgt spid="376"/>
                                        </p:tgtEl>
                                        <p:attrNameLst>
                                          <p:attrName>style.visibility</p:attrName>
                                        </p:attrNameLst>
                                      </p:cBhvr>
                                      <p:to>
                                        <p:strVal val="visible"/>
                                      </p:to>
                                    </p:set>
                                    <p:animEffect transition="in" filter="wipe(left)">
                                      <p:cBhvr>
                                        <p:cTn id="163" dur="500"/>
                                        <p:tgtEl>
                                          <p:spTgt spid="376"/>
                                        </p:tgtEl>
                                      </p:cBhvr>
                                    </p:animEffect>
                                  </p:childTnLst>
                                </p:cTn>
                              </p:par>
                            </p:childTnLst>
                          </p:cTn>
                        </p:par>
                        <p:par>
                          <p:cTn id="164" fill="hold">
                            <p:stCondLst>
                              <p:cond delay="20000"/>
                            </p:stCondLst>
                            <p:childTnLst>
                              <p:par>
                                <p:cTn id="165" presetID="22" presetClass="entr" presetSubtype="8" fill="hold" nodeType="afterEffect">
                                  <p:stCondLst>
                                    <p:cond delay="0"/>
                                  </p:stCondLst>
                                  <p:childTnLst>
                                    <p:set>
                                      <p:cBhvr>
                                        <p:cTn id="166" dur="1" fill="hold">
                                          <p:stCondLst>
                                            <p:cond delay="0"/>
                                          </p:stCondLst>
                                        </p:cTn>
                                        <p:tgtEl>
                                          <p:spTgt spid="378"/>
                                        </p:tgtEl>
                                        <p:attrNameLst>
                                          <p:attrName>style.visibility</p:attrName>
                                        </p:attrNameLst>
                                      </p:cBhvr>
                                      <p:to>
                                        <p:strVal val="visible"/>
                                      </p:to>
                                    </p:set>
                                    <p:animEffect transition="in" filter="wipe(left)">
                                      <p:cBhvr>
                                        <p:cTn id="167" dur="500"/>
                                        <p:tgtEl>
                                          <p:spTgt spid="378"/>
                                        </p:tgtEl>
                                      </p:cBhvr>
                                    </p:animEffect>
                                  </p:childTnLst>
                                </p:cTn>
                              </p:par>
                            </p:childTnLst>
                          </p:cTn>
                        </p:par>
                        <p:par>
                          <p:cTn id="168" fill="hold">
                            <p:stCondLst>
                              <p:cond delay="20500"/>
                            </p:stCondLst>
                            <p:childTnLst>
                              <p:par>
                                <p:cTn id="169" presetID="22" presetClass="entr" presetSubtype="8" fill="hold" grpId="0" nodeType="afterEffect">
                                  <p:stCondLst>
                                    <p:cond delay="0"/>
                                  </p:stCondLst>
                                  <p:childTnLst>
                                    <p:set>
                                      <p:cBhvr>
                                        <p:cTn id="170" dur="1" fill="hold">
                                          <p:stCondLst>
                                            <p:cond delay="0"/>
                                          </p:stCondLst>
                                        </p:cTn>
                                        <p:tgtEl>
                                          <p:spTgt spid="379"/>
                                        </p:tgtEl>
                                        <p:attrNameLst>
                                          <p:attrName>style.visibility</p:attrName>
                                        </p:attrNameLst>
                                      </p:cBhvr>
                                      <p:to>
                                        <p:strVal val="visible"/>
                                      </p:to>
                                    </p:set>
                                    <p:animEffect transition="in" filter="wipe(left)">
                                      <p:cBhvr>
                                        <p:cTn id="171" dur="500"/>
                                        <p:tgtEl>
                                          <p:spTgt spid="379"/>
                                        </p:tgtEl>
                                      </p:cBhvr>
                                    </p:animEffect>
                                  </p:childTnLst>
                                </p:cTn>
                              </p:par>
                            </p:childTnLst>
                          </p:cTn>
                        </p:par>
                        <p:par>
                          <p:cTn id="172" fill="hold">
                            <p:stCondLst>
                              <p:cond delay="21000"/>
                            </p:stCondLst>
                            <p:childTnLst>
                              <p:par>
                                <p:cTn id="173" presetID="22" presetClass="entr" presetSubtype="8" fill="hold" nodeType="afterEffect">
                                  <p:stCondLst>
                                    <p:cond delay="0"/>
                                  </p:stCondLst>
                                  <p:childTnLst>
                                    <p:set>
                                      <p:cBhvr>
                                        <p:cTn id="174" dur="1" fill="hold">
                                          <p:stCondLst>
                                            <p:cond delay="0"/>
                                          </p:stCondLst>
                                        </p:cTn>
                                        <p:tgtEl>
                                          <p:spTgt spid="381"/>
                                        </p:tgtEl>
                                        <p:attrNameLst>
                                          <p:attrName>style.visibility</p:attrName>
                                        </p:attrNameLst>
                                      </p:cBhvr>
                                      <p:to>
                                        <p:strVal val="visible"/>
                                      </p:to>
                                    </p:set>
                                    <p:animEffect transition="in" filter="wipe(left)">
                                      <p:cBhvr>
                                        <p:cTn id="175" dur="500"/>
                                        <p:tgtEl>
                                          <p:spTgt spid="381"/>
                                        </p:tgtEl>
                                      </p:cBhvr>
                                    </p:animEffect>
                                  </p:childTnLst>
                                </p:cTn>
                              </p:par>
                            </p:childTnLst>
                          </p:cTn>
                        </p:par>
                        <p:par>
                          <p:cTn id="176" fill="hold">
                            <p:stCondLst>
                              <p:cond delay="21500"/>
                            </p:stCondLst>
                            <p:childTnLst>
                              <p:par>
                                <p:cTn id="177" presetID="22" presetClass="entr" presetSubtype="8" fill="hold" grpId="0" nodeType="afterEffect">
                                  <p:stCondLst>
                                    <p:cond delay="0"/>
                                  </p:stCondLst>
                                  <p:childTnLst>
                                    <p:set>
                                      <p:cBhvr>
                                        <p:cTn id="178" dur="1" fill="hold">
                                          <p:stCondLst>
                                            <p:cond delay="0"/>
                                          </p:stCondLst>
                                        </p:cTn>
                                        <p:tgtEl>
                                          <p:spTgt spid="380"/>
                                        </p:tgtEl>
                                        <p:attrNameLst>
                                          <p:attrName>style.visibility</p:attrName>
                                        </p:attrNameLst>
                                      </p:cBhvr>
                                      <p:to>
                                        <p:strVal val="visible"/>
                                      </p:to>
                                    </p:set>
                                    <p:animEffect transition="in" filter="wipe(left)">
                                      <p:cBhvr>
                                        <p:cTn id="179" dur="500"/>
                                        <p:tgtEl>
                                          <p:spTgt spid="380"/>
                                        </p:tgtEl>
                                      </p:cBhvr>
                                    </p:animEffect>
                                  </p:childTnLst>
                                </p:cTn>
                              </p:par>
                            </p:childTnLst>
                          </p:cTn>
                        </p:par>
                        <p:par>
                          <p:cTn id="180" fill="hold">
                            <p:stCondLst>
                              <p:cond delay="22000"/>
                            </p:stCondLst>
                            <p:childTnLst>
                              <p:par>
                                <p:cTn id="181" presetID="22" presetClass="entr" presetSubtype="8" fill="hold" nodeType="afterEffect">
                                  <p:stCondLst>
                                    <p:cond delay="0"/>
                                  </p:stCondLst>
                                  <p:childTnLst>
                                    <p:set>
                                      <p:cBhvr>
                                        <p:cTn id="182" dur="1" fill="hold">
                                          <p:stCondLst>
                                            <p:cond delay="0"/>
                                          </p:stCondLst>
                                        </p:cTn>
                                        <p:tgtEl>
                                          <p:spTgt spid="383"/>
                                        </p:tgtEl>
                                        <p:attrNameLst>
                                          <p:attrName>style.visibility</p:attrName>
                                        </p:attrNameLst>
                                      </p:cBhvr>
                                      <p:to>
                                        <p:strVal val="visible"/>
                                      </p:to>
                                    </p:set>
                                    <p:animEffect transition="in" filter="wipe(left)">
                                      <p:cBhvr>
                                        <p:cTn id="183" dur="500"/>
                                        <p:tgtEl>
                                          <p:spTgt spid="383"/>
                                        </p:tgtEl>
                                      </p:cBhvr>
                                    </p:animEffect>
                                  </p:childTnLst>
                                </p:cTn>
                              </p:par>
                            </p:childTnLst>
                          </p:cTn>
                        </p:par>
                        <p:par>
                          <p:cTn id="184" fill="hold">
                            <p:stCondLst>
                              <p:cond delay="22500"/>
                            </p:stCondLst>
                            <p:childTnLst>
                              <p:par>
                                <p:cTn id="185" presetID="22" presetClass="entr" presetSubtype="8" fill="hold" grpId="0" nodeType="afterEffect">
                                  <p:stCondLst>
                                    <p:cond delay="0"/>
                                  </p:stCondLst>
                                  <p:childTnLst>
                                    <p:set>
                                      <p:cBhvr>
                                        <p:cTn id="186" dur="1" fill="hold">
                                          <p:stCondLst>
                                            <p:cond delay="0"/>
                                          </p:stCondLst>
                                        </p:cTn>
                                        <p:tgtEl>
                                          <p:spTgt spid="382"/>
                                        </p:tgtEl>
                                        <p:attrNameLst>
                                          <p:attrName>style.visibility</p:attrName>
                                        </p:attrNameLst>
                                      </p:cBhvr>
                                      <p:to>
                                        <p:strVal val="visible"/>
                                      </p:to>
                                    </p:set>
                                    <p:animEffect transition="in" filter="wipe(left)">
                                      <p:cBhvr>
                                        <p:cTn id="187" dur="500"/>
                                        <p:tgtEl>
                                          <p:spTgt spid="382"/>
                                        </p:tgtEl>
                                      </p:cBhvr>
                                    </p:animEffect>
                                  </p:childTnLst>
                                </p:cTn>
                              </p:par>
                            </p:childTnLst>
                          </p:cTn>
                        </p:par>
                        <p:par>
                          <p:cTn id="188" fill="hold">
                            <p:stCondLst>
                              <p:cond delay="23000"/>
                            </p:stCondLst>
                            <p:childTnLst>
                              <p:par>
                                <p:cTn id="189" presetID="22" presetClass="entr" presetSubtype="8" fill="hold" grpId="0" nodeType="afterEffect">
                                  <p:stCondLst>
                                    <p:cond delay="0"/>
                                  </p:stCondLst>
                                  <p:childTnLst>
                                    <p:set>
                                      <p:cBhvr>
                                        <p:cTn id="190" dur="1" fill="hold">
                                          <p:stCondLst>
                                            <p:cond delay="0"/>
                                          </p:stCondLst>
                                        </p:cTn>
                                        <p:tgtEl>
                                          <p:spTgt spid="384"/>
                                        </p:tgtEl>
                                        <p:attrNameLst>
                                          <p:attrName>style.visibility</p:attrName>
                                        </p:attrNameLst>
                                      </p:cBhvr>
                                      <p:to>
                                        <p:strVal val="visible"/>
                                      </p:to>
                                    </p:set>
                                    <p:animEffect transition="in" filter="wipe(left)">
                                      <p:cBhvr>
                                        <p:cTn id="191" dur="500"/>
                                        <p:tgtEl>
                                          <p:spTgt spid="384"/>
                                        </p:tgtEl>
                                      </p:cBhvr>
                                    </p:animEffect>
                                  </p:childTnLst>
                                </p:cTn>
                              </p:par>
                            </p:childTnLst>
                          </p:cTn>
                        </p:par>
                        <p:par>
                          <p:cTn id="192" fill="hold">
                            <p:stCondLst>
                              <p:cond delay="23500"/>
                            </p:stCondLst>
                            <p:childTnLst>
                              <p:par>
                                <p:cTn id="193" presetID="22" presetClass="entr" presetSubtype="8" fill="hold" nodeType="afterEffect">
                                  <p:stCondLst>
                                    <p:cond delay="0"/>
                                  </p:stCondLst>
                                  <p:childTnLst>
                                    <p:set>
                                      <p:cBhvr>
                                        <p:cTn id="194" dur="1" fill="hold">
                                          <p:stCondLst>
                                            <p:cond delay="0"/>
                                          </p:stCondLst>
                                        </p:cTn>
                                        <p:tgtEl>
                                          <p:spTgt spid="385"/>
                                        </p:tgtEl>
                                        <p:attrNameLst>
                                          <p:attrName>style.visibility</p:attrName>
                                        </p:attrNameLst>
                                      </p:cBhvr>
                                      <p:to>
                                        <p:strVal val="visible"/>
                                      </p:to>
                                    </p:set>
                                    <p:animEffect transition="in" filter="wipe(left)">
                                      <p:cBhvr>
                                        <p:cTn id="195" dur="500"/>
                                        <p:tgtEl>
                                          <p:spTgt spid="385"/>
                                        </p:tgtEl>
                                      </p:cBhvr>
                                    </p:animEffect>
                                  </p:childTnLst>
                                </p:cTn>
                              </p:par>
                            </p:childTnLst>
                          </p:cTn>
                        </p:par>
                        <p:par>
                          <p:cTn id="196" fill="hold">
                            <p:stCondLst>
                              <p:cond delay="24000"/>
                            </p:stCondLst>
                            <p:childTnLst>
                              <p:par>
                                <p:cTn id="197" presetID="22" presetClass="entr" presetSubtype="8" fill="hold" nodeType="afterEffect">
                                  <p:stCondLst>
                                    <p:cond delay="0"/>
                                  </p:stCondLst>
                                  <p:childTnLst>
                                    <p:set>
                                      <p:cBhvr>
                                        <p:cTn id="198" dur="1" fill="hold">
                                          <p:stCondLst>
                                            <p:cond delay="0"/>
                                          </p:stCondLst>
                                        </p:cTn>
                                        <p:tgtEl>
                                          <p:spTgt spid="386"/>
                                        </p:tgtEl>
                                        <p:attrNameLst>
                                          <p:attrName>style.visibility</p:attrName>
                                        </p:attrNameLst>
                                      </p:cBhvr>
                                      <p:to>
                                        <p:strVal val="visible"/>
                                      </p:to>
                                    </p:set>
                                    <p:animEffect transition="in" filter="wipe(left)">
                                      <p:cBhvr>
                                        <p:cTn id="199" dur="500"/>
                                        <p:tgtEl>
                                          <p:spTgt spid="386"/>
                                        </p:tgtEl>
                                      </p:cBhvr>
                                    </p:animEffect>
                                  </p:childTnLst>
                                </p:cTn>
                              </p:par>
                            </p:childTnLst>
                          </p:cTn>
                        </p:par>
                        <p:par>
                          <p:cTn id="200" fill="hold">
                            <p:stCondLst>
                              <p:cond delay="24500"/>
                            </p:stCondLst>
                            <p:childTnLst>
                              <p:par>
                                <p:cTn id="201" presetID="22" presetClass="entr" presetSubtype="8" fill="hold" grpId="0" nodeType="afterEffect">
                                  <p:stCondLst>
                                    <p:cond delay="0"/>
                                  </p:stCondLst>
                                  <p:childTnLst>
                                    <p:set>
                                      <p:cBhvr>
                                        <p:cTn id="202" dur="1" fill="hold">
                                          <p:stCondLst>
                                            <p:cond delay="0"/>
                                          </p:stCondLst>
                                        </p:cTn>
                                        <p:tgtEl>
                                          <p:spTgt spid="388"/>
                                        </p:tgtEl>
                                        <p:attrNameLst>
                                          <p:attrName>style.visibility</p:attrName>
                                        </p:attrNameLst>
                                      </p:cBhvr>
                                      <p:to>
                                        <p:strVal val="visible"/>
                                      </p:to>
                                    </p:set>
                                    <p:animEffect transition="in" filter="wipe(left)">
                                      <p:cBhvr>
                                        <p:cTn id="203" dur="500"/>
                                        <p:tgtEl>
                                          <p:spTgt spid="388"/>
                                        </p:tgtEl>
                                      </p:cBhvr>
                                    </p:animEffect>
                                  </p:childTnLst>
                                </p:cTn>
                              </p:par>
                            </p:childTnLst>
                          </p:cTn>
                        </p:par>
                        <p:par>
                          <p:cTn id="204" fill="hold">
                            <p:stCondLst>
                              <p:cond delay="25000"/>
                            </p:stCondLst>
                            <p:childTnLst>
                              <p:par>
                                <p:cTn id="205" presetID="22" presetClass="entr" presetSubtype="8" fill="hold" nodeType="afterEffect">
                                  <p:stCondLst>
                                    <p:cond delay="0"/>
                                  </p:stCondLst>
                                  <p:childTnLst>
                                    <p:set>
                                      <p:cBhvr>
                                        <p:cTn id="206" dur="1" fill="hold">
                                          <p:stCondLst>
                                            <p:cond delay="0"/>
                                          </p:stCondLst>
                                        </p:cTn>
                                        <p:tgtEl>
                                          <p:spTgt spid="390"/>
                                        </p:tgtEl>
                                        <p:attrNameLst>
                                          <p:attrName>style.visibility</p:attrName>
                                        </p:attrNameLst>
                                      </p:cBhvr>
                                      <p:to>
                                        <p:strVal val="visible"/>
                                      </p:to>
                                    </p:set>
                                    <p:animEffect transition="in" filter="wipe(left)">
                                      <p:cBhvr>
                                        <p:cTn id="207" dur="500"/>
                                        <p:tgtEl>
                                          <p:spTgt spid="390"/>
                                        </p:tgtEl>
                                      </p:cBhvr>
                                    </p:animEffect>
                                  </p:childTnLst>
                                </p:cTn>
                              </p:par>
                            </p:childTnLst>
                          </p:cTn>
                        </p:par>
                        <p:par>
                          <p:cTn id="208" fill="hold">
                            <p:stCondLst>
                              <p:cond delay="25500"/>
                            </p:stCondLst>
                            <p:childTnLst>
                              <p:par>
                                <p:cTn id="209" presetID="22" presetClass="entr" presetSubtype="8" fill="hold" grpId="0" nodeType="afterEffect">
                                  <p:stCondLst>
                                    <p:cond delay="0"/>
                                  </p:stCondLst>
                                  <p:childTnLst>
                                    <p:set>
                                      <p:cBhvr>
                                        <p:cTn id="210" dur="1" fill="hold">
                                          <p:stCondLst>
                                            <p:cond delay="0"/>
                                          </p:stCondLst>
                                        </p:cTn>
                                        <p:tgtEl>
                                          <p:spTgt spid="387"/>
                                        </p:tgtEl>
                                        <p:attrNameLst>
                                          <p:attrName>style.visibility</p:attrName>
                                        </p:attrNameLst>
                                      </p:cBhvr>
                                      <p:to>
                                        <p:strVal val="visible"/>
                                      </p:to>
                                    </p:set>
                                    <p:animEffect transition="in" filter="wipe(left)">
                                      <p:cBhvr>
                                        <p:cTn id="211" dur="500"/>
                                        <p:tgtEl>
                                          <p:spTgt spid="387"/>
                                        </p:tgtEl>
                                      </p:cBhvr>
                                    </p:animEffect>
                                  </p:childTnLst>
                                </p:cTn>
                              </p:par>
                            </p:childTnLst>
                          </p:cTn>
                        </p:par>
                        <p:par>
                          <p:cTn id="212" fill="hold">
                            <p:stCondLst>
                              <p:cond delay="26000"/>
                            </p:stCondLst>
                            <p:childTnLst>
                              <p:par>
                                <p:cTn id="213" presetID="22" presetClass="entr" presetSubtype="8" fill="hold" nodeType="afterEffect">
                                  <p:stCondLst>
                                    <p:cond delay="0"/>
                                  </p:stCondLst>
                                  <p:childTnLst>
                                    <p:set>
                                      <p:cBhvr>
                                        <p:cTn id="214" dur="1" fill="hold">
                                          <p:stCondLst>
                                            <p:cond delay="0"/>
                                          </p:stCondLst>
                                        </p:cTn>
                                        <p:tgtEl>
                                          <p:spTgt spid="391"/>
                                        </p:tgtEl>
                                        <p:attrNameLst>
                                          <p:attrName>style.visibility</p:attrName>
                                        </p:attrNameLst>
                                      </p:cBhvr>
                                      <p:to>
                                        <p:strVal val="visible"/>
                                      </p:to>
                                    </p:set>
                                    <p:animEffect transition="in" filter="wipe(left)">
                                      <p:cBhvr>
                                        <p:cTn id="215" dur="500"/>
                                        <p:tgtEl>
                                          <p:spTgt spid="391"/>
                                        </p:tgtEl>
                                      </p:cBhvr>
                                    </p:animEffect>
                                  </p:childTnLst>
                                </p:cTn>
                              </p:par>
                            </p:childTnLst>
                          </p:cTn>
                        </p:par>
                        <p:par>
                          <p:cTn id="216" fill="hold">
                            <p:stCondLst>
                              <p:cond delay="26500"/>
                            </p:stCondLst>
                            <p:childTnLst>
                              <p:par>
                                <p:cTn id="217" presetID="22" presetClass="entr" presetSubtype="8" fill="hold" grpId="0" nodeType="afterEffect">
                                  <p:stCondLst>
                                    <p:cond delay="0"/>
                                  </p:stCondLst>
                                  <p:childTnLst>
                                    <p:set>
                                      <p:cBhvr>
                                        <p:cTn id="218" dur="1" fill="hold">
                                          <p:stCondLst>
                                            <p:cond delay="0"/>
                                          </p:stCondLst>
                                        </p:cTn>
                                        <p:tgtEl>
                                          <p:spTgt spid="389"/>
                                        </p:tgtEl>
                                        <p:attrNameLst>
                                          <p:attrName>style.visibility</p:attrName>
                                        </p:attrNameLst>
                                      </p:cBhvr>
                                      <p:to>
                                        <p:strVal val="visible"/>
                                      </p:to>
                                    </p:set>
                                    <p:animEffect transition="in" filter="wipe(left)">
                                      <p:cBhvr>
                                        <p:cTn id="219" dur="500"/>
                                        <p:tgtEl>
                                          <p:spTgt spid="389"/>
                                        </p:tgtEl>
                                      </p:cBhvr>
                                    </p:animEffect>
                                  </p:childTnLst>
                                </p:cTn>
                              </p:par>
                            </p:childTnLst>
                          </p:cTn>
                        </p:par>
                        <p:par>
                          <p:cTn id="220" fill="hold">
                            <p:stCondLst>
                              <p:cond delay="27000"/>
                            </p:stCondLst>
                            <p:childTnLst>
                              <p:par>
                                <p:cTn id="221" presetID="22" presetClass="entr" presetSubtype="8" fill="hold" nodeType="afterEffect">
                                  <p:stCondLst>
                                    <p:cond delay="0"/>
                                  </p:stCondLst>
                                  <p:childTnLst>
                                    <p:set>
                                      <p:cBhvr>
                                        <p:cTn id="222" dur="1" fill="hold">
                                          <p:stCondLst>
                                            <p:cond delay="0"/>
                                          </p:stCondLst>
                                        </p:cTn>
                                        <p:tgtEl>
                                          <p:spTgt spid="393"/>
                                        </p:tgtEl>
                                        <p:attrNameLst>
                                          <p:attrName>style.visibility</p:attrName>
                                        </p:attrNameLst>
                                      </p:cBhvr>
                                      <p:to>
                                        <p:strVal val="visible"/>
                                      </p:to>
                                    </p:set>
                                    <p:animEffect transition="in" filter="wipe(left)">
                                      <p:cBhvr>
                                        <p:cTn id="223" dur="500"/>
                                        <p:tgtEl>
                                          <p:spTgt spid="393"/>
                                        </p:tgtEl>
                                      </p:cBhvr>
                                    </p:animEffect>
                                  </p:childTnLst>
                                </p:cTn>
                              </p:par>
                            </p:childTnLst>
                          </p:cTn>
                        </p:par>
                        <p:par>
                          <p:cTn id="224" fill="hold">
                            <p:stCondLst>
                              <p:cond delay="27500"/>
                            </p:stCondLst>
                            <p:childTnLst>
                              <p:par>
                                <p:cTn id="225" presetID="22" presetClass="entr" presetSubtype="8" fill="hold" grpId="0" nodeType="afterEffect">
                                  <p:stCondLst>
                                    <p:cond delay="0"/>
                                  </p:stCondLst>
                                  <p:childTnLst>
                                    <p:set>
                                      <p:cBhvr>
                                        <p:cTn id="226" dur="1" fill="hold">
                                          <p:stCondLst>
                                            <p:cond delay="0"/>
                                          </p:stCondLst>
                                        </p:cTn>
                                        <p:tgtEl>
                                          <p:spTgt spid="392"/>
                                        </p:tgtEl>
                                        <p:attrNameLst>
                                          <p:attrName>style.visibility</p:attrName>
                                        </p:attrNameLst>
                                      </p:cBhvr>
                                      <p:to>
                                        <p:strVal val="visible"/>
                                      </p:to>
                                    </p:set>
                                    <p:animEffect transition="in" filter="wipe(left)">
                                      <p:cBhvr>
                                        <p:cTn id="227" dur="500"/>
                                        <p:tgtEl>
                                          <p:spTgt spid="392"/>
                                        </p:tgtEl>
                                      </p:cBhvr>
                                    </p:animEffect>
                                  </p:childTnLst>
                                </p:cTn>
                              </p:par>
                            </p:childTnLst>
                          </p:cTn>
                        </p:par>
                        <p:par>
                          <p:cTn id="228" fill="hold">
                            <p:stCondLst>
                              <p:cond delay="28000"/>
                            </p:stCondLst>
                            <p:childTnLst>
                              <p:par>
                                <p:cTn id="229" presetID="22" presetClass="entr" presetSubtype="8" fill="hold" nodeType="afterEffect">
                                  <p:stCondLst>
                                    <p:cond delay="0"/>
                                  </p:stCondLst>
                                  <p:childTnLst>
                                    <p:set>
                                      <p:cBhvr>
                                        <p:cTn id="230" dur="1" fill="hold">
                                          <p:stCondLst>
                                            <p:cond delay="0"/>
                                          </p:stCondLst>
                                        </p:cTn>
                                        <p:tgtEl>
                                          <p:spTgt spid="395"/>
                                        </p:tgtEl>
                                        <p:attrNameLst>
                                          <p:attrName>style.visibility</p:attrName>
                                        </p:attrNameLst>
                                      </p:cBhvr>
                                      <p:to>
                                        <p:strVal val="visible"/>
                                      </p:to>
                                    </p:set>
                                    <p:animEffect transition="in" filter="wipe(left)">
                                      <p:cBhvr>
                                        <p:cTn id="231" dur="500"/>
                                        <p:tgtEl>
                                          <p:spTgt spid="395"/>
                                        </p:tgtEl>
                                      </p:cBhvr>
                                    </p:animEffect>
                                  </p:childTnLst>
                                </p:cTn>
                              </p:par>
                            </p:childTnLst>
                          </p:cTn>
                        </p:par>
                        <p:par>
                          <p:cTn id="232" fill="hold">
                            <p:stCondLst>
                              <p:cond delay="28500"/>
                            </p:stCondLst>
                            <p:childTnLst>
                              <p:par>
                                <p:cTn id="233" presetID="22" presetClass="entr" presetSubtype="8" fill="hold" grpId="0" nodeType="afterEffect">
                                  <p:stCondLst>
                                    <p:cond delay="0"/>
                                  </p:stCondLst>
                                  <p:childTnLst>
                                    <p:set>
                                      <p:cBhvr>
                                        <p:cTn id="234" dur="1" fill="hold">
                                          <p:stCondLst>
                                            <p:cond delay="0"/>
                                          </p:stCondLst>
                                        </p:cTn>
                                        <p:tgtEl>
                                          <p:spTgt spid="394"/>
                                        </p:tgtEl>
                                        <p:attrNameLst>
                                          <p:attrName>style.visibility</p:attrName>
                                        </p:attrNameLst>
                                      </p:cBhvr>
                                      <p:to>
                                        <p:strVal val="visible"/>
                                      </p:to>
                                    </p:set>
                                    <p:animEffect transition="in" filter="wipe(left)">
                                      <p:cBhvr>
                                        <p:cTn id="235" dur="500"/>
                                        <p:tgtEl>
                                          <p:spTgt spid="394"/>
                                        </p:tgtEl>
                                      </p:cBhvr>
                                    </p:animEffect>
                                  </p:childTnLst>
                                </p:cTn>
                              </p:par>
                            </p:childTnLst>
                          </p:cTn>
                        </p:par>
                        <p:par>
                          <p:cTn id="236" fill="hold">
                            <p:stCondLst>
                              <p:cond delay="29000"/>
                            </p:stCondLst>
                            <p:childTnLst>
                              <p:par>
                                <p:cTn id="237" presetID="22" presetClass="entr" presetSubtype="8" fill="hold" nodeType="afterEffect">
                                  <p:stCondLst>
                                    <p:cond delay="0"/>
                                  </p:stCondLst>
                                  <p:childTnLst>
                                    <p:set>
                                      <p:cBhvr>
                                        <p:cTn id="238" dur="1" fill="hold">
                                          <p:stCondLst>
                                            <p:cond delay="0"/>
                                          </p:stCondLst>
                                        </p:cTn>
                                        <p:tgtEl>
                                          <p:spTgt spid="396"/>
                                        </p:tgtEl>
                                        <p:attrNameLst>
                                          <p:attrName>style.visibility</p:attrName>
                                        </p:attrNameLst>
                                      </p:cBhvr>
                                      <p:to>
                                        <p:strVal val="visible"/>
                                      </p:to>
                                    </p:set>
                                    <p:animEffect transition="in" filter="wipe(left)">
                                      <p:cBhvr>
                                        <p:cTn id="239" dur="500"/>
                                        <p:tgtEl>
                                          <p:spTgt spid="396"/>
                                        </p:tgtEl>
                                      </p:cBhvr>
                                    </p:animEffect>
                                  </p:childTnLst>
                                </p:cTn>
                              </p:par>
                            </p:childTnLst>
                          </p:cTn>
                        </p:par>
                        <p:par>
                          <p:cTn id="240" fill="hold">
                            <p:stCondLst>
                              <p:cond delay="29500"/>
                            </p:stCondLst>
                            <p:childTnLst>
                              <p:par>
                                <p:cTn id="241" presetID="22" presetClass="entr" presetSubtype="8" fill="hold" grpId="0" nodeType="afterEffect">
                                  <p:stCondLst>
                                    <p:cond delay="0"/>
                                  </p:stCondLst>
                                  <p:childTnLst>
                                    <p:set>
                                      <p:cBhvr>
                                        <p:cTn id="242" dur="1" fill="hold">
                                          <p:stCondLst>
                                            <p:cond delay="0"/>
                                          </p:stCondLst>
                                        </p:cTn>
                                        <p:tgtEl>
                                          <p:spTgt spid="397"/>
                                        </p:tgtEl>
                                        <p:attrNameLst>
                                          <p:attrName>style.visibility</p:attrName>
                                        </p:attrNameLst>
                                      </p:cBhvr>
                                      <p:to>
                                        <p:strVal val="visible"/>
                                      </p:to>
                                    </p:set>
                                    <p:animEffect transition="in" filter="wipe(left)">
                                      <p:cBhvr>
                                        <p:cTn id="243" dur="500"/>
                                        <p:tgtEl>
                                          <p:spTgt spid="397"/>
                                        </p:tgtEl>
                                      </p:cBhvr>
                                    </p:animEffect>
                                  </p:childTnLst>
                                </p:cTn>
                              </p:par>
                            </p:childTnLst>
                          </p:cTn>
                        </p:par>
                        <p:par>
                          <p:cTn id="244" fill="hold">
                            <p:stCondLst>
                              <p:cond delay="30000"/>
                            </p:stCondLst>
                            <p:childTnLst>
                              <p:par>
                                <p:cTn id="245" presetID="22" presetClass="entr" presetSubtype="8" fill="hold" nodeType="afterEffect">
                                  <p:stCondLst>
                                    <p:cond delay="0"/>
                                  </p:stCondLst>
                                  <p:childTnLst>
                                    <p:set>
                                      <p:cBhvr>
                                        <p:cTn id="246" dur="1" fill="hold">
                                          <p:stCondLst>
                                            <p:cond delay="0"/>
                                          </p:stCondLst>
                                        </p:cTn>
                                        <p:tgtEl>
                                          <p:spTgt spid="399"/>
                                        </p:tgtEl>
                                        <p:attrNameLst>
                                          <p:attrName>style.visibility</p:attrName>
                                        </p:attrNameLst>
                                      </p:cBhvr>
                                      <p:to>
                                        <p:strVal val="visible"/>
                                      </p:to>
                                    </p:set>
                                    <p:animEffect transition="in" filter="wipe(left)">
                                      <p:cBhvr>
                                        <p:cTn id="247" dur="500"/>
                                        <p:tgtEl>
                                          <p:spTgt spid="399"/>
                                        </p:tgtEl>
                                      </p:cBhvr>
                                    </p:animEffect>
                                  </p:childTnLst>
                                </p:cTn>
                              </p:par>
                            </p:childTnLst>
                          </p:cTn>
                        </p:par>
                        <p:par>
                          <p:cTn id="248" fill="hold">
                            <p:stCondLst>
                              <p:cond delay="30500"/>
                            </p:stCondLst>
                            <p:childTnLst>
                              <p:par>
                                <p:cTn id="249" presetID="22" presetClass="entr" presetSubtype="8" fill="hold" nodeType="afterEffect">
                                  <p:stCondLst>
                                    <p:cond delay="0"/>
                                  </p:stCondLst>
                                  <p:childTnLst>
                                    <p:set>
                                      <p:cBhvr>
                                        <p:cTn id="250" dur="1" fill="hold">
                                          <p:stCondLst>
                                            <p:cond delay="0"/>
                                          </p:stCondLst>
                                        </p:cTn>
                                        <p:tgtEl>
                                          <p:spTgt spid="401"/>
                                        </p:tgtEl>
                                        <p:attrNameLst>
                                          <p:attrName>style.visibility</p:attrName>
                                        </p:attrNameLst>
                                      </p:cBhvr>
                                      <p:to>
                                        <p:strVal val="visible"/>
                                      </p:to>
                                    </p:set>
                                    <p:animEffect transition="in" filter="wipe(left)">
                                      <p:cBhvr>
                                        <p:cTn id="251" dur="500"/>
                                        <p:tgtEl>
                                          <p:spTgt spid="401"/>
                                        </p:tgtEl>
                                      </p:cBhvr>
                                    </p:animEffect>
                                  </p:childTnLst>
                                </p:cTn>
                              </p:par>
                            </p:childTnLst>
                          </p:cTn>
                        </p:par>
                        <p:par>
                          <p:cTn id="252" fill="hold">
                            <p:stCondLst>
                              <p:cond delay="31000"/>
                            </p:stCondLst>
                            <p:childTnLst>
                              <p:par>
                                <p:cTn id="253" presetID="22" presetClass="entr" presetSubtype="8" fill="hold" grpId="0" nodeType="afterEffect">
                                  <p:stCondLst>
                                    <p:cond delay="0"/>
                                  </p:stCondLst>
                                  <p:childTnLst>
                                    <p:set>
                                      <p:cBhvr>
                                        <p:cTn id="254" dur="1" fill="hold">
                                          <p:stCondLst>
                                            <p:cond delay="0"/>
                                          </p:stCondLst>
                                        </p:cTn>
                                        <p:tgtEl>
                                          <p:spTgt spid="402"/>
                                        </p:tgtEl>
                                        <p:attrNameLst>
                                          <p:attrName>style.visibility</p:attrName>
                                        </p:attrNameLst>
                                      </p:cBhvr>
                                      <p:to>
                                        <p:strVal val="visible"/>
                                      </p:to>
                                    </p:set>
                                    <p:animEffect transition="in" filter="wipe(left)">
                                      <p:cBhvr>
                                        <p:cTn id="255" dur="500"/>
                                        <p:tgtEl>
                                          <p:spTgt spid="402"/>
                                        </p:tgtEl>
                                      </p:cBhvr>
                                    </p:animEffect>
                                  </p:childTnLst>
                                </p:cTn>
                              </p:par>
                            </p:childTnLst>
                          </p:cTn>
                        </p:par>
                        <p:par>
                          <p:cTn id="256" fill="hold">
                            <p:stCondLst>
                              <p:cond delay="31500"/>
                            </p:stCondLst>
                            <p:childTnLst>
                              <p:par>
                                <p:cTn id="257" presetID="22" presetClass="entr" presetSubtype="8" fill="hold" nodeType="afterEffect">
                                  <p:stCondLst>
                                    <p:cond delay="0"/>
                                  </p:stCondLst>
                                  <p:childTnLst>
                                    <p:set>
                                      <p:cBhvr>
                                        <p:cTn id="258" dur="1" fill="hold">
                                          <p:stCondLst>
                                            <p:cond delay="0"/>
                                          </p:stCondLst>
                                        </p:cTn>
                                        <p:tgtEl>
                                          <p:spTgt spid="403"/>
                                        </p:tgtEl>
                                        <p:attrNameLst>
                                          <p:attrName>style.visibility</p:attrName>
                                        </p:attrNameLst>
                                      </p:cBhvr>
                                      <p:to>
                                        <p:strVal val="visible"/>
                                      </p:to>
                                    </p:set>
                                    <p:animEffect transition="in" filter="wipe(left)">
                                      <p:cBhvr>
                                        <p:cTn id="259" dur="500"/>
                                        <p:tgtEl>
                                          <p:spTgt spid="403"/>
                                        </p:tgtEl>
                                      </p:cBhvr>
                                    </p:animEffect>
                                  </p:childTnLst>
                                </p:cTn>
                              </p:par>
                            </p:childTnLst>
                          </p:cTn>
                        </p:par>
                        <p:par>
                          <p:cTn id="260" fill="hold">
                            <p:stCondLst>
                              <p:cond delay="32000"/>
                            </p:stCondLst>
                            <p:childTnLst>
                              <p:par>
                                <p:cTn id="261" presetID="22" presetClass="entr" presetSubtype="8" fill="hold" nodeType="afterEffect">
                                  <p:stCondLst>
                                    <p:cond delay="0"/>
                                  </p:stCondLst>
                                  <p:childTnLst>
                                    <p:set>
                                      <p:cBhvr>
                                        <p:cTn id="262" dur="1" fill="hold">
                                          <p:stCondLst>
                                            <p:cond delay="0"/>
                                          </p:stCondLst>
                                        </p:cTn>
                                        <p:tgtEl>
                                          <p:spTgt spid="404"/>
                                        </p:tgtEl>
                                        <p:attrNameLst>
                                          <p:attrName>style.visibility</p:attrName>
                                        </p:attrNameLst>
                                      </p:cBhvr>
                                      <p:to>
                                        <p:strVal val="visible"/>
                                      </p:to>
                                    </p:set>
                                    <p:animEffect transition="in" filter="wipe(left)">
                                      <p:cBhvr>
                                        <p:cTn id="263" dur="500"/>
                                        <p:tgtEl>
                                          <p:spTgt spid="404"/>
                                        </p:tgtEl>
                                      </p:cBhvr>
                                    </p:animEffect>
                                  </p:childTnLst>
                                </p:cTn>
                              </p:par>
                            </p:childTnLst>
                          </p:cTn>
                        </p:par>
                        <p:par>
                          <p:cTn id="264" fill="hold">
                            <p:stCondLst>
                              <p:cond delay="32500"/>
                            </p:stCondLst>
                            <p:childTnLst>
                              <p:par>
                                <p:cTn id="265" presetID="22" presetClass="entr" presetSubtype="8" fill="hold" nodeType="afterEffect">
                                  <p:stCondLst>
                                    <p:cond delay="0"/>
                                  </p:stCondLst>
                                  <p:childTnLst>
                                    <p:set>
                                      <p:cBhvr>
                                        <p:cTn id="266" dur="1" fill="hold">
                                          <p:stCondLst>
                                            <p:cond delay="0"/>
                                          </p:stCondLst>
                                        </p:cTn>
                                        <p:tgtEl>
                                          <p:spTgt spid="405"/>
                                        </p:tgtEl>
                                        <p:attrNameLst>
                                          <p:attrName>style.visibility</p:attrName>
                                        </p:attrNameLst>
                                      </p:cBhvr>
                                      <p:to>
                                        <p:strVal val="visible"/>
                                      </p:to>
                                    </p:set>
                                    <p:animEffect transition="in" filter="wipe(left)">
                                      <p:cBhvr>
                                        <p:cTn id="267" dur="500"/>
                                        <p:tgtEl>
                                          <p:spTgt spid="405"/>
                                        </p:tgtEl>
                                      </p:cBhvr>
                                    </p:animEffect>
                                  </p:childTnLst>
                                </p:cTn>
                              </p:par>
                            </p:childTnLst>
                          </p:cTn>
                        </p:par>
                        <p:par>
                          <p:cTn id="268" fill="hold">
                            <p:stCondLst>
                              <p:cond delay="33000"/>
                            </p:stCondLst>
                            <p:childTnLst>
                              <p:par>
                                <p:cTn id="269" presetID="22" presetClass="entr" presetSubtype="8" fill="hold" nodeType="afterEffect">
                                  <p:stCondLst>
                                    <p:cond delay="0"/>
                                  </p:stCondLst>
                                  <p:childTnLst>
                                    <p:set>
                                      <p:cBhvr>
                                        <p:cTn id="270" dur="1" fill="hold">
                                          <p:stCondLst>
                                            <p:cond delay="0"/>
                                          </p:stCondLst>
                                        </p:cTn>
                                        <p:tgtEl>
                                          <p:spTgt spid="406"/>
                                        </p:tgtEl>
                                        <p:attrNameLst>
                                          <p:attrName>style.visibility</p:attrName>
                                        </p:attrNameLst>
                                      </p:cBhvr>
                                      <p:to>
                                        <p:strVal val="visible"/>
                                      </p:to>
                                    </p:set>
                                    <p:animEffect transition="in" filter="wipe(left)">
                                      <p:cBhvr>
                                        <p:cTn id="271" dur="500"/>
                                        <p:tgtEl>
                                          <p:spTgt spid="406"/>
                                        </p:tgtEl>
                                      </p:cBhvr>
                                    </p:animEffect>
                                  </p:childTnLst>
                                </p:cTn>
                              </p:par>
                            </p:childTnLst>
                          </p:cTn>
                        </p:par>
                        <p:par>
                          <p:cTn id="272" fill="hold">
                            <p:stCondLst>
                              <p:cond delay="33500"/>
                            </p:stCondLst>
                            <p:childTnLst>
                              <p:par>
                                <p:cTn id="273" presetID="22" presetClass="entr" presetSubtype="8" fill="hold" nodeType="afterEffect">
                                  <p:stCondLst>
                                    <p:cond delay="0"/>
                                  </p:stCondLst>
                                  <p:childTnLst>
                                    <p:set>
                                      <p:cBhvr>
                                        <p:cTn id="274" dur="1" fill="hold">
                                          <p:stCondLst>
                                            <p:cond delay="0"/>
                                          </p:stCondLst>
                                        </p:cTn>
                                        <p:tgtEl>
                                          <p:spTgt spid="407"/>
                                        </p:tgtEl>
                                        <p:attrNameLst>
                                          <p:attrName>style.visibility</p:attrName>
                                        </p:attrNameLst>
                                      </p:cBhvr>
                                      <p:to>
                                        <p:strVal val="visible"/>
                                      </p:to>
                                    </p:set>
                                    <p:animEffect transition="in" filter="wipe(left)">
                                      <p:cBhvr>
                                        <p:cTn id="275" dur="500"/>
                                        <p:tgtEl>
                                          <p:spTgt spid="407"/>
                                        </p:tgtEl>
                                      </p:cBhvr>
                                    </p:animEffect>
                                  </p:childTnLst>
                                </p:cTn>
                              </p:par>
                            </p:childTnLst>
                          </p:cTn>
                        </p:par>
                        <p:par>
                          <p:cTn id="276" fill="hold">
                            <p:stCondLst>
                              <p:cond delay="34000"/>
                            </p:stCondLst>
                            <p:childTnLst>
                              <p:par>
                                <p:cTn id="277" presetID="22" presetClass="entr" presetSubtype="8" fill="hold" nodeType="afterEffect">
                                  <p:stCondLst>
                                    <p:cond delay="0"/>
                                  </p:stCondLst>
                                  <p:childTnLst>
                                    <p:set>
                                      <p:cBhvr>
                                        <p:cTn id="278" dur="1" fill="hold">
                                          <p:stCondLst>
                                            <p:cond delay="0"/>
                                          </p:stCondLst>
                                        </p:cTn>
                                        <p:tgtEl>
                                          <p:spTgt spid="408"/>
                                        </p:tgtEl>
                                        <p:attrNameLst>
                                          <p:attrName>style.visibility</p:attrName>
                                        </p:attrNameLst>
                                      </p:cBhvr>
                                      <p:to>
                                        <p:strVal val="visible"/>
                                      </p:to>
                                    </p:set>
                                    <p:animEffect transition="in" filter="wipe(left)">
                                      <p:cBhvr>
                                        <p:cTn id="279" dur="500"/>
                                        <p:tgtEl>
                                          <p:spTgt spid="408"/>
                                        </p:tgtEl>
                                      </p:cBhvr>
                                    </p:animEffect>
                                  </p:childTnLst>
                                </p:cTn>
                              </p:par>
                            </p:childTnLst>
                          </p:cTn>
                        </p:par>
                        <p:par>
                          <p:cTn id="280" fill="hold">
                            <p:stCondLst>
                              <p:cond delay="34500"/>
                            </p:stCondLst>
                            <p:childTnLst>
                              <p:par>
                                <p:cTn id="281" presetID="22" presetClass="entr" presetSubtype="8" fill="hold" grpId="0" nodeType="afterEffect">
                                  <p:stCondLst>
                                    <p:cond delay="0"/>
                                  </p:stCondLst>
                                  <p:childTnLst>
                                    <p:set>
                                      <p:cBhvr>
                                        <p:cTn id="282" dur="1" fill="hold">
                                          <p:stCondLst>
                                            <p:cond delay="0"/>
                                          </p:stCondLst>
                                        </p:cTn>
                                        <p:tgtEl>
                                          <p:spTgt spid="409"/>
                                        </p:tgtEl>
                                        <p:attrNameLst>
                                          <p:attrName>style.visibility</p:attrName>
                                        </p:attrNameLst>
                                      </p:cBhvr>
                                      <p:to>
                                        <p:strVal val="visible"/>
                                      </p:to>
                                    </p:set>
                                    <p:animEffect transition="in" filter="wipe(left)">
                                      <p:cBhvr>
                                        <p:cTn id="283" dur="500"/>
                                        <p:tgtEl>
                                          <p:spTgt spid="409"/>
                                        </p:tgtEl>
                                      </p:cBhvr>
                                    </p:animEffect>
                                  </p:childTnLst>
                                </p:cTn>
                              </p:par>
                            </p:childTnLst>
                          </p:cTn>
                        </p:par>
                        <p:par>
                          <p:cTn id="284" fill="hold">
                            <p:stCondLst>
                              <p:cond delay="35000"/>
                            </p:stCondLst>
                            <p:childTnLst>
                              <p:par>
                                <p:cTn id="285" presetID="22" presetClass="entr" presetSubtype="8" fill="hold" nodeType="afterEffect">
                                  <p:stCondLst>
                                    <p:cond delay="0"/>
                                  </p:stCondLst>
                                  <p:childTnLst>
                                    <p:set>
                                      <p:cBhvr>
                                        <p:cTn id="286" dur="1" fill="hold">
                                          <p:stCondLst>
                                            <p:cond delay="0"/>
                                          </p:stCondLst>
                                        </p:cTn>
                                        <p:tgtEl>
                                          <p:spTgt spid="410"/>
                                        </p:tgtEl>
                                        <p:attrNameLst>
                                          <p:attrName>style.visibility</p:attrName>
                                        </p:attrNameLst>
                                      </p:cBhvr>
                                      <p:to>
                                        <p:strVal val="visible"/>
                                      </p:to>
                                    </p:set>
                                    <p:animEffect transition="in" filter="wipe(left)">
                                      <p:cBhvr>
                                        <p:cTn id="287" dur="500"/>
                                        <p:tgtEl>
                                          <p:spTgt spid="410"/>
                                        </p:tgtEl>
                                      </p:cBhvr>
                                    </p:animEffect>
                                  </p:childTnLst>
                                </p:cTn>
                              </p:par>
                            </p:childTnLst>
                          </p:cTn>
                        </p:par>
                        <p:par>
                          <p:cTn id="288" fill="hold">
                            <p:stCondLst>
                              <p:cond delay="35500"/>
                            </p:stCondLst>
                            <p:childTnLst>
                              <p:par>
                                <p:cTn id="289" presetID="22" presetClass="entr" presetSubtype="8" fill="hold" nodeType="afterEffect">
                                  <p:stCondLst>
                                    <p:cond delay="0"/>
                                  </p:stCondLst>
                                  <p:childTnLst>
                                    <p:set>
                                      <p:cBhvr>
                                        <p:cTn id="290" dur="1" fill="hold">
                                          <p:stCondLst>
                                            <p:cond delay="0"/>
                                          </p:stCondLst>
                                        </p:cTn>
                                        <p:tgtEl>
                                          <p:spTgt spid="412"/>
                                        </p:tgtEl>
                                        <p:attrNameLst>
                                          <p:attrName>style.visibility</p:attrName>
                                        </p:attrNameLst>
                                      </p:cBhvr>
                                      <p:to>
                                        <p:strVal val="visible"/>
                                      </p:to>
                                    </p:set>
                                    <p:animEffect transition="in" filter="wipe(left)">
                                      <p:cBhvr>
                                        <p:cTn id="291" dur="500"/>
                                        <p:tgtEl>
                                          <p:spTgt spid="412"/>
                                        </p:tgtEl>
                                      </p:cBhvr>
                                    </p:animEffect>
                                  </p:childTnLst>
                                </p:cTn>
                              </p:par>
                            </p:childTnLst>
                          </p:cTn>
                        </p:par>
                        <p:par>
                          <p:cTn id="292" fill="hold">
                            <p:stCondLst>
                              <p:cond delay="36000"/>
                            </p:stCondLst>
                            <p:childTnLst>
                              <p:par>
                                <p:cTn id="293" presetID="22" presetClass="entr" presetSubtype="8" fill="hold" grpId="0" nodeType="afterEffect">
                                  <p:stCondLst>
                                    <p:cond delay="0"/>
                                  </p:stCondLst>
                                  <p:childTnLst>
                                    <p:set>
                                      <p:cBhvr>
                                        <p:cTn id="294" dur="1" fill="hold">
                                          <p:stCondLst>
                                            <p:cond delay="0"/>
                                          </p:stCondLst>
                                        </p:cTn>
                                        <p:tgtEl>
                                          <p:spTgt spid="413"/>
                                        </p:tgtEl>
                                        <p:attrNameLst>
                                          <p:attrName>style.visibility</p:attrName>
                                        </p:attrNameLst>
                                      </p:cBhvr>
                                      <p:to>
                                        <p:strVal val="visible"/>
                                      </p:to>
                                    </p:set>
                                    <p:animEffect transition="in" filter="wipe(left)">
                                      <p:cBhvr>
                                        <p:cTn id="295" dur="500"/>
                                        <p:tgtEl>
                                          <p:spTgt spid="413"/>
                                        </p:tgtEl>
                                      </p:cBhvr>
                                    </p:animEffect>
                                  </p:childTnLst>
                                </p:cTn>
                              </p:par>
                            </p:childTnLst>
                          </p:cTn>
                        </p:par>
                        <p:par>
                          <p:cTn id="296" fill="hold">
                            <p:stCondLst>
                              <p:cond delay="36500"/>
                            </p:stCondLst>
                            <p:childTnLst>
                              <p:par>
                                <p:cTn id="297" presetID="22" presetClass="entr" presetSubtype="8" fill="hold" nodeType="afterEffect">
                                  <p:stCondLst>
                                    <p:cond delay="0"/>
                                  </p:stCondLst>
                                  <p:childTnLst>
                                    <p:set>
                                      <p:cBhvr>
                                        <p:cTn id="298" dur="1" fill="hold">
                                          <p:stCondLst>
                                            <p:cond delay="0"/>
                                          </p:stCondLst>
                                        </p:cTn>
                                        <p:tgtEl>
                                          <p:spTgt spid="415"/>
                                        </p:tgtEl>
                                        <p:attrNameLst>
                                          <p:attrName>style.visibility</p:attrName>
                                        </p:attrNameLst>
                                      </p:cBhvr>
                                      <p:to>
                                        <p:strVal val="visible"/>
                                      </p:to>
                                    </p:set>
                                    <p:animEffect transition="in" filter="wipe(left)">
                                      <p:cBhvr>
                                        <p:cTn id="299" dur="500"/>
                                        <p:tgtEl>
                                          <p:spTgt spid="415"/>
                                        </p:tgtEl>
                                      </p:cBhvr>
                                    </p:animEffect>
                                  </p:childTnLst>
                                </p:cTn>
                              </p:par>
                            </p:childTnLst>
                          </p:cTn>
                        </p:par>
                        <p:par>
                          <p:cTn id="300" fill="hold">
                            <p:stCondLst>
                              <p:cond delay="37000"/>
                            </p:stCondLst>
                            <p:childTnLst>
                              <p:par>
                                <p:cTn id="301" presetID="22" presetClass="entr" presetSubtype="8" fill="hold" grpId="0" nodeType="afterEffect">
                                  <p:stCondLst>
                                    <p:cond delay="0"/>
                                  </p:stCondLst>
                                  <p:childTnLst>
                                    <p:set>
                                      <p:cBhvr>
                                        <p:cTn id="302" dur="1" fill="hold">
                                          <p:stCondLst>
                                            <p:cond delay="0"/>
                                          </p:stCondLst>
                                        </p:cTn>
                                        <p:tgtEl>
                                          <p:spTgt spid="416"/>
                                        </p:tgtEl>
                                        <p:attrNameLst>
                                          <p:attrName>style.visibility</p:attrName>
                                        </p:attrNameLst>
                                      </p:cBhvr>
                                      <p:to>
                                        <p:strVal val="visible"/>
                                      </p:to>
                                    </p:set>
                                    <p:animEffect transition="in" filter="wipe(left)">
                                      <p:cBhvr>
                                        <p:cTn id="303" dur="500"/>
                                        <p:tgtEl>
                                          <p:spTgt spid="416"/>
                                        </p:tgtEl>
                                      </p:cBhvr>
                                    </p:animEffect>
                                  </p:childTnLst>
                                </p:cTn>
                              </p:par>
                            </p:childTnLst>
                          </p:cTn>
                        </p:par>
                        <p:par>
                          <p:cTn id="304" fill="hold">
                            <p:stCondLst>
                              <p:cond delay="37500"/>
                            </p:stCondLst>
                            <p:childTnLst>
                              <p:par>
                                <p:cTn id="305" presetID="22" presetClass="entr" presetSubtype="8" fill="hold" grpId="0" nodeType="afterEffect">
                                  <p:stCondLst>
                                    <p:cond delay="0"/>
                                  </p:stCondLst>
                                  <p:childTnLst>
                                    <p:set>
                                      <p:cBhvr>
                                        <p:cTn id="306" dur="1" fill="hold">
                                          <p:stCondLst>
                                            <p:cond delay="0"/>
                                          </p:stCondLst>
                                        </p:cTn>
                                        <p:tgtEl>
                                          <p:spTgt spid="423"/>
                                        </p:tgtEl>
                                        <p:attrNameLst>
                                          <p:attrName>style.visibility</p:attrName>
                                        </p:attrNameLst>
                                      </p:cBhvr>
                                      <p:to>
                                        <p:strVal val="visible"/>
                                      </p:to>
                                    </p:set>
                                    <p:animEffect transition="in" filter="wipe(left)">
                                      <p:cBhvr>
                                        <p:cTn id="307" dur="500"/>
                                        <p:tgtEl>
                                          <p:spTgt spid="423"/>
                                        </p:tgtEl>
                                      </p:cBhvr>
                                    </p:animEffect>
                                  </p:childTnLst>
                                </p:cTn>
                              </p:par>
                            </p:childTnLst>
                          </p:cTn>
                        </p:par>
                        <p:par>
                          <p:cTn id="308" fill="hold">
                            <p:stCondLst>
                              <p:cond delay="38000"/>
                            </p:stCondLst>
                            <p:childTnLst>
                              <p:par>
                                <p:cTn id="309" presetID="22" presetClass="entr" presetSubtype="8" fill="hold" nodeType="afterEffect">
                                  <p:stCondLst>
                                    <p:cond delay="0"/>
                                  </p:stCondLst>
                                  <p:childTnLst>
                                    <p:set>
                                      <p:cBhvr>
                                        <p:cTn id="310" dur="1" fill="hold">
                                          <p:stCondLst>
                                            <p:cond delay="0"/>
                                          </p:stCondLst>
                                        </p:cTn>
                                        <p:tgtEl>
                                          <p:spTgt spid="424"/>
                                        </p:tgtEl>
                                        <p:attrNameLst>
                                          <p:attrName>style.visibility</p:attrName>
                                        </p:attrNameLst>
                                      </p:cBhvr>
                                      <p:to>
                                        <p:strVal val="visible"/>
                                      </p:to>
                                    </p:set>
                                    <p:animEffect transition="in" filter="wipe(left)">
                                      <p:cBhvr>
                                        <p:cTn id="311" dur="500"/>
                                        <p:tgtEl>
                                          <p:spTgt spid="424"/>
                                        </p:tgtEl>
                                      </p:cBhvr>
                                    </p:animEffect>
                                  </p:childTnLst>
                                </p:cTn>
                              </p:par>
                            </p:childTnLst>
                          </p:cTn>
                        </p:par>
                        <p:par>
                          <p:cTn id="312" fill="hold">
                            <p:stCondLst>
                              <p:cond delay="38500"/>
                            </p:stCondLst>
                            <p:childTnLst>
                              <p:par>
                                <p:cTn id="313" presetID="22" presetClass="entr" presetSubtype="8" fill="hold" nodeType="afterEffect">
                                  <p:stCondLst>
                                    <p:cond delay="0"/>
                                  </p:stCondLst>
                                  <p:childTnLst>
                                    <p:set>
                                      <p:cBhvr>
                                        <p:cTn id="314" dur="1" fill="hold">
                                          <p:stCondLst>
                                            <p:cond delay="0"/>
                                          </p:stCondLst>
                                        </p:cTn>
                                        <p:tgtEl>
                                          <p:spTgt spid="475"/>
                                        </p:tgtEl>
                                        <p:attrNameLst>
                                          <p:attrName>style.visibility</p:attrName>
                                        </p:attrNameLst>
                                      </p:cBhvr>
                                      <p:to>
                                        <p:strVal val="visible"/>
                                      </p:to>
                                    </p:set>
                                    <p:animEffect transition="in" filter="wipe(left)">
                                      <p:cBhvr>
                                        <p:cTn id="315" dur="500"/>
                                        <p:tgtEl>
                                          <p:spTgt spid="475"/>
                                        </p:tgtEl>
                                      </p:cBhvr>
                                    </p:animEffect>
                                  </p:childTnLst>
                                </p:cTn>
                              </p:par>
                            </p:childTnLst>
                          </p:cTn>
                        </p:par>
                        <p:par>
                          <p:cTn id="316" fill="hold">
                            <p:stCondLst>
                              <p:cond delay="39000"/>
                            </p:stCondLst>
                            <p:childTnLst>
                              <p:par>
                                <p:cTn id="317" presetID="22" presetClass="entr" presetSubtype="8" fill="hold" grpId="0" nodeType="afterEffect">
                                  <p:stCondLst>
                                    <p:cond delay="0"/>
                                  </p:stCondLst>
                                  <p:childTnLst>
                                    <p:set>
                                      <p:cBhvr>
                                        <p:cTn id="318" dur="1" fill="hold">
                                          <p:stCondLst>
                                            <p:cond delay="0"/>
                                          </p:stCondLst>
                                        </p:cTn>
                                        <p:tgtEl>
                                          <p:spTgt spid="505"/>
                                        </p:tgtEl>
                                        <p:attrNameLst>
                                          <p:attrName>style.visibility</p:attrName>
                                        </p:attrNameLst>
                                      </p:cBhvr>
                                      <p:to>
                                        <p:strVal val="visible"/>
                                      </p:to>
                                    </p:set>
                                    <p:animEffect transition="in" filter="wipe(left)">
                                      <p:cBhvr>
                                        <p:cTn id="319" dur="500"/>
                                        <p:tgtEl>
                                          <p:spTgt spid="505"/>
                                        </p:tgtEl>
                                      </p:cBhvr>
                                    </p:animEffect>
                                  </p:childTnLst>
                                </p:cTn>
                              </p:par>
                            </p:childTnLst>
                          </p:cTn>
                        </p:par>
                        <p:par>
                          <p:cTn id="320" fill="hold">
                            <p:stCondLst>
                              <p:cond delay="39500"/>
                            </p:stCondLst>
                            <p:childTnLst>
                              <p:par>
                                <p:cTn id="321" presetID="22" presetClass="entr" presetSubtype="8" fill="hold" nodeType="afterEffect">
                                  <p:stCondLst>
                                    <p:cond delay="0"/>
                                  </p:stCondLst>
                                  <p:childTnLst>
                                    <p:set>
                                      <p:cBhvr>
                                        <p:cTn id="322" dur="1" fill="hold">
                                          <p:stCondLst>
                                            <p:cond delay="0"/>
                                          </p:stCondLst>
                                        </p:cTn>
                                        <p:tgtEl>
                                          <p:spTgt spid="506"/>
                                        </p:tgtEl>
                                        <p:attrNameLst>
                                          <p:attrName>style.visibility</p:attrName>
                                        </p:attrNameLst>
                                      </p:cBhvr>
                                      <p:to>
                                        <p:strVal val="visible"/>
                                      </p:to>
                                    </p:set>
                                    <p:animEffect transition="in" filter="wipe(left)">
                                      <p:cBhvr>
                                        <p:cTn id="323" dur="500"/>
                                        <p:tgtEl>
                                          <p:spTgt spid="506"/>
                                        </p:tgtEl>
                                      </p:cBhvr>
                                    </p:animEffect>
                                  </p:childTnLst>
                                </p:cTn>
                              </p:par>
                            </p:childTnLst>
                          </p:cTn>
                        </p:par>
                        <p:par>
                          <p:cTn id="324" fill="hold">
                            <p:stCondLst>
                              <p:cond delay="40000"/>
                            </p:stCondLst>
                            <p:childTnLst>
                              <p:par>
                                <p:cTn id="325" presetID="22" presetClass="entr" presetSubtype="8" fill="hold" grpId="0" nodeType="afterEffect">
                                  <p:stCondLst>
                                    <p:cond delay="0"/>
                                  </p:stCondLst>
                                  <p:childTnLst>
                                    <p:set>
                                      <p:cBhvr>
                                        <p:cTn id="326" dur="1" fill="hold">
                                          <p:stCondLst>
                                            <p:cond delay="0"/>
                                          </p:stCondLst>
                                        </p:cTn>
                                        <p:tgtEl>
                                          <p:spTgt spid="509"/>
                                        </p:tgtEl>
                                        <p:attrNameLst>
                                          <p:attrName>style.visibility</p:attrName>
                                        </p:attrNameLst>
                                      </p:cBhvr>
                                      <p:to>
                                        <p:strVal val="visible"/>
                                      </p:to>
                                    </p:set>
                                    <p:animEffect transition="in" filter="wipe(left)">
                                      <p:cBhvr>
                                        <p:cTn id="327" dur="500"/>
                                        <p:tgtEl>
                                          <p:spTgt spid="509"/>
                                        </p:tgtEl>
                                      </p:cBhvr>
                                    </p:animEffect>
                                  </p:childTnLst>
                                </p:cTn>
                              </p:par>
                            </p:childTnLst>
                          </p:cTn>
                        </p:par>
                        <p:par>
                          <p:cTn id="328" fill="hold">
                            <p:stCondLst>
                              <p:cond delay="40500"/>
                            </p:stCondLst>
                            <p:childTnLst>
                              <p:par>
                                <p:cTn id="329" presetID="22" presetClass="entr" presetSubtype="8" fill="hold" nodeType="afterEffect">
                                  <p:stCondLst>
                                    <p:cond delay="0"/>
                                  </p:stCondLst>
                                  <p:childTnLst>
                                    <p:set>
                                      <p:cBhvr>
                                        <p:cTn id="330" dur="1" fill="hold">
                                          <p:stCondLst>
                                            <p:cond delay="0"/>
                                          </p:stCondLst>
                                        </p:cTn>
                                        <p:tgtEl>
                                          <p:spTgt spid="510"/>
                                        </p:tgtEl>
                                        <p:attrNameLst>
                                          <p:attrName>style.visibility</p:attrName>
                                        </p:attrNameLst>
                                      </p:cBhvr>
                                      <p:to>
                                        <p:strVal val="visible"/>
                                      </p:to>
                                    </p:set>
                                    <p:animEffect transition="in" filter="wipe(left)">
                                      <p:cBhvr>
                                        <p:cTn id="331" dur="500"/>
                                        <p:tgtEl>
                                          <p:spTgt spid="510"/>
                                        </p:tgtEl>
                                      </p:cBhvr>
                                    </p:animEffect>
                                  </p:childTnLst>
                                </p:cTn>
                              </p:par>
                            </p:childTnLst>
                          </p:cTn>
                        </p:par>
                        <p:par>
                          <p:cTn id="332" fill="hold">
                            <p:stCondLst>
                              <p:cond delay="41000"/>
                            </p:stCondLst>
                            <p:childTnLst>
                              <p:par>
                                <p:cTn id="333" presetID="22" presetClass="entr" presetSubtype="8" fill="hold" grpId="0" nodeType="afterEffect">
                                  <p:stCondLst>
                                    <p:cond delay="0"/>
                                  </p:stCondLst>
                                  <p:childTnLst>
                                    <p:set>
                                      <p:cBhvr>
                                        <p:cTn id="334" dur="1" fill="hold">
                                          <p:stCondLst>
                                            <p:cond delay="0"/>
                                          </p:stCondLst>
                                        </p:cTn>
                                        <p:tgtEl>
                                          <p:spTgt spid="513"/>
                                        </p:tgtEl>
                                        <p:attrNameLst>
                                          <p:attrName>style.visibility</p:attrName>
                                        </p:attrNameLst>
                                      </p:cBhvr>
                                      <p:to>
                                        <p:strVal val="visible"/>
                                      </p:to>
                                    </p:set>
                                    <p:animEffect transition="in" filter="wipe(left)">
                                      <p:cBhvr>
                                        <p:cTn id="335" dur="500"/>
                                        <p:tgtEl>
                                          <p:spTgt spid="513"/>
                                        </p:tgtEl>
                                      </p:cBhvr>
                                    </p:animEffect>
                                  </p:childTnLst>
                                </p:cTn>
                              </p:par>
                            </p:childTnLst>
                          </p:cTn>
                        </p:par>
                        <p:par>
                          <p:cTn id="336" fill="hold">
                            <p:stCondLst>
                              <p:cond delay="41500"/>
                            </p:stCondLst>
                            <p:childTnLst>
                              <p:par>
                                <p:cTn id="337" presetID="22" presetClass="entr" presetSubtype="8" fill="hold" nodeType="afterEffect">
                                  <p:stCondLst>
                                    <p:cond delay="0"/>
                                  </p:stCondLst>
                                  <p:childTnLst>
                                    <p:set>
                                      <p:cBhvr>
                                        <p:cTn id="338" dur="1" fill="hold">
                                          <p:stCondLst>
                                            <p:cond delay="0"/>
                                          </p:stCondLst>
                                        </p:cTn>
                                        <p:tgtEl>
                                          <p:spTgt spid="514"/>
                                        </p:tgtEl>
                                        <p:attrNameLst>
                                          <p:attrName>style.visibility</p:attrName>
                                        </p:attrNameLst>
                                      </p:cBhvr>
                                      <p:to>
                                        <p:strVal val="visible"/>
                                      </p:to>
                                    </p:set>
                                    <p:animEffect transition="in" filter="wipe(left)">
                                      <p:cBhvr>
                                        <p:cTn id="339" dur="500"/>
                                        <p:tgtEl>
                                          <p:spTgt spid="514"/>
                                        </p:tgtEl>
                                      </p:cBhvr>
                                    </p:animEffect>
                                  </p:childTnLst>
                                </p:cTn>
                              </p:par>
                            </p:childTnLst>
                          </p:cTn>
                        </p:par>
                        <p:par>
                          <p:cTn id="340" fill="hold">
                            <p:stCondLst>
                              <p:cond delay="42000"/>
                            </p:stCondLst>
                            <p:childTnLst>
                              <p:par>
                                <p:cTn id="341" presetID="22" presetClass="entr" presetSubtype="8" fill="hold" grpId="0" nodeType="afterEffect">
                                  <p:stCondLst>
                                    <p:cond delay="0"/>
                                  </p:stCondLst>
                                  <p:childTnLst>
                                    <p:set>
                                      <p:cBhvr>
                                        <p:cTn id="342" dur="1" fill="hold">
                                          <p:stCondLst>
                                            <p:cond delay="0"/>
                                          </p:stCondLst>
                                        </p:cTn>
                                        <p:tgtEl>
                                          <p:spTgt spid="516"/>
                                        </p:tgtEl>
                                        <p:attrNameLst>
                                          <p:attrName>style.visibility</p:attrName>
                                        </p:attrNameLst>
                                      </p:cBhvr>
                                      <p:to>
                                        <p:strVal val="visible"/>
                                      </p:to>
                                    </p:set>
                                    <p:animEffect transition="in" filter="wipe(left)">
                                      <p:cBhvr>
                                        <p:cTn id="343" dur="500"/>
                                        <p:tgtEl>
                                          <p:spTgt spid="516"/>
                                        </p:tgtEl>
                                      </p:cBhvr>
                                    </p:animEffect>
                                  </p:childTnLst>
                                </p:cTn>
                              </p:par>
                            </p:childTnLst>
                          </p:cTn>
                        </p:par>
                        <p:par>
                          <p:cTn id="344" fill="hold">
                            <p:stCondLst>
                              <p:cond delay="42500"/>
                            </p:stCondLst>
                            <p:childTnLst>
                              <p:par>
                                <p:cTn id="345" presetID="22" presetClass="entr" presetSubtype="8" fill="hold" nodeType="afterEffect">
                                  <p:stCondLst>
                                    <p:cond delay="0"/>
                                  </p:stCondLst>
                                  <p:childTnLst>
                                    <p:set>
                                      <p:cBhvr>
                                        <p:cTn id="346" dur="1" fill="hold">
                                          <p:stCondLst>
                                            <p:cond delay="0"/>
                                          </p:stCondLst>
                                        </p:cTn>
                                        <p:tgtEl>
                                          <p:spTgt spid="517"/>
                                        </p:tgtEl>
                                        <p:attrNameLst>
                                          <p:attrName>style.visibility</p:attrName>
                                        </p:attrNameLst>
                                      </p:cBhvr>
                                      <p:to>
                                        <p:strVal val="visible"/>
                                      </p:to>
                                    </p:set>
                                    <p:animEffect transition="in" filter="wipe(left)">
                                      <p:cBhvr>
                                        <p:cTn id="347" dur="500"/>
                                        <p:tgtEl>
                                          <p:spTgt spid="517"/>
                                        </p:tgtEl>
                                      </p:cBhvr>
                                    </p:animEffect>
                                  </p:childTnLst>
                                </p:cTn>
                              </p:par>
                            </p:childTnLst>
                          </p:cTn>
                        </p:par>
                        <p:par>
                          <p:cTn id="348" fill="hold">
                            <p:stCondLst>
                              <p:cond delay="43000"/>
                            </p:stCondLst>
                            <p:childTnLst>
                              <p:par>
                                <p:cTn id="349" presetID="22" presetClass="entr" presetSubtype="8" fill="hold" grpId="0" nodeType="afterEffect">
                                  <p:stCondLst>
                                    <p:cond delay="0"/>
                                  </p:stCondLst>
                                  <p:childTnLst>
                                    <p:set>
                                      <p:cBhvr>
                                        <p:cTn id="350" dur="1" fill="hold">
                                          <p:stCondLst>
                                            <p:cond delay="0"/>
                                          </p:stCondLst>
                                        </p:cTn>
                                        <p:tgtEl>
                                          <p:spTgt spid="520"/>
                                        </p:tgtEl>
                                        <p:attrNameLst>
                                          <p:attrName>style.visibility</p:attrName>
                                        </p:attrNameLst>
                                      </p:cBhvr>
                                      <p:to>
                                        <p:strVal val="visible"/>
                                      </p:to>
                                    </p:set>
                                    <p:animEffect transition="in" filter="wipe(left)">
                                      <p:cBhvr>
                                        <p:cTn id="351" dur="500"/>
                                        <p:tgtEl>
                                          <p:spTgt spid="520"/>
                                        </p:tgtEl>
                                      </p:cBhvr>
                                    </p:animEffect>
                                  </p:childTnLst>
                                </p:cTn>
                              </p:par>
                            </p:childTnLst>
                          </p:cTn>
                        </p:par>
                        <p:par>
                          <p:cTn id="352" fill="hold">
                            <p:stCondLst>
                              <p:cond delay="43500"/>
                            </p:stCondLst>
                            <p:childTnLst>
                              <p:par>
                                <p:cTn id="353" presetID="22" presetClass="entr" presetSubtype="8" fill="hold" nodeType="afterEffect">
                                  <p:stCondLst>
                                    <p:cond delay="0"/>
                                  </p:stCondLst>
                                  <p:childTnLst>
                                    <p:set>
                                      <p:cBhvr>
                                        <p:cTn id="354" dur="1" fill="hold">
                                          <p:stCondLst>
                                            <p:cond delay="0"/>
                                          </p:stCondLst>
                                        </p:cTn>
                                        <p:tgtEl>
                                          <p:spTgt spid="521"/>
                                        </p:tgtEl>
                                        <p:attrNameLst>
                                          <p:attrName>style.visibility</p:attrName>
                                        </p:attrNameLst>
                                      </p:cBhvr>
                                      <p:to>
                                        <p:strVal val="visible"/>
                                      </p:to>
                                    </p:set>
                                    <p:animEffect transition="in" filter="wipe(left)">
                                      <p:cBhvr>
                                        <p:cTn id="355" dur="500"/>
                                        <p:tgtEl>
                                          <p:spTgt spid="521"/>
                                        </p:tgtEl>
                                      </p:cBhvr>
                                    </p:animEffect>
                                  </p:childTnLst>
                                </p:cTn>
                              </p:par>
                            </p:childTnLst>
                          </p:cTn>
                        </p:par>
                        <p:par>
                          <p:cTn id="356" fill="hold">
                            <p:stCondLst>
                              <p:cond delay="44000"/>
                            </p:stCondLst>
                            <p:childTnLst>
                              <p:par>
                                <p:cTn id="357" presetID="22" presetClass="entr" presetSubtype="8" fill="hold" grpId="0" nodeType="afterEffect">
                                  <p:stCondLst>
                                    <p:cond delay="0"/>
                                  </p:stCondLst>
                                  <p:childTnLst>
                                    <p:set>
                                      <p:cBhvr>
                                        <p:cTn id="358" dur="1" fill="hold">
                                          <p:stCondLst>
                                            <p:cond delay="0"/>
                                          </p:stCondLst>
                                        </p:cTn>
                                        <p:tgtEl>
                                          <p:spTgt spid="523"/>
                                        </p:tgtEl>
                                        <p:attrNameLst>
                                          <p:attrName>style.visibility</p:attrName>
                                        </p:attrNameLst>
                                      </p:cBhvr>
                                      <p:to>
                                        <p:strVal val="visible"/>
                                      </p:to>
                                    </p:set>
                                    <p:animEffect transition="in" filter="wipe(left)">
                                      <p:cBhvr>
                                        <p:cTn id="359" dur="500"/>
                                        <p:tgtEl>
                                          <p:spTgt spid="523"/>
                                        </p:tgtEl>
                                      </p:cBhvr>
                                    </p:animEffect>
                                  </p:childTnLst>
                                </p:cTn>
                              </p:par>
                            </p:childTnLst>
                          </p:cTn>
                        </p:par>
                        <p:par>
                          <p:cTn id="360" fill="hold">
                            <p:stCondLst>
                              <p:cond delay="44500"/>
                            </p:stCondLst>
                            <p:childTnLst>
                              <p:par>
                                <p:cTn id="361" presetID="22" presetClass="entr" presetSubtype="8" fill="hold" nodeType="afterEffect">
                                  <p:stCondLst>
                                    <p:cond delay="0"/>
                                  </p:stCondLst>
                                  <p:childTnLst>
                                    <p:set>
                                      <p:cBhvr>
                                        <p:cTn id="362" dur="1" fill="hold">
                                          <p:stCondLst>
                                            <p:cond delay="0"/>
                                          </p:stCondLst>
                                        </p:cTn>
                                        <p:tgtEl>
                                          <p:spTgt spid="524"/>
                                        </p:tgtEl>
                                        <p:attrNameLst>
                                          <p:attrName>style.visibility</p:attrName>
                                        </p:attrNameLst>
                                      </p:cBhvr>
                                      <p:to>
                                        <p:strVal val="visible"/>
                                      </p:to>
                                    </p:set>
                                    <p:animEffect transition="in" filter="wipe(left)">
                                      <p:cBhvr>
                                        <p:cTn id="363" dur="500"/>
                                        <p:tgtEl>
                                          <p:spTgt spid="524"/>
                                        </p:tgtEl>
                                      </p:cBhvr>
                                    </p:animEffect>
                                  </p:childTnLst>
                                </p:cTn>
                              </p:par>
                            </p:childTnLst>
                          </p:cTn>
                        </p:par>
                        <p:par>
                          <p:cTn id="364" fill="hold">
                            <p:stCondLst>
                              <p:cond delay="45000"/>
                            </p:stCondLst>
                            <p:childTnLst>
                              <p:par>
                                <p:cTn id="365" presetID="22" presetClass="entr" presetSubtype="8" fill="hold" grpId="0" nodeType="afterEffect">
                                  <p:stCondLst>
                                    <p:cond delay="0"/>
                                  </p:stCondLst>
                                  <p:childTnLst>
                                    <p:set>
                                      <p:cBhvr>
                                        <p:cTn id="366" dur="1" fill="hold">
                                          <p:stCondLst>
                                            <p:cond delay="0"/>
                                          </p:stCondLst>
                                        </p:cTn>
                                        <p:tgtEl>
                                          <p:spTgt spid="526"/>
                                        </p:tgtEl>
                                        <p:attrNameLst>
                                          <p:attrName>style.visibility</p:attrName>
                                        </p:attrNameLst>
                                      </p:cBhvr>
                                      <p:to>
                                        <p:strVal val="visible"/>
                                      </p:to>
                                    </p:set>
                                    <p:animEffect transition="in" filter="wipe(left)">
                                      <p:cBhvr>
                                        <p:cTn id="367" dur="500"/>
                                        <p:tgtEl>
                                          <p:spTgt spid="526"/>
                                        </p:tgtEl>
                                      </p:cBhvr>
                                    </p:animEffect>
                                  </p:childTnLst>
                                </p:cTn>
                              </p:par>
                            </p:childTnLst>
                          </p:cTn>
                        </p:par>
                        <p:par>
                          <p:cTn id="368" fill="hold">
                            <p:stCondLst>
                              <p:cond delay="45500"/>
                            </p:stCondLst>
                            <p:childTnLst>
                              <p:par>
                                <p:cTn id="369" presetID="22" presetClass="entr" presetSubtype="8" fill="hold" nodeType="afterEffect">
                                  <p:stCondLst>
                                    <p:cond delay="0"/>
                                  </p:stCondLst>
                                  <p:childTnLst>
                                    <p:set>
                                      <p:cBhvr>
                                        <p:cTn id="370" dur="1" fill="hold">
                                          <p:stCondLst>
                                            <p:cond delay="0"/>
                                          </p:stCondLst>
                                        </p:cTn>
                                        <p:tgtEl>
                                          <p:spTgt spid="527"/>
                                        </p:tgtEl>
                                        <p:attrNameLst>
                                          <p:attrName>style.visibility</p:attrName>
                                        </p:attrNameLst>
                                      </p:cBhvr>
                                      <p:to>
                                        <p:strVal val="visible"/>
                                      </p:to>
                                    </p:set>
                                    <p:animEffect transition="in" filter="wipe(left)">
                                      <p:cBhvr>
                                        <p:cTn id="371" dur="500"/>
                                        <p:tgtEl>
                                          <p:spTgt spid="527"/>
                                        </p:tgtEl>
                                      </p:cBhvr>
                                    </p:animEffect>
                                  </p:childTnLst>
                                </p:cTn>
                              </p:par>
                            </p:childTnLst>
                          </p:cTn>
                        </p:par>
                        <p:par>
                          <p:cTn id="372" fill="hold">
                            <p:stCondLst>
                              <p:cond delay="46000"/>
                            </p:stCondLst>
                            <p:childTnLst>
                              <p:par>
                                <p:cTn id="373" presetID="22" presetClass="entr" presetSubtype="8" fill="hold" grpId="0" nodeType="afterEffect">
                                  <p:stCondLst>
                                    <p:cond delay="0"/>
                                  </p:stCondLst>
                                  <p:childTnLst>
                                    <p:set>
                                      <p:cBhvr>
                                        <p:cTn id="374" dur="1" fill="hold">
                                          <p:stCondLst>
                                            <p:cond delay="0"/>
                                          </p:stCondLst>
                                        </p:cTn>
                                        <p:tgtEl>
                                          <p:spTgt spid="529"/>
                                        </p:tgtEl>
                                        <p:attrNameLst>
                                          <p:attrName>style.visibility</p:attrName>
                                        </p:attrNameLst>
                                      </p:cBhvr>
                                      <p:to>
                                        <p:strVal val="visible"/>
                                      </p:to>
                                    </p:set>
                                    <p:animEffect transition="in" filter="wipe(left)">
                                      <p:cBhvr>
                                        <p:cTn id="375" dur="500"/>
                                        <p:tgtEl>
                                          <p:spTgt spid="529"/>
                                        </p:tgtEl>
                                      </p:cBhvr>
                                    </p:animEffect>
                                  </p:childTnLst>
                                </p:cTn>
                              </p:par>
                            </p:childTnLst>
                          </p:cTn>
                        </p:par>
                        <p:par>
                          <p:cTn id="376" fill="hold">
                            <p:stCondLst>
                              <p:cond delay="46500"/>
                            </p:stCondLst>
                            <p:childTnLst>
                              <p:par>
                                <p:cTn id="377" presetID="22" presetClass="entr" presetSubtype="8" fill="hold" nodeType="afterEffect">
                                  <p:stCondLst>
                                    <p:cond delay="0"/>
                                  </p:stCondLst>
                                  <p:childTnLst>
                                    <p:set>
                                      <p:cBhvr>
                                        <p:cTn id="378" dur="1" fill="hold">
                                          <p:stCondLst>
                                            <p:cond delay="0"/>
                                          </p:stCondLst>
                                        </p:cTn>
                                        <p:tgtEl>
                                          <p:spTgt spid="530"/>
                                        </p:tgtEl>
                                        <p:attrNameLst>
                                          <p:attrName>style.visibility</p:attrName>
                                        </p:attrNameLst>
                                      </p:cBhvr>
                                      <p:to>
                                        <p:strVal val="visible"/>
                                      </p:to>
                                    </p:set>
                                    <p:animEffect transition="in" filter="wipe(left)">
                                      <p:cBhvr>
                                        <p:cTn id="379" dur="500"/>
                                        <p:tgtEl>
                                          <p:spTgt spid="530"/>
                                        </p:tgtEl>
                                      </p:cBhvr>
                                    </p:animEffect>
                                  </p:childTnLst>
                                </p:cTn>
                              </p:par>
                            </p:childTnLst>
                          </p:cTn>
                        </p:par>
                        <p:par>
                          <p:cTn id="380" fill="hold">
                            <p:stCondLst>
                              <p:cond delay="47000"/>
                            </p:stCondLst>
                            <p:childTnLst>
                              <p:par>
                                <p:cTn id="381" presetID="22" presetClass="entr" presetSubtype="8" fill="hold" grpId="0" nodeType="afterEffect">
                                  <p:stCondLst>
                                    <p:cond delay="0"/>
                                  </p:stCondLst>
                                  <p:childTnLst>
                                    <p:set>
                                      <p:cBhvr>
                                        <p:cTn id="382" dur="1" fill="hold">
                                          <p:stCondLst>
                                            <p:cond delay="0"/>
                                          </p:stCondLst>
                                        </p:cTn>
                                        <p:tgtEl>
                                          <p:spTgt spid="539"/>
                                        </p:tgtEl>
                                        <p:attrNameLst>
                                          <p:attrName>style.visibility</p:attrName>
                                        </p:attrNameLst>
                                      </p:cBhvr>
                                      <p:to>
                                        <p:strVal val="visible"/>
                                      </p:to>
                                    </p:set>
                                    <p:animEffect transition="in" filter="wipe(left)">
                                      <p:cBhvr>
                                        <p:cTn id="383" dur="500"/>
                                        <p:tgtEl>
                                          <p:spTgt spid="539"/>
                                        </p:tgtEl>
                                      </p:cBhvr>
                                    </p:animEffect>
                                  </p:childTnLst>
                                </p:cTn>
                              </p:par>
                            </p:childTnLst>
                          </p:cTn>
                        </p:par>
                        <p:par>
                          <p:cTn id="384" fill="hold">
                            <p:stCondLst>
                              <p:cond delay="47500"/>
                            </p:stCondLst>
                            <p:childTnLst>
                              <p:par>
                                <p:cTn id="385" presetID="22" presetClass="entr" presetSubtype="8" fill="hold" nodeType="afterEffect">
                                  <p:stCondLst>
                                    <p:cond delay="0"/>
                                  </p:stCondLst>
                                  <p:childTnLst>
                                    <p:set>
                                      <p:cBhvr>
                                        <p:cTn id="386" dur="1" fill="hold">
                                          <p:stCondLst>
                                            <p:cond delay="0"/>
                                          </p:stCondLst>
                                        </p:cTn>
                                        <p:tgtEl>
                                          <p:spTgt spid="541"/>
                                        </p:tgtEl>
                                        <p:attrNameLst>
                                          <p:attrName>style.visibility</p:attrName>
                                        </p:attrNameLst>
                                      </p:cBhvr>
                                      <p:to>
                                        <p:strVal val="visible"/>
                                      </p:to>
                                    </p:set>
                                    <p:animEffect transition="in" filter="wipe(left)">
                                      <p:cBhvr>
                                        <p:cTn id="387" dur="500"/>
                                        <p:tgtEl>
                                          <p:spTgt spid="541"/>
                                        </p:tgtEl>
                                      </p:cBhvr>
                                    </p:animEffect>
                                  </p:childTnLst>
                                </p:cTn>
                              </p:par>
                            </p:childTnLst>
                          </p:cTn>
                        </p:par>
                        <p:par>
                          <p:cTn id="388" fill="hold">
                            <p:stCondLst>
                              <p:cond delay="48000"/>
                            </p:stCondLst>
                            <p:childTnLst>
                              <p:par>
                                <p:cTn id="389" presetID="22" presetClass="entr" presetSubtype="8" fill="hold" grpId="0" nodeType="afterEffect">
                                  <p:stCondLst>
                                    <p:cond delay="0"/>
                                  </p:stCondLst>
                                  <p:childTnLst>
                                    <p:set>
                                      <p:cBhvr>
                                        <p:cTn id="390" dur="1" fill="hold">
                                          <p:stCondLst>
                                            <p:cond delay="0"/>
                                          </p:stCondLst>
                                        </p:cTn>
                                        <p:tgtEl>
                                          <p:spTgt spid="540"/>
                                        </p:tgtEl>
                                        <p:attrNameLst>
                                          <p:attrName>style.visibility</p:attrName>
                                        </p:attrNameLst>
                                      </p:cBhvr>
                                      <p:to>
                                        <p:strVal val="visible"/>
                                      </p:to>
                                    </p:set>
                                    <p:animEffect transition="in" filter="wipe(left)">
                                      <p:cBhvr>
                                        <p:cTn id="391" dur="500"/>
                                        <p:tgtEl>
                                          <p:spTgt spid="540"/>
                                        </p:tgtEl>
                                      </p:cBhvr>
                                    </p:animEffect>
                                  </p:childTnLst>
                                </p:cTn>
                              </p:par>
                            </p:childTnLst>
                          </p:cTn>
                        </p:par>
                        <p:par>
                          <p:cTn id="392" fill="hold">
                            <p:stCondLst>
                              <p:cond delay="48500"/>
                            </p:stCondLst>
                            <p:childTnLst>
                              <p:par>
                                <p:cTn id="393" presetID="22" presetClass="entr" presetSubtype="8" fill="hold" grpId="0" nodeType="afterEffect">
                                  <p:stCondLst>
                                    <p:cond delay="0"/>
                                  </p:stCondLst>
                                  <p:childTnLst>
                                    <p:set>
                                      <p:cBhvr>
                                        <p:cTn id="394" dur="1" fill="hold">
                                          <p:stCondLst>
                                            <p:cond delay="0"/>
                                          </p:stCondLst>
                                        </p:cTn>
                                        <p:tgtEl>
                                          <p:spTgt spid="542"/>
                                        </p:tgtEl>
                                        <p:attrNameLst>
                                          <p:attrName>style.visibility</p:attrName>
                                        </p:attrNameLst>
                                      </p:cBhvr>
                                      <p:to>
                                        <p:strVal val="visible"/>
                                      </p:to>
                                    </p:set>
                                    <p:animEffect transition="in" filter="wipe(left)">
                                      <p:cBhvr>
                                        <p:cTn id="395" dur="500"/>
                                        <p:tgtEl>
                                          <p:spTgt spid="542"/>
                                        </p:tgtEl>
                                      </p:cBhvr>
                                    </p:animEffect>
                                  </p:childTnLst>
                                </p:cTn>
                              </p:par>
                            </p:childTnLst>
                          </p:cTn>
                        </p:par>
                        <p:par>
                          <p:cTn id="396" fill="hold">
                            <p:stCondLst>
                              <p:cond delay="49000"/>
                            </p:stCondLst>
                            <p:childTnLst>
                              <p:par>
                                <p:cTn id="397" presetID="22" presetClass="entr" presetSubtype="8" fill="hold" nodeType="afterEffect">
                                  <p:stCondLst>
                                    <p:cond delay="0"/>
                                  </p:stCondLst>
                                  <p:childTnLst>
                                    <p:set>
                                      <p:cBhvr>
                                        <p:cTn id="398" dur="1" fill="hold">
                                          <p:stCondLst>
                                            <p:cond delay="0"/>
                                          </p:stCondLst>
                                        </p:cTn>
                                        <p:tgtEl>
                                          <p:spTgt spid="543"/>
                                        </p:tgtEl>
                                        <p:attrNameLst>
                                          <p:attrName>style.visibility</p:attrName>
                                        </p:attrNameLst>
                                      </p:cBhvr>
                                      <p:to>
                                        <p:strVal val="visible"/>
                                      </p:to>
                                    </p:set>
                                    <p:animEffect transition="in" filter="wipe(left)">
                                      <p:cBhvr>
                                        <p:cTn id="399" dur="500"/>
                                        <p:tgtEl>
                                          <p:spTgt spid="543"/>
                                        </p:tgtEl>
                                      </p:cBhvr>
                                    </p:animEffect>
                                  </p:childTnLst>
                                </p:cTn>
                              </p:par>
                            </p:childTnLst>
                          </p:cTn>
                        </p:par>
                        <p:par>
                          <p:cTn id="400" fill="hold">
                            <p:stCondLst>
                              <p:cond delay="49500"/>
                            </p:stCondLst>
                            <p:childTnLst>
                              <p:par>
                                <p:cTn id="401" presetID="22" presetClass="entr" presetSubtype="8" fill="hold" grpId="0" nodeType="afterEffect">
                                  <p:stCondLst>
                                    <p:cond delay="0"/>
                                  </p:stCondLst>
                                  <p:childTnLst>
                                    <p:set>
                                      <p:cBhvr>
                                        <p:cTn id="402" dur="1" fill="hold">
                                          <p:stCondLst>
                                            <p:cond delay="0"/>
                                          </p:stCondLst>
                                        </p:cTn>
                                        <p:tgtEl>
                                          <p:spTgt spid="544"/>
                                        </p:tgtEl>
                                        <p:attrNameLst>
                                          <p:attrName>style.visibility</p:attrName>
                                        </p:attrNameLst>
                                      </p:cBhvr>
                                      <p:to>
                                        <p:strVal val="visible"/>
                                      </p:to>
                                    </p:set>
                                    <p:animEffect transition="in" filter="wipe(left)">
                                      <p:cBhvr>
                                        <p:cTn id="403" dur="500"/>
                                        <p:tgtEl>
                                          <p:spTgt spid="544"/>
                                        </p:tgtEl>
                                      </p:cBhvr>
                                    </p:animEffect>
                                  </p:childTnLst>
                                </p:cTn>
                              </p:par>
                            </p:childTnLst>
                          </p:cTn>
                        </p:par>
                        <p:par>
                          <p:cTn id="404" fill="hold">
                            <p:stCondLst>
                              <p:cond delay="50000"/>
                            </p:stCondLst>
                            <p:childTnLst>
                              <p:par>
                                <p:cTn id="405" presetID="22" presetClass="entr" presetSubtype="8" fill="hold" nodeType="afterEffect">
                                  <p:stCondLst>
                                    <p:cond delay="0"/>
                                  </p:stCondLst>
                                  <p:childTnLst>
                                    <p:set>
                                      <p:cBhvr>
                                        <p:cTn id="406" dur="1" fill="hold">
                                          <p:stCondLst>
                                            <p:cond delay="0"/>
                                          </p:stCondLst>
                                        </p:cTn>
                                        <p:tgtEl>
                                          <p:spTgt spid="545"/>
                                        </p:tgtEl>
                                        <p:attrNameLst>
                                          <p:attrName>style.visibility</p:attrName>
                                        </p:attrNameLst>
                                      </p:cBhvr>
                                      <p:to>
                                        <p:strVal val="visible"/>
                                      </p:to>
                                    </p:set>
                                    <p:animEffect transition="in" filter="wipe(left)">
                                      <p:cBhvr>
                                        <p:cTn id="407" dur="500"/>
                                        <p:tgtEl>
                                          <p:spTgt spid="545"/>
                                        </p:tgtEl>
                                      </p:cBhvr>
                                    </p:animEffect>
                                  </p:childTnLst>
                                </p:cTn>
                              </p:par>
                            </p:childTnLst>
                          </p:cTn>
                        </p:par>
                        <p:par>
                          <p:cTn id="408" fill="hold">
                            <p:stCondLst>
                              <p:cond delay="50500"/>
                            </p:stCondLst>
                            <p:childTnLst>
                              <p:par>
                                <p:cTn id="409" presetID="22" presetClass="entr" presetSubtype="8" fill="hold" grpId="0" nodeType="afterEffect">
                                  <p:stCondLst>
                                    <p:cond delay="0"/>
                                  </p:stCondLst>
                                  <p:childTnLst>
                                    <p:set>
                                      <p:cBhvr>
                                        <p:cTn id="410" dur="1" fill="hold">
                                          <p:stCondLst>
                                            <p:cond delay="0"/>
                                          </p:stCondLst>
                                        </p:cTn>
                                        <p:tgtEl>
                                          <p:spTgt spid="546"/>
                                        </p:tgtEl>
                                        <p:attrNameLst>
                                          <p:attrName>style.visibility</p:attrName>
                                        </p:attrNameLst>
                                      </p:cBhvr>
                                      <p:to>
                                        <p:strVal val="visible"/>
                                      </p:to>
                                    </p:set>
                                    <p:animEffect transition="in" filter="wipe(left)">
                                      <p:cBhvr>
                                        <p:cTn id="411" dur="500"/>
                                        <p:tgtEl>
                                          <p:spTgt spid="546"/>
                                        </p:tgtEl>
                                      </p:cBhvr>
                                    </p:animEffect>
                                  </p:childTnLst>
                                </p:cTn>
                              </p:par>
                            </p:childTnLst>
                          </p:cTn>
                        </p:par>
                        <p:par>
                          <p:cTn id="412" fill="hold">
                            <p:stCondLst>
                              <p:cond delay="51000"/>
                            </p:stCondLst>
                            <p:childTnLst>
                              <p:par>
                                <p:cTn id="413" presetID="22" presetClass="entr" presetSubtype="8" fill="hold" nodeType="afterEffect">
                                  <p:stCondLst>
                                    <p:cond delay="0"/>
                                  </p:stCondLst>
                                  <p:childTnLst>
                                    <p:set>
                                      <p:cBhvr>
                                        <p:cTn id="414" dur="1" fill="hold">
                                          <p:stCondLst>
                                            <p:cond delay="0"/>
                                          </p:stCondLst>
                                        </p:cTn>
                                        <p:tgtEl>
                                          <p:spTgt spid="547"/>
                                        </p:tgtEl>
                                        <p:attrNameLst>
                                          <p:attrName>style.visibility</p:attrName>
                                        </p:attrNameLst>
                                      </p:cBhvr>
                                      <p:to>
                                        <p:strVal val="visible"/>
                                      </p:to>
                                    </p:set>
                                    <p:animEffect transition="in" filter="wipe(left)">
                                      <p:cBhvr>
                                        <p:cTn id="415" dur="500"/>
                                        <p:tgtEl>
                                          <p:spTgt spid="547"/>
                                        </p:tgtEl>
                                      </p:cBhvr>
                                    </p:animEffect>
                                  </p:childTnLst>
                                </p:cTn>
                              </p:par>
                            </p:childTnLst>
                          </p:cTn>
                        </p:par>
                        <p:par>
                          <p:cTn id="416" fill="hold">
                            <p:stCondLst>
                              <p:cond delay="51500"/>
                            </p:stCondLst>
                            <p:childTnLst>
                              <p:par>
                                <p:cTn id="417" presetID="22" presetClass="entr" presetSubtype="8" fill="hold" grpId="0" nodeType="afterEffect">
                                  <p:stCondLst>
                                    <p:cond delay="0"/>
                                  </p:stCondLst>
                                  <p:childTnLst>
                                    <p:set>
                                      <p:cBhvr>
                                        <p:cTn id="418" dur="1" fill="hold">
                                          <p:stCondLst>
                                            <p:cond delay="0"/>
                                          </p:stCondLst>
                                        </p:cTn>
                                        <p:tgtEl>
                                          <p:spTgt spid="548"/>
                                        </p:tgtEl>
                                        <p:attrNameLst>
                                          <p:attrName>style.visibility</p:attrName>
                                        </p:attrNameLst>
                                      </p:cBhvr>
                                      <p:to>
                                        <p:strVal val="visible"/>
                                      </p:to>
                                    </p:set>
                                    <p:animEffect transition="in" filter="wipe(left)">
                                      <p:cBhvr>
                                        <p:cTn id="419" dur="500"/>
                                        <p:tgtEl>
                                          <p:spTgt spid="548"/>
                                        </p:tgtEl>
                                      </p:cBhvr>
                                    </p:animEffect>
                                  </p:childTnLst>
                                </p:cTn>
                              </p:par>
                            </p:childTnLst>
                          </p:cTn>
                        </p:par>
                        <p:par>
                          <p:cTn id="420" fill="hold">
                            <p:stCondLst>
                              <p:cond delay="52000"/>
                            </p:stCondLst>
                            <p:childTnLst>
                              <p:par>
                                <p:cTn id="421" presetID="22" presetClass="entr" presetSubtype="8" fill="hold" nodeType="afterEffect">
                                  <p:stCondLst>
                                    <p:cond delay="0"/>
                                  </p:stCondLst>
                                  <p:childTnLst>
                                    <p:set>
                                      <p:cBhvr>
                                        <p:cTn id="422" dur="1" fill="hold">
                                          <p:stCondLst>
                                            <p:cond delay="0"/>
                                          </p:stCondLst>
                                        </p:cTn>
                                        <p:tgtEl>
                                          <p:spTgt spid="549"/>
                                        </p:tgtEl>
                                        <p:attrNameLst>
                                          <p:attrName>style.visibility</p:attrName>
                                        </p:attrNameLst>
                                      </p:cBhvr>
                                      <p:to>
                                        <p:strVal val="visible"/>
                                      </p:to>
                                    </p:set>
                                    <p:animEffect transition="in" filter="wipe(left)">
                                      <p:cBhvr>
                                        <p:cTn id="423" dur="500"/>
                                        <p:tgtEl>
                                          <p:spTgt spid="549"/>
                                        </p:tgtEl>
                                      </p:cBhvr>
                                    </p:animEffect>
                                  </p:childTnLst>
                                </p:cTn>
                              </p:par>
                            </p:childTnLst>
                          </p:cTn>
                        </p:par>
                        <p:par>
                          <p:cTn id="424" fill="hold">
                            <p:stCondLst>
                              <p:cond delay="52500"/>
                            </p:stCondLst>
                            <p:childTnLst>
                              <p:par>
                                <p:cTn id="425" presetID="22" presetClass="entr" presetSubtype="8" fill="hold" grpId="0" nodeType="afterEffect">
                                  <p:stCondLst>
                                    <p:cond delay="0"/>
                                  </p:stCondLst>
                                  <p:childTnLst>
                                    <p:set>
                                      <p:cBhvr>
                                        <p:cTn id="426" dur="1" fill="hold">
                                          <p:stCondLst>
                                            <p:cond delay="0"/>
                                          </p:stCondLst>
                                        </p:cTn>
                                        <p:tgtEl>
                                          <p:spTgt spid="550"/>
                                        </p:tgtEl>
                                        <p:attrNameLst>
                                          <p:attrName>style.visibility</p:attrName>
                                        </p:attrNameLst>
                                      </p:cBhvr>
                                      <p:to>
                                        <p:strVal val="visible"/>
                                      </p:to>
                                    </p:set>
                                    <p:animEffect transition="in" filter="wipe(left)">
                                      <p:cBhvr>
                                        <p:cTn id="427" dur="500"/>
                                        <p:tgtEl>
                                          <p:spTgt spid="550"/>
                                        </p:tgtEl>
                                      </p:cBhvr>
                                    </p:animEffect>
                                  </p:childTnLst>
                                </p:cTn>
                              </p:par>
                            </p:childTnLst>
                          </p:cTn>
                        </p:par>
                        <p:par>
                          <p:cTn id="428" fill="hold">
                            <p:stCondLst>
                              <p:cond delay="53000"/>
                            </p:stCondLst>
                            <p:childTnLst>
                              <p:par>
                                <p:cTn id="429" presetID="22" presetClass="entr" presetSubtype="8" fill="hold" nodeType="afterEffect">
                                  <p:stCondLst>
                                    <p:cond delay="0"/>
                                  </p:stCondLst>
                                  <p:childTnLst>
                                    <p:set>
                                      <p:cBhvr>
                                        <p:cTn id="430" dur="1" fill="hold">
                                          <p:stCondLst>
                                            <p:cond delay="0"/>
                                          </p:stCondLst>
                                        </p:cTn>
                                        <p:tgtEl>
                                          <p:spTgt spid="551"/>
                                        </p:tgtEl>
                                        <p:attrNameLst>
                                          <p:attrName>style.visibility</p:attrName>
                                        </p:attrNameLst>
                                      </p:cBhvr>
                                      <p:to>
                                        <p:strVal val="visible"/>
                                      </p:to>
                                    </p:set>
                                    <p:animEffect transition="in" filter="wipe(left)">
                                      <p:cBhvr>
                                        <p:cTn id="431" dur="500"/>
                                        <p:tgtEl>
                                          <p:spTgt spid="551"/>
                                        </p:tgtEl>
                                      </p:cBhvr>
                                    </p:animEffect>
                                  </p:childTnLst>
                                </p:cTn>
                              </p:par>
                            </p:childTnLst>
                          </p:cTn>
                        </p:par>
                        <p:par>
                          <p:cTn id="432" fill="hold">
                            <p:stCondLst>
                              <p:cond delay="53500"/>
                            </p:stCondLst>
                            <p:childTnLst>
                              <p:par>
                                <p:cTn id="433" presetID="22" presetClass="entr" presetSubtype="8" fill="hold" grpId="0" nodeType="afterEffect">
                                  <p:stCondLst>
                                    <p:cond delay="0"/>
                                  </p:stCondLst>
                                  <p:childTnLst>
                                    <p:set>
                                      <p:cBhvr>
                                        <p:cTn id="434" dur="1" fill="hold">
                                          <p:stCondLst>
                                            <p:cond delay="0"/>
                                          </p:stCondLst>
                                        </p:cTn>
                                        <p:tgtEl>
                                          <p:spTgt spid="552"/>
                                        </p:tgtEl>
                                        <p:attrNameLst>
                                          <p:attrName>style.visibility</p:attrName>
                                        </p:attrNameLst>
                                      </p:cBhvr>
                                      <p:to>
                                        <p:strVal val="visible"/>
                                      </p:to>
                                    </p:set>
                                    <p:animEffect transition="in" filter="wipe(left)">
                                      <p:cBhvr>
                                        <p:cTn id="435" dur="500"/>
                                        <p:tgtEl>
                                          <p:spTgt spid="552"/>
                                        </p:tgtEl>
                                      </p:cBhvr>
                                    </p:animEffect>
                                  </p:childTnLst>
                                </p:cTn>
                              </p:par>
                            </p:childTnLst>
                          </p:cTn>
                        </p:par>
                        <p:par>
                          <p:cTn id="436" fill="hold">
                            <p:stCondLst>
                              <p:cond delay="54000"/>
                            </p:stCondLst>
                            <p:childTnLst>
                              <p:par>
                                <p:cTn id="437" presetID="22" presetClass="entr" presetSubtype="8" fill="hold" nodeType="afterEffect">
                                  <p:stCondLst>
                                    <p:cond delay="0"/>
                                  </p:stCondLst>
                                  <p:childTnLst>
                                    <p:set>
                                      <p:cBhvr>
                                        <p:cTn id="438" dur="1" fill="hold">
                                          <p:stCondLst>
                                            <p:cond delay="0"/>
                                          </p:stCondLst>
                                        </p:cTn>
                                        <p:tgtEl>
                                          <p:spTgt spid="553"/>
                                        </p:tgtEl>
                                        <p:attrNameLst>
                                          <p:attrName>style.visibility</p:attrName>
                                        </p:attrNameLst>
                                      </p:cBhvr>
                                      <p:to>
                                        <p:strVal val="visible"/>
                                      </p:to>
                                    </p:set>
                                    <p:animEffect transition="in" filter="wipe(left)">
                                      <p:cBhvr>
                                        <p:cTn id="439" dur="500"/>
                                        <p:tgtEl>
                                          <p:spTgt spid="553"/>
                                        </p:tgtEl>
                                      </p:cBhvr>
                                    </p:animEffect>
                                  </p:childTnLst>
                                </p:cTn>
                              </p:par>
                            </p:childTnLst>
                          </p:cTn>
                        </p:par>
                        <p:par>
                          <p:cTn id="440" fill="hold">
                            <p:stCondLst>
                              <p:cond delay="54500"/>
                            </p:stCondLst>
                            <p:childTnLst>
                              <p:par>
                                <p:cTn id="441" presetID="22" presetClass="entr" presetSubtype="8" fill="hold" grpId="0" nodeType="afterEffect">
                                  <p:stCondLst>
                                    <p:cond delay="0"/>
                                  </p:stCondLst>
                                  <p:childTnLst>
                                    <p:set>
                                      <p:cBhvr>
                                        <p:cTn id="442" dur="1" fill="hold">
                                          <p:stCondLst>
                                            <p:cond delay="0"/>
                                          </p:stCondLst>
                                        </p:cTn>
                                        <p:tgtEl>
                                          <p:spTgt spid="554"/>
                                        </p:tgtEl>
                                        <p:attrNameLst>
                                          <p:attrName>style.visibility</p:attrName>
                                        </p:attrNameLst>
                                      </p:cBhvr>
                                      <p:to>
                                        <p:strVal val="visible"/>
                                      </p:to>
                                    </p:set>
                                    <p:animEffect transition="in" filter="wipe(left)">
                                      <p:cBhvr>
                                        <p:cTn id="443" dur="500"/>
                                        <p:tgtEl>
                                          <p:spTgt spid="554"/>
                                        </p:tgtEl>
                                      </p:cBhvr>
                                    </p:animEffect>
                                  </p:childTnLst>
                                </p:cTn>
                              </p:par>
                            </p:childTnLst>
                          </p:cTn>
                        </p:par>
                        <p:par>
                          <p:cTn id="444" fill="hold">
                            <p:stCondLst>
                              <p:cond delay="55000"/>
                            </p:stCondLst>
                            <p:childTnLst>
                              <p:par>
                                <p:cTn id="445" presetID="22" presetClass="entr" presetSubtype="8" fill="hold" nodeType="afterEffect">
                                  <p:stCondLst>
                                    <p:cond delay="0"/>
                                  </p:stCondLst>
                                  <p:childTnLst>
                                    <p:set>
                                      <p:cBhvr>
                                        <p:cTn id="446" dur="1" fill="hold">
                                          <p:stCondLst>
                                            <p:cond delay="0"/>
                                          </p:stCondLst>
                                        </p:cTn>
                                        <p:tgtEl>
                                          <p:spTgt spid="555"/>
                                        </p:tgtEl>
                                        <p:attrNameLst>
                                          <p:attrName>style.visibility</p:attrName>
                                        </p:attrNameLst>
                                      </p:cBhvr>
                                      <p:to>
                                        <p:strVal val="visible"/>
                                      </p:to>
                                    </p:set>
                                    <p:animEffect transition="in" filter="wipe(left)">
                                      <p:cBhvr>
                                        <p:cTn id="447" dur="500"/>
                                        <p:tgtEl>
                                          <p:spTgt spid="555"/>
                                        </p:tgtEl>
                                      </p:cBhvr>
                                    </p:animEffect>
                                  </p:childTnLst>
                                </p:cTn>
                              </p:par>
                            </p:childTnLst>
                          </p:cTn>
                        </p:par>
                        <p:par>
                          <p:cTn id="448" fill="hold">
                            <p:stCondLst>
                              <p:cond delay="55500"/>
                            </p:stCondLst>
                            <p:childTnLst>
                              <p:par>
                                <p:cTn id="449" presetID="22" presetClass="entr" presetSubtype="8" fill="hold" grpId="0" nodeType="afterEffect">
                                  <p:stCondLst>
                                    <p:cond delay="0"/>
                                  </p:stCondLst>
                                  <p:childTnLst>
                                    <p:set>
                                      <p:cBhvr>
                                        <p:cTn id="450" dur="1" fill="hold">
                                          <p:stCondLst>
                                            <p:cond delay="0"/>
                                          </p:stCondLst>
                                        </p:cTn>
                                        <p:tgtEl>
                                          <p:spTgt spid="556"/>
                                        </p:tgtEl>
                                        <p:attrNameLst>
                                          <p:attrName>style.visibility</p:attrName>
                                        </p:attrNameLst>
                                      </p:cBhvr>
                                      <p:to>
                                        <p:strVal val="visible"/>
                                      </p:to>
                                    </p:set>
                                    <p:animEffect transition="in" filter="wipe(left)">
                                      <p:cBhvr>
                                        <p:cTn id="451" dur="500"/>
                                        <p:tgtEl>
                                          <p:spTgt spid="556"/>
                                        </p:tgtEl>
                                      </p:cBhvr>
                                    </p:animEffect>
                                  </p:childTnLst>
                                </p:cTn>
                              </p:par>
                            </p:childTnLst>
                          </p:cTn>
                        </p:par>
                        <p:par>
                          <p:cTn id="452" fill="hold">
                            <p:stCondLst>
                              <p:cond delay="56000"/>
                            </p:stCondLst>
                            <p:childTnLst>
                              <p:par>
                                <p:cTn id="453" presetID="22" presetClass="entr" presetSubtype="8" fill="hold" nodeType="afterEffect">
                                  <p:stCondLst>
                                    <p:cond delay="0"/>
                                  </p:stCondLst>
                                  <p:childTnLst>
                                    <p:set>
                                      <p:cBhvr>
                                        <p:cTn id="454" dur="1" fill="hold">
                                          <p:stCondLst>
                                            <p:cond delay="0"/>
                                          </p:stCondLst>
                                        </p:cTn>
                                        <p:tgtEl>
                                          <p:spTgt spid="557"/>
                                        </p:tgtEl>
                                        <p:attrNameLst>
                                          <p:attrName>style.visibility</p:attrName>
                                        </p:attrNameLst>
                                      </p:cBhvr>
                                      <p:to>
                                        <p:strVal val="visible"/>
                                      </p:to>
                                    </p:set>
                                    <p:animEffect transition="in" filter="wipe(left)">
                                      <p:cBhvr>
                                        <p:cTn id="455" dur="500"/>
                                        <p:tgtEl>
                                          <p:spTgt spid="557"/>
                                        </p:tgtEl>
                                      </p:cBhvr>
                                    </p:animEffect>
                                  </p:childTnLst>
                                </p:cTn>
                              </p:par>
                            </p:childTnLst>
                          </p:cTn>
                        </p:par>
                        <p:par>
                          <p:cTn id="456" fill="hold">
                            <p:stCondLst>
                              <p:cond delay="56500"/>
                            </p:stCondLst>
                            <p:childTnLst>
                              <p:par>
                                <p:cTn id="457" presetID="22" presetClass="entr" presetSubtype="8" fill="hold" nodeType="afterEffect">
                                  <p:stCondLst>
                                    <p:cond delay="0"/>
                                  </p:stCondLst>
                                  <p:childTnLst>
                                    <p:set>
                                      <p:cBhvr>
                                        <p:cTn id="458" dur="1" fill="hold">
                                          <p:stCondLst>
                                            <p:cond delay="0"/>
                                          </p:stCondLst>
                                        </p:cTn>
                                        <p:tgtEl>
                                          <p:spTgt spid="562"/>
                                        </p:tgtEl>
                                        <p:attrNameLst>
                                          <p:attrName>style.visibility</p:attrName>
                                        </p:attrNameLst>
                                      </p:cBhvr>
                                      <p:to>
                                        <p:strVal val="visible"/>
                                      </p:to>
                                    </p:set>
                                    <p:animEffect transition="in" filter="wipe(left)">
                                      <p:cBhvr>
                                        <p:cTn id="459" dur="500"/>
                                        <p:tgtEl>
                                          <p:spTgt spid="562"/>
                                        </p:tgtEl>
                                      </p:cBhvr>
                                    </p:animEffect>
                                  </p:childTnLst>
                                </p:cTn>
                              </p:par>
                            </p:childTnLst>
                          </p:cTn>
                        </p:par>
                        <p:par>
                          <p:cTn id="460" fill="hold">
                            <p:stCondLst>
                              <p:cond delay="57000"/>
                            </p:stCondLst>
                            <p:childTnLst>
                              <p:par>
                                <p:cTn id="461" presetID="22" presetClass="entr" presetSubtype="8" fill="hold" grpId="0" nodeType="afterEffect">
                                  <p:stCondLst>
                                    <p:cond delay="0"/>
                                  </p:stCondLst>
                                  <p:childTnLst>
                                    <p:set>
                                      <p:cBhvr>
                                        <p:cTn id="462" dur="1" fill="hold">
                                          <p:stCondLst>
                                            <p:cond delay="0"/>
                                          </p:stCondLst>
                                        </p:cTn>
                                        <p:tgtEl>
                                          <p:spTgt spid="561"/>
                                        </p:tgtEl>
                                        <p:attrNameLst>
                                          <p:attrName>style.visibility</p:attrName>
                                        </p:attrNameLst>
                                      </p:cBhvr>
                                      <p:to>
                                        <p:strVal val="visible"/>
                                      </p:to>
                                    </p:set>
                                    <p:animEffect transition="in" filter="wipe(left)">
                                      <p:cBhvr>
                                        <p:cTn id="463" dur="500"/>
                                        <p:tgtEl>
                                          <p:spTgt spid="561"/>
                                        </p:tgtEl>
                                      </p:cBhvr>
                                    </p:animEffect>
                                  </p:childTnLst>
                                </p:cTn>
                              </p:par>
                            </p:childTnLst>
                          </p:cTn>
                        </p:par>
                        <p:par>
                          <p:cTn id="464" fill="hold">
                            <p:stCondLst>
                              <p:cond delay="57500"/>
                            </p:stCondLst>
                            <p:childTnLst>
                              <p:par>
                                <p:cTn id="465" presetID="22" presetClass="entr" presetSubtype="8" fill="hold" grpId="0" nodeType="afterEffect">
                                  <p:stCondLst>
                                    <p:cond delay="0"/>
                                  </p:stCondLst>
                                  <p:childTnLst>
                                    <p:set>
                                      <p:cBhvr>
                                        <p:cTn id="466" dur="1" fill="hold">
                                          <p:stCondLst>
                                            <p:cond delay="0"/>
                                          </p:stCondLst>
                                        </p:cTn>
                                        <p:tgtEl>
                                          <p:spTgt spid="566"/>
                                        </p:tgtEl>
                                        <p:attrNameLst>
                                          <p:attrName>style.visibility</p:attrName>
                                        </p:attrNameLst>
                                      </p:cBhvr>
                                      <p:to>
                                        <p:strVal val="visible"/>
                                      </p:to>
                                    </p:set>
                                    <p:animEffect transition="in" filter="wipe(left)">
                                      <p:cBhvr>
                                        <p:cTn id="467" dur="500"/>
                                        <p:tgtEl>
                                          <p:spTgt spid="566"/>
                                        </p:tgtEl>
                                      </p:cBhvr>
                                    </p:animEffect>
                                  </p:childTnLst>
                                </p:cTn>
                              </p:par>
                            </p:childTnLst>
                          </p:cTn>
                        </p:par>
                        <p:par>
                          <p:cTn id="468" fill="hold">
                            <p:stCondLst>
                              <p:cond delay="58000"/>
                            </p:stCondLst>
                            <p:childTnLst>
                              <p:par>
                                <p:cTn id="469" presetID="22" presetClass="entr" presetSubtype="8" fill="hold" nodeType="afterEffect">
                                  <p:stCondLst>
                                    <p:cond delay="0"/>
                                  </p:stCondLst>
                                  <p:childTnLst>
                                    <p:set>
                                      <p:cBhvr>
                                        <p:cTn id="470" dur="1" fill="hold">
                                          <p:stCondLst>
                                            <p:cond delay="0"/>
                                          </p:stCondLst>
                                        </p:cTn>
                                        <p:tgtEl>
                                          <p:spTgt spid="569"/>
                                        </p:tgtEl>
                                        <p:attrNameLst>
                                          <p:attrName>style.visibility</p:attrName>
                                        </p:attrNameLst>
                                      </p:cBhvr>
                                      <p:to>
                                        <p:strVal val="visible"/>
                                      </p:to>
                                    </p:set>
                                    <p:animEffect transition="in" filter="wipe(left)">
                                      <p:cBhvr>
                                        <p:cTn id="471" dur="500"/>
                                        <p:tgtEl>
                                          <p:spTgt spid="569"/>
                                        </p:tgtEl>
                                      </p:cBhvr>
                                    </p:animEffect>
                                  </p:childTnLst>
                                </p:cTn>
                              </p:par>
                            </p:childTnLst>
                          </p:cTn>
                        </p:par>
                        <p:par>
                          <p:cTn id="472" fill="hold">
                            <p:stCondLst>
                              <p:cond delay="58500"/>
                            </p:stCondLst>
                            <p:childTnLst>
                              <p:par>
                                <p:cTn id="473" presetID="22" presetClass="entr" presetSubtype="8" fill="hold" grpId="0" nodeType="afterEffect">
                                  <p:stCondLst>
                                    <p:cond delay="0"/>
                                  </p:stCondLst>
                                  <p:childTnLst>
                                    <p:set>
                                      <p:cBhvr>
                                        <p:cTn id="474" dur="1" fill="hold">
                                          <p:stCondLst>
                                            <p:cond delay="0"/>
                                          </p:stCondLst>
                                        </p:cTn>
                                        <p:tgtEl>
                                          <p:spTgt spid="568"/>
                                        </p:tgtEl>
                                        <p:attrNameLst>
                                          <p:attrName>style.visibility</p:attrName>
                                        </p:attrNameLst>
                                      </p:cBhvr>
                                      <p:to>
                                        <p:strVal val="visible"/>
                                      </p:to>
                                    </p:set>
                                    <p:animEffect transition="in" filter="wipe(left)">
                                      <p:cBhvr>
                                        <p:cTn id="475" dur="500"/>
                                        <p:tgtEl>
                                          <p:spTgt spid="568"/>
                                        </p:tgtEl>
                                      </p:cBhvr>
                                    </p:animEffect>
                                  </p:childTnLst>
                                </p:cTn>
                              </p:par>
                            </p:childTnLst>
                          </p:cTn>
                        </p:par>
                        <p:par>
                          <p:cTn id="476" fill="hold">
                            <p:stCondLst>
                              <p:cond delay="59000"/>
                            </p:stCondLst>
                            <p:childTnLst>
                              <p:par>
                                <p:cTn id="477" presetID="22" presetClass="entr" presetSubtype="8" fill="hold" nodeType="afterEffect">
                                  <p:stCondLst>
                                    <p:cond delay="0"/>
                                  </p:stCondLst>
                                  <p:childTnLst>
                                    <p:set>
                                      <p:cBhvr>
                                        <p:cTn id="478" dur="1" fill="hold">
                                          <p:stCondLst>
                                            <p:cond delay="0"/>
                                          </p:stCondLst>
                                        </p:cTn>
                                        <p:tgtEl>
                                          <p:spTgt spid="571"/>
                                        </p:tgtEl>
                                        <p:attrNameLst>
                                          <p:attrName>style.visibility</p:attrName>
                                        </p:attrNameLst>
                                      </p:cBhvr>
                                      <p:to>
                                        <p:strVal val="visible"/>
                                      </p:to>
                                    </p:set>
                                    <p:animEffect transition="in" filter="wipe(left)">
                                      <p:cBhvr>
                                        <p:cTn id="479" dur="500"/>
                                        <p:tgtEl>
                                          <p:spTgt spid="571"/>
                                        </p:tgtEl>
                                      </p:cBhvr>
                                    </p:animEffect>
                                  </p:childTnLst>
                                </p:cTn>
                              </p:par>
                            </p:childTnLst>
                          </p:cTn>
                        </p:par>
                        <p:par>
                          <p:cTn id="480" fill="hold">
                            <p:stCondLst>
                              <p:cond delay="59500"/>
                            </p:stCondLst>
                            <p:childTnLst>
                              <p:par>
                                <p:cTn id="481" presetID="22" presetClass="entr" presetSubtype="8" fill="hold" grpId="0" nodeType="afterEffect">
                                  <p:stCondLst>
                                    <p:cond delay="0"/>
                                  </p:stCondLst>
                                  <p:childTnLst>
                                    <p:set>
                                      <p:cBhvr>
                                        <p:cTn id="482" dur="1" fill="hold">
                                          <p:stCondLst>
                                            <p:cond delay="0"/>
                                          </p:stCondLst>
                                        </p:cTn>
                                        <p:tgtEl>
                                          <p:spTgt spid="570"/>
                                        </p:tgtEl>
                                        <p:attrNameLst>
                                          <p:attrName>style.visibility</p:attrName>
                                        </p:attrNameLst>
                                      </p:cBhvr>
                                      <p:to>
                                        <p:strVal val="visible"/>
                                      </p:to>
                                    </p:set>
                                    <p:animEffect transition="in" filter="wipe(left)">
                                      <p:cBhvr>
                                        <p:cTn id="483" dur="500"/>
                                        <p:tgtEl>
                                          <p:spTgt spid="570"/>
                                        </p:tgtEl>
                                      </p:cBhvr>
                                    </p:animEffect>
                                  </p:childTnLst>
                                </p:cTn>
                              </p:par>
                            </p:childTnLst>
                          </p:cTn>
                        </p:par>
                        <p:par>
                          <p:cTn id="484" fill="hold">
                            <p:stCondLst>
                              <p:cond delay="60000"/>
                            </p:stCondLst>
                            <p:childTnLst>
                              <p:par>
                                <p:cTn id="485" presetID="22" presetClass="entr" presetSubtype="8" fill="hold" nodeType="afterEffect">
                                  <p:stCondLst>
                                    <p:cond delay="0"/>
                                  </p:stCondLst>
                                  <p:childTnLst>
                                    <p:set>
                                      <p:cBhvr>
                                        <p:cTn id="486" dur="1" fill="hold">
                                          <p:stCondLst>
                                            <p:cond delay="0"/>
                                          </p:stCondLst>
                                        </p:cTn>
                                        <p:tgtEl>
                                          <p:spTgt spid="572"/>
                                        </p:tgtEl>
                                        <p:attrNameLst>
                                          <p:attrName>style.visibility</p:attrName>
                                        </p:attrNameLst>
                                      </p:cBhvr>
                                      <p:to>
                                        <p:strVal val="visible"/>
                                      </p:to>
                                    </p:set>
                                    <p:animEffect transition="in" filter="wipe(left)">
                                      <p:cBhvr>
                                        <p:cTn id="487" dur="500"/>
                                        <p:tgtEl>
                                          <p:spTgt spid="572"/>
                                        </p:tgtEl>
                                      </p:cBhvr>
                                    </p:animEffect>
                                  </p:childTnLst>
                                </p:cTn>
                              </p:par>
                            </p:childTnLst>
                          </p:cTn>
                        </p:par>
                        <p:par>
                          <p:cTn id="488" fill="hold">
                            <p:stCondLst>
                              <p:cond delay="60500"/>
                            </p:stCondLst>
                            <p:childTnLst>
                              <p:par>
                                <p:cTn id="489" presetID="22" presetClass="entr" presetSubtype="8" fill="hold" grpId="0" nodeType="afterEffect">
                                  <p:stCondLst>
                                    <p:cond delay="0"/>
                                  </p:stCondLst>
                                  <p:childTnLst>
                                    <p:set>
                                      <p:cBhvr>
                                        <p:cTn id="490" dur="1" fill="hold">
                                          <p:stCondLst>
                                            <p:cond delay="0"/>
                                          </p:stCondLst>
                                        </p:cTn>
                                        <p:tgtEl>
                                          <p:spTgt spid="573"/>
                                        </p:tgtEl>
                                        <p:attrNameLst>
                                          <p:attrName>style.visibility</p:attrName>
                                        </p:attrNameLst>
                                      </p:cBhvr>
                                      <p:to>
                                        <p:strVal val="visible"/>
                                      </p:to>
                                    </p:set>
                                    <p:animEffect transition="in" filter="wipe(left)">
                                      <p:cBhvr>
                                        <p:cTn id="491" dur="500"/>
                                        <p:tgtEl>
                                          <p:spTgt spid="573"/>
                                        </p:tgtEl>
                                      </p:cBhvr>
                                    </p:animEffect>
                                  </p:childTnLst>
                                </p:cTn>
                              </p:par>
                            </p:childTnLst>
                          </p:cTn>
                        </p:par>
                        <p:par>
                          <p:cTn id="492" fill="hold">
                            <p:stCondLst>
                              <p:cond delay="61000"/>
                            </p:stCondLst>
                            <p:childTnLst>
                              <p:par>
                                <p:cTn id="493" presetID="22" presetClass="entr" presetSubtype="8" fill="hold" nodeType="afterEffect">
                                  <p:stCondLst>
                                    <p:cond delay="0"/>
                                  </p:stCondLst>
                                  <p:childTnLst>
                                    <p:set>
                                      <p:cBhvr>
                                        <p:cTn id="494" dur="1" fill="hold">
                                          <p:stCondLst>
                                            <p:cond delay="0"/>
                                          </p:stCondLst>
                                        </p:cTn>
                                        <p:tgtEl>
                                          <p:spTgt spid="575"/>
                                        </p:tgtEl>
                                        <p:attrNameLst>
                                          <p:attrName>style.visibility</p:attrName>
                                        </p:attrNameLst>
                                      </p:cBhvr>
                                      <p:to>
                                        <p:strVal val="visible"/>
                                      </p:to>
                                    </p:set>
                                    <p:animEffect transition="in" filter="wipe(left)">
                                      <p:cBhvr>
                                        <p:cTn id="495" dur="500"/>
                                        <p:tgtEl>
                                          <p:spTgt spid="575"/>
                                        </p:tgtEl>
                                      </p:cBhvr>
                                    </p:animEffect>
                                  </p:childTnLst>
                                </p:cTn>
                              </p:par>
                            </p:childTnLst>
                          </p:cTn>
                        </p:par>
                        <p:par>
                          <p:cTn id="496" fill="hold">
                            <p:stCondLst>
                              <p:cond delay="61500"/>
                            </p:stCondLst>
                            <p:childTnLst>
                              <p:par>
                                <p:cTn id="497" presetID="22" presetClass="entr" presetSubtype="8" fill="hold" grpId="0" nodeType="afterEffect">
                                  <p:stCondLst>
                                    <p:cond delay="0"/>
                                  </p:stCondLst>
                                  <p:childTnLst>
                                    <p:set>
                                      <p:cBhvr>
                                        <p:cTn id="498" dur="1" fill="hold">
                                          <p:stCondLst>
                                            <p:cond delay="0"/>
                                          </p:stCondLst>
                                        </p:cTn>
                                        <p:tgtEl>
                                          <p:spTgt spid="574"/>
                                        </p:tgtEl>
                                        <p:attrNameLst>
                                          <p:attrName>style.visibility</p:attrName>
                                        </p:attrNameLst>
                                      </p:cBhvr>
                                      <p:to>
                                        <p:strVal val="visible"/>
                                      </p:to>
                                    </p:set>
                                    <p:animEffect transition="in" filter="wipe(left)">
                                      <p:cBhvr>
                                        <p:cTn id="499" dur="500"/>
                                        <p:tgtEl>
                                          <p:spTgt spid="574"/>
                                        </p:tgtEl>
                                      </p:cBhvr>
                                    </p:animEffect>
                                  </p:childTnLst>
                                </p:cTn>
                              </p:par>
                            </p:childTnLst>
                          </p:cTn>
                        </p:par>
                        <p:par>
                          <p:cTn id="500" fill="hold">
                            <p:stCondLst>
                              <p:cond delay="62000"/>
                            </p:stCondLst>
                            <p:childTnLst>
                              <p:par>
                                <p:cTn id="501" presetID="22" presetClass="entr" presetSubtype="8" fill="hold" nodeType="afterEffect">
                                  <p:stCondLst>
                                    <p:cond delay="0"/>
                                  </p:stCondLst>
                                  <p:childTnLst>
                                    <p:set>
                                      <p:cBhvr>
                                        <p:cTn id="502" dur="1" fill="hold">
                                          <p:stCondLst>
                                            <p:cond delay="0"/>
                                          </p:stCondLst>
                                        </p:cTn>
                                        <p:tgtEl>
                                          <p:spTgt spid="577"/>
                                        </p:tgtEl>
                                        <p:attrNameLst>
                                          <p:attrName>style.visibility</p:attrName>
                                        </p:attrNameLst>
                                      </p:cBhvr>
                                      <p:to>
                                        <p:strVal val="visible"/>
                                      </p:to>
                                    </p:set>
                                    <p:animEffect transition="in" filter="wipe(left)">
                                      <p:cBhvr>
                                        <p:cTn id="503" dur="500"/>
                                        <p:tgtEl>
                                          <p:spTgt spid="577"/>
                                        </p:tgtEl>
                                      </p:cBhvr>
                                    </p:animEffect>
                                  </p:childTnLst>
                                </p:cTn>
                              </p:par>
                            </p:childTnLst>
                          </p:cTn>
                        </p:par>
                        <p:par>
                          <p:cTn id="504" fill="hold">
                            <p:stCondLst>
                              <p:cond delay="62500"/>
                            </p:stCondLst>
                            <p:childTnLst>
                              <p:par>
                                <p:cTn id="505" presetID="22" presetClass="entr" presetSubtype="8" fill="hold" grpId="0" nodeType="afterEffect">
                                  <p:stCondLst>
                                    <p:cond delay="0"/>
                                  </p:stCondLst>
                                  <p:childTnLst>
                                    <p:set>
                                      <p:cBhvr>
                                        <p:cTn id="506" dur="1" fill="hold">
                                          <p:stCondLst>
                                            <p:cond delay="0"/>
                                          </p:stCondLst>
                                        </p:cTn>
                                        <p:tgtEl>
                                          <p:spTgt spid="576"/>
                                        </p:tgtEl>
                                        <p:attrNameLst>
                                          <p:attrName>style.visibility</p:attrName>
                                        </p:attrNameLst>
                                      </p:cBhvr>
                                      <p:to>
                                        <p:strVal val="visible"/>
                                      </p:to>
                                    </p:set>
                                    <p:animEffect transition="in" filter="wipe(left)">
                                      <p:cBhvr>
                                        <p:cTn id="507" dur="500"/>
                                        <p:tgtEl>
                                          <p:spTgt spid="576"/>
                                        </p:tgtEl>
                                      </p:cBhvr>
                                    </p:animEffect>
                                  </p:childTnLst>
                                </p:cTn>
                              </p:par>
                            </p:childTnLst>
                          </p:cTn>
                        </p:par>
                        <p:par>
                          <p:cTn id="508" fill="hold">
                            <p:stCondLst>
                              <p:cond delay="63000"/>
                            </p:stCondLst>
                            <p:childTnLst>
                              <p:par>
                                <p:cTn id="509" presetID="22" presetClass="entr" presetSubtype="8" fill="hold" nodeType="afterEffect">
                                  <p:stCondLst>
                                    <p:cond delay="0"/>
                                  </p:stCondLst>
                                  <p:childTnLst>
                                    <p:set>
                                      <p:cBhvr>
                                        <p:cTn id="510" dur="1" fill="hold">
                                          <p:stCondLst>
                                            <p:cond delay="0"/>
                                          </p:stCondLst>
                                        </p:cTn>
                                        <p:tgtEl>
                                          <p:spTgt spid="578"/>
                                        </p:tgtEl>
                                        <p:attrNameLst>
                                          <p:attrName>style.visibility</p:attrName>
                                        </p:attrNameLst>
                                      </p:cBhvr>
                                      <p:to>
                                        <p:strVal val="visible"/>
                                      </p:to>
                                    </p:set>
                                    <p:animEffect transition="in" filter="wipe(left)">
                                      <p:cBhvr>
                                        <p:cTn id="511" dur="500"/>
                                        <p:tgtEl>
                                          <p:spTgt spid="578"/>
                                        </p:tgtEl>
                                      </p:cBhvr>
                                    </p:animEffect>
                                  </p:childTnLst>
                                </p:cTn>
                              </p:par>
                            </p:childTnLst>
                          </p:cTn>
                        </p:par>
                        <p:par>
                          <p:cTn id="512" fill="hold">
                            <p:stCondLst>
                              <p:cond delay="63500"/>
                            </p:stCondLst>
                            <p:childTnLst>
                              <p:par>
                                <p:cTn id="513" presetID="22" presetClass="entr" presetSubtype="8" fill="hold" nodeType="afterEffect">
                                  <p:stCondLst>
                                    <p:cond delay="0"/>
                                  </p:stCondLst>
                                  <p:childTnLst>
                                    <p:set>
                                      <p:cBhvr>
                                        <p:cTn id="514" dur="1" fill="hold">
                                          <p:stCondLst>
                                            <p:cond delay="0"/>
                                          </p:stCondLst>
                                        </p:cTn>
                                        <p:tgtEl>
                                          <p:spTgt spid="579"/>
                                        </p:tgtEl>
                                        <p:attrNameLst>
                                          <p:attrName>style.visibility</p:attrName>
                                        </p:attrNameLst>
                                      </p:cBhvr>
                                      <p:to>
                                        <p:strVal val="visible"/>
                                      </p:to>
                                    </p:set>
                                    <p:animEffect transition="in" filter="wipe(left)">
                                      <p:cBhvr>
                                        <p:cTn id="515" dur="500"/>
                                        <p:tgtEl>
                                          <p:spTgt spid="579"/>
                                        </p:tgtEl>
                                      </p:cBhvr>
                                    </p:animEffect>
                                  </p:childTnLst>
                                </p:cTn>
                              </p:par>
                            </p:childTnLst>
                          </p:cTn>
                        </p:par>
                        <p:par>
                          <p:cTn id="516" fill="hold">
                            <p:stCondLst>
                              <p:cond delay="64000"/>
                            </p:stCondLst>
                            <p:childTnLst>
                              <p:par>
                                <p:cTn id="517" presetID="22" presetClass="entr" presetSubtype="8" fill="hold" grpId="0" nodeType="afterEffect">
                                  <p:stCondLst>
                                    <p:cond delay="0"/>
                                  </p:stCondLst>
                                  <p:childTnLst>
                                    <p:set>
                                      <p:cBhvr>
                                        <p:cTn id="518" dur="1" fill="hold">
                                          <p:stCondLst>
                                            <p:cond delay="0"/>
                                          </p:stCondLst>
                                        </p:cTn>
                                        <p:tgtEl>
                                          <p:spTgt spid="580"/>
                                        </p:tgtEl>
                                        <p:attrNameLst>
                                          <p:attrName>style.visibility</p:attrName>
                                        </p:attrNameLst>
                                      </p:cBhvr>
                                      <p:to>
                                        <p:strVal val="visible"/>
                                      </p:to>
                                    </p:set>
                                    <p:animEffect transition="in" filter="wipe(left)">
                                      <p:cBhvr>
                                        <p:cTn id="519" dur="500"/>
                                        <p:tgtEl>
                                          <p:spTgt spid="580"/>
                                        </p:tgtEl>
                                      </p:cBhvr>
                                    </p:animEffect>
                                  </p:childTnLst>
                                </p:cTn>
                              </p:par>
                            </p:childTnLst>
                          </p:cTn>
                        </p:par>
                        <p:par>
                          <p:cTn id="520" fill="hold">
                            <p:stCondLst>
                              <p:cond delay="64500"/>
                            </p:stCondLst>
                            <p:childTnLst>
                              <p:par>
                                <p:cTn id="521" presetID="22" presetClass="entr" presetSubtype="8" fill="hold" grpId="0" nodeType="afterEffect">
                                  <p:stCondLst>
                                    <p:cond delay="0"/>
                                  </p:stCondLst>
                                  <p:childTnLst>
                                    <p:set>
                                      <p:cBhvr>
                                        <p:cTn id="522" dur="1" fill="hold">
                                          <p:stCondLst>
                                            <p:cond delay="0"/>
                                          </p:stCondLst>
                                        </p:cTn>
                                        <p:tgtEl>
                                          <p:spTgt spid="581"/>
                                        </p:tgtEl>
                                        <p:attrNameLst>
                                          <p:attrName>style.visibility</p:attrName>
                                        </p:attrNameLst>
                                      </p:cBhvr>
                                      <p:to>
                                        <p:strVal val="visible"/>
                                      </p:to>
                                    </p:set>
                                    <p:animEffect transition="in" filter="wipe(left)">
                                      <p:cBhvr>
                                        <p:cTn id="523" dur="500"/>
                                        <p:tgtEl>
                                          <p:spTgt spid="581"/>
                                        </p:tgtEl>
                                      </p:cBhvr>
                                    </p:animEffect>
                                  </p:childTnLst>
                                </p:cTn>
                              </p:par>
                            </p:childTnLst>
                          </p:cTn>
                        </p:par>
                        <p:par>
                          <p:cTn id="524" fill="hold">
                            <p:stCondLst>
                              <p:cond delay="65000"/>
                            </p:stCondLst>
                            <p:childTnLst>
                              <p:par>
                                <p:cTn id="525" presetID="22" presetClass="entr" presetSubtype="8" fill="hold" grpId="0" nodeType="afterEffect">
                                  <p:stCondLst>
                                    <p:cond delay="0"/>
                                  </p:stCondLst>
                                  <p:childTnLst>
                                    <p:set>
                                      <p:cBhvr>
                                        <p:cTn id="526" dur="1" fill="hold">
                                          <p:stCondLst>
                                            <p:cond delay="0"/>
                                          </p:stCondLst>
                                        </p:cTn>
                                        <p:tgtEl>
                                          <p:spTgt spid="582"/>
                                        </p:tgtEl>
                                        <p:attrNameLst>
                                          <p:attrName>style.visibility</p:attrName>
                                        </p:attrNameLst>
                                      </p:cBhvr>
                                      <p:to>
                                        <p:strVal val="visible"/>
                                      </p:to>
                                    </p:set>
                                    <p:animEffect transition="in" filter="wipe(left)">
                                      <p:cBhvr>
                                        <p:cTn id="527" dur="500"/>
                                        <p:tgtEl>
                                          <p:spTgt spid="582"/>
                                        </p:tgtEl>
                                      </p:cBhvr>
                                    </p:animEffect>
                                  </p:childTnLst>
                                </p:cTn>
                              </p:par>
                            </p:childTnLst>
                          </p:cTn>
                        </p:par>
                        <p:par>
                          <p:cTn id="528" fill="hold">
                            <p:stCondLst>
                              <p:cond delay="65500"/>
                            </p:stCondLst>
                            <p:childTnLst>
                              <p:par>
                                <p:cTn id="529" presetID="22" presetClass="entr" presetSubtype="8" fill="hold" nodeType="afterEffect">
                                  <p:stCondLst>
                                    <p:cond delay="0"/>
                                  </p:stCondLst>
                                  <p:childTnLst>
                                    <p:set>
                                      <p:cBhvr>
                                        <p:cTn id="530" dur="1" fill="hold">
                                          <p:stCondLst>
                                            <p:cond delay="0"/>
                                          </p:stCondLst>
                                        </p:cTn>
                                        <p:tgtEl>
                                          <p:spTgt spid="584"/>
                                        </p:tgtEl>
                                        <p:attrNameLst>
                                          <p:attrName>style.visibility</p:attrName>
                                        </p:attrNameLst>
                                      </p:cBhvr>
                                      <p:to>
                                        <p:strVal val="visible"/>
                                      </p:to>
                                    </p:set>
                                    <p:animEffect transition="in" filter="wipe(left)">
                                      <p:cBhvr>
                                        <p:cTn id="531" dur="500"/>
                                        <p:tgtEl>
                                          <p:spTgt spid="584"/>
                                        </p:tgtEl>
                                      </p:cBhvr>
                                    </p:animEffect>
                                  </p:childTnLst>
                                </p:cTn>
                              </p:par>
                            </p:childTnLst>
                          </p:cTn>
                        </p:par>
                        <p:par>
                          <p:cTn id="532" fill="hold">
                            <p:stCondLst>
                              <p:cond delay="66000"/>
                            </p:stCondLst>
                            <p:childTnLst>
                              <p:par>
                                <p:cTn id="533" presetID="22" presetClass="entr" presetSubtype="8" fill="hold" grpId="0" nodeType="afterEffect">
                                  <p:stCondLst>
                                    <p:cond delay="0"/>
                                  </p:stCondLst>
                                  <p:childTnLst>
                                    <p:set>
                                      <p:cBhvr>
                                        <p:cTn id="534" dur="1" fill="hold">
                                          <p:stCondLst>
                                            <p:cond delay="0"/>
                                          </p:stCondLst>
                                        </p:cTn>
                                        <p:tgtEl>
                                          <p:spTgt spid="583"/>
                                        </p:tgtEl>
                                        <p:attrNameLst>
                                          <p:attrName>style.visibility</p:attrName>
                                        </p:attrNameLst>
                                      </p:cBhvr>
                                      <p:to>
                                        <p:strVal val="visible"/>
                                      </p:to>
                                    </p:set>
                                    <p:animEffect transition="in" filter="wipe(left)">
                                      <p:cBhvr>
                                        <p:cTn id="535" dur="500"/>
                                        <p:tgtEl>
                                          <p:spTgt spid="583"/>
                                        </p:tgtEl>
                                      </p:cBhvr>
                                    </p:animEffect>
                                  </p:childTnLst>
                                </p:cTn>
                              </p:par>
                            </p:childTnLst>
                          </p:cTn>
                        </p:par>
                        <p:par>
                          <p:cTn id="536" fill="hold">
                            <p:stCondLst>
                              <p:cond delay="66500"/>
                            </p:stCondLst>
                            <p:childTnLst>
                              <p:par>
                                <p:cTn id="537" presetID="22" presetClass="entr" presetSubtype="8" fill="hold" nodeType="afterEffect">
                                  <p:stCondLst>
                                    <p:cond delay="0"/>
                                  </p:stCondLst>
                                  <p:childTnLst>
                                    <p:set>
                                      <p:cBhvr>
                                        <p:cTn id="538" dur="1" fill="hold">
                                          <p:stCondLst>
                                            <p:cond delay="0"/>
                                          </p:stCondLst>
                                        </p:cTn>
                                        <p:tgtEl>
                                          <p:spTgt spid="586"/>
                                        </p:tgtEl>
                                        <p:attrNameLst>
                                          <p:attrName>style.visibility</p:attrName>
                                        </p:attrNameLst>
                                      </p:cBhvr>
                                      <p:to>
                                        <p:strVal val="visible"/>
                                      </p:to>
                                    </p:set>
                                    <p:animEffect transition="in" filter="wipe(left)">
                                      <p:cBhvr>
                                        <p:cTn id="539" dur="500"/>
                                        <p:tgtEl>
                                          <p:spTgt spid="586"/>
                                        </p:tgtEl>
                                      </p:cBhvr>
                                    </p:animEffect>
                                  </p:childTnLst>
                                </p:cTn>
                              </p:par>
                            </p:childTnLst>
                          </p:cTn>
                        </p:par>
                        <p:par>
                          <p:cTn id="540" fill="hold">
                            <p:stCondLst>
                              <p:cond delay="67000"/>
                            </p:stCondLst>
                            <p:childTnLst>
                              <p:par>
                                <p:cTn id="541" presetID="22" presetClass="entr" presetSubtype="8" fill="hold" grpId="0" nodeType="afterEffect">
                                  <p:stCondLst>
                                    <p:cond delay="0"/>
                                  </p:stCondLst>
                                  <p:childTnLst>
                                    <p:set>
                                      <p:cBhvr>
                                        <p:cTn id="542" dur="1" fill="hold">
                                          <p:stCondLst>
                                            <p:cond delay="0"/>
                                          </p:stCondLst>
                                        </p:cTn>
                                        <p:tgtEl>
                                          <p:spTgt spid="585"/>
                                        </p:tgtEl>
                                        <p:attrNameLst>
                                          <p:attrName>style.visibility</p:attrName>
                                        </p:attrNameLst>
                                      </p:cBhvr>
                                      <p:to>
                                        <p:strVal val="visible"/>
                                      </p:to>
                                    </p:set>
                                    <p:animEffect transition="in" filter="wipe(left)">
                                      <p:cBhvr>
                                        <p:cTn id="543" dur="500"/>
                                        <p:tgtEl>
                                          <p:spTgt spid="585"/>
                                        </p:tgtEl>
                                      </p:cBhvr>
                                    </p:animEffect>
                                  </p:childTnLst>
                                </p:cTn>
                              </p:par>
                            </p:childTnLst>
                          </p:cTn>
                        </p:par>
                        <p:par>
                          <p:cTn id="544" fill="hold">
                            <p:stCondLst>
                              <p:cond delay="67500"/>
                            </p:stCondLst>
                            <p:childTnLst>
                              <p:par>
                                <p:cTn id="545" presetID="22" presetClass="entr" presetSubtype="8" fill="hold" nodeType="afterEffect">
                                  <p:stCondLst>
                                    <p:cond delay="0"/>
                                  </p:stCondLst>
                                  <p:childTnLst>
                                    <p:set>
                                      <p:cBhvr>
                                        <p:cTn id="546" dur="1" fill="hold">
                                          <p:stCondLst>
                                            <p:cond delay="0"/>
                                          </p:stCondLst>
                                        </p:cTn>
                                        <p:tgtEl>
                                          <p:spTgt spid="565"/>
                                        </p:tgtEl>
                                        <p:attrNameLst>
                                          <p:attrName>style.visibility</p:attrName>
                                        </p:attrNameLst>
                                      </p:cBhvr>
                                      <p:to>
                                        <p:strVal val="visible"/>
                                      </p:to>
                                    </p:set>
                                    <p:animEffect transition="in" filter="wipe(left)">
                                      <p:cBhvr>
                                        <p:cTn id="547" dur="500"/>
                                        <p:tgtEl>
                                          <p:spTgt spid="565"/>
                                        </p:tgtEl>
                                      </p:cBhvr>
                                    </p:animEffect>
                                  </p:childTnLst>
                                </p:cTn>
                              </p:par>
                            </p:childTnLst>
                          </p:cTn>
                        </p:par>
                        <p:par>
                          <p:cTn id="548" fill="hold">
                            <p:stCondLst>
                              <p:cond delay="68000"/>
                            </p:stCondLst>
                            <p:childTnLst>
                              <p:par>
                                <p:cTn id="549" presetID="22" presetClass="entr" presetSubtype="8" fill="hold" grpId="0" nodeType="afterEffect">
                                  <p:stCondLst>
                                    <p:cond delay="0"/>
                                  </p:stCondLst>
                                  <p:childTnLst>
                                    <p:set>
                                      <p:cBhvr>
                                        <p:cTn id="550" dur="1" fill="hold">
                                          <p:stCondLst>
                                            <p:cond delay="0"/>
                                          </p:stCondLst>
                                        </p:cTn>
                                        <p:tgtEl>
                                          <p:spTgt spid="587"/>
                                        </p:tgtEl>
                                        <p:attrNameLst>
                                          <p:attrName>style.visibility</p:attrName>
                                        </p:attrNameLst>
                                      </p:cBhvr>
                                      <p:to>
                                        <p:strVal val="visible"/>
                                      </p:to>
                                    </p:set>
                                    <p:animEffect transition="in" filter="wipe(left)">
                                      <p:cBhvr>
                                        <p:cTn id="551" dur="500"/>
                                        <p:tgtEl>
                                          <p:spTgt spid="587"/>
                                        </p:tgtEl>
                                      </p:cBhvr>
                                    </p:animEffect>
                                  </p:childTnLst>
                                </p:cTn>
                              </p:par>
                            </p:childTnLst>
                          </p:cTn>
                        </p:par>
                        <p:par>
                          <p:cTn id="552" fill="hold">
                            <p:stCondLst>
                              <p:cond delay="68500"/>
                            </p:stCondLst>
                            <p:childTnLst>
                              <p:par>
                                <p:cTn id="553" presetID="22" presetClass="entr" presetSubtype="8" fill="hold" nodeType="afterEffect">
                                  <p:stCondLst>
                                    <p:cond delay="0"/>
                                  </p:stCondLst>
                                  <p:childTnLst>
                                    <p:set>
                                      <p:cBhvr>
                                        <p:cTn id="554" dur="1" fill="hold">
                                          <p:stCondLst>
                                            <p:cond delay="0"/>
                                          </p:stCondLst>
                                        </p:cTn>
                                        <p:tgtEl>
                                          <p:spTgt spid="588"/>
                                        </p:tgtEl>
                                        <p:attrNameLst>
                                          <p:attrName>style.visibility</p:attrName>
                                        </p:attrNameLst>
                                      </p:cBhvr>
                                      <p:to>
                                        <p:strVal val="visible"/>
                                      </p:to>
                                    </p:set>
                                    <p:animEffect transition="in" filter="wipe(left)">
                                      <p:cBhvr>
                                        <p:cTn id="555" dur="500"/>
                                        <p:tgtEl>
                                          <p:spTgt spid="588"/>
                                        </p:tgtEl>
                                      </p:cBhvr>
                                    </p:animEffect>
                                  </p:childTnLst>
                                </p:cTn>
                              </p:par>
                            </p:childTnLst>
                          </p:cTn>
                        </p:par>
                        <p:par>
                          <p:cTn id="556" fill="hold">
                            <p:stCondLst>
                              <p:cond delay="69000"/>
                            </p:stCondLst>
                            <p:childTnLst>
                              <p:par>
                                <p:cTn id="557" presetID="22" presetClass="entr" presetSubtype="8" fill="hold" grpId="0" nodeType="afterEffect">
                                  <p:stCondLst>
                                    <p:cond delay="0"/>
                                  </p:stCondLst>
                                  <p:childTnLst>
                                    <p:set>
                                      <p:cBhvr>
                                        <p:cTn id="558" dur="1" fill="hold">
                                          <p:stCondLst>
                                            <p:cond delay="0"/>
                                          </p:stCondLst>
                                        </p:cTn>
                                        <p:tgtEl>
                                          <p:spTgt spid="589"/>
                                        </p:tgtEl>
                                        <p:attrNameLst>
                                          <p:attrName>style.visibility</p:attrName>
                                        </p:attrNameLst>
                                      </p:cBhvr>
                                      <p:to>
                                        <p:strVal val="visible"/>
                                      </p:to>
                                    </p:set>
                                    <p:animEffect transition="in" filter="wipe(left)">
                                      <p:cBhvr>
                                        <p:cTn id="559" dur="500"/>
                                        <p:tgtEl>
                                          <p:spTgt spid="589"/>
                                        </p:tgtEl>
                                      </p:cBhvr>
                                    </p:animEffect>
                                  </p:childTnLst>
                                </p:cTn>
                              </p:par>
                            </p:childTnLst>
                          </p:cTn>
                        </p:par>
                        <p:par>
                          <p:cTn id="560" fill="hold">
                            <p:stCondLst>
                              <p:cond delay="69500"/>
                            </p:stCondLst>
                            <p:childTnLst>
                              <p:par>
                                <p:cTn id="561" presetID="22" presetClass="entr" presetSubtype="8" fill="hold" nodeType="afterEffect">
                                  <p:stCondLst>
                                    <p:cond delay="0"/>
                                  </p:stCondLst>
                                  <p:childTnLst>
                                    <p:set>
                                      <p:cBhvr>
                                        <p:cTn id="562" dur="1" fill="hold">
                                          <p:stCondLst>
                                            <p:cond delay="0"/>
                                          </p:stCondLst>
                                        </p:cTn>
                                        <p:tgtEl>
                                          <p:spTgt spid="590"/>
                                        </p:tgtEl>
                                        <p:attrNameLst>
                                          <p:attrName>style.visibility</p:attrName>
                                        </p:attrNameLst>
                                      </p:cBhvr>
                                      <p:to>
                                        <p:strVal val="visible"/>
                                      </p:to>
                                    </p:set>
                                    <p:animEffect transition="in" filter="wipe(left)">
                                      <p:cBhvr>
                                        <p:cTn id="563" dur="500"/>
                                        <p:tgtEl>
                                          <p:spTgt spid="590"/>
                                        </p:tgtEl>
                                      </p:cBhvr>
                                    </p:animEffect>
                                  </p:childTnLst>
                                </p:cTn>
                              </p:par>
                            </p:childTnLst>
                          </p:cTn>
                        </p:par>
                        <p:par>
                          <p:cTn id="564" fill="hold">
                            <p:stCondLst>
                              <p:cond delay="70000"/>
                            </p:stCondLst>
                            <p:childTnLst>
                              <p:par>
                                <p:cTn id="565" presetID="22" presetClass="entr" presetSubtype="8" fill="hold" nodeType="afterEffect">
                                  <p:stCondLst>
                                    <p:cond delay="0"/>
                                  </p:stCondLst>
                                  <p:childTnLst>
                                    <p:set>
                                      <p:cBhvr>
                                        <p:cTn id="566" dur="1" fill="hold">
                                          <p:stCondLst>
                                            <p:cond delay="0"/>
                                          </p:stCondLst>
                                        </p:cTn>
                                        <p:tgtEl>
                                          <p:spTgt spid="591"/>
                                        </p:tgtEl>
                                        <p:attrNameLst>
                                          <p:attrName>style.visibility</p:attrName>
                                        </p:attrNameLst>
                                      </p:cBhvr>
                                      <p:to>
                                        <p:strVal val="visible"/>
                                      </p:to>
                                    </p:set>
                                    <p:animEffect transition="in" filter="wipe(left)">
                                      <p:cBhvr>
                                        <p:cTn id="567" dur="500"/>
                                        <p:tgtEl>
                                          <p:spTgt spid="591"/>
                                        </p:tgtEl>
                                      </p:cBhvr>
                                    </p:animEffect>
                                  </p:childTnLst>
                                </p:cTn>
                              </p:par>
                            </p:childTnLst>
                          </p:cTn>
                        </p:par>
                        <p:par>
                          <p:cTn id="568" fill="hold">
                            <p:stCondLst>
                              <p:cond delay="70500"/>
                            </p:stCondLst>
                            <p:childTnLst>
                              <p:par>
                                <p:cTn id="569" presetID="22" presetClass="entr" presetSubtype="8" fill="hold" grpId="0" nodeType="afterEffect">
                                  <p:stCondLst>
                                    <p:cond delay="0"/>
                                  </p:stCondLst>
                                  <p:childTnLst>
                                    <p:set>
                                      <p:cBhvr>
                                        <p:cTn id="570" dur="1" fill="hold">
                                          <p:stCondLst>
                                            <p:cond delay="0"/>
                                          </p:stCondLst>
                                        </p:cTn>
                                        <p:tgtEl>
                                          <p:spTgt spid="592"/>
                                        </p:tgtEl>
                                        <p:attrNameLst>
                                          <p:attrName>style.visibility</p:attrName>
                                        </p:attrNameLst>
                                      </p:cBhvr>
                                      <p:to>
                                        <p:strVal val="visible"/>
                                      </p:to>
                                    </p:set>
                                    <p:animEffect transition="in" filter="wipe(left)">
                                      <p:cBhvr>
                                        <p:cTn id="571" dur="500"/>
                                        <p:tgtEl>
                                          <p:spTgt spid="592"/>
                                        </p:tgtEl>
                                      </p:cBhvr>
                                    </p:animEffect>
                                  </p:childTnLst>
                                </p:cTn>
                              </p:par>
                            </p:childTnLst>
                          </p:cTn>
                        </p:par>
                        <p:par>
                          <p:cTn id="572" fill="hold">
                            <p:stCondLst>
                              <p:cond delay="71000"/>
                            </p:stCondLst>
                            <p:childTnLst>
                              <p:par>
                                <p:cTn id="573" presetID="22" presetClass="entr" presetSubtype="8" fill="hold" nodeType="afterEffect">
                                  <p:stCondLst>
                                    <p:cond delay="0"/>
                                  </p:stCondLst>
                                  <p:childTnLst>
                                    <p:set>
                                      <p:cBhvr>
                                        <p:cTn id="574" dur="1" fill="hold">
                                          <p:stCondLst>
                                            <p:cond delay="0"/>
                                          </p:stCondLst>
                                        </p:cTn>
                                        <p:tgtEl>
                                          <p:spTgt spid="593"/>
                                        </p:tgtEl>
                                        <p:attrNameLst>
                                          <p:attrName>style.visibility</p:attrName>
                                        </p:attrNameLst>
                                      </p:cBhvr>
                                      <p:to>
                                        <p:strVal val="visible"/>
                                      </p:to>
                                    </p:set>
                                    <p:animEffect transition="in" filter="wipe(left)">
                                      <p:cBhvr>
                                        <p:cTn id="575" dur="500"/>
                                        <p:tgtEl>
                                          <p:spTgt spid="593"/>
                                        </p:tgtEl>
                                      </p:cBhvr>
                                    </p:animEffect>
                                  </p:childTnLst>
                                </p:cTn>
                              </p:par>
                            </p:childTnLst>
                          </p:cTn>
                        </p:par>
                        <p:par>
                          <p:cTn id="576" fill="hold">
                            <p:stCondLst>
                              <p:cond delay="71500"/>
                            </p:stCondLst>
                            <p:childTnLst>
                              <p:par>
                                <p:cTn id="577" presetID="22" presetClass="entr" presetSubtype="8" fill="hold" nodeType="afterEffect">
                                  <p:stCondLst>
                                    <p:cond delay="0"/>
                                  </p:stCondLst>
                                  <p:childTnLst>
                                    <p:set>
                                      <p:cBhvr>
                                        <p:cTn id="578" dur="1" fill="hold">
                                          <p:stCondLst>
                                            <p:cond delay="0"/>
                                          </p:stCondLst>
                                        </p:cTn>
                                        <p:tgtEl>
                                          <p:spTgt spid="594"/>
                                        </p:tgtEl>
                                        <p:attrNameLst>
                                          <p:attrName>style.visibility</p:attrName>
                                        </p:attrNameLst>
                                      </p:cBhvr>
                                      <p:to>
                                        <p:strVal val="visible"/>
                                      </p:to>
                                    </p:set>
                                    <p:animEffect transition="in" filter="wipe(left)">
                                      <p:cBhvr>
                                        <p:cTn id="579" dur="500"/>
                                        <p:tgtEl>
                                          <p:spTgt spid="594"/>
                                        </p:tgtEl>
                                      </p:cBhvr>
                                    </p:animEffect>
                                  </p:childTnLst>
                                </p:cTn>
                              </p:par>
                            </p:childTnLst>
                          </p:cTn>
                        </p:par>
                        <p:par>
                          <p:cTn id="580" fill="hold">
                            <p:stCondLst>
                              <p:cond delay="72000"/>
                            </p:stCondLst>
                            <p:childTnLst>
                              <p:par>
                                <p:cTn id="581" presetID="22" presetClass="entr" presetSubtype="8" fill="hold" grpId="0" nodeType="afterEffect">
                                  <p:stCondLst>
                                    <p:cond delay="0"/>
                                  </p:stCondLst>
                                  <p:childTnLst>
                                    <p:set>
                                      <p:cBhvr>
                                        <p:cTn id="582" dur="1" fill="hold">
                                          <p:stCondLst>
                                            <p:cond delay="0"/>
                                          </p:stCondLst>
                                        </p:cTn>
                                        <p:tgtEl>
                                          <p:spTgt spid="596"/>
                                        </p:tgtEl>
                                        <p:attrNameLst>
                                          <p:attrName>style.visibility</p:attrName>
                                        </p:attrNameLst>
                                      </p:cBhvr>
                                      <p:to>
                                        <p:strVal val="visible"/>
                                      </p:to>
                                    </p:set>
                                    <p:animEffect transition="in" filter="wipe(left)">
                                      <p:cBhvr>
                                        <p:cTn id="583" dur="500"/>
                                        <p:tgtEl>
                                          <p:spTgt spid="596"/>
                                        </p:tgtEl>
                                      </p:cBhvr>
                                    </p:animEffect>
                                  </p:childTnLst>
                                </p:cTn>
                              </p:par>
                            </p:childTnLst>
                          </p:cTn>
                        </p:par>
                        <p:par>
                          <p:cTn id="584" fill="hold">
                            <p:stCondLst>
                              <p:cond delay="72500"/>
                            </p:stCondLst>
                            <p:childTnLst>
                              <p:par>
                                <p:cTn id="585" presetID="22" presetClass="entr" presetSubtype="8" fill="hold" nodeType="afterEffect">
                                  <p:stCondLst>
                                    <p:cond delay="0"/>
                                  </p:stCondLst>
                                  <p:childTnLst>
                                    <p:set>
                                      <p:cBhvr>
                                        <p:cTn id="586" dur="1" fill="hold">
                                          <p:stCondLst>
                                            <p:cond delay="0"/>
                                          </p:stCondLst>
                                        </p:cTn>
                                        <p:tgtEl>
                                          <p:spTgt spid="597"/>
                                        </p:tgtEl>
                                        <p:attrNameLst>
                                          <p:attrName>style.visibility</p:attrName>
                                        </p:attrNameLst>
                                      </p:cBhvr>
                                      <p:to>
                                        <p:strVal val="visible"/>
                                      </p:to>
                                    </p:set>
                                    <p:animEffect transition="in" filter="wipe(left)">
                                      <p:cBhvr>
                                        <p:cTn id="587" dur="500"/>
                                        <p:tgtEl>
                                          <p:spTgt spid="597"/>
                                        </p:tgtEl>
                                      </p:cBhvr>
                                    </p:animEffect>
                                  </p:childTnLst>
                                </p:cTn>
                              </p:par>
                            </p:childTnLst>
                          </p:cTn>
                        </p:par>
                        <p:par>
                          <p:cTn id="588" fill="hold">
                            <p:stCondLst>
                              <p:cond delay="73000"/>
                            </p:stCondLst>
                            <p:childTnLst>
                              <p:par>
                                <p:cTn id="589" presetID="22" presetClass="entr" presetSubtype="8" fill="hold" grpId="0" nodeType="afterEffect">
                                  <p:stCondLst>
                                    <p:cond delay="0"/>
                                  </p:stCondLst>
                                  <p:childTnLst>
                                    <p:set>
                                      <p:cBhvr>
                                        <p:cTn id="590" dur="1" fill="hold">
                                          <p:stCondLst>
                                            <p:cond delay="0"/>
                                          </p:stCondLst>
                                        </p:cTn>
                                        <p:tgtEl>
                                          <p:spTgt spid="598"/>
                                        </p:tgtEl>
                                        <p:attrNameLst>
                                          <p:attrName>style.visibility</p:attrName>
                                        </p:attrNameLst>
                                      </p:cBhvr>
                                      <p:to>
                                        <p:strVal val="visible"/>
                                      </p:to>
                                    </p:set>
                                    <p:animEffect transition="in" filter="wipe(left)">
                                      <p:cBhvr>
                                        <p:cTn id="591" dur="500"/>
                                        <p:tgtEl>
                                          <p:spTgt spid="598"/>
                                        </p:tgtEl>
                                      </p:cBhvr>
                                    </p:animEffect>
                                  </p:childTnLst>
                                </p:cTn>
                              </p:par>
                            </p:childTnLst>
                          </p:cTn>
                        </p:par>
                        <p:par>
                          <p:cTn id="592" fill="hold">
                            <p:stCondLst>
                              <p:cond delay="73500"/>
                            </p:stCondLst>
                            <p:childTnLst>
                              <p:par>
                                <p:cTn id="593" presetID="22" presetClass="entr" presetSubtype="8" fill="hold" nodeType="afterEffect">
                                  <p:stCondLst>
                                    <p:cond delay="0"/>
                                  </p:stCondLst>
                                  <p:childTnLst>
                                    <p:set>
                                      <p:cBhvr>
                                        <p:cTn id="594" dur="1" fill="hold">
                                          <p:stCondLst>
                                            <p:cond delay="0"/>
                                          </p:stCondLst>
                                        </p:cTn>
                                        <p:tgtEl>
                                          <p:spTgt spid="599"/>
                                        </p:tgtEl>
                                        <p:attrNameLst>
                                          <p:attrName>style.visibility</p:attrName>
                                        </p:attrNameLst>
                                      </p:cBhvr>
                                      <p:to>
                                        <p:strVal val="visible"/>
                                      </p:to>
                                    </p:set>
                                    <p:animEffect transition="in" filter="wipe(left)">
                                      <p:cBhvr>
                                        <p:cTn id="595" dur="500"/>
                                        <p:tgtEl>
                                          <p:spTgt spid="599"/>
                                        </p:tgtEl>
                                      </p:cBhvr>
                                    </p:animEffect>
                                  </p:childTnLst>
                                </p:cTn>
                              </p:par>
                            </p:childTnLst>
                          </p:cTn>
                        </p:par>
                        <p:par>
                          <p:cTn id="596" fill="hold">
                            <p:stCondLst>
                              <p:cond delay="74000"/>
                            </p:stCondLst>
                            <p:childTnLst>
                              <p:par>
                                <p:cTn id="597" presetID="22" presetClass="entr" presetSubtype="8" fill="hold" grpId="0" nodeType="afterEffect">
                                  <p:stCondLst>
                                    <p:cond delay="0"/>
                                  </p:stCondLst>
                                  <p:childTnLst>
                                    <p:set>
                                      <p:cBhvr>
                                        <p:cTn id="598" dur="1" fill="hold">
                                          <p:stCondLst>
                                            <p:cond delay="0"/>
                                          </p:stCondLst>
                                        </p:cTn>
                                        <p:tgtEl>
                                          <p:spTgt spid="600"/>
                                        </p:tgtEl>
                                        <p:attrNameLst>
                                          <p:attrName>style.visibility</p:attrName>
                                        </p:attrNameLst>
                                      </p:cBhvr>
                                      <p:to>
                                        <p:strVal val="visible"/>
                                      </p:to>
                                    </p:set>
                                    <p:animEffect transition="in" filter="wipe(left)">
                                      <p:cBhvr>
                                        <p:cTn id="599" dur="500"/>
                                        <p:tgtEl>
                                          <p:spTgt spid="600"/>
                                        </p:tgtEl>
                                      </p:cBhvr>
                                    </p:animEffect>
                                  </p:childTnLst>
                                </p:cTn>
                              </p:par>
                            </p:childTnLst>
                          </p:cTn>
                        </p:par>
                        <p:par>
                          <p:cTn id="600" fill="hold">
                            <p:stCondLst>
                              <p:cond delay="74500"/>
                            </p:stCondLst>
                            <p:childTnLst>
                              <p:par>
                                <p:cTn id="601" presetID="22" presetClass="entr" presetSubtype="8" fill="hold" nodeType="afterEffect">
                                  <p:stCondLst>
                                    <p:cond delay="0"/>
                                  </p:stCondLst>
                                  <p:childTnLst>
                                    <p:set>
                                      <p:cBhvr>
                                        <p:cTn id="602" dur="1" fill="hold">
                                          <p:stCondLst>
                                            <p:cond delay="0"/>
                                          </p:stCondLst>
                                        </p:cTn>
                                        <p:tgtEl>
                                          <p:spTgt spid="601"/>
                                        </p:tgtEl>
                                        <p:attrNameLst>
                                          <p:attrName>style.visibility</p:attrName>
                                        </p:attrNameLst>
                                      </p:cBhvr>
                                      <p:to>
                                        <p:strVal val="visible"/>
                                      </p:to>
                                    </p:set>
                                    <p:animEffect transition="in" filter="wipe(left)">
                                      <p:cBhvr>
                                        <p:cTn id="603" dur="500"/>
                                        <p:tgtEl>
                                          <p:spTgt spid="601"/>
                                        </p:tgtEl>
                                      </p:cBhvr>
                                    </p:animEffect>
                                  </p:childTnLst>
                                </p:cTn>
                              </p:par>
                            </p:childTnLst>
                          </p:cTn>
                        </p:par>
                        <p:par>
                          <p:cTn id="604" fill="hold">
                            <p:stCondLst>
                              <p:cond delay="75000"/>
                            </p:stCondLst>
                            <p:childTnLst>
                              <p:par>
                                <p:cTn id="605" presetID="22" presetClass="entr" presetSubtype="8" fill="hold" grpId="0" nodeType="afterEffect">
                                  <p:stCondLst>
                                    <p:cond delay="0"/>
                                  </p:stCondLst>
                                  <p:childTnLst>
                                    <p:set>
                                      <p:cBhvr>
                                        <p:cTn id="606" dur="1" fill="hold">
                                          <p:stCondLst>
                                            <p:cond delay="0"/>
                                          </p:stCondLst>
                                        </p:cTn>
                                        <p:tgtEl>
                                          <p:spTgt spid="602"/>
                                        </p:tgtEl>
                                        <p:attrNameLst>
                                          <p:attrName>style.visibility</p:attrName>
                                        </p:attrNameLst>
                                      </p:cBhvr>
                                      <p:to>
                                        <p:strVal val="visible"/>
                                      </p:to>
                                    </p:set>
                                    <p:animEffect transition="in" filter="wipe(left)">
                                      <p:cBhvr>
                                        <p:cTn id="607" dur="500"/>
                                        <p:tgtEl>
                                          <p:spTgt spid="602"/>
                                        </p:tgtEl>
                                      </p:cBhvr>
                                    </p:animEffect>
                                  </p:childTnLst>
                                </p:cTn>
                              </p:par>
                            </p:childTnLst>
                          </p:cTn>
                        </p:par>
                        <p:par>
                          <p:cTn id="608" fill="hold">
                            <p:stCondLst>
                              <p:cond delay="75500"/>
                            </p:stCondLst>
                            <p:childTnLst>
                              <p:par>
                                <p:cTn id="609" presetID="22" presetClass="entr" presetSubtype="8" fill="hold" nodeType="afterEffect">
                                  <p:stCondLst>
                                    <p:cond delay="0"/>
                                  </p:stCondLst>
                                  <p:childTnLst>
                                    <p:set>
                                      <p:cBhvr>
                                        <p:cTn id="610" dur="1" fill="hold">
                                          <p:stCondLst>
                                            <p:cond delay="0"/>
                                          </p:stCondLst>
                                        </p:cTn>
                                        <p:tgtEl>
                                          <p:spTgt spid="603"/>
                                        </p:tgtEl>
                                        <p:attrNameLst>
                                          <p:attrName>style.visibility</p:attrName>
                                        </p:attrNameLst>
                                      </p:cBhvr>
                                      <p:to>
                                        <p:strVal val="visible"/>
                                      </p:to>
                                    </p:set>
                                    <p:animEffect transition="in" filter="wipe(left)">
                                      <p:cBhvr>
                                        <p:cTn id="611" dur="500"/>
                                        <p:tgtEl>
                                          <p:spTgt spid="603"/>
                                        </p:tgtEl>
                                      </p:cBhvr>
                                    </p:animEffect>
                                  </p:childTnLst>
                                </p:cTn>
                              </p:par>
                            </p:childTnLst>
                          </p:cTn>
                        </p:par>
                        <p:par>
                          <p:cTn id="612" fill="hold">
                            <p:stCondLst>
                              <p:cond delay="76000"/>
                            </p:stCondLst>
                            <p:childTnLst>
                              <p:par>
                                <p:cTn id="613" presetID="22" presetClass="entr" presetSubtype="8" fill="hold" grpId="0" nodeType="afterEffect">
                                  <p:stCondLst>
                                    <p:cond delay="0"/>
                                  </p:stCondLst>
                                  <p:childTnLst>
                                    <p:set>
                                      <p:cBhvr>
                                        <p:cTn id="614" dur="1" fill="hold">
                                          <p:stCondLst>
                                            <p:cond delay="0"/>
                                          </p:stCondLst>
                                        </p:cTn>
                                        <p:tgtEl>
                                          <p:spTgt spid="604"/>
                                        </p:tgtEl>
                                        <p:attrNameLst>
                                          <p:attrName>style.visibility</p:attrName>
                                        </p:attrNameLst>
                                      </p:cBhvr>
                                      <p:to>
                                        <p:strVal val="visible"/>
                                      </p:to>
                                    </p:set>
                                    <p:animEffect transition="in" filter="wipe(left)">
                                      <p:cBhvr>
                                        <p:cTn id="615" dur="500"/>
                                        <p:tgtEl>
                                          <p:spTgt spid="604"/>
                                        </p:tgtEl>
                                      </p:cBhvr>
                                    </p:animEffect>
                                  </p:childTnLst>
                                </p:cTn>
                              </p:par>
                            </p:childTnLst>
                          </p:cTn>
                        </p:par>
                        <p:par>
                          <p:cTn id="616" fill="hold">
                            <p:stCondLst>
                              <p:cond delay="76500"/>
                            </p:stCondLst>
                            <p:childTnLst>
                              <p:par>
                                <p:cTn id="617" presetID="22" presetClass="entr" presetSubtype="8" fill="hold" nodeType="afterEffect">
                                  <p:stCondLst>
                                    <p:cond delay="0"/>
                                  </p:stCondLst>
                                  <p:childTnLst>
                                    <p:set>
                                      <p:cBhvr>
                                        <p:cTn id="618" dur="1" fill="hold">
                                          <p:stCondLst>
                                            <p:cond delay="0"/>
                                          </p:stCondLst>
                                        </p:cTn>
                                        <p:tgtEl>
                                          <p:spTgt spid="605"/>
                                        </p:tgtEl>
                                        <p:attrNameLst>
                                          <p:attrName>style.visibility</p:attrName>
                                        </p:attrNameLst>
                                      </p:cBhvr>
                                      <p:to>
                                        <p:strVal val="visible"/>
                                      </p:to>
                                    </p:set>
                                    <p:animEffect transition="in" filter="wipe(left)">
                                      <p:cBhvr>
                                        <p:cTn id="619" dur="500"/>
                                        <p:tgtEl>
                                          <p:spTgt spid="605"/>
                                        </p:tgtEl>
                                      </p:cBhvr>
                                    </p:animEffect>
                                  </p:childTnLst>
                                </p:cTn>
                              </p:par>
                            </p:childTnLst>
                          </p:cTn>
                        </p:par>
                        <p:par>
                          <p:cTn id="620" fill="hold">
                            <p:stCondLst>
                              <p:cond delay="77000"/>
                            </p:stCondLst>
                            <p:childTnLst>
                              <p:par>
                                <p:cTn id="621" presetID="22" presetClass="entr" presetSubtype="8" fill="hold" grpId="0" nodeType="afterEffect">
                                  <p:stCondLst>
                                    <p:cond delay="0"/>
                                  </p:stCondLst>
                                  <p:childTnLst>
                                    <p:set>
                                      <p:cBhvr>
                                        <p:cTn id="622" dur="1" fill="hold">
                                          <p:stCondLst>
                                            <p:cond delay="0"/>
                                          </p:stCondLst>
                                        </p:cTn>
                                        <p:tgtEl>
                                          <p:spTgt spid="606"/>
                                        </p:tgtEl>
                                        <p:attrNameLst>
                                          <p:attrName>style.visibility</p:attrName>
                                        </p:attrNameLst>
                                      </p:cBhvr>
                                      <p:to>
                                        <p:strVal val="visible"/>
                                      </p:to>
                                    </p:set>
                                    <p:animEffect transition="in" filter="wipe(left)">
                                      <p:cBhvr>
                                        <p:cTn id="623" dur="500"/>
                                        <p:tgtEl>
                                          <p:spTgt spid="606"/>
                                        </p:tgtEl>
                                      </p:cBhvr>
                                    </p:animEffect>
                                  </p:childTnLst>
                                </p:cTn>
                              </p:par>
                            </p:childTnLst>
                          </p:cTn>
                        </p:par>
                        <p:par>
                          <p:cTn id="624" fill="hold">
                            <p:stCondLst>
                              <p:cond delay="77500"/>
                            </p:stCondLst>
                            <p:childTnLst>
                              <p:par>
                                <p:cTn id="625" presetID="22" presetClass="entr" presetSubtype="8" fill="hold" nodeType="afterEffect">
                                  <p:stCondLst>
                                    <p:cond delay="0"/>
                                  </p:stCondLst>
                                  <p:childTnLst>
                                    <p:set>
                                      <p:cBhvr>
                                        <p:cTn id="626" dur="1" fill="hold">
                                          <p:stCondLst>
                                            <p:cond delay="0"/>
                                          </p:stCondLst>
                                        </p:cTn>
                                        <p:tgtEl>
                                          <p:spTgt spid="607"/>
                                        </p:tgtEl>
                                        <p:attrNameLst>
                                          <p:attrName>style.visibility</p:attrName>
                                        </p:attrNameLst>
                                      </p:cBhvr>
                                      <p:to>
                                        <p:strVal val="visible"/>
                                      </p:to>
                                    </p:set>
                                    <p:animEffect transition="in" filter="wipe(left)">
                                      <p:cBhvr>
                                        <p:cTn id="627" dur="500"/>
                                        <p:tgtEl>
                                          <p:spTgt spid="607"/>
                                        </p:tgtEl>
                                      </p:cBhvr>
                                    </p:animEffect>
                                  </p:childTnLst>
                                </p:cTn>
                              </p:par>
                            </p:childTnLst>
                          </p:cTn>
                        </p:par>
                        <p:par>
                          <p:cTn id="628" fill="hold">
                            <p:stCondLst>
                              <p:cond delay="78000"/>
                            </p:stCondLst>
                            <p:childTnLst>
                              <p:par>
                                <p:cTn id="629" presetID="22" presetClass="entr" presetSubtype="8" fill="hold" grpId="0" nodeType="afterEffect">
                                  <p:stCondLst>
                                    <p:cond delay="0"/>
                                  </p:stCondLst>
                                  <p:childTnLst>
                                    <p:set>
                                      <p:cBhvr>
                                        <p:cTn id="630" dur="1" fill="hold">
                                          <p:stCondLst>
                                            <p:cond delay="0"/>
                                          </p:stCondLst>
                                        </p:cTn>
                                        <p:tgtEl>
                                          <p:spTgt spid="608"/>
                                        </p:tgtEl>
                                        <p:attrNameLst>
                                          <p:attrName>style.visibility</p:attrName>
                                        </p:attrNameLst>
                                      </p:cBhvr>
                                      <p:to>
                                        <p:strVal val="visible"/>
                                      </p:to>
                                    </p:set>
                                    <p:animEffect transition="in" filter="wipe(left)">
                                      <p:cBhvr>
                                        <p:cTn id="631" dur="500"/>
                                        <p:tgtEl>
                                          <p:spTgt spid="608"/>
                                        </p:tgtEl>
                                      </p:cBhvr>
                                    </p:animEffect>
                                  </p:childTnLst>
                                </p:cTn>
                              </p:par>
                            </p:childTnLst>
                          </p:cTn>
                        </p:par>
                        <p:par>
                          <p:cTn id="632" fill="hold">
                            <p:stCondLst>
                              <p:cond delay="78500"/>
                            </p:stCondLst>
                            <p:childTnLst>
                              <p:par>
                                <p:cTn id="633" presetID="22" presetClass="entr" presetSubtype="8" fill="hold" nodeType="afterEffect">
                                  <p:stCondLst>
                                    <p:cond delay="0"/>
                                  </p:stCondLst>
                                  <p:childTnLst>
                                    <p:set>
                                      <p:cBhvr>
                                        <p:cTn id="634" dur="1" fill="hold">
                                          <p:stCondLst>
                                            <p:cond delay="0"/>
                                          </p:stCondLst>
                                        </p:cTn>
                                        <p:tgtEl>
                                          <p:spTgt spid="609"/>
                                        </p:tgtEl>
                                        <p:attrNameLst>
                                          <p:attrName>style.visibility</p:attrName>
                                        </p:attrNameLst>
                                      </p:cBhvr>
                                      <p:to>
                                        <p:strVal val="visible"/>
                                      </p:to>
                                    </p:set>
                                    <p:animEffect transition="in" filter="wipe(left)">
                                      <p:cBhvr>
                                        <p:cTn id="635" dur="500"/>
                                        <p:tgtEl>
                                          <p:spTgt spid="609"/>
                                        </p:tgtEl>
                                      </p:cBhvr>
                                    </p:animEffect>
                                  </p:childTnLst>
                                </p:cTn>
                              </p:par>
                            </p:childTnLst>
                          </p:cTn>
                        </p:par>
                        <p:par>
                          <p:cTn id="636" fill="hold">
                            <p:stCondLst>
                              <p:cond delay="79000"/>
                            </p:stCondLst>
                            <p:childTnLst>
                              <p:par>
                                <p:cTn id="637" presetID="22" presetClass="entr" presetSubtype="8" fill="hold" grpId="0" nodeType="afterEffect">
                                  <p:stCondLst>
                                    <p:cond delay="0"/>
                                  </p:stCondLst>
                                  <p:childTnLst>
                                    <p:set>
                                      <p:cBhvr>
                                        <p:cTn id="638" dur="1" fill="hold">
                                          <p:stCondLst>
                                            <p:cond delay="0"/>
                                          </p:stCondLst>
                                        </p:cTn>
                                        <p:tgtEl>
                                          <p:spTgt spid="610"/>
                                        </p:tgtEl>
                                        <p:attrNameLst>
                                          <p:attrName>style.visibility</p:attrName>
                                        </p:attrNameLst>
                                      </p:cBhvr>
                                      <p:to>
                                        <p:strVal val="visible"/>
                                      </p:to>
                                    </p:set>
                                    <p:animEffect transition="in" filter="wipe(left)">
                                      <p:cBhvr>
                                        <p:cTn id="639" dur="500"/>
                                        <p:tgtEl>
                                          <p:spTgt spid="610"/>
                                        </p:tgtEl>
                                      </p:cBhvr>
                                    </p:animEffect>
                                  </p:childTnLst>
                                </p:cTn>
                              </p:par>
                            </p:childTnLst>
                          </p:cTn>
                        </p:par>
                        <p:par>
                          <p:cTn id="640" fill="hold">
                            <p:stCondLst>
                              <p:cond delay="79500"/>
                            </p:stCondLst>
                            <p:childTnLst>
                              <p:par>
                                <p:cTn id="641" presetID="22" presetClass="entr" presetSubtype="8" fill="hold" nodeType="afterEffect">
                                  <p:stCondLst>
                                    <p:cond delay="0"/>
                                  </p:stCondLst>
                                  <p:childTnLst>
                                    <p:set>
                                      <p:cBhvr>
                                        <p:cTn id="642" dur="1" fill="hold">
                                          <p:stCondLst>
                                            <p:cond delay="0"/>
                                          </p:stCondLst>
                                        </p:cTn>
                                        <p:tgtEl>
                                          <p:spTgt spid="611"/>
                                        </p:tgtEl>
                                        <p:attrNameLst>
                                          <p:attrName>style.visibility</p:attrName>
                                        </p:attrNameLst>
                                      </p:cBhvr>
                                      <p:to>
                                        <p:strVal val="visible"/>
                                      </p:to>
                                    </p:set>
                                    <p:animEffect transition="in" filter="wipe(left)">
                                      <p:cBhvr>
                                        <p:cTn id="643" dur="500"/>
                                        <p:tgtEl>
                                          <p:spTgt spid="611"/>
                                        </p:tgtEl>
                                      </p:cBhvr>
                                    </p:animEffect>
                                  </p:childTnLst>
                                </p:cTn>
                              </p:par>
                            </p:childTnLst>
                          </p:cTn>
                        </p:par>
                        <p:par>
                          <p:cTn id="644" fill="hold">
                            <p:stCondLst>
                              <p:cond delay="80000"/>
                            </p:stCondLst>
                            <p:childTnLst>
                              <p:par>
                                <p:cTn id="645" presetID="22" presetClass="entr" presetSubtype="8" fill="hold" nodeType="afterEffect">
                                  <p:stCondLst>
                                    <p:cond delay="0"/>
                                  </p:stCondLst>
                                  <p:childTnLst>
                                    <p:set>
                                      <p:cBhvr>
                                        <p:cTn id="646" dur="1" fill="hold">
                                          <p:stCondLst>
                                            <p:cond delay="0"/>
                                          </p:stCondLst>
                                        </p:cTn>
                                        <p:tgtEl>
                                          <p:spTgt spid="613"/>
                                        </p:tgtEl>
                                        <p:attrNameLst>
                                          <p:attrName>style.visibility</p:attrName>
                                        </p:attrNameLst>
                                      </p:cBhvr>
                                      <p:to>
                                        <p:strVal val="visible"/>
                                      </p:to>
                                    </p:set>
                                    <p:animEffect transition="in" filter="wipe(left)">
                                      <p:cBhvr>
                                        <p:cTn id="647" dur="500"/>
                                        <p:tgtEl>
                                          <p:spTgt spid="613"/>
                                        </p:tgtEl>
                                      </p:cBhvr>
                                    </p:animEffect>
                                  </p:childTnLst>
                                </p:cTn>
                              </p:par>
                            </p:childTnLst>
                          </p:cTn>
                        </p:par>
                        <p:par>
                          <p:cTn id="648" fill="hold">
                            <p:stCondLst>
                              <p:cond delay="80500"/>
                            </p:stCondLst>
                            <p:childTnLst>
                              <p:par>
                                <p:cTn id="649" presetID="22" presetClass="entr" presetSubtype="8" fill="hold" grpId="0" nodeType="afterEffect">
                                  <p:stCondLst>
                                    <p:cond delay="0"/>
                                  </p:stCondLst>
                                  <p:childTnLst>
                                    <p:set>
                                      <p:cBhvr>
                                        <p:cTn id="650" dur="1" fill="hold">
                                          <p:stCondLst>
                                            <p:cond delay="0"/>
                                          </p:stCondLst>
                                        </p:cTn>
                                        <p:tgtEl>
                                          <p:spTgt spid="612"/>
                                        </p:tgtEl>
                                        <p:attrNameLst>
                                          <p:attrName>style.visibility</p:attrName>
                                        </p:attrNameLst>
                                      </p:cBhvr>
                                      <p:to>
                                        <p:strVal val="visible"/>
                                      </p:to>
                                    </p:set>
                                    <p:animEffect transition="in" filter="wipe(left)">
                                      <p:cBhvr>
                                        <p:cTn id="651" dur="500"/>
                                        <p:tgtEl>
                                          <p:spTgt spid="612"/>
                                        </p:tgtEl>
                                      </p:cBhvr>
                                    </p:animEffect>
                                  </p:childTnLst>
                                </p:cTn>
                              </p:par>
                            </p:childTnLst>
                          </p:cTn>
                        </p:par>
                        <p:par>
                          <p:cTn id="652" fill="hold">
                            <p:stCondLst>
                              <p:cond delay="81000"/>
                            </p:stCondLst>
                            <p:childTnLst>
                              <p:par>
                                <p:cTn id="653" presetID="22" presetClass="entr" presetSubtype="8" fill="hold" nodeType="afterEffect">
                                  <p:stCondLst>
                                    <p:cond delay="0"/>
                                  </p:stCondLst>
                                  <p:childTnLst>
                                    <p:set>
                                      <p:cBhvr>
                                        <p:cTn id="654" dur="1" fill="hold">
                                          <p:stCondLst>
                                            <p:cond delay="0"/>
                                          </p:stCondLst>
                                        </p:cTn>
                                        <p:tgtEl>
                                          <p:spTgt spid="614"/>
                                        </p:tgtEl>
                                        <p:attrNameLst>
                                          <p:attrName>style.visibility</p:attrName>
                                        </p:attrNameLst>
                                      </p:cBhvr>
                                      <p:to>
                                        <p:strVal val="visible"/>
                                      </p:to>
                                    </p:set>
                                    <p:animEffect transition="in" filter="wipe(left)">
                                      <p:cBhvr>
                                        <p:cTn id="655" dur="500"/>
                                        <p:tgtEl>
                                          <p:spTgt spid="614"/>
                                        </p:tgtEl>
                                      </p:cBhvr>
                                    </p:animEffect>
                                  </p:childTnLst>
                                </p:cTn>
                              </p:par>
                            </p:childTnLst>
                          </p:cTn>
                        </p:par>
                        <p:par>
                          <p:cTn id="656" fill="hold">
                            <p:stCondLst>
                              <p:cond delay="81500"/>
                            </p:stCondLst>
                            <p:childTnLst>
                              <p:par>
                                <p:cTn id="657" presetID="22" presetClass="entr" presetSubtype="8" fill="hold" nodeType="afterEffect">
                                  <p:stCondLst>
                                    <p:cond delay="0"/>
                                  </p:stCondLst>
                                  <p:childTnLst>
                                    <p:set>
                                      <p:cBhvr>
                                        <p:cTn id="658" dur="1" fill="hold">
                                          <p:stCondLst>
                                            <p:cond delay="0"/>
                                          </p:stCondLst>
                                        </p:cTn>
                                        <p:tgtEl>
                                          <p:spTgt spid="617"/>
                                        </p:tgtEl>
                                        <p:attrNameLst>
                                          <p:attrName>style.visibility</p:attrName>
                                        </p:attrNameLst>
                                      </p:cBhvr>
                                      <p:to>
                                        <p:strVal val="visible"/>
                                      </p:to>
                                    </p:set>
                                    <p:animEffect transition="in" filter="wipe(left)">
                                      <p:cBhvr>
                                        <p:cTn id="659" dur="500"/>
                                        <p:tgtEl>
                                          <p:spTgt spid="617"/>
                                        </p:tgtEl>
                                      </p:cBhvr>
                                    </p:animEffect>
                                  </p:childTnLst>
                                </p:cTn>
                              </p:par>
                            </p:childTnLst>
                          </p:cTn>
                        </p:par>
                        <p:par>
                          <p:cTn id="660" fill="hold">
                            <p:stCondLst>
                              <p:cond delay="82000"/>
                            </p:stCondLst>
                            <p:childTnLst>
                              <p:par>
                                <p:cTn id="661" presetID="22" presetClass="entr" presetSubtype="8" fill="hold" grpId="0" nodeType="afterEffect">
                                  <p:stCondLst>
                                    <p:cond delay="0"/>
                                  </p:stCondLst>
                                  <p:childTnLst>
                                    <p:set>
                                      <p:cBhvr>
                                        <p:cTn id="662" dur="1" fill="hold">
                                          <p:stCondLst>
                                            <p:cond delay="0"/>
                                          </p:stCondLst>
                                        </p:cTn>
                                        <p:tgtEl>
                                          <p:spTgt spid="623"/>
                                        </p:tgtEl>
                                        <p:attrNameLst>
                                          <p:attrName>style.visibility</p:attrName>
                                        </p:attrNameLst>
                                      </p:cBhvr>
                                      <p:to>
                                        <p:strVal val="visible"/>
                                      </p:to>
                                    </p:set>
                                    <p:animEffect transition="in" filter="wipe(left)">
                                      <p:cBhvr>
                                        <p:cTn id="663" dur="500"/>
                                        <p:tgtEl>
                                          <p:spTgt spid="623"/>
                                        </p:tgtEl>
                                      </p:cBhvr>
                                    </p:animEffect>
                                  </p:childTnLst>
                                </p:cTn>
                              </p:par>
                            </p:childTnLst>
                          </p:cTn>
                        </p:par>
                        <p:par>
                          <p:cTn id="664" fill="hold">
                            <p:stCondLst>
                              <p:cond delay="82500"/>
                            </p:stCondLst>
                            <p:childTnLst>
                              <p:par>
                                <p:cTn id="665" presetID="22" presetClass="entr" presetSubtype="8" fill="hold" grpId="0" nodeType="afterEffect">
                                  <p:stCondLst>
                                    <p:cond delay="0"/>
                                  </p:stCondLst>
                                  <p:childTnLst>
                                    <p:set>
                                      <p:cBhvr>
                                        <p:cTn id="666" dur="1" fill="hold">
                                          <p:stCondLst>
                                            <p:cond delay="0"/>
                                          </p:stCondLst>
                                        </p:cTn>
                                        <p:tgtEl>
                                          <p:spTgt spid="624"/>
                                        </p:tgtEl>
                                        <p:attrNameLst>
                                          <p:attrName>style.visibility</p:attrName>
                                        </p:attrNameLst>
                                      </p:cBhvr>
                                      <p:to>
                                        <p:strVal val="visible"/>
                                      </p:to>
                                    </p:set>
                                    <p:animEffect transition="in" filter="wipe(left)">
                                      <p:cBhvr>
                                        <p:cTn id="667" dur="500"/>
                                        <p:tgtEl>
                                          <p:spTgt spid="624"/>
                                        </p:tgtEl>
                                      </p:cBhvr>
                                    </p:animEffect>
                                  </p:childTnLst>
                                </p:cTn>
                              </p:par>
                            </p:childTnLst>
                          </p:cTn>
                        </p:par>
                        <p:par>
                          <p:cTn id="668" fill="hold">
                            <p:stCondLst>
                              <p:cond delay="83000"/>
                            </p:stCondLst>
                            <p:childTnLst>
                              <p:par>
                                <p:cTn id="669" presetID="22" presetClass="entr" presetSubtype="8" fill="hold" nodeType="afterEffect">
                                  <p:stCondLst>
                                    <p:cond delay="0"/>
                                  </p:stCondLst>
                                  <p:childTnLst>
                                    <p:set>
                                      <p:cBhvr>
                                        <p:cTn id="670" dur="1" fill="hold">
                                          <p:stCondLst>
                                            <p:cond delay="0"/>
                                          </p:stCondLst>
                                        </p:cTn>
                                        <p:tgtEl>
                                          <p:spTgt spid="626"/>
                                        </p:tgtEl>
                                        <p:attrNameLst>
                                          <p:attrName>style.visibility</p:attrName>
                                        </p:attrNameLst>
                                      </p:cBhvr>
                                      <p:to>
                                        <p:strVal val="visible"/>
                                      </p:to>
                                    </p:set>
                                    <p:animEffect transition="in" filter="wipe(left)">
                                      <p:cBhvr>
                                        <p:cTn id="671" dur="500"/>
                                        <p:tgtEl>
                                          <p:spTgt spid="626"/>
                                        </p:tgtEl>
                                      </p:cBhvr>
                                    </p:animEffect>
                                  </p:childTnLst>
                                </p:cTn>
                              </p:par>
                            </p:childTnLst>
                          </p:cTn>
                        </p:par>
                        <p:par>
                          <p:cTn id="672" fill="hold">
                            <p:stCondLst>
                              <p:cond delay="83500"/>
                            </p:stCondLst>
                            <p:childTnLst>
                              <p:par>
                                <p:cTn id="673" presetID="22" presetClass="entr" presetSubtype="8" fill="hold" grpId="0" nodeType="afterEffect">
                                  <p:stCondLst>
                                    <p:cond delay="0"/>
                                  </p:stCondLst>
                                  <p:childTnLst>
                                    <p:set>
                                      <p:cBhvr>
                                        <p:cTn id="674" dur="1" fill="hold">
                                          <p:stCondLst>
                                            <p:cond delay="0"/>
                                          </p:stCondLst>
                                        </p:cTn>
                                        <p:tgtEl>
                                          <p:spTgt spid="625"/>
                                        </p:tgtEl>
                                        <p:attrNameLst>
                                          <p:attrName>style.visibility</p:attrName>
                                        </p:attrNameLst>
                                      </p:cBhvr>
                                      <p:to>
                                        <p:strVal val="visible"/>
                                      </p:to>
                                    </p:set>
                                    <p:animEffect transition="in" filter="wipe(left)">
                                      <p:cBhvr>
                                        <p:cTn id="675" dur="500"/>
                                        <p:tgtEl>
                                          <p:spTgt spid="625"/>
                                        </p:tgtEl>
                                      </p:cBhvr>
                                    </p:animEffect>
                                  </p:childTnLst>
                                </p:cTn>
                              </p:par>
                            </p:childTnLst>
                          </p:cTn>
                        </p:par>
                        <p:par>
                          <p:cTn id="676" fill="hold">
                            <p:stCondLst>
                              <p:cond delay="84000"/>
                            </p:stCondLst>
                            <p:childTnLst>
                              <p:par>
                                <p:cTn id="677" presetID="22" presetClass="entr" presetSubtype="8" fill="hold" nodeType="afterEffect">
                                  <p:stCondLst>
                                    <p:cond delay="0"/>
                                  </p:stCondLst>
                                  <p:childTnLst>
                                    <p:set>
                                      <p:cBhvr>
                                        <p:cTn id="678" dur="1" fill="hold">
                                          <p:stCondLst>
                                            <p:cond delay="0"/>
                                          </p:stCondLst>
                                        </p:cTn>
                                        <p:tgtEl>
                                          <p:spTgt spid="628"/>
                                        </p:tgtEl>
                                        <p:attrNameLst>
                                          <p:attrName>style.visibility</p:attrName>
                                        </p:attrNameLst>
                                      </p:cBhvr>
                                      <p:to>
                                        <p:strVal val="visible"/>
                                      </p:to>
                                    </p:set>
                                    <p:animEffect transition="in" filter="wipe(left)">
                                      <p:cBhvr>
                                        <p:cTn id="679" dur="500"/>
                                        <p:tgtEl>
                                          <p:spTgt spid="628"/>
                                        </p:tgtEl>
                                      </p:cBhvr>
                                    </p:animEffect>
                                  </p:childTnLst>
                                </p:cTn>
                              </p:par>
                            </p:childTnLst>
                          </p:cTn>
                        </p:par>
                        <p:par>
                          <p:cTn id="680" fill="hold">
                            <p:stCondLst>
                              <p:cond delay="84500"/>
                            </p:stCondLst>
                            <p:childTnLst>
                              <p:par>
                                <p:cTn id="681" presetID="22" presetClass="entr" presetSubtype="8" fill="hold" grpId="0" nodeType="afterEffect">
                                  <p:stCondLst>
                                    <p:cond delay="0"/>
                                  </p:stCondLst>
                                  <p:childTnLst>
                                    <p:set>
                                      <p:cBhvr>
                                        <p:cTn id="682" dur="1" fill="hold">
                                          <p:stCondLst>
                                            <p:cond delay="0"/>
                                          </p:stCondLst>
                                        </p:cTn>
                                        <p:tgtEl>
                                          <p:spTgt spid="627"/>
                                        </p:tgtEl>
                                        <p:attrNameLst>
                                          <p:attrName>style.visibility</p:attrName>
                                        </p:attrNameLst>
                                      </p:cBhvr>
                                      <p:to>
                                        <p:strVal val="visible"/>
                                      </p:to>
                                    </p:set>
                                    <p:animEffect transition="in" filter="wipe(left)">
                                      <p:cBhvr>
                                        <p:cTn id="683" dur="500"/>
                                        <p:tgtEl>
                                          <p:spTgt spid="627"/>
                                        </p:tgtEl>
                                      </p:cBhvr>
                                    </p:animEffect>
                                  </p:childTnLst>
                                </p:cTn>
                              </p:par>
                            </p:childTnLst>
                          </p:cTn>
                        </p:par>
                        <p:par>
                          <p:cTn id="684" fill="hold">
                            <p:stCondLst>
                              <p:cond delay="85000"/>
                            </p:stCondLst>
                            <p:childTnLst>
                              <p:par>
                                <p:cTn id="685" presetID="22" presetClass="entr" presetSubtype="8" fill="hold" nodeType="afterEffect">
                                  <p:stCondLst>
                                    <p:cond delay="0"/>
                                  </p:stCondLst>
                                  <p:childTnLst>
                                    <p:set>
                                      <p:cBhvr>
                                        <p:cTn id="686" dur="1" fill="hold">
                                          <p:stCondLst>
                                            <p:cond delay="0"/>
                                          </p:stCondLst>
                                        </p:cTn>
                                        <p:tgtEl>
                                          <p:spTgt spid="629"/>
                                        </p:tgtEl>
                                        <p:attrNameLst>
                                          <p:attrName>style.visibility</p:attrName>
                                        </p:attrNameLst>
                                      </p:cBhvr>
                                      <p:to>
                                        <p:strVal val="visible"/>
                                      </p:to>
                                    </p:set>
                                    <p:animEffect transition="in" filter="wipe(left)">
                                      <p:cBhvr>
                                        <p:cTn id="687" dur="500"/>
                                        <p:tgtEl>
                                          <p:spTgt spid="629"/>
                                        </p:tgtEl>
                                      </p:cBhvr>
                                    </p:animEffect>
                                  </p:childTnLst>
                                </p:cTn>
                              </p:par>
                            </p:childTnLst>
                          </p:cTn>
                        </p:par>
                        <p:par>
                          <p:cTn id="688" fill="hold">
                            <p:stCondLst>
                              <p:cond delay="85500"/>
                            </p:stCondLst>
                            <p:childTnLst>
                              <p:par>
                                <p:cTn id="689" presetID="22" presetClass="entr" presetSubtype="8" fill="hold" grpId="0" nodeType="afterEffect">
                                  <p:stCondLst>
                                    <p:cond delay="0"/>
                                  </p:stCondLst>
                                  <p:childTnLst>
                                    <p:set>
                                      <p:cBhvr>
                                        <p:cTn id="690" dur="1" fill="hold">
                                          <p:stCondLst>
                                            <p:cond delay="0"/>
                                          </p:stCondLst>
                                        </p:cTn>
                                        <p:tgtEl>
                                          <p:spTgt spid="630"/>
                                        </p:tgtEl>
                                        <p:attrNameLst>
                                          <p:attrName>style.visibility</p:attrName>
                                        </p:attrNameLst>
                                      </p:cBhvr>
                                      <p:to>
                                        <p:strVal val="visible"/>
                                      </p:to>
                                    </p:set>
                                    <p:animEffect transition="in" filter="wipe(left)">
                                      <p:cBhvr>
                                        <p:cTn id="691" dur="500"/>
                                        <p:tgtEl>
                                          <p:spTgt spid="630"/>
                                        </p:tgtEl>
                                      </p:cBhvr>
                                    </p:animEffect>
                                  </p:childTnLst>
                                </p:cTn>
                              </p:par>
                            </p:childTnLst>
                          </p:cTn>
                        </p:par>
                        <p:par>
                          <p:cTn id="692" fill="hold">
                            <p:stCondLst>
                              <p:cond delay="86000"/>
                            </p:stCondLst>
                            <p:childTnLst>
                              <p:par>
                                <p:cTn id="693" presetID="22" presetClass="entr" presetSubtype="8" fill="hold" nodeType="afterEffect">
                                  <p:stCondLst>
                                    <p:cond delay="0"/>
                                  </p:stCondLst>
                                  <p:childTnLst>
                                    <p:set>
                                      <p:cBhvr>
                                        <p:cTn id="694" dur="1" fill="hold">
                                          <p:stCondLst>
                                            <p:cond delay="0"/>
                                          </p:stCondLst>
                                        </p:cTn>
                                        <p:tgtEl>
                                          <p:spTgt spid="632"/>
                                        </p:tgtEl>
                                        <p:attrNameLst>
                                          <p:attrName>style.visibility</p:attrName>
                                        </p:attrNameLst>
                                      </p:cBhvr>
                                      <p:to>
                                        <p:strVal val="visible"/>
                                      </p:to>
                                    </p:set>
                                    <p:animEffect transition="in" filter="wipe(left)">
                                      <p:cBhvr>
                                        <p:cTn id="695" dur="500"/>
                                        <p:tgtEl>
                                          <p:spTgt spid="632"/>
                                        </p:tgtEl>
                                      </p:cBhvr>
                                    </p:animEffect>
                                  </p:childTnLst>
                                </p:cTn>
                              </p:par>
                            </p:childTnLst>
                          </p:cTn>
                        </p:par>
                        <p:par>
                          <p:cTn id="696" fill="hold">
                            <p:stCondLst>
                              <p:cond delay="86500"/>
                            </p:stCondLst>
                            <p:childTnLst>
                              <p:par>
                                <p:cTn id="697" presetID="22" presetClass="entr" presetSubtype="8" fill="hold" grpId="0" nodeType="afterEffect">
                                  <p:stCondLst>
                                    <p:cond delay="0"/>
                                  </p:stCondLst>
                                  <p:childTnLst>
                                    <p:set>
                                      <p:cBhvr>
                                        <p:cTn id="698" dur="1" fill="hold">
                                          <p:stCondLst>
                                            <p:cond delay="0"/>
                                          </p:stCondLst>
                                        </p:cTn>
                                        <p:tgtEl>
                                          <p:spTgt spid="631"/>
                                        </p:tgtEl>
                                        <p:attrNameLst>
                                          <p:attrName>style.visibility</p:attrName>
                                        </p:attrNameLst>
                                      </p:cBhvr>
                                      <p:to>
                                        <p:strVal val="visible"/>
                                      </p:to>
                                    </p:set>
                                    <p:animEffect transition="in" filter="wipe(left)">
                                      <p:cBhvr>
                                        <p:cTn id="699" dur="500"/>
                                        <p:tgtEl>
                                          <p:spTgt spid="631"/>
                                        </p:tgtEl>
                                      </p:cBhvr>
                                    </p:animEffect>
                                  </p:childTnLst>
                                </p:cTn>
                              </p:par>
                            </p:childTnLst>
                          </p:cTn>
                        </p:par>
                        <p:par>
                          <p:cTn id="700" fill="hold">
                            <p:stCondLst>
                              <p:cond delay="87000"/>
                            </p:stCondLst>
                            <p:childTnLst>
                              <p:par>
                                <p:cTn id="701" presetID="22" presetClass="entr" presetSubtype="8" fill="hold" nodeType="afterEffect">
                                  <p:stCondLst>
                                    <p:cond delay="0"/>
                                  </p:stCondLst>
                                  <p:childTnLst>
                                    <p:set>
                                      <p:cBhvr>
                                        <p:cTn id="702" dur="1" fill="hold">
                                          <p:stCondLst>
                                            <p:cond delay="0"/>
                                          </p:stCondLst>
                                        </p:cTn>
                                        <p:tgtEl>
                                          <p:spTgt spid="634"/>
                                        </p:tgtEl>
                                        <p:attrNameLst>
                                          <p:attrName>style.visibility</p:attrName>
                                        </p:attrNameLst>
                                      </p:cBhvr>
                                      <p:to>
                                        <p:strVal val="visible"/>
                                      </p:to>
                                    </p:set>
                                    <p:animEffect transition="in" filter="wipe(left)">
                                      <p:cBhvr>
                                        <p:cTn id="703" dur="500"/>
                                        <p:tgtEl>
                                          <p:spTgt spid="634"/>
                                        </p:tgtEl>
                                      </p:cBhvr>
                                    </p:animEffect>
                                  </p:childTnLst>
                                </p:cTn>
                              </p:par>
                            </p:childTnLst>
                          </p:cTn>
                        </p:par>
                        <p:par>
                          <p:cTn id="704" fill="hold">
                            <p:stCondLst>
                              <p:cond delay="87500"/>
                            </p:stCondLst>
                            <p:childTnLst>
                              <p:par>
                                <p:cTn id="705" presetID="22" presetClass="entr" presetSubtype="8" fill="hold" grpId="0" nodeType="afterEffect">
                                  <p:stCondLst>
                                    <p:cond delay="0"/>
                                  </p:stCondLst>
                                  <p:childTnLst>
                                    <p:set>
                                      <p:cBhvr>
                                        <p:cTn id="706" dur="1" fill="hold">
                                          <p:stCondLst>
                                            <p:cond delay="0"/>
                                          </p:stCondLst>
                                        </p:cTn>
                                        <p:tgtEl>
                                          <p:spTgt spid="633"/>
                                        </p:tgtEl>
                                        <p:attrNameLst>
                                          <p:attrName>style.visibility</p:attrName>
                                        </p:attrNameLst>
                                      </p:cBhvr>
                                      <p:to>
                                        <p:strVal val="visible"/>
                                      </p:to>
                                    </p:set>
                                    <p:animEffect transition="in" filter="wipe(left)">
                                      <p:cBhvr>
                                        <p:cTn id="707" dur="500"/>
                                        <p:tgtEl>
                                          <p:spTgt spid="633"/>
                                        </p:tgtEl>
                                      </p:cBhvr>
                                    </p:animEffect>
                                  </p:childTnLst>
                                </p:cTn>
                              </p:par>
                            </p:childTnLst>
                          </p:cTn>
                        </p:par>
                        <p:par>
                          <p:cTn id="708" fill="hold">
                            <p:stCondLst>
                              <p:cond delay="88000"/>
                            </p:stCondLst>
                            <p:childTnLst>
                              <p:par>
                                <p:cTn id="709" presetID="22" presetClass="entr" presetSubtype="8" fill="hold" nodeType="afterEffect">
                                  <p:stCondLst>
                                    <p:cond delay="0"/>
                                  </p:stCondLst>
                                  <p:childTnLst>
                                    <p:set>
                                      <p:cBhvr>
                                        <p:cTn id="710" dur="1" fill="hold">
                                          <p:stCondLst>
                                            <p:cond delay="0"/>
                                          </p:stCondLst>
                                        </p:cTn>
                                        <p:tgtEl>
                                          <p:spTgt spid="635"/>
                                        </p:tgtEl>
                                        <p:attrNameLst>
                                          <p:attrName>style.visibility</p:attrName>
                                        </p:attrNameLst>
                                      </p:cBhvr>
                                      <p:to>
                                        <p:strVal val="visible"/>
                                      </p:to>
                                    </p:set>
                                    <p:animEffect transition="in" filter="wipe(left)">
                                      <p:cBhvr>
                                        <p:cTn id="711" dur="500"/>
                                        <p:tgtEl>
                                          <p:spTgt spid="635"/>
                                        </p:tgtEl>
                                      </p:cBhvr>
                                    </p:animEffect>
                                  </p:childTnLst>
                                </p:cTn>
                              </p:par>
                            </p:childTnLst>
                          </p:cTn>
                        </p:par>
                        <p:par>
                          <p:cTn id="712" fill="hold">
                            <p:stCondLst>
                              <p:cond delay="88500"/>
                            </p:stCondLst>
                            <p:childTnLst>
                              <p:par>
                                <p:cTn id="713" presetID="22" presetClass="entr" presetSubtype="8" fill="hold" nodeType="afterEffect">
                                  <p:stCondLst>
                                    <p:cond delay="0"/>
                                  </p:stCondLst>
                                  <p:childTnLst>
                                    <p:set>
                                      <p:cBhvr>
                                        <p:cTn id="714" dur="1" fill="hold">
                                          <p:stCondLst>
                                            <p:cond delay="0"/>
                                          </p:stCondLst>
                                        </p:cTn>
                                        <p:tgtEl>
                                          <p:spTgt spid="636"/>
                                        </p:tgtEl>
                                        <p:attrNameLst>
                                          <p:attrName>style.visibility</p:attrName>
                                        </p:attrNameLst>
                                      </p:cBhvr>
                                      <p:to>
                                        <p:strVal val="visible"/>
                                      </p:to>
                                    </p:set>
                                    <p:animEffect transition="in" filter="wipe(left)">
                                      <p:cBhvr>
                                        <p:cTn id="715" dur="500"/>
                                        <p:tgtEl>
                                          <p:spTgt spid="636"/>
                                        </p:tgtEl>
                                      </p:cBhvr>
                                    </p:animEffect>
                                  </p:childTnLst>
                                </p:cTn>
                              </p:par>
                            </p:childTnLst>
                          </p:cTn>
                        </p:par>
                        <p:par>
                          <p:cTn id="716" fill="hold">
                            <p:stCondLst>
                              <p:cond delay="89000"/>
                            </p:stCondLst>
                            <p:childTnLst>
                              <p:par>
                                <p:cTn id="717" presetID="22" presetClass="entr" presetSubtype="8" fill="hold" grpId="0" nodeType="afterEffect">
                                  <p:stCondLst>
                                    <p:cond delay="0"/>
                                  </p:stCondLst>
                                  <p:childTnLst>
                                    <p:set>
                                      <p:cBhvr>
                                        <p:cTn id="718" dur="1" fill="hold">
                                          <p:stCondLst>
                                            <p:cond delay="0"/>
                                          </p:stCondLst>
                                        </p:cTn>
                                        <p:tgtEl>
                                          <p:spTgt spid="637"/>
                                        </p:tgtEl>
                                        <p:attrNameLst>
                                          <p:attrName>style.visibility</p:attrName>
                                        </p:attrNameLst>
                                      </p:cBhvr>
                                      <p:to>
                                        <p:strVal val="visible"/>
                                      </p:to>
                                    </p:set>
                                    <p:animEffect transition="in" filter="wipe(left)">
                                      <p:cBhvr>
                                        <p:cTn id="719" dur="500"/>
                                        <p:tgtEl>
                                          <p:spTgt spid="637"/>
                                        </p:tgtEl>
                                      </p:cBhvr>
                                    </p:animEffect>
                                  </p:childTnLst>
                                </p:cTn>
                              </p:par>
                            </p:childTnLst>
                          </p:cTn>
                        </p:par>
                        <p:par>
                          <p:cTn id="720" fill="hold">
                            <p:stCondLst>
                              <p:cond delay="89500"/>
                            </p:stCondLst>
                            <p:childTnLst>
                              <p:par>
                                <p:cTn id="721" presetID="22" presetClass="entr" presetSubtype="8" fill="hold" grpId="0" nodeType="afterEffect">
                                  <p:stCondLst>
                                    <p:cond delay="0"/>
                                  </p:stCondLst>
                                  <p:childTnLst>
                                    <p:set>
                                      <p:cBhvr>
                                        <p:cTn id="722" dur="1" fill="hold">
                                          <p:stCondLst>
                                            <p:cond delay="0"/>
                                          </p:stCondLst>
                                        </p:cTn>
                                        <p:tgtEl>
                                          <p:spTgt spid="638"/>
                                        </p:tgtEl>
                                        <p:attrNameLst>
                                          <p:attrName>style.visibility</p:attrName>
                                        </p:attrNameLst>
                                      </p:cBhvr>
                                      <p:to>
                                        <p:strVal val="visible"/>
                                      </p:to>
                                    </p:set>
                                    <p:animEffect transition="in" filter="wipe(left)">
                                      <p:cBhvr>
                                        <p:cTn id="723" dur="500"/>
                                        <p:tgtEl>
                                          <p:spTgt spid="638"/>
                                        </p:tgtEl>
                                      </p:cBhvr>
                                    </p:animEffect>
                                  </p:childTnLst>
                                </p:cTn>
                              </p:par>
                            </p:childTnLst>
                          </p:cTn>
                        </p:par>
                        <p:par>
                          <p:cTn id="724" fill="hold">
                            <p:stCondLst>
                              <p:cond delay="90000"/>
                            </p:stCondLst>
                            <p:childTnLst>
                              <p:par>
                                <p:cTn id="725" presetID="22" presetClass="entr" presetSubtype="8" fill="hold" grpId="0" nodeType="afterEffect">
                                  <p:stCondLst>
                                    <p:cond delay="0"/>
                                  </p:stCondLst>
                                  <p:childTnLst>
                                    <p:set>
                                      <p:cBhvr>
                                        <p:cTn id="726" dur="1" fill="hold">
                                          <p:stCondLst>
                                            <p:cond delay="0"/>
                                          </p:stCondLst>
                                        </p:cTn>
                                        <p:tgtEl>
                                          <p:spTgt spid="639"/>
                                        </p:tgtEl>
                                        <p:attrNameLst>
                                          <p:attrName>style.visibility</p:attrName>
                                        </p:attrNameLst>
                                      </p:cBhvr>
                                      <p:to>
                                        <p:strVal val="visible"/>
                                      </p:to>
                                    </p:set>
                                    <p:animEffect transition="in" filter="wipe(left)">
                                      <p:cBhvr>
                                        <p:cTn id="727" dur="500"/>
                                        <p:tgtEl>
                                          <p:spTgt spid="639"/>
                                        </p:tgtEl>
                                      </p:cBhvr>
                                    </p:animEffect>
                                  </p:childTnLst>
                                </p:cTn>
                              </p:par>
                            </p:childTnLst>
                          </p:cTn>
                        </p:par>
                        <p:par>
                          <p:cTn id="728" fill="hold">
                            <p:stCondLst>
                              <p:cond delay="90500"/>
                            </p:stCondLst>
                            <p:childTnLst>
                              <p:par>
                                <p:cTn id="729" presetID="22" presetClass="entr" presetSubtype="8" fill="hold" nodeType="afterEffect">
                                  <p:stCondLst>
                                    <p:cond delay="0"/>
                                  </p:stCondLst>
                                  <p:childTnLst>
                                    <p:set>
                                      <p:cBhvr>
                                        <p:cTn id="730" dur="1" fill="hold">
                                          <p:stCondLst>
                                            <p:cond delay="0"/>
                                          </p:stCondLst>
                                        </p:cTn>
                                        <p:tgtEl>
                                          <p:spTgt spid="641"/>
                                        </p:tgtEl>
                                        <p:attrNameLst>
                                          <p:attrName>style.visibility</p:attrName>
                                        </p:attrNameLst>
                                      </p:cBhvr>
                                      <p:to>
                                        <p:strVal val="visible"/>
                                      </p:to>
                                    </p:set>
                                    <p:animEffect transition="in" filter="wipe(left)">
                                      <p:cBhvr>
                                        <p:cTn id="731" dur="500"/>
                                        <p:tgtEl>
                                          <p:spTgt spid="641"/>
                                        </p:tgtEl>
                                      </p:cBhvr>
                                    </p:animEffect>
                                  </p:childTnLst>
                                </p:cTn>
                              </p:par>
                            </p:childTnLst>
                          </p:cTn>
                        </p:par>
                        <p:par>
                          <p:cTn id="732" fill="hold">
                            <p:stCondLst>
                              <p:cond delay="91000"/>
                            </p:stCondLst>
                            <p:childTnLst>
                              <p:par>
                                <p:cTn id="733" presetID="22" presetClass="entr" presetSubtype="8" fill="hold" grpId="0" nodeType="afterEffect">
                                  <p:stCondLst>
                                    <p:cond delay="0"/>
                                  </p:stCondLst>
                                  <p:childTnLst>
                                    <p:set>
                                      <p:cBhvr>
                                        <p:cTn id="734" dur="1" fill="hold">
                                          <p:stCondLst>
                                            <p:cond delay="0"/>
                                          </p:stCondLst>
                                        </p:cTn>
                                        <p:tgtEl>
                                          <p:spTgt spid="640"/>
                                        </p:tgtEl>
                                        <p:attrNameLst>
                                          <p:attrName>style.visibility</p:attrName>
                                        </p:attrNameLst>
                                      </p:cBhvr>
                                      <p:to>
                                        <p:strVal val="visible"/>
                                      </p:to>
                                    </p:set>
                                    <p:animEffect transition="in" filter="wipe(left)">
                                      <p:cBhvr>
                                        <p:cTn id="735" dur="500"/>
                                        <p:tgtEl>
                                          <p:spTgt spid="640"/>
                                        </p:tgtEl>
                                      </p:cBhvr>
                                    </p:animEffect>
                                  </p:childTnLst>
                                </p:cTn>
                              </p:par>
                            </p:childTnLst>
                          </p:cTn>
                        </p:par>
                        <p:par>
                          <p:cTn id="736" fill="hold">
                            <p:stCondLst>
                              <p:cond delay="91500"/>
                            </p:stCondLst>
                            <p:childTnLst>
                              <p:par>
                                <p:cTn id="737" presetID="22" presetClass="entr" presetSubtype="8" fill="hold" nodeType="afterEffect">
                                  <p:stCondLst>
                                    <p:cond delay="0"/>
                                  </p:stCondLst>
                                  <p:childTnLst>
                                    <p:set>
                                      <p:cBhvr>
                                        <p:cTn id="738" dur="1" fill="hold">
                                          <p:stCondLst>
                                            <p:cond delay="0"/>
                                          </p:stCondLst>
                                        </p:cTn>
                                        <p:tgtEl>
                                          <p:spTgt spid="643"/>
                                        </p:tgtEl>
                                        <p:attrNameLst>
                                          <p:attrName>style.visibility</p:attrName>
                                        </p:attrNameLst>
                                      </p:cBhvr>
                                      <p:to>
                                        <p:strVal val="visible"/>
                                      </p:to>
                                    </p:set>
                                    <p:animEffect transition="in" filter="wipe(left)">
                                      <p:cBhvr>
                                        <p:cTn id="739" dur="500"/>
                                        <p:tgtEl>
                                          <p:spTgt spid="643"/>
                                        </p:tgtEl>
                                      </p:cBhvr>
                                    </p:animEffect>
                                  </p:childTnLst>
                                </p:cTn>
                              </p:par>
                            </p:childTnLst>
                          </p:cTn>
                        </p:par>
                        <p:par>
                          <p:cTn id="740" fill="hold">
                            <p:stCondLst>
                              <p:cond delay="92000"/>
                            </p:stCondLst>
                            <p:childTnLst>
                              <p:par>
                                <p:cTn id="741" presetID="22" presetClass="entr" presetSubtype="8" fill="hold" grpId="0" nodeType="afterEffect">
                                  <p:stCondLst>
                                    <p:cond delay="0"/>
                                  </p:stCondLst>
                                  <p:childTnLst>
                                    <p:set>
                                      <p:cBhvr>
                                        <p:cTn id="742" dur="1" fill="hold">
                                          <p:stCondLst>
                                            <p:cond delay="0"/>
                                          </p:stCondLst>
                                        </p:cTn>
                                        <p:tgtEl>
                                          <p:spTgt spid="642"/>
                                        </p:tgtEl>
                                        <p:attrNameLst>
                                          <p:attrName>style.visibility</p:attrName>
                                        </p:attrNameLst>
                                      </p:cBhvr>
                                      <p:to>
                                        <p:strVal val="visible"/>
                                      </p:to>
                                    </p:set>
                                    <p:animEffect transition="in" filter="wipe(left)">
                                      <p:cBhvr>
                                        <p:cTn id="743" dur="500"/>
                                        <p:tgtEl>
                                          <p:spTgt spid="642"/>
                                        </p:tgtEl>
                                      </p:cBhvr>
                                    </p:animEffect>
                                  </p:childTnLst>
                                </p:cTn>
                              </p:par>
                            </p:childTnLst>
                          </p:cTn>
                        </p:par>
                        <p:par>
                          <p:cTn id="744" fill="hold">
                            <p:stCondLst>
                              <p:cond delay="92500"/>
                            </p:stCondLst>
                            <p:childTnLst>
                              <p:par>
                                <p:cTn id="745" presetID="22" presetClass="entr" presetSubtype="8" fill="hold" nodeType="afterEffect">
                                  <p:stCondLst>
                                    <p:cond delay="0"/>
                                  </p:stCondLst>
                                  <p:childTnLst>
                                    <p:set>
                                      <p:cBhvr>
                                        <p:cTn id="746" dur="1" fill="hold">
                                          <p:stCondLst>
                                            <p:cond delay="0"/>
                                          </p:stCondLst>
                                        </p:cTn>
                                        <p:tgtEl>
                                          <p:spTgt spid="622"/>
                                        </p:tgtEl>
                                        <p:attrNameLst>
                                          <p:attrName>style.visibility</p:attrName>
                                        </p:attrNameLst>
                                      </p:cBhvr>
                                      <p:to>
                                        <p:strVal val="visible"/>
                                      </p:to>
                                    </p:set>
                                    <p:animEffect transition="in" filter="wipe(left)">
                                      <p:cBhvr>
                                        <p:cTn id="747" dur="500"/>
                                        <p:tgtEl>
                                          <p:spTgt spid="622"/>
                                        </p:tgtEl>
                                      </p:cBhvr>
                                    </p:animEffect>
                                  </p:childTnLst>
                                </p:cTn>
                              </p:par>
                            </p:childTnLst>
                          </p:cTn>
                        </p:par>
                        <p:par>
                          <p:cTn id="748" fill="hold">
                            <p:stCondLst>
                              <p:cond delay="93000"/>
                            </p:stCondLst>
                            <p:childTnLst>
                              <p:par>
                                <p:cTn id="749" presetID="22" presetClass="entr" presetSubtype="8" fill="hold" grpId="0" nodeType="afterEffect">
                                  <p:stCondLst>
                                    <p:cond delay="0"/>
                                  </p:stCondLst>
                                  <p:childTnLst>
                                    <p:set>
                                      <p:cBhvr>
                                        <p:cTn id="750" dur="1" fill="hold">
                                          <p:stCondLst>
                                            <p:cond delay="0"/>
                                          </p:stCondLst>
                                        </p:cTn>
                                        <p:tgtEl>
                                          <p:spTgt spid="644"/>
                                        </p:tgtEl>
                                        <p:attrNameLst>
                                          <p:attrName>style.visibility</p:attrName>
                                        </p:attrNameLst>
                                      </p:cBhvr>
                                      <p:to>
                                        <p:strVal val="visible"/>
                                      </p:to>
                                    </p:set>
                                    <p:animEffect transition="in" filter="wipe(left)">
                                      <p:cBhvr>
                                        <p:cTn id="751" dur="500"/>
                                        <p:tgtEl>
                                          <p:spTgt spid="644"/>
                                        </p:tgtEl>
                                      </p:cBhvr>
                                    </p:animEffect>
                                  </p:childTnLst>
                                </p:cTn>
                              </p:par>
                            </p:childTnLst>
                          </p:cTn>
                        </p:par>
                        <p:par>
                          <p:cTn id="752" fill="hold">
                            <p:stCondLst>
                              <p:cond delay="93500"/>
                            </p:stCondLst>
                            <p:childTnLst>
                              <p:par>
                                <p:cTn id="753" presetID="22" presetClass="entr" presetSubtype="8" fill="hold" nodeType="afterEffect">
                                  <p:stCondLst>
                                    <p:cond delay="0"/>
                                  </p:stCondLst>
                                  <p:childTnLst>
                                    <p:set>
                                      <p:cBhvr>
                                        <p:cTn id="754" dur="1" fill="hold">
                                          <p:stCondLst>
                                            <p:cond delay="0"/>
                                          </p:stCondLst>
                                        </p:cTn>
                                        <p:tgtEl>
                                          <p:spTgt spid="645"/>
                                        </p:tgtEl>
                                        <p:attrNameLst>
                                          <p:attrName>style.visibility</p:attrName>
                                        </p:attrNameLst>
                                      </p:cBhvr>
                                      <p:to>
                                        <p:strVal val="visible"/>
                                      </p:to>
                                    </p:set>
                                    <p:animEffect transition="in" filter="wipe(left)">
                                      <p:cBhvr>
                                        <p:cTn id="755" dur="500"/>
                                        <p:tgtEl>
                                          <p:spTgt spid="645"/>
                                        </p:tgtEl>
                                      </p:cBhvr>
                                    </p:animEffect>
                                  </p:childTnLst>
                                </p:cTn>
                              </p:par>
                            </p:childTnLst>
                          </p:cTn>
                        </p:par>
                        <p:par>
                          <p:cTn id="756" fill="hold">
                            <p:stCondLst>
                              <p:cond delay="94000"/>
                            </p:stCondLst>
                            <p:childTnLst>
                              <p:par>
                                <p:cTn id="757" presetID="22" presetClass="entr" presetSubtype="8" fill="hold" grpId="0" nodeType="afterEffect">
                                  <p:stCondLst>
                                    <p:cond delay="0"/>
                                  </p:stCondLst>
                                  <p:childTnLst>
                                    <p:set>
                                      <p:cBhvr>
                                        <p:cTn id="758" dur="1" fill="hold">
                                          <p:stCondLst>
                                            <p:cond delay="0"/>
                                          </p:stCondLst>
                                        </p:cTn>
                                        <p:tgtEl>
                                          <p:spTgt spid="646"/>
                                        </p:tgtEl>
                                        <p:attrNameLst>
                                          <p:attrName>style.visibility</p:attrName>
                                        </p:attrNameLst>
                                      </p:cBhvr>
                                      <p:to>
                                        <p:strVal val="visible"/>
                                      </p:to>
                                    </p:set>
                                    <p:animEffect transition="in" filter="wipe(left)">
                                      <p:cBhvr>
                                        <p:cTn id="759" dur="500"/>
                                        <p:tgtEl>
                                          <p:spTgt spid="646"/>
                                        </p:tgtEl>
                                      </p:cBhvr>
                                    </p:animEffect>
                                  </p:childTnLst>
                                </p:cTn>
                              </p:par>
                            </p:childTnLst>
                          </p:cTn>
                        </p:par>
                        <p:par>
                          <p:cTn id="760" fill="hold">
                            <p:stCondLst>
                              <p:cond delay="94500"/>
                            </p:stCondLst>
                            <p:childTnLst>
                              <p:par>
                                <p:cTn id="761" presetID="22" presetClass="entr" presetSubtype="8" fill="hold" grpId="0" nodeType="afterEffect">
                                  <p:stCondLst>
                                    <p:cond delay="0"/>
                                  </p:stCondLst>
                                  <p:childTnLst>
                                    <p:set>
                                      <p:cBhvr>
                                        <p:cTn id="762" dur="1" fill="hold">
                                          <p:stCondLst>
                                            <p:cond delay="0"/>
                                          </p:stCondLst>
                                        </p:cTn>
                                        <p:tgtEl>
                                          <p:spTgt spid="649"/>
                                        </p:tgtEl>
                                        <p:attrNameLst>
                                          <p:attrName>style.visibility</p:attrName>
                                        </p:attrNameLst>
                                      </p:cBhvr>
                                      <p:to>
                                        <p:strVal val="visible"/>
                                      </p:to>
                                    </p:set>
                                    <p:animEffect transition="in" filter="wipe(left)">
                                      <p:cBhvr>
                                        <p:cTn id="763" dur="500"/>
                                        <p:tgtEl>
                                          <p:spTgt spid="649"/>
                                        </p:tgtEl>
                                      </p:cBhvr>
                                    </p:animEffect>
                                  </p:childTnLst>
                                </p:cTn>
                              </p:par>
                            </p:childTnLst>
                          </p:cTn>
                        </p:par>
                        <p:par>
                          <p:cTn id="764" fill="hold">
                            <p:stCondLst>
                              <p:cond delay="95000"/>
                            </p:stCondLst>
                            <p:childTnLst>
                              <p:par>
                                <p:cTn id="765" presetID="22" presetClass="entr" presetSubtype="8" fill="hold" nodeType="afterEffect">
                                  <p:stCondLst>
                                    <p:cond delay="0"/>
                                  </p:stCondLst>
                                  <p:childTnLst>
                                    <p:set>
                                      <p:cBhvr>
                                        <p:cTn id="766" dur="1" fill="hold">
                                          <p:stCondLst>
                                            <p:cond delay="0"/>
                                          </p:stCondLst>
                                        </p:cTn>
                                        <p:tgtEl>
                                          <p:spTgt spid="650"/>
                                        </p:tgtEl>
                                        <p:attrNameLst>
                                          <p:attrName>style.visibility</p:attrName>
                                        </p:attrNameLst>
                                      </p:cBhvr>
                                      <p:to>
                                        <p:strVal val="visible"/>
                                      </p:to>
                                    </p:set>
                                    <p:animEffect transition="in" filter="wipe(left)">
                                      <p:cBhvr>
                                        <p:cTn id="767" dur="500"/>
                                        <p:tgtEl>
                                          <p:spTgt spid="650"/>
                                        </p:tgtEl>
                                      </p:cBhvr>
                                    </p:animEffect>
                                  </p:childTnLst>
                                </p:cTn>
                              </p:par>
                            </p:childTnLst>
                          </p:cTn>
                        </p:par>
                        <p:par>
                          <p:cTn id="768" fill="hold">
                            <p:stCondLst>
                              <p:cond delay="95500"/>
                            </p:stCondLst>
                            <p:childTnLst>
                              <p:par>
                                <p:cTn id="769" presetID="22" presetClass="entr" presetSubtype="8" fill="hold" nodeType="afterEffect">
                                  <p:stCondLst>
                                    <p:cond delay="0"/>
                                  </p:stCondLst>
                                  <p:childTnLst>
                                    <p:set>
                                      <p:cBhvr>
                                        <p:cTn id="770" dur="1" fill="hold">
                                          <p:stCondLst>
                                            <p:cond delay="0"/>
                                          </p:stCondLst>
                                        </p:cTn>
                                        <p:tgtEl>
                                          <p:spTgt spid="651"/>
                                        </p:tgtEl>
                                        <p:attrNameLst>
                                          <p:attrName>style.visibility</p:attrName>
                                        </p:attrNameLst>
                                      </p:cBhvr>
                                      <p:to>
                                        <p:strVal val="visible"/>
                                      </p:to>
                                    </p:set>
                                    <p:animEffect transition="in" filter="wipe(left)">
                                      <p:cBhvr>
                                        <p:cTn id="771" dur="500"/>
                                        <p:tgtEl>
                                          <p:spTgt spid="651"/>
                                        </p:tgtEl>
                                      </p:cBhvr>
                                    </p:animEffect>
                                  </p:childTnLst>
                                </p:cTn>
                              </p:par>
                            </p:childTnLst>
                          </p:cTn>
                        </p:par>
                        <p:par>
                          <p:cTn id="772" fill="hold">
                            <p:stCondLst>
                              <p:cond delay="96000"/>
                            </p:stCondLst>
                            <p:childTnLst>
                              <p:par>
                                <p:cTn id="773" presetID="22" presetClass="entr" presetSubtype="8" fill="hold" grpId="0" nodeType="afterEffect">
                                  <p:stCondLst>
                                    <p:cond delay="0"/>
                                  </p:stCondLst>
                                  <p:childTnLst>
                                    <p:set>
                                      <p:cBhvr>
                                        <p:cTn id="774" dur="1" fill="hold">
                                          <p:stCondLst>
                                            <p:cond delay="0"/>
                                          </p:stCondLst>
                                        </p:cTn>
                                        <p:tgtEl>
                                          <p:spTgt spid="652"/>
                                        </p:tgtEl>
                                        <p:attrNameLst>
                                          <p:attrName>style.visibility</p:attrName>
                                        </p:attrNameLst>
                                      </p:cBhvr>
                                      <p:to>
                                        <p:strVal val="visible"/>
                                      </p:to>
                                    </p:set>
                                    <p:animEffect transition="in" filter="wipe(left)">
                                      <p:cBhvr>
                                        <p:cTn id="775" dur="500"/>
                                        <p:tgtEl>
                                          <p:spTgt spid="652"/>
                                        </p:tgtEl>
                                      </p:cBhvr>
                                    </p:animEffect>
                                  </p:childTnLst>
                                </p:cTn>
                              </p:par>
                            </p:childTnLst>
                          </p:cTn>
                        </p:par>
                        <p:par>
                          <p:cTn id="776" fill="hold">
                            <p:stCondLst>
                              <p:cond delay="96500"/>
                            </p:stCondLst>
                            <p:childTnLst>
                              <p:par>
                                <p:cTn id="777" presetID="22" presetClass="entr" presetSubtype="8" fill="hold" grpId="0" nodeType="afterEffect">
                                  <p:stCondLst>
                                    <p:cond delay="0"/>
                                  </p:stCondLst>
                                  <p:childTnLst>
                                    <p:set>
                                      <p:cBhvr>
                                        <p:cTn id="778" dur="1" fill="hold">
                                          <p:stCondLst>
                                            <p:cond delay="0"/>
                                          </p:stCondLst>
                                        </p:cTn>
                                        <p:tgtEl>
                                          <p:spTgt spid="653"/>
                                        </p:tgtEl>
                                        <p:attrNameLst>
                                          <p:attrName>style.visibility</p:attrName>
                                        </p:attrNameLst>
                                      </p:cBhvr>
                                      <p:to>
                                        <p:strVal val="visible"/>
                                      </p:to>
                                    </p:set>
                                    <p:animEffect transition="in" filter="wipe(left)">
                                      <p:cBhvr>
                                        <p:cTn id="779" dur="500"/>
                                        <p:tgtEl>
                                          <p:spTgt spid="653"/>
                                        </p:tgtEl>
                                      </p:cBhvr>
                                    </p:animEffect>
                                  </p:childTnLst>
                                </p:cTn>
                              </p:par>
                            </p:childTnLst>
                          </p:cTn>
                        </p:par>
                        <p:par>
                          <p:cTn id="780" fill="hold">
                            <p:stCondLst>
                              <p:cond delay="97000"/>
                            </p:stCondLst>
                            <p:childTnLst>
                              <p:par>
                                <p:cTn id="781" presetID="22" presetClass="entr" presetSubtype="8" fill="hold" nodeType="afterEffect">
                                  <p:stCondLst>
                                    <p:cond delay="0"/>
                                  </p:stCondLst>
                                  <p:childTnLst>
                                    <p:set>
                                      <p:cBhvr>
                                        <p:cTn id="782" dur="1" fill="hold">
                                          <p:stCondLst>
                                            <p:cond delay="0"/>
                                          </p:stCondLst>
                                        </p:cTn>
                                        <p:tgtEl>
                                          <p:spTgt spid="654"/>
                                        </p:tgtEl>
                                        <p:attrNameLst>
                                          <p:attrName>style.visibility</p:attrName>
                                        </p:attrNameLst>
                                      </p:cBhvr>
                                      <p:to>
                                        <p:strVal val="visible"/>
                                      </p:to>
                                    </p:set>
                                    <p:animEffect transition="in" filter="wipe(left)">
                                      <p:cBhvr>
                                        <p:cTn id="783" dur="500"/>
                                        <p:tgtEl>
                                          <p:spTgt spid="654"/>
                                        </p:tgtEl>
                                      </p:cBhvr>
                                    </p:animEffect>
                                  </p:childTnLst>
                                </p:cTn>
                              </p:par>
                            </p:childTnLst>
                          </p:cTn>
                        </p:par>
                        <p:par>
                          <p:cTn id="784" fill="hold">
                            <p:stCondLst>
                              <p:cond delay="97500"/>
                            </p:stCondLst>
                            <p:childTnLst>
                              <p:par>
                                <p:cTn id="785" presetID="22" presetClass="entr" presetSubtype="8" fill="hold" grpId="0" nodeType="afterEffect">
                                  <p:stCondLst>
                                    <p:cond delay="0"/>
                                  </p:stCondLst>
                                  <p:childTnLst>
                                    <p:set>
                                      <p:cBhvr>
                                        <p:cTn id="786" dur="1" fill="hold">
                                          <p:stCondLst>
                                            <p:cond delay="0"/>
                                          </p:stCondLst>
                                        </p:cTn>
                                        <p:tgtEl>
                                          <p:spTgt spid="655"/>
                                        </p:tgtEl>
                                        <p:attrNameLst>
                                          <p:attrName>style.visibility</p:attrName>
                                        </p:attrNameLst>
                                      </p:cBhvr>
                                      <p:to>
                                        <p:strVal val="visible"/>
                                      </p:to>
                                    </p:set>
                                    <p:animEffect transition="in" filter="wipe(left)">
                                      <p:cBhvr>
                                        <p:cTn id="787" dur="500"/>
                                        <p:tgtEl>
                                          <p:spTgt spid="655"/>
                                        </p:tgtEl>
                                      </p:cBhvr>
                                    </p:animEffect>
                                  </p:childTnLst>
                                </p:cTn>
                              </p:par>
                            </p:childTnLst>
                          </p:cTn>
                        </p:par>
                        <p:par>
                          <p:cTn id="788" fill="hold">
                            <p:stCondLst>
                              <p:cond delay="98000"/>
                            </p:stCondLst>
                            <p:childTnLst>
                              <p:par>
                                <p:cTn id="789" presetID="22" presetClass="entr" presetSubtype="8" fill="hold" nodeType="afterEffect">
                                  <p:stCondLst>
                                    <p:cond delay="0"/>
                                  </p:stCondLst>
                                  <p:childTnLst>
                                    <p:set>
                                      <p:cBhvr>
                                        <p:cTn id="790" dur="1" fill="hold">
                                          <p:stCondLst>
                                            <p:cond delay="0"/>
                                          </p:stCondLst>
                                        </p:cTn>
                                        <p:tgtEl>
                                          <p:spTgt spid="656"/>
                                        </p:tgtEl>
                                        <p:attrNameLst>
                                          <p:attrName>style.visibility</p:attrName>
                                        </p:attrNameLst>
                                      </p:cBhvr>
                                      <p:to>
                                        <p:strVal val="visible"/>
                                      </p:to>
                                    </p:set>
                                    <p:animEffect transition="in" filter="wipe(left)">
                                      <p:cBhvr>
                                        <p:cTn id="791" dur="500"/>
                                        <p:tgtEl>
                                          <p:spTgt spid="656"/>
                                        </p:tgtEl>
                                      </p:cBhvr>
                                    </p:animEffect>
                                  </p:childTnLst>
                                </p:cTn>
                              </p:par>
                            </p:childTnLst>
                          </p:cTn>
                        </p:par>
                        <p:par>
                          <p:cTn id="792" fill="hold">
                            <p:stCondLst>
                              <p:cond delay="98500"/>
                            </p:stCondLst>
                            <p:childTnLst>
                              <p:par>
                                <p:cTn id="793" presetID="22" presetClass="entr" presetSubtype="8" fill="hold" grpId="0" nodeType="afterEffect">
                                  <p:stCondLst>
                                    <p:cond delay="0"/>
                                  </p:stCondLst>
                                  <p:childTnLst>
                                    <p:set>
                                      <p:cBhvr>
                                        <p:cTn id="794" dur="1" fill="hold">
                                          <p:stCondLst>
                                            <p:cond delay="0"/>
                                          </p:stCondLst>
                                        </p:cTn>
                                        <p:tgtEl>
                                          <p:spTgt spid="657"/>
                                        </p:tgtEl>
                                        <p:attrNameLst>
                                          <p:attrName>style.visibility</p:attrName>
                                        </p:attrNameLst>
                                      </p:cBhvr>
                                      <p:to>
                                        <p:strVal val="visible"/>
                                      </p:to>
                                    </p:set>
                                    <p:animEffect transition="in" filter="wipe(left)">
                                      <p:cBhvr>
                                        <p:cTn id="795" dur="500"/>
                                        <p:tgtEl>
                                          <p:spTgt spid="657"/>
                                        </p:tgtEl>
                                      </p:cBhvr>
                                    </p:animEffect>
                                  </p:childTnLst>
                                </p:cTn>
                              </p:par>
                            </p:childTnLst>
                          </p:cTn>
                        </p:par>
                        <p:par>
                          <p:cTn id="796" fill="hold">
                            <p:stCondLst>
                              <p:cond delay="99000"/>
                            </p:stCondLst>
                            <p:childTnLst>
                              <p:par>
                                <p:cTn id="797" presetID="22" presetClass="entr" presetSubtype="8" fill="hold" nodeType="afterEffect">
                                  <p:stCondLst>
                                    <p:cond delay="0"/>
                                  </p:stCondLst>
                                  <p:childTnLst>
                                    <p:set>
                                      <p:cBhvr>
                                        <p:cTn id="798" dur="1" fill="hold">
                                          <p:stCondLst>
                                            <p:cond delay="0"/>
                                          </p:stCondLst>
                                        </p:cTn>
                                        <p:tgtEl>
                                          <p:spTgt spid="658"/>
                                        </p:tgtEl>
                                        <p:attrNameLst>
                                          <p:attrName>style.visibility</p:attrName>
                                        </p:attrNameLst>
                                      </p:cBhvr>
                                      <p:to>
                                        <p:strVal val="visible"/>
                                      </p:to>
                                    </p:set>
                                    <p:animEffect transition="in" filter="wipe(left)">
                                      <p:cBhvr>
                                        <p:cTn id="799" dur="500"/>
                                        <p:tgtEl>
                                          <p:spTgt spid="658"/>
                                        </p:tgtEl>
                                      </p:cBhvr>
                                    </p:animEffect>
                                  </p:childTnLst>
                                </p:cTn>
                              </p:par>
                            </p:childTnLst>
                          </p:cTn>
                        </p:par>
                        <p:par>
                          <p:cTn id="800" fill="hold">
                            <p:stCondLst>
                              <p:cond delay="99500"/>
                            </p:stCondLst>
                            <p:childTnLst>
                              <p:par>
                                <p:cTn id="801" presetID="22" presetClass="entr" presetSubtype="8" fill="hold" grpId="0" nodeType="afterEffect">
                                  <p:stCondLst>
                                    <p:cond delay="0"/>
                                  </p:stCondLst>
                                  <p:childTnLst>
                                    <p:set>
                                      <p:cBhvr>
                                        <p:cTn id="802" dur="1" fill="hold">
                                          <p:stCondLst>
                                            <p:cond delay="0"/>
                                          </p:stCondLst>
                                        </p:cTn>
                                        <p:tgtEl>
                                          <p:spTgt spid="659"/>
                                        </p:tgtEl>
                                        <p:attrNameLst>
                                          <p:attrName>style.visibility</p:attrName>
                                        </p:attrNameLst>
                                      </p:cBhvr>
                                      <p:to>
                                        <p:strVal val="visible"/>
                                      </p:to>
                                    </p:set>
                                    <p:animEffect transition="in" filter="wipe(left)">
                                      <p:cBhvr>
                                        <p:cTn id="803" dur="500"/>
                                        <p:tgtEl>
                                          <p:spTgt spid="659"/>
                                        </p:tgtEl>
                                      </p:cBhvr>
                                    </p:animEffect>
                                  </p:childTnLst>
                                </p:cTn>
                              </p:par>
                            </p:childTnLst>
                          </p:cTn>
                        </p:par>
                        <p:par>
                          <p:cTn id="804" fill="hold">
                            <p:stCondLst>
                              <p:cond delay="100000"/>
                            </p:stCondLst>
                            <p:childTnLst>
                              <p:par>
                                <p:cTn id="805" presetID="22" presetClass="entr" presetSubtype="8" fill="hold" nodeType="afterEffect">
                                  <p:stCondLst>
                                    <p:cond delay="0"/>
                                  </p:stCondLst>
                                  <p:childTnLst>
                                    <p:set>
                                      <p:cBhvr>
                                        <p:cTn id="806" dur="1" fill="hold">
                                          <p:stCondLst>
                                            <p:cond delay="0"/>
                                          </p:stCondLst>
                                        </p:cTn>
                                        <p:tgtEl>
                                          <p:spTgt spid="660"/>
                                        </p:tgtEl>
                                        <p:attrNameLst>
                                          <p:attrName>style.visibility</p:attrName>
                                        </p:attrNameLst>
                                      </p:cBhvr>
                                      <p:to>
                                        <p:strVal val="visible"/>
                                      </p:to>
                                    </p:set>
                                    <p:animEffect transition="in" filter="wipe(left)">
                                      <p:cBhvr>
                                        <p:cTn id="807" dur="500"/>
                                        <p:tgtEl>
                                          <p:spTgt spid="660"/>
                                        </p:tgtEl>
                                      </p:cBhvr>
                                    </p:animEffect>
                                  </p:childTnLst>
                                </p:cTn>
                              </p:par>
                            </p:childTnLst>
                          </p:cTn>
                        </p:par>
                        <p:par>
                          <p:cTn id="808" fill="hold">
                            <p:stCondLst>
                              <p:cond delay="100500"/>
                            </p:stCondLst>
                            <p:childTnLst>
                              <p:par>
                                <p:cTn id="809" presetID="22" presetClass="entr" presetSubtype="8" fill="hold" grpId="0" nodeType="afterEffect">
                                  <p:stCondLst>
                                    <p:cond delay="0"/>
                                  </p:stCondLst>
                                  <p:childTnLst>
                                    <p:set>
                                      <p:cBhvr>
                                        <p:cTn id="810" dur="1" fill="hold">
                                          <p:stCondLst>
                                            <p:cond delay="0"/>
                                          </p:stCondLst>
                                        </p:cTn>
                                        <p:tgtEl>
                                          <p:spTgt spid="661"/>
                                        </p:tgtEl>
                                        <p:attrNameLst>
                                          <p:attrName>style.visibility</p:attrName>
                                        </p:attrNameLst>
                                      </p:cBhvr>
                                      <p:to>
                                        <p:strVal val="visible"/>
                                      </p:to>
                                    </p:set>
                                    <p:animEffect transition="in" filter="wipe(left)">
                                      <p:cBhvr>
                                        <p:cTn id="811" dur="500"/>
                                        <p:tgtEl>
                                          <p:spTgt spid="661"/>
                                        </p:tgtEl>
                                      </p:cBhvr>
                                    </p:animEffect>
                                  </p:childTnLst>
                                </p:cTn>
                              </p:par>
                            </p:childTnLst>
                          </p:cTn>
                        </p:par>
                        <p:par>
                          <p:cTn id="812" fill="hold">
                            <p:stCondLst>
                              <p:cond delay="101000"/>
                            </p:stCondLst>
                            <p:childTnLst>
                              <p:par>
                                <p:cTn id="813" presetID="22" presetClass="entr" presetSubtype="8" fill="hold" nodeType="afterEffect">
                                  <p:stCondLst>
                                    <p:cond delay="0"/>
                                  </p:stCondLst>
                                  <p:childTnLst>
                                    <p:set>
                                      <p:cBhvr>
                                        <p:cTn id="814" dur="1" fill="hold">
                                          <p:stCondLst>
                                            <p:cond delay="0"/>
                                          </p:stCondLst>
                                        </p:cTn>
                                        <p:tgtEl>
                                          <p:spTgt spid="662"/>
                                        </p:tgtEl>
                                        <p:attrNameLst>
                                          <p:attrName>style.visibility</p:attrName>
                                        </p:attrNameLst>
                                      </p:cBhvr>
                                      <p:to>
                                        <p:strVal val="visible"/>
                                      </p:to>
                                    </p:set>
                                    <p:animEffect transition="in" filter="wipe(left)">
                                      <p:cBhvr>
                                        <p:cTn id="815" dur="500"/>
                                        <p:tgtEl>
                                          <p:spTgt spid="662"/>
                                        </p:tgtEl>
                                      </p:cBhvr>
                                    </p:animEffect>
                                  </p:childTnLst>
                                </p:cTn>
                              </p:par>
                            </p:childTnLst>
                          </p:cTn>
                        </p:par>
                        <p:par>
                          <p:cTn id="816" fill="hold">
                            <p:stCondLst>
                              <p:cond delay="101500"/>
                            </p:stCondLst>
                            <p:childTnLst>
                              <p:par>
                                <p:cTn id="817" presetID="22" presetClass="entr" presetSubtype="8" fill="hold" grpId="0" nodeType="afterEffect">
                                  <p:stCondLst>
                                    <p:cond delay="0"/>
                                  </p:stCondLst>
                                  <p:childTnLst>
                                    <p:set>
                                      <p:cBhvr>
                                        <p:cTn id="818" dur="1" fill="hold">
                                          <p:stCondLst>
                                            <p:cond delay="0"/>
                                          </p:stCondLst>
                                        </p:cTn>
                                        <p:tgtEl>
                                          <p:spTgt spid="663"/>
                                        </p:tgtEl>
                                        <p:attrNameLst>
                                          <p:attrName>style.visibility</p:attrName>
                                        </p:attrNameLst>
                                      </p:cBhvr>
                                      <p:to>
                                        <p:strVal val="visible"/>
                                      </p:to>
                                    </p:set>
                                    <p:animEffect transition="in" filter="wipe(left)">
                                      <p:cBhvr>
                                        <p:cTn id="819" dur="500"/>
                                        <p:tgtEl>
                                          <p:spTgt spid="663"/>
                                        </p:tgtEl>
                                      </p:cBhvr>
                                    </p:animEffect>
                                  </p:childTnLst>
                                </p:cTn>
                              </p:par>
                            </p:childTnLst>
                          </p:cTn>
                        </p:par>
                        <p:par>
                          <p:cTn id="820" fill="hold">
                            <p:stCondLst>
                              <p:cond delay="102000"/>
                            </p:stCondLst>
                            <p:childTnLst>
                              <p:par>
                                <p:cTn id="821" presetID="22" presetClass="entr" presetSubtype="8" fill="hold" nodeType="afterEffect">
                                  <p:stCondLst>
                                    <p:cond delay="0"/>
                                  </p:stCondLst>
                                  <p:childTnLst>
                                    <p:set>
                                      <p:cBhvr>
                                        <p:cTn id="822" dur="1" fill="hold">
                                          <p:stCondLst>
                                            <p:cond delay="0"/>
                                          </p:stCondLst>
                                        </p:cTn>
                                        <p:tgtEl>
                                          <p:spTgt spid="664"/>
                                        </p:tgtEl>
                                        <p:attrNameLst>
                                          <p:attrName>style.visibility</p:attrName>
                                        </p:attrNameLst>
                                      </p:cBhvr>
                                      <p:to>
                                        <p:strVal val="visible"/>
                                      </p:to>
                                    </p:set>
                                    <p:animEffect transition="in" filter="wipe(left)">
                                      <p:cBhvr>
                                        <p:cTn id="823" dur="500"/>
                                        <p:tgtEl>
                                          <p:spTgt spid="664"/>
                                        </p:tgtEl>
                                      </p:cBhvr>
                                    </p:animEffect>
                                  </p:childTnLst>
                                </p:cTn>
                              </p:par>
                            </p:childTnLst>
                          </p:cTn>
                        </p:par>
                        <p:par>
                          <p:cTn id="824" fill="hold">
                            <p:stCondLst>
                              <p:cond delay="102500"/>
                            </p:stCondLst>
                            <p:childTnLst>
                              <p:par>
                                <p:cTn id="825" presetID="22" presetClass="entr" presetSubtype="8" fill="hold" grpId="0" nodeType="afterEffect">
                                  <p:stCondLst>
                                    <p:cond delay="0"/>
                                  </p:stCondLst>
                                  <p:childTnLst>
                                    <p:set>
                                      <p:cBhvr>
                                        <p:cTn id="826" dur="1" fill="hold">
                                          <p:stCondLst>
                                            <p:cond delay="0"/>
                                          </p:stCondLst>
                                        </p:cTn>
                                        <p:tgtEl>
                                          <p:spTgt spid="665"/>
                                        </p:tgtEl>
                                        <p:attrNameLst>
                                          <p:attrName>style.visibility</p:attrName>
                                        </p:attrNameLst>
                                      </p:cBhvr>
                                      <p:to>
                                        <p:strVal val="visible"/>
                                      </p:to>
                                    </p:set>
                                    <p:animEffect transition="in" filter="wipe(left)">
                                      <p:cBhvr>
                                        <p:cTn id="827" dur="500"/>
                                        <p:tgtEl>
                                          <p:spTgt spid="665"/>
                                        </p:tgtEl>
                                      </p:cBhvr>
                                    </p:animEffect>
                                  </p:childTnLst>
                                </p:cTn>
                              </p:par>
                            </p:childTnLst>
                          </p:cTn>
                        </p:par>
                        <p:par>
                          <p:cTn id="828" fill="hold">
                            <p:stCondLst>
                              <p:cond delay="103000"/>
                            </p:stCondLst>
                            <p:childTnLst>
                              <p:par>
                                <p:cTn id="829" presetID="22" presetClass="entr" presetSubtype="8" fill="hold" nodeType="afterEffect">
                                  <p:stCondLst>
                                    <p:cond delay="0"/>
                                  </p:stCondLst>
                                  <p:childTnLst>
                                    <p:set>
                                      <p:cBhvr>
                                        <p:cTn id="830" dur="1" fill="hold">
                                          <p:stCondLst>
                                            <p:cond delay="0"/>
                                          </p:stCondLst>
                                        </p:cTn>
                                        <p:tgtEl>
                                          <p:spTgt spid="666"/>
                                        </p:tgtEl>
                                        <p:attrNameLst>
                                          <p:attrName>style.visibility</p:attrName>
                                        </p:attrNameLst>
                                      </p:cBhvr>
                                      <p:to>
                                        <p:strVal val="visible"/>
                                      </p:to>
                                    </p:set>
                                    <p:animEffect transition="in" filter="wipe(left)">
                                      <p:cBhvr>
                                        <p:cTn id="831" dur="500"/>
                                        <p:tgtEl>
                                          <p:spTgt spid="666"/>
                                        </p:tgtEl>
                                      </p:cBhvr>
                                    </p:animEffect>
                                  </p:childTnLst>
                                </p:cTn>
                              </p:par>
                            </p:childTnLst>
                          </p:cTn>
                        </p:par>
                        <p:par>
                          <p:cTn id="832" fill="hold">
                            <p:stCondLst>
                              <p:cond delay="103500"/>
                            </p:stCondLst>
                            <p:childTnLst>
                              <p:par>
                                <p:cTn id="833" presetID="22" presetClass="entr" presetSubtype="8" fill="hold" grpId="0" nodeType="afterEffect">
                                  <p:stCondLst>
                                    <p:cond delay="0"/>
                                  </p:stCondLst>
                                  <p:childTnLst>
                                    <p:set>
                                      <p:cBhvr>
                                        <p:cTn id="834" dur="1" fill="hold">
                                          <p:stCondLst>
                                            <p:cond delay="0"/>
                                          </p:stCondLst>
                                        </p:cTn>
                                        <p:tgtEl>
                                          <p:spTgt spid="667"/>
                                        </p:tgtEl>
                                        <p:attrNameLst>
                                          <p:attrName>style.visibility</p:attrName>
                                        </p:attrNameLst>
                                      </p:cBhvr>
                                      <p:to>
                                        <p:strVal val="visible"/>
                                      </p:to>
                                    </p:set>
                                    <p:animEffect transition="in" filter="wipe(left)">
                                      <p:cBhvr>
                                        <p:cTn id="835" dur="500"/>
                                        <p:tgtEl>
                                          <p:spTgt spid="667"/>
                                        </p:tgtEl>
                                      </p:cBhvr>
                                    </p:animEffect>
                                  </p:childTnLst>
                                </p:cTn>
                              </p:par>
                            </p:childTnLst>
                          </p:cTn>
                        </p:par>
                        <p:par>
                          <p:cTn id="836" fill="hold">
                            <p:stCondLst>
                              <p:cond delay="104000"/>
                            </p:stCondLst>
                            <p:childTnLst>
                              <p:par>
                                <p:cTn id="837" presetID="22" presetClass="entr" presetSubtype="8" fill="hold" nodeType="afterEffect">
                                  <p:stCondLst>
                                    <p:cond delay="0"/>
                                  </p:stCondLst>
                                  <p:childTnLst>
                                    <p:set>
                                      <p:cBhvr>
                                        <p:cTn id="838" dur="1" fill="hold">
                                          <p:stCondLst>
                                            <p:cond delay="0"/>
                                          </p:stCondLst>
                                        </p:cTn>
                                        <p:tgtEl>
                                          <p:spTgt spid="668"/>
                                        </p:tgtEl>
                                        <p:attrNameLst>
                                          <p:attrName>style.visibility</p:attrName>
                                        </p:attrNameLst>
                                      </p:cBhvr>
                                      <p:to>
                                        <p:strVal val="visible"/>
                                      </p:to>
                                    </p:set>
                                    <p:animEffect transition="in" filter="wipe(left)">
                                      <p:cBhvr>
                                        <p:cTn id="839" dur="500"/>
                                        <p:tgtEl>
                                          <p:spTgt spid="668"/>
                                        </p:tgtEl>
                                      </p:cBhvr>
                                    </p:animEffect>
                                  </p:childTnLst>
                                </p:cTn>
                              </p:par>
                            </p:childTnLst>
                          </p:cTn>
                        </p:par>
                        <p:par>
                          <p:cTn id="840" fill="hold">
                            <p:stCondLst>
                              <p:cond delay="104500"/>
                            </p:stCondLst>
                            <p:childTnLst>
                              <p:par>
                                <p:cTn id="841" presetID="22" presetClass="entr" presetSubtype="8" fill="hold" nodeType="afterEffect">
                                  <p:stCondLst>
                                    <p:cond delay="0"/>
                                  </p:stCondLst>
                                  <p:childTnLst>
                                    <p:set>
                                      <p:cBhvr>
                                        <p:cTn id="842" dur="1" fill="hold">
                                          <p:stCondLst>
                                            <p:cond delay="0"/>
                                          </p:stCondLst>
                                        </p:cTn>
                                        <p:tgtEl>
                                          <p:spTgt spid="670"/>
                                        </p:tgtEl>
                                        <p:attrNameLst>
                                          <p:attrName>style.visibility</p:attrName>
                                        </p:attrNameLst>
                                      </p:cBhvr>
                                      <p:to>
                                        <p:strVal val="visible"/>
                                      </p:to>
                                    </p:set>
                                    <p:animEffect transition="in" filter="wipe(left)">
                                      <p:cBhvr>
                                        <p:cTn id="843" dur="500"/>
                                        <p:tgtEl>
                                          <p:spTgt spid="670"/>
                                        </p:tgtEl>
                                      </p:cBhvr>
                                    </p:animEffect>
                                  </p:childTnLst>
                                </p:cTn>
                              </p:par>
                            </p:childTnLst>
                          </p:cTn>
                        </p:par>
                        <p:par>
                          <p:cTn id="844" fill="hold">
                            <p:stCondLst>
                              <p:cond delay="105000"/>
                            </p:stCondLst>
                            <p:childTnLst>
                              <p:par>
                                <p:cTn id="845" presetID="22" presetClass="entr" presetSubtype="8" fill="hold" grpId="0" nodeType="afterEffect">
                                  <p:stCondLst>
                                    <p:cond delay="0"/>
                                  </p:stCondLst>
                                  <p:childTnLst>
                                    <p:set>
                                      <p:cBhvr>
                                        <p:cTn id="846" dur="1" fill="hold">
                                          <p:stCondLst>
                                            <p:cond delay="0"/>
                                          </p:stCondLst>
                                        </p:cTn>
                                        <p:tgtEl>
                                          <p:spTgt spid="669"/>
                                        </p:tgtEl>
                                        <p:attrNameLst>
                                          <p:attrName>style.visibility</p:attrName>
                                        </p:attrNameLst>
                                      </p:cBhvr>
                                      <p:to>
                                        <p:strVal val="visible"/>
                                      </p:to>
                                    </p:set>
                                    <p:animEffect transition="in" filter="wipe(left)">
                                      <p:cBhvr>
                                        <p:cTn id="847" dur="500"/>
                                        <p:tgtEl>
                                          <p:spTgt spid="669"/>
                                        </p:tgtEl>
                                      </p:cBhvr>
                                    </p:animEffect>
                                  </p:childTnLst>
                                </p:cTn>
                              </p:par>
                            </p:childTnLst>
                          </p:cTn>
                        </p:par>
                        <p:par>
                          <p:cTn id="848" fill="hold">
                            <p:stCondLst>
                              <p:cond delay="105500"/>
                            </p:stCondLst>
                            <p:childTnLst>
                              <p:par>
                                <p:cTn id="849" presetID="22" presetClass="entr" presetSubtype="8" fill="hold" nodeType="afterEffect">
                                  <p:stCondLst>
                                    <p:cond delay="0"/>
                                  </p:stCondLst>
                                  <p:childTnLst>
                                    <p:set>
                                      <p:cBhvr>
                                        <p:cTn id="850" dur="1" fill="hold">
                                          <p:stCondLst>
                                            <p:cond delay="0"/>
                                          </p:stCondLst>
                                        </p:cTn>
                                        <p:tgtEl>
                                          <p:spTgt spid="671"/>
                                        </p:tgtEl>
                                        <p:attrNameLst>
                                          <p:attrName>style.visibility</p:attrName>
                                        </p:attrNameLst>
                                      </p:cBhvr>
                                      <p:to>
                                        <p:strVal val="visible"/>
                                      </p:to>
                                    </p:set>
                                    <p:animEffect transition="in" filter="wipe(left)">
                                      <p:cBhvr>
                                        <p:cTn id="851" dur="500"/>
                                        <p:tgtEl>
                                          <p:spTgt spid="671"/>
                                        </p:tgtEl>
                                      </p:cBhvr>
                                    </p:animEffect>
                                  </p:childTnLst>
                                </p:cTn>
                              </p:par>
                            </p:childTnLst>
                          </p:cTn>
                        </p:par>
                        <p:par>
                          <p:cTn id="852" fill="hold">
                            <p:stCondLst>
                              <p:cond delay="106000"/>
                            </p:stCondLst>
                            <p:childTnLst>
                              <p:par>
                                <p:cTn id="853" presetID="22" presetClass="entr" presetSubtype="8" fill="hold" nodeType="afterEffect">
                                  <p:stCondLst>
                                    <p:cond delay="0"/>
                                  </p:stCondLst>
                                  <p:childTnLst>
                                    <p:set>
                                      <p:cBhvr>
                                        <p:cTn id="854" dur="1" fill="hold">
                                          <p:stCondLst>
                                            <p:cond delay="0"/>
                                          </p:stCondLst>
                                        </p:cTn>
                                        <p:tgtEl>
                                          <p:spTgt spid="672"/>
                                        </p:tgtEl>
                                        <p:attrNameLst>
                                          <p:attrName>style.visibility</p:attrName>
                                        </p:attrNameLst>
                                      </p:cBhvr>
                                      <p:to>
                                        <p:strVal val="visible"/>
                                      </p:to>
                                    </p:set>
                                    <p:animEffect transition="in" filter="wipe(left)">
                                      <p:cBhvr>
                                        <p:cTn id="855" dur="500"/>
                                        <p:tgtEl>
                                          <p:spTgt spid="672"/>
                                        </p:tgtEl>
                                      </p:cBhvr>
                                    </p:animEffect>
                                  </p:childTnLst>
                                </p:cTn>
                              </p:par>
                            </p:childTnLst>
                          </p:cTn>
                        </p:par>
                        <p:par>
                          <p:cTn id="856" fill="hold">
                            <p:stCondLst>
                              <p:cond delay="106500"/>
                            </p:stCondLst>
                            <p:childTnLst>
                              <p:par>
                                <p:cTn id="857" presetID="22" presetClass="entr" presetSubtype="8" fill="hold" grpId="0" nodeType="afterEffect">
                                  <p:stCondLst>
                                    <p:cond delay="0"/>
                                  </p:stCondLst>
                                  <p:childTnLst>
                                    <p:set>
                                      <p:cBhvr>
                                        <p:cTn id="858" dur="1" fill="hold">
                                          <p:stCondLst>
                                            <p:cond delay="0"/>
                                          </p:stCondLst>
                                        </p:cTn>
                                        <p:tgtEl>
                                          <p:spTgt spid="234"/>
                                        </p:tgtEl>
                                        <p:attrNameLst>
                                          <p:attrName>style.visibility</p:attrName>
                                        </p:attrNameLst>
                                      </p:cBhvr>
                                      <p:to>
                                        <p:strVal val="visible"/>
                                      </p:to>
                                    </p:set>
                                    <p:animEffect transition="in" filter="wipe(left)">
                                      <p:cBhvr>
                                        <p:cTn id="859" dur="500"/>
                                        <p:tgtEl>
                                          <p:spTgt spid="234"/>
                                        </p:tgtEl>
                                      </p:cBhvr>
                                    </p:animEffect>
                                  </p:childTnLst>
                                </p:cTn>
                              </p:par>
                            </p:childTnLst>
                          </p:cTn>
                        </p:par>
                        <p:par>
                          <p:cTn id="860" fill="hold">
                            <p:stCondLst>
                              <p:cond delay="107000"/>
                            </p:stCondLst>
                            <p:childTnLst>
                              <p:par>
                                <p:cTn id="861" presetID="22" presetClass="entr" presetSubtype="8" fill="hold" nodeType="afterEffect">
                                  <p:stCondLst>
                                    <p:cond delay="0"/>
                                  </p:stCondLst>
                                  <p:childTnLst>
                                    <p:set>
                                      <p:cBhvr>
                                        <p:cTn id="862" dur="1" fill="hold">
                                          <p:stCondLst>
                                            <p:cond delay="0"/>
                                          </p:stCondLst>
                                        </p:cTn>
                                        <p:tgtEl>
                                          <p:spTgt spid="236"/>
                                        </p:tgtEl>
                                        <p:attrNameLst>
                                          <p:attrName>style.visibility</p:attrName>
                                        </p:attrNameLst>
                                      </p:cBhvr>
                                      <p:to>
                                        <p:strVal val="visible"/>
                                      </p:to>
                                    </p:set>
                                    <p:animEffect transition="in" filter="wipe(left)">
                                      <p:cBhvr>
                                        <p:cTn id="863" dur="500"/>
                                        <p:tgtEl>
                                          <p:spTgt spid="236"/>
                                        </p:tgtEl>
                                      </p:cBhvr>
                                    </p:animEffect>
                                  </p:childTnLst>
                                </p:cTn>
                              </p:par>
                            </p:childTnLst>
                          </p:cTn>
                        </p:par>
                        <p:par>
                          <p:cTn id="864" fill="hold">
                            <p:stCondLst>
                              <p:cond delay="107500"/>
                            </p:stCondLst>
                            <p:childTnLst>
                              <p:par>
                                <p:cTn id="865" presetID="22" presetClass="entr" presetSubtype="8" fill="hold" grpId="0" nodeType="afterEffect">
                                  <p:stCondLst>
                                    <p:cond delay="0"/>
                                  </p:stCondLst>
                                  <p:childTnLst>
                                    <p:set>
                                      <p:cBhvr>
                                        <p:cTn id="866" dur="1" fill="hold">
                                          <p:stCondLst>
                                            <p:cond delay="0"/>
                                          </p:stCondLst>
                                        </p:cTn>
                                        <p:tgtEl>
                                          <p:spTgt spid="235"/>
                                        </p:tgtEl>
                                        <p:attrNameLst>
                                          <p:attrName>style.visibility</p:attrName>
                                        </p:attrNameLst>
                                      </p:cBhvr>
                                      <p:to>
                                        <p:strVal val="visible"/>
                                      </p:to>
                                    </p:set>
                                    <p:animEffect transition="in" filter="wipe(left)">
                                      <p:cBhvr>
                                        <p:cTn id="867" dur="500"/>
                                        <p:tgtEl>
                                          <p:spTgt spid="235"/>
                                        </p:tgtEl>
                                      </p:cBhvr>
                                    </p:animEffect>
                                  </p:childTnLst>
                                </p:cTn>
                              </p:par>
                            </p:childTnLst>
                          </p:cTn>
                        </p:par>
                        <p:par>
                          <p:cTn id="868" fill="hold">
                            <p:stCondLst>
                              <p:cond delay="108000"/>
                            </p:stCondLst>
                            <p:childTnLst>
                              <p:par>
                                <p:cTn id="869" presetID="22" presetClass="entr" presetSubtype="8" fill="hold" nodeType="afterEffect">
                                  <p:stCondLst>
                                    <p:cond delay="0"/>
                                  </p:stCondLst>
                                  <p:childTnLst>
                                    <p:set>
                                      <p:cBhvr>
                                        <p:cTn id="870" dur="1" fill="hold">
                                          <p:stCondLst>
                                            <p:cond delay="0"/>
                                          </p:stCondLst>
                                        </p:cTn>
                                        <p:tgtEl>
                                          <p:spTgt spid="229"/>
                                        </p:tgtEl>
                                        <p:attrNameLst>
                                          <p:attrName>style.visibility</p:attrName>
                                        </p:attrNameLst>
                                      </p:cBhvr>
                                      <p:to>
                                        <p:strVal val="visible"/>
                                      </p:to>
                                    </p:set>
                                    <p:animEffect transition="in" filter="wipe(left)">
                                      <p:cBhvr>
                                        <p:cTn id="871" dur="500"/>
                                        <p:tgtEl>
                                          <p:spTgt spid="229"/>
                                        </p:tgtEl>
                                      </p:cBhvr>
                                    </p:animEffect>
                                  </p:childTnLst>
                                </p:cTn>
                              </p:par>
                            </p:childTnLst>
                          </p:cTn>
                        </p:par>
                        <p:par>
                          <p:cTn id="872" fill="hold">
                            <p:stCondLst>
                              <p:cond delay="108500"/>
                            </p:stCondLst>
                            <p:childTnLst>
                              <p:par>
                                <p:cTn id="873" presetID="22" presetClass="entr" presetSubtype="8" fill="hold" grpId="0" nodeType="afterEffect">
                                  <p:stCondLst>
                                    <p:cond delay="0"/>
                                  </p:stCondLst>
                                  <p:childTnLst>
                                    <p:set>
                                      <p:cBhvr>
                                        <p:cTn id="874" dur="1" fill="hold">
                                          <p:stCondLst>
                                            <p:cond delay="0"/>
                                          </p:stCondLst>
                                        </p:cTn>
                                        <p:tgtEl>
                                          <p:spTgt spid="237"/>
                                        </p:tgtEl>
                                        <p:attrNameLst>
                                          <p:attrName>style.visibility</p:attrName>
                                        </p:attrNameLst>
                                      </p:cBhvr>
                                      <p:to>
                                        <p:strVal val="visible"/>
                                      </p:to>
                                    </p:set>
                                    <p:animEffect transition="in" filter="wipe(left)">
                                      <p:cBhvr>
                                        <p:cTn id="875" dur="500"/>
                                        <p:tgtEl>
                                          <p:spTgt spid="237"/>
                                        </p:tgtEl>
                                      </p:cBhvr>
                                    </p:animEffect>
                                  </p:childTnLst>
                                </p:cTn>
                              </p:par>
                            </p:childTnLst>
                          </p:cTn>
                        </p:par>
                        <p:par>
                          <p:cTn id="876" fill="hold">
                            <p:stCondLst>
                              <p:cond delay="109000"/>
                            </p:stCondLst>
                            <p:childTnLst>
                              <p:par>
                                <p:cTn id="877" presetID="22" presetClass="entr" presetSubtype="8" fill="hold" nodeType="afterEffect">
                                  <p:stCondLst>
                                    <p:cond delay="0"/>
                                  </p:stCondLst>
                                  <p:childTnLst>
                                    <p:set>
                                      <p:cBhvr>
                                        <p:cTn id="878" dur="1" fill="hold">
                                          <p:stCondLst>
                                            <p:cond delay="0"/>
                                          </p:stCondLst>
                                        </p:cTn>
                                        <p:tgtEl>
                                          <p:spTgt spid="238"/>
                                        </p:tgtEl>
                                        <p:attrNameLst>
                                          <p:attrName>style.visibility</p:attrName>
                                        </p:attrNameLst>
                                      </p:cBhvr>
                                      <p:to>
                                        <p:strVal val="visible"/>
                                      </p:to>
                                    </p:set>
                                    <p:animEffect transition="in" filter="wipe(left)">
                                      <p:cBhvr>
                                        <p:cTn id="879" dur="500"/>
                                        <p:tgtEl>
                                          <p:spTgt spid="238"/>
                                        </p:tgtEl>
                                      </p:cBhvr>
                                    </p:animEffect>
                                  </p:childTnLst>
                                </p:cTn>
                              </p:par>
                            </p:childTnLst>
                          </p:cTn>
                        </p:par>
                        <p:par>
                          <p:cTn id="880" fill="hold">
                            <p:stCondLst>
                              <p:cond delay="109500"/>
                            </p:stCondLst>
                            <p:childTnLst>
                              <p:par>
                                <p:cTn id="881" presetID="22" presetClass="entr" presetSubtype="8" fill="hold" grpId="0" nodeType="afterEffect">
                                  <p:stCondLst>
                                    <p:cond delay="0"/>
                                  </p:stCondLst>
                                  <p:childTnLst>
                                    <p:set>
                                      <p:cBhvr>
                                        <p:cTn id="882" dur="1" fill="hold">
                                          <p:stCondLst>
                                            <p:cond delay="0"/>
                                          </p:stCondLst>
                                        </p:cTn>
                                        <p:tgtEl>
                                          <p:spTgt spid="239"/>
                                        </p:tgtEl>
                                        <p:attrNameLst>
                                          <p:attrName>style.visibility</p:attrName>
                                        </p:attrNameLst>
                                      </p:cBhvr>
                                      <p:to>
                                        <p:strVal val="visible"/>
                                      </p:to>
                                    </p:set>
                                    <p:animEffect transition="in" filter="wipe(left)">
                                      <p:cBhvr>
                                        <p:cTn id="883" dur="500"/>
                                        <p:tgtEl>
                                          <p:spTgt spid="239"/>
                                        </p:tgtEl>
                                      </p:cBhvr>
                                    </p:animEffect>
                                  </p:childTnLst>
                                </p:cTn>
                              </p:par>
                            </p:childTnLst>
                          </p:cTn>
                        </p:par>
                        <p:par>
                          <p:cTn id="884" fill="hold">
                            <p:stCondLst>
                              <p:cond delay="110000"/>
                            </p:stCondLst>
                            <p:childTnLst>
                              <p:par>
                                <p:cTn id="885" presetID="22" presetClass="entr" presetSubtype="8" fill="hold" grpId="0" nodeType="afterEffect">
                                  <p:stCondLst>
                                    <p:cond delay="0"/>
                                  </p:stCondLst>
                                  <p:childTnLst>
                                    <p:set>
                                      <p:cBhvr>
                                        <p:cTn id="886" dur="1" fill="hold">
                                          <p:stCondLst>
                                            <p:cond delay="0"/>
                                          </p:stCondLst>
                                        </p:cTn>
                                        <p:tgtEl>
                                          <p:spTgt spid="240"/>
                                        </p:tgtEl>
                                        <p:attrNameLst>
                                          <p:attrName>style.visibility</p:attrName>
                                        </p:attrNameLst>
                                      </p:cBhvr>
                                      <p:to>
                                        <p:strVal val="visible"/>
                                      </p:to>
                                    </p:set>
                                    <p:animEffect transition="in" filter="wipe(left)">
                                      <p:cBhvr>
                                        <p:cTn id="887" dur="500"/>
                                        <p:tgtEl>
                                          <p:spTgt spid="240"/>
                                        </p:tgtEl>
                                      </p:cBhvr>
                                    </p:animEffect>
                                  </p:childTnLst>
                                </p:cTn>
                              </p:par>
                            </p:childTnLst>
                          </p:cTn>
                        </p:par>
                        <p:par>
                          <p:cTn id="888" fill="hold">
                            <p:stCondLst>
                              <p:cond delay="110500"/>
                            </p:stCondLst>
                            <p:childTnLst>
                              <p:par>
                                <p:cTn id="889" presetID="22" presetClass="entr" presetSubtype="8" fill="hold" nodeType="afterEffect">
                                  <p:stCondLst>
                                    <p:cond delay="0"/>
                                  </p:stCondLst>
                                  <p:childTnLst>
                                    <p:set>
                                      <p:cBhvr>
                                        <p:cTn id="890" dur="1" fill="hold">
                                          <p:stCondLst>
                                            <p:cond delay="0"/>
                                          </p:stCondLst>
                                        </p:cTn>
                                        <p:tgtEl>
                                          <p:spTgt spid="241"/>
                                        </p:tgtEl>
                                        <p:attrNameLst>
                                          <p:attrName>style.visibility</p:attrName>
                                        </p:attrNameLst>
                                      </p:cBhvr>
                                      <p:to>
                                        <p:strVal val="visible"/>
                                      </p:to>
                                    </p:set>
                                    <p:animEffect transition="in" filter="wipe(left)">
                                      <p:cBhvr>
                                        <p:cTn id="891" dur="500"/>
                                        <p:tgtEl>
                                          <p:spTgt spid="241"/>
                                        </p:tgtEl>
                                      </p:cBhvr>
                                    </p:animEffect>
                                  </p:childTnLst>
                                </p:cTn>
                              </p:par>
                            </p:childTnLst>
                          </p:cTn>
                        </p:par>
                        <p:par>
                          <p:cTn id="892" fill="hold">
                            <p:stCondLst>
                              <p:cond delay="111000"/>
                            </p:stCondLst>
                            <p:childTnLst>
                              <p:par>
                                <p:cTn id="893" presetID="22" presetClass="entr" presetSubtype="8" fill="hold" nodeType="afterEffect">
                                  <p:stCondLst>
                                    <p:cond delay="0"/>
                                  </p:stCondLst>
                                  <p:childTnLst>
                                    <p:set>
                                      <p:cBhvr>
                                        <p:cTn id="894" dur="1" fill="hold">
                                          <p:stCondLst>
                                            <p:cond delay="0"/>
                                          </p:stCondLst>
                                        </p:cTn>
                                        <p:tgtEl>
                                          <p:spTgt spid="242"/>
                                        </p:tgtEl>
                                        <p:attrNameLst>
                                          <p:attrName>style.visibility</p:attrName>
                                        </p:attrNameLst>
                                      </p:cBhvr>
                                      <p:to>
                                        <p:strVal val="visible"/>
                                      </p:to>
                                    </p:set>
                                    <p:animEffect transition="in" filter="wipe(left)">
                                      <p:cBhvr>
                                        <p:cTn id="895" dur="500"/>
                                        <p:tgtEl>
                                          <p:spTgt spid="242"/>
                                        </p:tgtEl>
                                      </p:cBhvr>
                                    </p:animEffect>
                                  </p:childTnLst>
                                </p:cTn>
                              </p:par>
                            </p:childTnLst>
                          </p:cTn>
                        </p:par>
                        <p:par>
                          <p:cTn id="896" fill="hold">
                            <p:stCondLst>
                              <p:cond delay="111500"/>
                            </p:stCondLst>
                            <p:childTnLst>
                              <p:par>
                                <p:cTn id="897" presetID="22" presetClass="entr" presetSubtype="8" fill="hold" grpId="0" nodeType="afterEffect">
                                  <p:stCondLst>
                                    <p:cond delay="0"/>
                                  </p:stCondLst>
                                  <p:childTnLst>
                                    <p:set>
                                      <p:cBhvr>
                                        <p:cTn id="898" dur="1" fill="hold">
                                          <p:stCondLst>
                                            <p:cond delay="0"/>
                                          </p:stCondLst>
                                        </p:cTn>
                                        <p:tgtEl>
                                          <p:spTgt spid="243"/>
                                        </p:tgtEl>
                                        <p:attrNameLst>
                                          <p:attrName>style.visibility</p:attrName>
                                        </p:attrNameLst>
                                      </p:cBhvr>
                                      <p:to>
                                        <p:strVal val="visible"/>
                                      </p:to>
                                    </p:set>
                                    <p:animEffect transition="in" filter="wipe(left)">
                                      <p:cBhvr>
                                        <p:cTn id="899" dur="500"/>
                                        <p:tgtEl>
                                          <p:spTgt spid="243"/>
                                        </p:tgtEl>
                                      </p:cBhvr>
                                    </p:animEffect>
                                  </p:childTnLst>
                                </p:cTn>
                              </p:par>
                            </p:childTnLst>
                          </p:cTn>
                        </p:par>
                        <p:par>
                          <p:cTn id="900" fill="hold">
                            <p:stCondLst>
                              <p:cond delay="112000"/>
                            </p:stCondLst>
                            <p:childTnLst>
                              <p:par>
                                <p:cTn id="901" presetID="22" presetClass="entr" presetSubtype="8" fill="hold" nodeType="afterEffect">
                                  <p:stCondLst>
                                    <p:cond delay="0"/>
                                  </p:stCondLst>
                                  <p:childTnLst>
                                    <p:set>
                                      <p:cBhvr>
                                        <p:cTn id="902" dur="1" fill="hold">
                                          <p:stCondLst>
                                            <p:cond delay="0"/>
                                          </p:stCondLst>
                                        </p:cTn>
                                        <p:tgtEl>
                                          <p:spTgt spid="244"/>
                                        </p:tgtEl>
                                        <p:attrNameLst>
                                          <p:attrName>style.visibility</p:attrName>
                                        </p:attrNameLst>
                                      </p:cBhvr>
                                      <p:to>
                                        <p:strVal val="visible"/>
                                      </p:to>
                                    </p:set>
                                    <p:animEffect transition="in" filter="wipe(left)">
                                      <p:cBhvr>
                                        <p:cTn id="903" dur="500"/>
                                        <p:tgtEl>
                                          <p:spTgt spid="244"/>
                                        </p:tgtEl>
                                      </p:cBhvr>
                                    </p:animEffect>
                                  </p:childTnLst>
                                </p:cTn>
                              </p:par>
                            </p:childTnLst>
                          </p:cTn>
                        </p:par>
                        <p:par>
                          <p:cTn id="904" fill="hold">
                            <p:stCondLst>
                              <p:cond delay="112500"/>
                            </p:stCondLst>
                            <p:childTnLst>
                              <p:par>
                                <p:cTn id="905" presetID="22" presetClass="entr" presetSubtype="8" fill="hold" grpId="0" nodeType="afterEffect">
                                  <p:stCondLst>
                                    <p:cond delay="0"/>
                                  </p:stCondLst>
                                  <p:childTnLst>
                                    <p:set>
                                      <p:cBhvr>
                                        <p:cTn id="906" dur="1" fill="hold">
                                          <p:stCondLst>
                                            <p:cond delay="0"/>
                                          </p:stCondLst>
                                        </p:cTn>
                                        <p:tgtEl>
                                          <p:spTgt spid="245"/>
                                        </p:tgtEl>
                                        <p:attrNameLst>
                                          <p:attrName>style.visibility</p:attrName>
                                        </p:attrNameLst>
                                      </p:cBhvr>
                                      <p:to>
                                        <p:strVal val="visible"/>
                                      </p:to>
                                    </p:set>
                                    <p:animEffect transition="in" filter="wipe(left)">
                                      <p:cBhvr>
                                        <p:cTn id="907" dur="500"/>
                                        <p:tgtEl>
                                          <p:spTgt spid="245"/>
                                        </p:tgtEl>
                                      </p:cBhvr>
                                    </p:animEffect>
                                  </p:childTnLst>
                                </p:cTn>
                              </p:par>
                            </p:childTnLst>
                          </p:cTn>
                        </p:par>
                        <p:par>
                          <p:cTn id="908" fill="hold">
                            <p:stCondLst>
                              <p:cond delay="113000"/>
                            </p:stCondLst>
                            <p:childTnLst>
                              <p:par>
                                <p:cTn id="909" presetID="22" presetClass="entr" presetSubtype="8" fill="hold" nodeType="afterEffect">
                                  <p:stCondLst>
                                    <p:cond delay="0"/>
                                  </p:stCondLst>
                                  <p:childTnLst>
                                    <p:set>
                                      <p:cBhvr>
                                        <p:cTn id="910" dur="1" fill="hold">
                                          <p:stCondLst>
                                            <p:cond delay="0"/>
                                          </p:stCondLst>
                                        </p:cTn>
                                        <p:tgtEl>
                                          <p:spTgt spid="246"/>
                                        </p:tgtEl>
                                        <p:attrNameLst>
                                          <p:attrName>style.visibility</p:attrName>
                                        </p:attrNameLst>
                                      </p:cBhvr>
                                      <p:to>
                                        <p:strVal val="visible"/>
                                      </p:to>
                                    </p:set>
                                    <p:animEffect transition="in" filter="wipe(left)">
                                      <p:cBhvr>
                                        <p:cTn id="911" dur="500"/>
                                        <p:tgtEl>
                                          <p:spTgt spid="246"/>
                                        </p:tgtEl>
                                      </p:cBhvr>
                                    </p:animEffect>
                                  </p:childTnLst>
                                </p:cTn>
                              </p:par>
                            </p:childTnLst>
                          </p:cTn>
                        </p:par>
                        <p:par>
                          <p:cTn id="912" fill="hold">
                            <p:stCondLst>
                              <p:cond delay="113500"/>
                            </p:stCondLst>
                            <p:childTnLst>
                              <p:par>
                                <p:cTn id="913" presetID="22" presetClass="entr" presetSubtype="8" fill="hold" grpId="0" nodeType="afterEffect">
                                  <p:stCondLst>
                                    <p:cond delay="0"/>
                                  </p:stCondLst>
                                  <p:childTnLst>
                                    <p:set>
                                      <p:cBhvr>
                                        <p:cTn id="914" dur="1" fill="hold">
                                          <p:stCondLst>
                                            <p:cond delay="0"/>
                                          </p:stCondLst>
                                        </p:cTn>
                                        <p:tgtEl>
                                          <p:spTgt spid="253"/>
                                        </p:tgtEl>
                                        <p:attrNameLst>
                                          <p:attrName>style.visibility</p:attrName>
                                        </p:attrNameLst>
                                      </p:cBhvr>
                                      <p:to>
                                        <p:strVal val="visible"/>
                                      </p:to>
                                    </p:set>
                                    <p:animEffect transition="in" filter="wipe(left)">
                                      <p:cBhvr>
                                        <p:cTn id="915" dur="500"/>
                                        <p:tgtEl>
                                          <p:spTgt spid="253"/>
                                        </p:tgtEl>
                                      </p:cBhvr>
                                    </p:animEffect>
                                  </p:childTnLst>
                                </p:cTn>
                              </p:par>
                            </p:childTnLst>
                          </p:cTn>
                        </p:par>
                        <p:par>
                          <p:cTn id="916" fill="hold">
                            <p:stCondLst>
                              <p:cond delay="114000"/>
                            </p:stCondLst>
                            <p:childTnLst>
                              <p:par>
                                <p:cTn id="917" presetID="22" presetClass="entr" presetSubtype="8" fill="hold" nodeType="afterEffect">
                                  <p:stCondLst>
                                    <p:cond delay="0"/>
                                  </p:stCondLst>
                                  <p:childTnLst>
                                    <p:set>
                                      <p:cBhvr>
                                        <p:cTn id="918" dur="1" fill="hold">
                                          <p:stCondLst>
                                            <p:cond delay="0"/>
                                          </p:stCondLst>
                                        </p:cTn>
                                        <p:tgtEl>
                                          <p:spTgt spid="254"/>
                                        </p:tgtEl>
                                        <p:attrNameLst>
                                          <p:attrName>style.visibility</p:attrName>
                                        </p:attrNameLst>
                                      </p:cBhvr>
                                      <p:to>
                                        <p:strVal val="visible"/>
                                      </p:to>
                                    </p:set>
                                    <p:animEffect transition="in" filter="wipe(left)">
                                      <p:cBhvr>
                                        <p:cTn id="919" dur="500"/>
                                        <p:tgtEl>
                                          <p:spTgt spid="254"/>
                                        </p:tgtEl>
                                      </p:cBhvr>
                                    </p:animEffect>
                                  </p:childTnLst>
                                </p:cTn>
                              </p:par>
                            </p:childTnLst>
                          </p:cTn>
                        </p:par>
                        <p:par>
                          <p:cTn id="920" fill="hold">
                            <p:stCondLst>
                              <p:cond delay="114500"/>
                            </p:stCondLst>
                            <p:childTnLst>
                              <p:par>
                                <p:cTn id="921" presetID="22" presetClass="entr" presetSubtype="8" fill="hold" grpId="0" nodeType="afterEffect">
                                  <p:stCondLst>
                                    <p:cond delay="0"/>
                                  </p:stCondLst>
                                  <p:childTnLst>
                                    <p:set>
                                      <p:cBhvr>
                                        <p:cTn id="922" dur="1" fill="hold">
                                          <p:stCondLst>
                                            <p:cond delay="0"/>
                                          </p:stCondLst>
                                        </p:cTn>
                                        <p:tgtEl>
                                          <p:spTgt spid="255"/>
                                        </p:tgtEl>
                                        <p:attrNameLst>
                                          <p:attrName>style.visibility</p:attrName>
                                        </p:attrNameLst>
                                      </p:cBhvr>
                                      <p:to>
                                        <p:strVal val="visible"/>
                                      </p:to>
                                    </p:set>
                                    <p:animEffect transition="in" filter="wipe(left)">
                                      <p:cBhvr>
                                        <p:cTn id="923" dur="500"/>
                                        <p:tgtEl>
                                          <p:spTgt spid="255"/>
                                        </p:tgtEl>
                                      </p:cBhvr>
                                    </p:animEffect>
                                  </p:childTnLst>
                                </p:cTn>
                              </p:par>
                            </p:childTnLst>
                          </p:cTn>
                        </p:par>
                        <p:par>
                          <p:cTn id="924" fill="hold">
                            <p:stCondLst>
                              <p:cond delay="115000"/>
                            </p:stCondLst>
                            <p:childTnLst>
                              <p:par>
                                <p:cTn id="925" presetID="22" presetClass="entr" presetSubtype="8" fill="hold" nodeType="afterEffect">
                                  <p:stCondLst>
                                    <p:cond delay="0"/>
                                  </p:stCondLst>
                                  <p:childTnLst>
                                    <p:set>
                                      <p:cBhvr>
                                        <p:cTn id="926" dur="1" fill="hold">
                                          <p:stCondLst>
                                            <p:cond delay="0"/>
                                          </p:stCondLst>
                                        </p:cTn>
                                        <p:tgtEl>
                                          <p:spTgt spid="256"/>
                                        </p:tgtEl>
                                        <p:attrNameLst>
                                          <p:attrName>style.visibility</p:attrName>
                                        </p:attrNameLst>
                                      </p:cBhvr>
                                      <p:to>
                                        <p:strVal val="visible"/>
                                      </p:to>
                                    </p:set>
                                    <p:animEffect transition="in" filter="wipe(left)">
                                      <p:cBhvr>
                                        <p:cTn id="927" dur="500"/>
                                        <p:tgtEl>
                                          <p:spTgt spid="256"/>
                                        </p:tgtEl>
                                      </p:cBhvr>
                                    </p:animEffect>
                                  </p:childTnLst>
                                </p:cTn>
                              </p:par>
                            </p:childTnLst>
                          </p:cTn>
                        </p:par>
                        <p:par>
                          <p:cTn id="928" fill="hold">
                            <p:stCondLst>
                              <p:cond delay="115500"/>
                            </p:stCondLst>
                            <p:childTnLst>
                              <p:par>
                                <p:cTn id="929" presetID="22" presetClass="entr" presetSubtype="8" fill="hold" grpId="0" nodeType="afterEffect">
                                  <p:stCondLst>
                                    <p:cond delay="0"/>
                                  </p:stCondLst>
                                  <p:childTnLst>
                                    <p:set>
                                      <p:cBhvr>
                                        <p:cTn id="930" dur="1" fill="hold">
                                          <p:stCondLst>
                                            <p:cond delay="0"/>
                                          </p:stCondLst>
                                        </p:cTn>
                                        <p:tgtEl>
                                          <p:spTgt spid="257"/>
                                        </p:tgtEl>
                                        <p:attrNameLst>
                                          <p:attrName>style.visibility</p:attrName>
                                        </p:attrNameLst>
                                      </p:cBhvr>
                                      <p:to>
                                        <p:strVal val="visible"/>
                                      </p:to>
                                    </p:set>
                                    <p:animEffect transition="in" filter="wipe(left)">
                                      <p:cBhvr>
                                        <p:cTn id="931" dur="500"/>
                                        <p:tgtEl>
                                          <p:spTgt spid="257"/>
                                        </p:tgtEl>
                                      </p:cBhvr>
                                    </p:animEffect>
                                  </p:childTnLst>
                                </p:cTn>
                              </p:par>
                            </p:childTnLst>
                          </p:cTn>
                        </p:par>
                        <p:par>
                          <p:cTn id="932" fill="hold">
                            <p:stCondLst>
                              <p:cond delay="116000"/>
                            </p:stCondLst>
                            <p:childTnLst>
                              <p:par>
                                <p:cTn id="933" presetID="22" presetClass="entr" presetSubtype="8" fill="hold" nodeType="afterEffect">
                                  <p:stCondLst>
                                    <p:cond delay="0"/>
                                  </p:stCondLst>
                                  <p:childTnLst>
                                    <p:set>
                                      <p:cBhvr>
                                        <p:cTn id="934" dur="1" fill="hold">
                                          <p:stCondLst>
                                            <p:cond delay="0"/>
                                          </p:stCondLst>
                                        </p:cTn>
                                        <p:tgtEl>
                                          <p:spTgt spid="258"/>
                                        </p:tgtEl>
                                        <p:attrNameLst>
                                          <p:attrName>style.visibility</p:attrName>
                                        </p:attrNameLst>
                                      </p:cBhvr>
                                      <p:to>
                                        <p:strVal val="visible"/>
                                      </p:to>
                                    </p:set>
                                    <p:animEffect transition="in" filter="wipe(left)">
                                      <p:cBhvr>
                                        <p:cTn id="935" dur="500"/>
                                        <p:tgtEl>
                                          <p:spTgt spid="2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0" grpId="0" animBg="1"/>
      <p:bldP spid="304" grpId="0" animBg="1"/>
      <p:bldP spid="311" grpId="0" animBg="1"/>
      <p:bldP spid="334" grpId="0" animBg="1"/>
      <p:bldP spid="338" grpId="0" animBg="1"/>
      <p:bldP spid="344" grpId="0" animBg="1"/>
      <p:bldP spid="346" grpId="0" animBg="1"/>
      <p:bldP spid="348" grpId="0" animBg="1"/>
      <p:bldP spid="351" grpId="0" animBg="1"/>
      <p:bldP spid="356" grpId="0" animBg="1"/>
      <p:bldP spid="358" grpId="0" animBg="1"/>
      <p:bldP spid="361" grpId="0" animBg="1"/>
      <p:bldP spid="362" grpId="0" animBg="1"/>
      <p:bldP spid="364" grpId="0" animBg="1"/>
      <p:bldP spid="369" grpId="0" animBg="1"/>
      <p:bldP spid="370" grpId="0" animBg="1"/>
      <p:bldP spid="371" grpId="0" animBg="1"/>
      <p:bldP spid="374" grpId="0" animBg="1"/>
      <p:bldP spid="376" grpId="0" animBg="1"/>
      <p:bldP spid="379" grpId="0" animBg="1"/>
      <p:bldP spid="380" grpId="0" animBg="1"/>
      <p:bldP spid="382" grpId="0" animBg="1"/>
      <p:bldP spid="384" grpId="0" animBg="1"/>
      <p:bldP spid="387" grpId="0" animBg="1"/>
      <p:bldP spid="388" grpId="0" animBg="1"/>
      <p:bldP spid="389" grpId="0" animBg="1"/>
      <p:bldP spid="392" grpId="0" animBg="1"/>
      <p:bldP spid="394" grpId="0" animBg="1"/>
      <p:bldP spid="397" grpId="0" animBg="1"/>
      <p:bldP spid="402" grpId="0" animBg="1"/>
      <p:bldP spid="409" grpId="0" animBg="1"/>
      <p:bldP spid="413" grpId="0" animBg="1"/>
      <p:bldP spid="416" grpId="0" animBg="1"/>
      <p:bldP spid="423" grpId="0" animBg="1"/>
      <p:bldP spid="505" grpId="0" animBg="1"/>
      <p:bldP spid="509" grpId="0" animBg="1"/>
      <p:bldP spid="513" grpId="0" animBg="1"/>
      <p:bldP spid="516" grpId="0" animBg="1"/>
      <p:bldP spid="520" grpId="0" animBg="1"/>
      <p:bldP spid="523" grpId="0" animBg="1"/>
      <p:bldP spid="526" grpId="0" animBg="1"/>
      <p:bldP spid="529" grpId="0" animBg="1"/>
      <p:bldP spid="539" grpId="0" animBg="1"/>
      <p:bldP spid="540" grpId="0" animBg="1"/>
      <p:bldP spid="542" grpId="0" animBg="1"/>
      <p:bldP spid="544" grpId="0" animBg="1"/>
      <p:bldP spid="546" grpId="0" animBg="1"/>
      <p:bldP spid="548" grpId="0" animBg="1"/>
      <p:bldP spid="550" grpId="0" animBg="1"/>
      <p:bldP spid="552" grpId="0" animBg="1"/>
      <p:bldP spid="554" grpId="0" animBg="1"/>
      <p:bldP spid="556" grpId="0" animBg="1"/>
      <p:bldP spid="561" grpId="0" animBg="1"/>
      <p:bldP spid="566" grpId="0" animBg="1"/>
      <p:bldP spid="568" grpId="0" animBg="1"/>
      <p:bldP spid="570" grpId="0" animBg="1"/>
      <p:bldP spid="573" grpId="0" animBg="1"/>
      <p:bldP spid="574" grpId="0" animBg="1"/>
      <p:bldP spid="576" grpId="0" animBg="1"/>
      <p:bldP spid="580" grpId="0" animBg="1"/>
      <p:bldP spid="581" grpId="0" animBg="1"/>
      <p:bldP spid="582" grpId="0" animBg="1"/>
      <p:bldP spid="583" grpId="0" animBg="1"/>
      <p:bldP spid="585" grpId="0" animBg="1"/>
      <p:bldP spid="587" grpId="0" animBg="1"/>
      <p:bldP spid="589" grpId="0" animBg="1"/>
      <p:bldP spid="592" grpId="0" animBg="1"/>
      <p:bldP spid="596" grpId="0" animBg="1"/>
      <p:bldP spid="598" grpId="0" animBg="1"/>
      <p:bldP spid="600" grpId="0" animBg="1"/>
      <p:bldP spid="602" grpId="0" animBg="1"/>
      <p:bldP spid="604" grpId="0" animBg="1"/>
      <p:bldP spid="606" grpId="0" animBg="1"/>
      <p:bldP spid="608" grpId="0" animBg="1"/>
      <p:bldP spid="610" grpId="0" animBg="1"/>
      <p:bldP spid="612" grpId="0" animBg="1"/>
      <p:bldP spid="623" grpId="0" animBg="1"/>
      <p:bldP spid="624" grpId="0" animBg="1"/>
      <p:bldP spid="625" grpId="0" animBg="1"/>
      <p:bldP spid="627" grpId="0" animBg="1"/>
      <p:bldP spid="630" grpId="0" animBg="1"/>
      <p:bldP spid="631" grpId="0" animBg="1"/>
      <p:bldP spid="633" grpId="0" animBg="1"/>
      <p:bldP spid="637" grpId="0" animBg="1"/>
      <p:bldP spid="638" grpId="0" animBg="1"/>
      <p:bldP spid="639" grpId="0" animBg="1"/>
      <p:bldP spid="640" grpId="0" animBg="1"/>
      <p:bldP spid="642" grpId="0" animBg="1"/>
      <p:bldP spid="644" grpId="0" animBg="1"/>
      <p:bldP spid="646" grpId="0" animBg="1"/>
      <p:bldP spid="649" grpId="0" animBg="1"/>
      <p:bldP spid="652" grpId="0" animBg="1"/>
      <p:bldP spid="653" grpId="0" animBg="1"/>
      <p:bldP spid="655" grpId="0" animBg="1"/>
      <p:bldP spid="657" grpId="0" animBg="1"/>
      <p:bldP spid="659" grpId="0" animBg="1"/>
      <p:bldP spid="661" grpId="0" animBg="1"/>
      <p:bldP spid="663" grpId="0" animBg="1"/>
      <p:bldP spid="665" grpId="0" animBg="1"/>
      <p:bldP spid="667" grpId="0" animBg="1"/>
      <p:bldP spid="669" grpId="0" animBg="1"/>
      <p:bldP spid="234" grpId="0" animBg="1"/>
      <p:bldP spid="235" grpId="0" animBg="1"/>
      <p:bldP spid="237" grpId="0" animBg="1"/>
      <p:bldP spid="239" grpId="0" animBg="1"/>
      <p:bldP spid="240" grpId="0" animBg="1"/>
      <p:bldP spid="243" grpId="0" animBg="1"/>
      <p:bldP spid="245" grpId="0" animBg="1"/>
      <p:bldP spid="253" grpId="0" animBg="1"/>
      <p:bldP spid="255" grpId="0" animBg="1"/>
      <p:bldP spid="257" grpId="0" animBg="1"/>
    </p:bld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38_Custom Layout">
    <p:spTree>
      <p:nvGrpSpPr>
        <p:cNvPr id="1" name=""/>
        <p:cNvGrpSpPr/>
        <p:nvPr/>
      </p:nvGrpSpPr>
      <p:grpSpPr>
        <a:xfrm>
          <a:off x="0" y="0"/>
          <a:ext cx="0" cy="0"/>
          <a:chOff x="0" y="0"/>
          <a:chExt cx="0" cy="0"/>
        </a:xfrm>
      </p:grpSpPr>
      <p:sp>
        <p:nvSpPr>
          <p:cNvPr id="247" name="Rectangle 246"/>
          <p:cNvSpPr/>
          <p:nvPr userDrawn="1"/>
        </p:nvSpPr>
        <p:spPr>
          <a:xfrm>
            <a:off x="0" y="-30574"/>
            <a:ext cx="9144000" cy="6888574"/>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p>
        </p:txBody>
      </p:sp>
      <p:sp>
        <p:nvSpPr>
          <p:cNvPr id="3" name="Rectangle 2"/>
          <p:cNvSpPr/>
          <p:nvPr userDrawn="1"/>
        </p:nvSpPr>
        <p:spPr>
          <a:xfrm>
            <a:off x="0" y="-30574"/>
            <a:ext cx="9161000" cy="6888574"/>
          </a:xfrm>
          <a:prstGeom prst="rect">
            <a:avLst/>
          </a:prstGeom>
          <a:solidFill>
            <a:schemeClr val="accent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p>
        </p:txBody>
      </p:sp>
      <p:cxnSp>
        <p:nvCxnSpPr>
          <p:cNvPr id="373" name="Straight Connector 372"/>
          <p:cNvCxnSpPr>
            <a:stCxn id="371" idx="3"/>
            <a:endCxn id="369" idx="3"/>
          </p:cNvCxnSpPr>
          <p:nvPr userDrawn="1"/>
        </p:nvCxnSpPr>
        <p:spPr>
          <a:xfrm flipH="1" flipV="1">
            <a:off x="392429" y="5825275"/>
            <a:ext cx="1463659" cy="410974"/>
          </a:xfrm>
          <a:prstGeom prst="line">
            <a:avLst/>
          </a:prstGeom>
          <a:ln w="3175">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383" name="Straight Connector 382"/>
          <p:cNvCxnSpPr>
            <a:stCxn id="382" idx="3"/>
            <a:endCxn id="379" idx="3"/>
          </p:cNvCxnSpPr>
          <p:nvPr userDrawn="1"/>
        </p:nvCxnSpPr>
        <p:spPr>
          <a:xfrm flipH="1">
            <a:off x="3761359" y="6160049"/>
            <a:ext cx="1546848" cy="255494"/>
          </a:xfrm>
          <a:prstGeom prst="line">
            <a:avLst/>
          </a:prstGeom>
          <a:ln w="3175">
            <a:solidFill>
              <a:schemeClr val="accent2">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cxnSp>
        <p:nvCxnSpPr>
          <p:cNvPr id="337" name="Straight Connector 336"/>
          <p:cNvCxnSpPr>
            <a:stCxn id="334" idx="3"/>
          </p:cNvCxnSpPr>
          <p:nvPr userDrawn="1"/>
        </p:nvCxnSpPr>
        <p:spPr>
          <a:xfrm flipV="1">
            <a:off x="3546559" y="5109817"/>
            <a:ext cx="242400" cy="578111"/>
          </a:xfrm>
          <a:prstGeom prst="line">
            <a:avLst/>
          </a:prstGeom>
          <a:ln w="3175">
            <a:solidFill>
              <a:schemeClr val="accent2">
                <a:lumMod val="40000"/>
                <a:lumOff val="60000"/>
              </a:schemeClr>
            </a:solidFill>
          </a:ln>
          <a:effectLst/>
        </p:spPr>
        <p:style>
          <a:lnRef idx="2">
            <a:schemeClr val="accent1"/>
          </a:lnRef>
          <a:fillRef idx="0">
            <a:schemeClr val="accent1"/>
          </a:fillRef>
          <a:effectRef idx="1">
            <a:schemeClr val="accent1"/>
          </a:effectRef>
          <a:fontRef idx="minor">
            <a:schemeClr val="tx1"/>
          </a:fontRef>
        </p:style>
      </p:cxnSp>
      <p:cxnSp>
        <p:nvCxnSpPr>
          <p:cNvPr id="385" name="Straight Connector 384"/>
          <p:cNvCxnSpPr>
            <a:stCxn id="334" idx="3"/>
          </p:cNvCxnSpPr>
          <p:nvPr userDrawn="1"/>
        </p:nvCxnSpPr>
        <p:spPr>
          <a:xfrm>
            <a:off x="3546559" y="5687928"/>
            <a:ext cx="214800" cy="727615"/>
          </a:xfrm>
          <a:prstGeom prst="line">
            <a:avLst/>
          </a:prstGeom>
          <a:ln w="3175">
            <a:solidFill>
              <a:srgbClr val="00574F"/>
            </a:solidFill>
          </a:ln>
          <a:effectLst/>
        </p:spPr>
        <p:style>
          <a:lnRef idx="2">
            <a:schemeClr val="accent1"/>
          </a:lnRef>
          <a:fillRef idx="0">
            <a:schemeClr val="accent1"/>
          </a:fillRef>
          <a:effectRef idx="1">
            <a:schemeClr val="accent1"/>
          </a:effectRef>
          <a:fontRef idx="minor">
            <a:schemeClr val="tx1"/>
          </a:fontRef>
        </p:style>
      </p:cxnSp>
      <p:cxnSp>
        <p:nvCxnSpPr>
          <p:cNvPr id="241" name="Straight Connector 240"/>
          <p:cNvCxnSpPr>
            <a:stCxn id="240" idx="3"/>
            <a:endCxn id="239" idx="3"/>
          </p:cNvCxnSpPr>
          <p:nvPr userDrawn="1"/>
        </p:nvCxnSpPr>
        <p:spPr>
          <a:xfrm>
            <a:off x="1942364" y="5593804"/>
            <a:ext cx="358164" cy="949761"/>
          </a:xfrm>
          <a:prstGeom prst="line">
            <a:avLst/>
          </a:prstGeom>
          <a:ln w="3175">
            <a:solidFill>
              <a:schemeClr val="accent2">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cxnSp>
        <p:nvCxnSpPr>
          <p:cNvPr id="372" name="Straight Connector 371"/>
          <p:cNvCxnSpPr>
            <a:stCxn id="370" idx="3"/>
            <a:endCxn id="369" idx="3"/>
          </p:cNvCxnSpPr>
          <p:nvPr userDrawn="1"/>
        </p:nvCxnSpPr>
        <p:spPr>
          <a:xfrm flipV="1">
            <a:off x="274441" y="5825275"/>
            <a:ext cx="117988" cy="480893"/>
          </a:xfrm>
          <a:prstGeom prst="line">
            <a:avLst/>
          </a:prstGeom>
          <a:ln w="3175">
            <a:solidFill>
              <a:schemeClr val="accent2">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405" name="Straight Connector 404"/>
          <p:cNvCxnSpPr>
            <a:stCxn id="369" idx="3"/>
            <a:endCxn id="304" idx="3"/>
          </p:cNvCxnSpPr>
          <p:nvPr userDrawn="1"/>
        </p:nvCxnSpPr>
        <p:spPr>
          <a:xfrm flipV="1">
            <a:off x="392429" y="4930523"/>
            <a:ext cx="1491259" cy="894752"/>
          </a:xfrm>
          <a:prstGeom prst="line">
            <a:avLst/>
          </a:prstGeom>
          <a:ln w="3175">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543" name="Straight Connector 542"/>
          <p:cNvCxnSpPr>
            <a:stCxn id="542" idx="3"/>
          </p:cNvCxnSpPr>
          <p:nvPr userDrawn="1"/>
        </p:nvCxnSpPr>
        <p:spPr>
          <a:xfrm flipV="1">
            <a:off x="698972" y="4263639"/>
            <a:ext cx="804251" cy="367189"/>
          </a:xfrm>
          <a:prstGeom prst="line">
            <a:avLst/>
          </a:prstGeom>
          <a:ln w="3175">
            <a:solidFill>
              <a:schemeClr val="accent2">
                <a:lumMod val="20000"/>
                <a:lumOff val="80000"/>
              </a:schemeClr>
            </a:solidFill>
          </a:ln>
          <a:effectLst/>
        </p:spPr>
        <p:style>
          <a:lnRef idx="2">
            <a:schemeClr val="accent1"/>
          </a:lnRef>
          <a:fillRef idx="0">
            <a:schemeClr val="accent1"/>
          </a:fillRef>
          <a:effectRef idx="1">
            <a:schemeClr val="accent1"/>
          </a:effectRef>
          <a:fontRef idx="minor">
            <a:schemeClr val="tx1"/>
          </a:fontRef>
        </p:style>
      </p:cxnSp>
      <p:cxnSp>
        <p:nvCxnSpPr>
          <p:cNvPr id="309" name="Straight Connector 308"/>
          <p:cNvCxnSpPr>
            <a:stCxn id="290" idx="3"/>
          </p:cNvCxnSpPr>
          <p:nvPr userDrawn="1"/>
        </p:nvCxnSpPr>
        <p:spPr>
          <a:xfrm>
            <a:off x="184441" y="4756075"/>
            <a:ext cx="2243148" cy="402301"/>
          </a:xfrm>
          <a:prstGeom prst="line">
            <a:avLst/>
          </a:prstGeom>
          <a:ln w="3175">
            <a:solidFill>
              <a:srgbClr val="00574F"/>
            </a:solidFill>
          </a:ln>
          <a:effectLst/>
        </p:spPr>
        <p:style>
          <a:lnRef idx="2">
            <a:schemeClr val="accent1"/>
          </a:lnRef>
          <a:fillRef idx="0">
            <a:schemeClr val="accent1"/>
          </a:fillRef>
          <a:effectRef idx="1">
            <a:schemeClr val="accent1"/>
          </a:effectRef>
          <a:fontRef idx="minor">
            <a:schemeClr val="tx1"/>
          </a:fontRef>
        </p:style>
      </p:cxnSp>
      <p:cxnSp>
        <p:nvCxnSpPr>
          <p:cNvPr id="367" name="Straight Connector 366"/>
          <p:cNvCxnSpPr>
            <a:endCxn id="361" idx="3"/>
          </p:cNvCxnSpPr>
          <p:nvPr userDrawn="1"/>
        </p:nvCxnSpPr>
        <p:spPr>
          <a:xfrm>
            <a:off x="6798212" y="4970481"/>
            <a:ext cx="532865" cy="930993"/>
          </a:xfrm>
          <a:prstGeom prst="line">
            <a:avLst/>
          </a:prstGeom>
          <a:ln w="3175">
            <a:solidFill>
              <a:srgbClr val="00574F"/>
            </a:solidFill>
          </a:ln>
          <a:effectLst/>
        </p:spPr>
        <p:style>
          <a:lnRef idx="2">
            <a:schemeClr val="accent1"/>
          </a:lnRef>
          <a:fillRef idx="0">
            <a:schemeClr val="accent1"/>
          </a:fillRef>
          <a:effectRef idx="1">
            <a:schemeClr val="accent1"/>
          </a:effectRef>
          <a:fontRef idx="minor">
            <a:schemeClr val="tx1"/>
          </a:fontRef>
        </p:style>
      </p:cxnSp>
      <p:cxnSp>
        <p:nvCxnSpPr>
          <p:cNvPr id="510" name="Straight Connector 509"/>
          <p:cNvCxnSpPr>
            <a:stCxn id="509" idx="3"/>
          </p:cNvCxnSpPr>
          <p:nvPr userDrawn="1"/>
        </p:nvCxnSpPr>
        <p:spPr>
          <a:xfrm flipV="1">
            <a:off x="6149707" y="4979082"/>
            <a:ext cx="648505" cy="619199"/>
          </a:xfrm>
          <a:prstGeom prst="line">
            <a:avLst/>
          </a:prstGeom>
          <a:ln w="3175">
            <a:solidFill>
              <a:schemeClr val="accent2">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514" name="Straight Connector 513"/>
          <p:cNvCxnSpPr>
            <a:stCxn id="513" idx="3"/>
          </p:cNvCxnSpPr>
          <p:nvPr userDrawn="1"/>
        </p:nvCxnSpPr>
        <p:spPr>
          <a:xfrm flipV="1">
            <a:off x="6430537" y="4970482"/>
            <a:ext cx="367675" cy="807093"/>
          </a:xfrm>
          <a:prstGeom prst="line">
            <a:avLst/>
          </a:prstGeom>
          <a:ln w="3175">
            <a:solidFill>
              <a:schemeClr val="accent2">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517" name="Straight Connector 516"/>
          <p:cNvCxnSpPr>
            <a:stCxn id="516" idx="3"/>
          </p:cNvCxnSpPr>
          <p:nvPr userDrawn="1"/>
        </p:nvCxnSpPr>
        <p:spPr>
          <a:xfrm flipV="1">
            <a:off x="6764618" y="4970482"/>
            <a:ext cx="33594" cy="868391"/>
          </a:xfrm>
          <a:prstGeom prst="line">
            <a:avLst/>
          </a:prstGeom>
          <a:ln w="3175">
            <a:solidFill>
              <a:schemeClr val="accent2">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521" name="Straight Connector 520"/>
          <p:cNvCxnSpPr>
            <a:stCxn id="520" idx="3"/>
          </p:cNvCxnSpPr>
          <p:nvPr userDrawn="1"/>
        </p:nvCxnSpPr>
        <p:spPr>
          <a:xfrm flipH="1" flipV="1">
            <a:off x="6798212" y="4970481"/>
            <a:ext cx="290465" cy="860608"/>
          </a:xfrm>
          <a:prstGeom prst="line">
            <a:avLst/>
          </a:prstGeom>
          <a:ln w="3175">
            <a:solidFill>
              <a:schemeClr val="accent2">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524" name="Straight Connector 523"/>
          <p:cNvCxnSpPr>
            <a:stCxn id="523" idx="3"/>
          </p:cNvCxnSpPr>
          <p:nvPr userDrawn="1"/>
        </p:nvCxnSpPr>
        <p:spPr>
          <a:xfrm flipH="1" flipV="1">
            <a:off x="6798212" y="4979082"/>
            <a:ext cx="670930" cy="611496"/>
          </a:xfrm>
          <a:prstGeom prst="line">
            <a:avLst/>
          </a:prstGeom>
          <a:ln w="3175">
            <a:solidFill>
              <a:schemeClr val="accent2">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545" name="Straight Connector 544"/>
          <p:cNvCxnSpPr>
            <a:stCxn id="544" idx="3"/>
          </p:cNvCxnSpPr>
          <p:nvPr userDrawn="1"/>
        </p:nvCxnSpPr>
        <p:spPr>
          <a:xfrm flipV="1">
            <a:off x="854718" y="4272239"/>
            <a:ext cx="648505" cy="619199"/>
          </a:xfrm>
          <a:prstGeom prst="line">
            <a:avLst/>
          </a:prstGeom>
          <a:ln w="3175">
            <a:solidFill>
              <a:schemeClr val="accent2">
                <a:lumMod val="20000"/>
                <a:lumOff val="80000"/>
              </a:schemeClr>
            </a:solidFill>
          </a:ln>
          <a:effectLst/>
        </p:spPr>
        <p:style>
          <a:lnRef idx="2">
            <a:schemeClr val="accent1"/>
          </a:lnRef>
          <a:fillRef idx="0">
            <a:schemeClr val="accent1"/>
          </a:fillRef>
          <a:effectRef idx="1">
            <a:schemeClr val="accent1"/>
          </a:effectRef>
          <a:fontRef idx="minor">
            <a:schemeClr val="tx1"/>
          </a:fontRef>
        </p:style>
      </p:cxnSp>
      <p:cxnSp>
        <p:nvCxnSpPr>
          <p:cNvPr id="547" name="Straight Connector 546"/>
          <p:cNvCxnSpPr>
            <a:stCxn id="546" idx="3"/>
          </p:cNvCxnSpPr>
          <p:nvPr userDrawn="1"/>
        </p:nvCxnSpPr>
        <p:spPr>
          <a:xfrm flipV="1">
            <a:off x="1135548" y="4263639"/>
            <a:ext cx="367675" cy="807093"/>
          </a:xfrm>
          <a:prstGeom prst="line">
            <a:avLst/>
          </a:prstGeom>
          <a:ln w="3175">
            <a:solidFill>
              <a:schemeClr val="accent2">
                <a:lumMod val="20000"/>
                <a:lumOff val="80000"/>
              </a:schemeClr>
            </a:solidFill>
          </a:ln>
          <a:effectLst/>
        </p:spPr>
        <p:style>
          <a:lnRef idx="2">
            <a:schemeClr val="accent1"/>
          </a:lnRef>
          <a:fillRef idx="0">
            <a:schemeClr val="accent1"/>
          </a:fillRef>
          <a:effectRef idx="1">
            <a:schemeClr val="accent1"/>
          </a:effectRef>
          <a:fontRef idx="minor">
            <a:schemeClr val="tx1"/>
          </a:fontRef>
        </p:style>
      </p:cxnSp>
      <p:cxnSp>
        <p:nvCxnSpPr>
          <p:cNvPr id="549" name="Straight Connector 548"/>
          <p:cNvCxnSpPr>
            <a:stCxn id="548" idx="3"/>
          </p:cNvCxnSpPr>
          <p:nvPr userDrawn="1"/>
        </p:nvCxnSpPr>
        <p:spPr>
          <a:xfrm flipV="1">
            <a:off x="1469629" y="4263639"/>
            <a:ext cx="33594" cy="868391"/>
          </a:xfrm>
          <a:prstGeom prst="line">
            <a:avLst/>
          </a:prstGeom>
          <a:ln w="3175">
            <a:solidFill>
              <a:schemeClr val="accent2">
                <a:lumMod val="20000"/>
                <a:lumOff val="80000"/>
              </a:schemeClr>
            </a:solidFill>
          </a:ln>
          <a:effectLst/>
        </p:spPr>
        <p:style>
          <a:lnRef idx="2">
            <a:schemeClr val="accent1"/>
          </a:lnRef>
          <a:fillRef idx="0">
            <a:schemeClr val="accent1"/>
          </a:fillRef>
          <a:effectRef idx="1">
            <a:schemeClr val="accent1"/>
          </a:effectRef>
          <a:fontRef idx="minor">
            <a:schemeClr val="tx1"/>
          </a:fontRef>
        </p:style>
      </p:cxnSp>
      <p:cxnSp>
        <p:nvCxnSpPr>
          <p:cNvPr id="551" name="Straight Connector 550"/>
          <p:cNvCxnSpPr>
            <a:stCxn id="550" idx="3"/>
          </p:cNvCxnSpPr>
          <p:nvPr userDrawn="1"/>
        </p:nvCxnSpPr>
        <p:spPr>
          <a:xfrm flipH="1" flipV="1">
            <a:off x="1503223" y="4263638"/>
            <a:ext cx="290465" cy="860608"/>
          </a:xfrm>
          <a:prstGeom prst="line">
            <a:avLst/>
          </a:prstGeom>
          <a:ln w="3175">
            <a:solidFill>
              <a:schemeClr val="accent2">
                <a:lumMod val="20000"/>
                <a:lumOff val="80000"/>
              </a:schemeClr>
            </a:solidFill>
          </a:ln>
          <a:effectLst/>
        </p:spPr>
        <p:style>
          <a:lnRef idx="2">
            <a:schemeClr val="accent1"/>
          </a:lnRef>
          <a:fillRef idx="0">
            <a:schemeClr val="accent1"/>
          </a:fillRef>
          <a:effectRef idx="1">
            <a:schemeClr val="accent1"/>
          </a:effectRef>
          <a:fontRef idx="minor">
            <a:schemeClr val="tx1"/>
          </a:fontRef>
        </p:style>
      </p:cxnSp>
      <p:cxnSp>
        <p:nvCxnSpPr>
          <p:cNvPr id="553" name="Straight Connector 552"/>
          <p:cNvCxnSpPr/>
          <p:nvPr userDrawn="1"/>
        </p:nvCxnSpPr>
        <p:spPr>
          <a:xfrm flipH="1" flipV="1">
            <a:off x="1503223" y="4272239"/>
            <a:ext cx="670930" cy="611496"/>
          </a:xfrm>
          <a:prstGeom prst="line">
            <a:avLst/>
          </a:prstGeom>
          <a:ln w="3175">
            <a:solidFill>
              <a:schemeClr val="accent2">
                <a:lumMod val="20000"/>
                <a:lumOff val="80000"/>
              </a:schemeClr>
            </a:solidFill>
          </a:ln>
          <a:effectLst/>
        </p:spPr>
        <p:style>
          <a:lnRef idx="2">
            <a:schemeClr val="accent1"/>
          </a:lnRef>
          <a:fillRef idx="0">
            <a:schemeClr val="accent1"/>
          </a:fillRef>
          <a:effectRef idx="1">
            <a:schemeClr val="accent1"/>
          </a:effectRef>
          <a:fontRef idx="minor">
            <a:schemeClr val="tx1"/>
          </a:fontRef>
        </p:style>
      </p:cxnSp>
      <p:cxnSp>
        <p:nvCxnSpPr>
          <p:cNvPr id="555" name="Straight Connector 554"/>
          <p:cNvCxnSpPr/>
          <p:nvPr userDrawn="1"/>
        </p:nvCxnSpPr>
        <p:spPr>
          <a:xfrm flipH="1" flipV="1">
            <a:off x="1503223" y="4263638"/>
            <a:ext cx="823330" cy="333059"/>
          </a:xfrm>
          <a:prstGeom prst="line">
            <a:avLst/>
          </a:prstGeom>
          <a:ln w="3175">
            <a:solidFill>
              <a:schemeClr val="accent2">
                <a:lumMod val="20000"/>
                <a:lumOff val="80000"/>
              </a:schemeClr>
            </a:solidFill>
          </a:ln>
          <a:effectLst/>
        </p:spPr>
        <p:style>
          <a:lnRef idx="2">
            <a:schemeClr val="accent1"/>
          </a:lnRef>
          <a:fillRef idx="0">
            <a:schemeClr val="accent1"/>
          </a:fillRef>
          <a:effectRef idx="1">
            <a:schemeClr val="accent1"/>
          </a:effectRef>
          <a:fontRef idx="minor">
            <a:schemeClr val="tx1"/>
          </a:fontRef>
        </p:style>
      </p:cxnSp>
      <p:cxnSp>
        <p:nvCxnSpPr>
          <p:cNvPr id="399" name="Straight Connector 398"/>
          <p:cNvCxnSpPr/>
          <p:nvPr userDrawn="1"/>
        </p:nvCxnSpPr>
        <p:spPr>
          <a:xfrm flipH="1" flipV="1">
            <a:off x="8159582" y="4921922"/>
            <a:ext cx="1649924" cy="667760"/>
          </a:xfrm>
          <a:prstGeom prst="line">
            <a:avLst/>
          </a:prstGeom>
          <a:ln w="3175">
            <a:solidFill>
              <a:schemeClr val="accent2">
                <a:lumMod val="40000"/>
                <a:lumOff val="60000"/>
              </a:schemeClr>
            </a:solidFill>
          </a:ln>
          <a:effectLst/>
        </p:spPr>
        <p:style>
          <a:lnRef idx="2">
            <a:schemeClr val="accent1"/>
          </a:lnRef>
          <a:fillRef idx="0">
            <a:schemeClr val="accent1"/>
          </a:fillRef>
          <a:effectRef idx="1">
            <a:schemeClr val="accent1"/>
          </a:effectRef>
          <a:fontRef idx="minor">
            <a:schemeClr val="tx1"/>
          </a:fontRef>
        </p:style>
      </p:cxnSp>
      <p:sp>
        <p:nvSpPr>
          <p:cNvPr id="304" name="Can 303"/>
          <p:cNvSpPr/>
          <p:nvPr userDrawn="1"/>
        </p:nvSpPr>
        <p:spPr>
          <a:xfrm>
            <a:off x="1793688" y="4751229"/>
            <a:ext cx="180000" cy="179294"/>
          </a:xfrm>
          <a:prstGeom prst="can">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14" name="Straight Connector 313"/>
          <p:cNvCxnSpPr>
            <a:stCxn id="304" idx="3"/>
          </p:cNvCxnSpPr>
          <p:nvPr userDrawn="1"/>
        </p:nvCxnSpPr>
        <p:spPr>
          <a:xfrm>
            <a:off x="1883688" y="4930523"/>
            <a:ext cx="543901" cy="227853"/>
          </a:xfrm>
          <a:prstGeom prst="line">
            <a:avLst/>
          </a:prstGeom>
          <a:ln w="3175">
            <a:solidFill>
              <a:srgbClr val="35FFEC"/>
            </a:solidFill>
          </a:ln>
          <a:effectLst/>
        </p:spPr>
        <p:style>
          <a:lnRef idx="2">
            <a:schemeClr val="accent1"/>
          </a:lnRef>
          <a:fillRef idx="0">
            <a:schemeClr val="accent1"/>
          </a:fillRef>
          <a:effectRef idx="1">
            <a:schemeClr val="accent1"/>
          </a:effectRef>
          <a:fontRef idx="minor">
            <a:schemeClr val="tx1"/>
          </a:fontRef>
        </p:style>
      </p:cxnSp>
      <p:cxnSp>
        <p:nvCxnSpPr>
          <p:cNvPr id="335" name="Straight Connector 334"/>
          <p:cNvCxnSpPr/>
          <p:nvPr userDrawn="1"/>
        </p:nvCxnSpPr>
        <p:spPr>
          <a:xfrm>
            <a:off x="2427589" y="5158376"/>
            <a:ext cx="1118970" cy="529554"/>
          </a:xfrm>
          <a:prstGeom prst="line">
            <a:avLst/>
          </a:prstGeom>
          <a:ln w="3175">
            <a:solidFill>
              <a:schemeClr val="accent2">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345" name="Straight Connector 344"/>
          <p:cNvCxnSpPr/>
          <p:nvPr userDrawn="1"/>
        </p:nvCxnSpPr>
        <p:spPr>
          <a:xfrm flipH="1" flipV="1">
            <a:off x="3788959" y="5109818"/>
            <a:ext cx="1739923" cy="667758"/>
          </a:xfrm>
          <a:prstGeom prst="line">
            <a:avLst/>
          </a:prstGeom>
          <a:ln w="3175">
            <a:solidFill>
              <a:schemeClr val="accent2">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354" name="Straight Connector 353"/>
          <p:cNvCxnSpPr/>
          <p:nvPr userDrawn="1"/>
        </p:nvCxnSpPr>
        <p:spPr>
          <a:xfrm flipV="1">
            <a:off x="3636559" y="5466686"/>
            <a:ext cx="635830" cy="179295"/>
          </a:xfrm>
          <a:prstGeom prst="line">
            <a:avLst/>
          </a:prstGeom>
          <a:ln w="3175">
            <a:solidFill>
              <a:schemeClr val="accent2">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355" name="Straight Connector 354"/>
          <p:cNvCxnSpPr>
            <a:stCxn id="344" idx="3"/>
          </p:cNvCxnSpPr>
          <p:nvPr userDrawn="1"/>
        </p:nvCxnSpPr>
        <p:spPr>
          <a:xfrm flipH="1" flipV="1">
            <a:off x="4272389" y="5466686"/>
            <a:ext cx="1256493" cy="310890"/>
          </a:xfrm>
          <a:prstGeom prst="line">
            <a:avLst/>
          </a:prstGeom>
          <a:ln w="3175">
            <a:solidFill>
              <a:schemeClr val="accent2">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357" name="Straight Connector 356"/>
          <p:cNvCxnSpPr>
            <a:stCxn id="344" idx="3"/>
            <a:endCxn id="356" idx="3"/>
          </p:cNvCxnSpPr>
          <p:nvPr userDrawn="1"/>
        </p:nvCxnSpPr>
        <p:spPr>
          <a:xfrm>
            <a:off x="5528882" y="5777576"/>
            <a:ext cx="440825" cy="172457"/>
          </a:xfrm>
          <a:prstGeom prst="line">
            <a:avLst/>
          </a:prstGeom>
          <a:ln w="3175">
            <a:solidFill>
              <a:srgbClr val="35FFEC"/>
            </a:solidFill>
          </a:ln>
          <a:effectLst/>
        </p:spPr>
        <p:style>
          <a:lnRef idx="2">
            <a:schemeClr val="accent1"/>
          </a:lnRef>
          <a:fillRef idx="0">
            <a:schemeClr val="accent1"/>
          </a:fillRef>
          <a:effectRef idx="1">
            <a:schemeClr val="accent1"/>
          </a:effectRef>
          <a:fontRef idx="minor">
            <a:schemeClr val="tx1"/>
          </a:fontRef>
        </p:style>
      </p:cxnSp>
      <p:cxnSp>
        <p:nvCxnSpPr>
          <p:cNvPr id="359" name="Straight Connector 358"/>
          <p:cNvCxnSpPr>
            <a:stCxn id="356" idx="3"/>
          </p:cNvCxnSpPr>
          <p:nvPr userDrawn="1"/>
        </p:nvCxnSpPr>
        <p:spPr>
          <a:xfrm>
            <a:off x="5969707" y="5950033"/>
            <a:ext cx="1118970" cy="529553"/>
          </a:xfrm>
          <a:prstGeom prst="line">
            <a:avLst/>
          </a:prstGeom>
          <a:ln w="3175">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360" name="Straight Connector 359"/>
          <p:cNvCxnSpPr/>
          <p:nvPr userDrawn="1"/>
        </p:nvCxnSpPr>
        <p:spPr>
          <a:xfrm flipV="1">
            <a:off x="7088677" y="5901475"/>
            <a:ext cx="242400" cy="578111"/>
          </a:xfrm>
          <a:prstGeom prst="line">
            <a:avLst/>
          </a:prstGeom>
          <a:ln w="3175">
            <a:solidFill>
              <a:srgbClr val="35FFEC"/>
            </a:solidFill>
          </a:ln>
          <a:effectLst/>
        </p:spPr>
        <p:style>
          <a:lnRef idx="2">
            <a:schemeClr val="accent1"/>
          </a:lnRef>
          <a:fillRef idx="0">
            <a:schemeClr val="accent1"/>
          </a:fillRef>
          <a:effectRef idx="1">
            <a:schemeClr val="accent1"/>
          </a:effectRef>
          <a:fontRef idx="minor">
            <a:schemeClr val="tx1"/>
          </a:fontRef>
        </p:style>
      </p:cxnSp>
      <p:sp>
        <p:nvSpPr>
          <p:cNvPr id="362" name="Can 361"/>
          <p:cNvSpPr/>
          <p:nvPr userDrawn="1"/>
        </p:nvSpPr>
        <p:spPr>
          <a:xfrm>
            <a:off x="8981000" y="6389939"/>
            <a:ext cx="180000" cy="179294"/>
          </a:xfrm>
          <a:prstGeom prst="can">
            <a:avLst/>
          </a:prstGeom>
          <a:solidFill>
            <a:schemeClr val="accent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63" name="Straight Connector 362"/>
          <p:cNvCxnSpPr>
            <a:stCxn id="362" idx="3"/>
          </p:cNvCxnSpPr>
          <p:nvPr userDrawn="1"/>
        </p:nvCxnSpPr>
        <p:spPr>
          <a:xfrm flipH="1" flipV="1">
            <a:off x="7331077" y="5901474"/>
            <a:ext cx="1739923" cy="667759"/>
          </a:xfrm>
          <a:prstGeom prst="line">
            <a:avLst/>
          </a:prstGeom>
          <a:ln w="3175">
            <a:solidFill>
              <a:srgbClr val="00574F"/>
            </a:solidFill>
          </a:ln>
          <a:effectLst/>
        </p:spPr>
        <p:style>
          <a:lnRef idx="2">
            <a:schemeClr val="accent1"/>
          </a:lnRef>
          <a:fillRef idx="0">
            <a:schemeClr val="accent1"/>
          </a:fillRef>
          <a:effectRef idx="1">
            <a:schemeClr val="accent1"/>
          </a:effectRef>
          <a:fontRef idx="minor">
            <a:schemeClr val="tx1"/>
          </a:fontRef>
        </p:style>
      </p:cxnSp>
      <p:sp>
        <p:nvSpPr>
          <p:cNvPr id="364" name="Can 363"/>
          <p:cNvSpPr/>
          <p:nvPr userDrawn="1"/>
        </p:nvSpPr>
        <p:spPr>
          <a:xfrm>
            <a:off x="8787925" y="5466686"/>
            <a:ext cx="180000" cy="179294"/>
          </a:xfrm>
          <a:prstGeom prst="can">
            <a:avLst/>
          </a:prstGeom>
          <a:solidFill>
            <a:schemeClr val="accent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65" name="Straight Connector 364"/>
          <p:cNvCxnSpPr/>
          <p:nvPr userDrawn="1"/>
        </p:nvCxnSpPr>
        <p:spPr>
          <a:xfrm flipH="1">
            <a:off x="7338774" y="5645980"/>
            <a:ext cx="1546848" cy="255495"/>
          </a:xfrm>
          <a:prstGeom prst="line">
            <a:avLst/>
          </a:prstGeom>
          <a:ln w="3175">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368" name="Straight Connector 367"/>
          <p:cNvCxnSpPr>
            <a:stCxn id="356" idx="3"/>
            <a:endCxn id="361" idx="3"/>
          </p:cNvCxnSpPr>
          <p:nvPr userDrawn="1"/>
        </p:nvCxnSpPr>
        <p:spPr>
          <a:xfrm flipV="1">
            <a:off x="5969707" y="5901474"/>
            <a:ext cx="1361370" cy="48559"/>
          </a:xfrm>
          <a:prstGeom prst="line">
            <a:avLst/>
          </a:prstGeom>
          <a:ln w="3175">
            <a:solidFill>
              <a:srgbClr val="35FFEC"/>
            </a:solidFill>
          </a:ln>
          <a:effectLst/>
        </p:spPr>
        <p:style>
          <a:lnRef idx="2">
            <a:schemeClr val="accent1"/>
          </a:lnRef>
          <a:fillRef idx="0">
            <a:schemeClr val="accent1"/>
          </a:fillRef>
          <a:effectRef idx="1">
            <a:schemeClr val="accent1"/>
          </a:effectRef>
          <a:fontRef idx="minor">
            <a:schemeClr val="tx1"/>
          </a:fontRef>
        </p:style>
      </p:cxnSp>
      <p:sp>
        <p:nvSpPr>
          <p:cNvPr id="369" name="Can 368"/>
          <p:cNvSpPr/>
          <p:nvPr userDrawn="1"/>
        </p:nvSpPr>
        <p:spPr>
          <a:xfrm>
            <a:off x="302429" y="5645981"/>
            <a:ext cx="180000" cy="179294"/>
          </a:xfrm>
          <a:prstGeom prst="can">
            <a:avLst/>
          </a:prstGeom>
          <a:solidFill>
            <a:schemeClr val="accent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0" name="Can 369"/>
          <p:cNvSpPr/>
          <p:nvPr userDrawn="1"/>
        </p:nvSpPr>
        <p:spPr>
          <a:xfrm>
            <a:off x="184441" y="6126874"/>
            <a:ext cx="180000" cy="179294"/>
          </a:xfrm>
          <a:prstGeom prst="can">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1" name="Can 370"/>
          <p:cNvSpPr/>
          <p:nvPr userDrawn="1"/>
        </p:nvSpPr>
        <p:spPr>
          <a:xfrm>
            <a:off x="1766088" y="6056955"/>
            <a:ext cx="180000" cy="179294"/>
          </a:xfrm>
          <a:prstGeom prst="can">
            <a:avLst/>
          </a:prstGeom>
          <a:solidFill>
            <a:schemeClr val="accent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4" name="Can 373"/>
          <p:cNvSpPr/>
          <p:nvPr userDrawn="1"/>
        </p:nvSpPr>
        <p:spPr>
          <a:xfrm>
            <a:off x="2309989" y="6284808"/>
            <a:ext cx="180000" cy="179294"/>
          </a:xfrm>
          <a:prstGeom prst="can">
            <a:avLst/>
          </a:prstGeom>
          <a:solidFill>
            <a:schemeClr val="accent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75" name="Straight Connector 374"/>
          <p:cNvCxnSpPr>
            <a:stCxn id="371" idx="3"/>
            <a:endCxn id="374" idx="3"/>
          </p:cNvCxnSpPr>
          <p:nvPr userDrawn="1"/>
        </p:nvCxnSpPr>
        <p:spPr>
          <a:xfrm>
            <a:off x="1856088" y="6236249"/>
            <a:ext cx="543901" cy="227853"/>
          </a:xfrm>
          <a:prstGeom prst="line">
            <a:avLst/>
          </a:prstGeom>
          <a:ln w="3175">
            <a:solidFill>
              <a:srgbClr val="35FFEC"/>
            </a:solidFill>
          </a:ln>
          <a:effectLst/>
        </p:spPr>
        <p:style>
          <a:lnRef idx="2">
            <a:schemeClr val="accent1"/>
          </a:lnRef>
          <a:fillRef idx="0">
            <a:schemeClr val="accent1"/>
          </a:fillRef>
          <a:effectRef idx="1">
            <a:schemeClr val="accent1"/>
          </a:effectRef>
          <a:fontRef idx="minor">
            <a:schemeClr val="tx1"/>
          </a:fontRef>
        </p:style>
      </p:cxnSp>
      <p:sp>
        <p:nvSpPr>
          <p:cNvPr id="379" name="Can 378"/>
          <p:cNvSpPr/>
          <p:nvPr userDrawn="1"/>
        </p:nvSpPr>
        <p:spPr>
          <a:xfrm>
            <a:off x="3671359" y="6236249"/>
            <a:ext cx="180000" cy="179294"/>
          </a:xfrm>
          <a:prstGeom prst="can">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2" name="Can 381"/>
          <p:cNvSpPr/>
          <p:nvPr userDrawn="1"/>
        </p:nvSpPr>
        <p:spPr>
          <a:xfrm>
            <a:off x="5218207" y="5980755"/>
            <a:ext cx="180000" cy="179294"/>
          </a:xfrm>
          <a:prstGeom prst="can">
            <a:avLst/>
          </a:prstGeom>
          <a:solidFill>
            <a:schemeClr val="accent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06" name="Straight Connector 405"/>
          <p:cNvCxnSpPr/>
          <p:nvPr userDrawn="1"/>
        </p:nvCxnSpPr>
        <p:spPr>
          <a:xfrm flipH="1">
            <a:off x="1856089" y="5158377"/>
            <a:ext cx="571501" cy="898578"/>
          </a:xfrm>
          <a:prstGeom prst="line">
            <a:avLst/>
          </a:prstGeom>
          <a:ln w="3175">
            <a:solidFill>
              <a:schemeClr val="accent2">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407" name="Straight Connector 406"/>
          <p:cNvCxnSpPr>
            <a:stCxn id="370" idx="3"/>
          </p:cNvCxnSpPr>
          <p:nvPr userDrawn="1"/>
        </p:nvCxnSpPr>
        <p:spPr>
          <a:xfrm flipV="1">
            <a:off x="274441" y="5158376"/>
            <a:ext cx="2153148" cy="1147792"/>
          </a:xfrm>
          <a:prstGeom prst="line">
            <a:avLst/>
          </a:prstGeom>
          <a:ln w="3175">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412" name="Straight Connector 411"/>
          <p:cNvCxnSpPr>
            <a:endCxn id="413" idx="3"/>
          </p:cNvCxnSpPr>
          <p:nvPr userDrawn="1"/>
        </p:nvCxnSpPr>
        <p:spPr>
          <a:xfrm flipH="1">
            <a:off x="2375728" y="5158376"/>
            <a:ext cx="51862" cy="505785"/>
          </a:xfrm>
          <a:prstGeom prst="line">
            <a:avLst/>
          </a:prstGeom>
          <a:ln w="3175">
            <a:solidFill>
              <a:srgbClr val="35FFEC"/>
            </a:solidFill>
          </a:ln>
          <a:effectLst/>
        </p:spPr>
        <p:style>
          <a:lnRef idx="2">
            <a:schemeClr val="accent1"/>
          </a:lnRef>
          <a:fillRef idx="0">
            <a:schemeClr val="accent1"/>
          </a:fillRef>
          <a:effectRef idx="1">
            <a:schemeClr val="accent1"/>
          </a:effectRef>
          <a:fontRef idx="minor">
            <a:schemeClr val="tx1"/>
          </a:fontRef>
        </p:style>
      </p:cxnSp>
      <p:sp>
        <p:nvSpPr>
          <p:cNvPr id="413" name="Can 412"/>
          <p:cNvSpPr/>
          <p:nvPr userDrawn="1"/>
        </p:nvSpPr>
        <p:spPr>
          <a:xfrm>
            <a:off x="2285728" y="5484867"/>
            <a:ext cx="180000" cy="179294"/>
          </a:xfrm>
          <a:prstGeom prst="can">
            <a:avLst/>
          </a:prstGeom>
          <a:solidFill>
            <a:schemeClr val="accent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15" name="Straight Connector 414"/>
          <p:cNvCxnSpPr>
            <a:stCxn id="416" idx="3"/>
            <a:endCxn id="413" idx="3"/>
          </p:cNvCxnSpPr>
          <p:nvPr userDrawn="1"/>
        </p:nvCxnSpPr>
        <p:spPr>
          <a:xfrm flipH="1" flipV="1">
            <a:off x="2375728" y="5664161"/>
            <a:ext cx="231861" cy="438272"/>
          </a:xfrm>
          <a:prstGeom prst="line">
            <a:avLst/>
          </a:prstGeom>
          <a:ln w="3175">
            <a:solidFill>
              <a:srgbClr val="35FFEC"/>
            </a:solidFill>
          </a:ln>
          <a:effectLst/>
        </p:spPr>
        <p:style>
          <a:lnRef idx="2">
            <a:schemeClr val="accent1"/>
          </a:lnRef>
          <a:fillRef idx="0">
            <a:schemeClr val="accent1"/>
          </a:fillRef>
          <a:effectRef idx="1">
            <a:schemeClr val="accent1"/>
          </a:effectRef>
          <a:fontRef idx="minor">
            <a:schemeClr val="tx1"/>
          </a:fontRef>
        </p:style>
      </p:cxnSp>
      <p:sp>
        <p:nvSpPr>
          <p:cNvPr id="423" name="Can 422"/>
          <p:cNvSpPr/>
          <p:nvPr userDrawn="1"/>
        </p:nvSpPr>
        <p:spPr>
          <a:xfrm>
            <a:off x="730271" y="6210645"/>
            <a:ext cx="180000" cy="179294"/>
          </a:xfrm>
          <a:prstGeom prst="can">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24" name="Straight Connector 423"/>
          <p:cNvCxnSpPr>
            <a:stCxn id="374" idx="3"/>
            <a:endCxn id="423" idx="3"/>
          </p:cNvCxnSpPr>
          <p:nvPr userDrawn="1"/>
        </p:nvCxnSpPr>
        <p:spPr>
          <a:xfrm flipH="1" flipV="1">
            <a:off x="820271" y="6389939"/>
            <a:ext cx="1579718" cy="74163"/>
          </a:xfrm>
          <a:prstGeom prst="line">
            <a:avLst/>
          </a:prstGeom>
          <a:ln w="3175">
            <a:solidFill>
              <a:srgbClr val="35FFEC"/>
            </a:solidFill>
          </a:ln>
          <a:effectLst/>
        </p:spPr>
        <p:style>
          <a:lnRef idx="2">
            <a:schemeClr val="accent1"/>
          </a:lnRef>
          <a:fillRef idx="0">
            <a:schemeClr val="accent1"/>
          </a:fillRef>
          <a:effectRef idx="1">
            <a:schemeClr val="accent1"/>
          </a:effectRef>
          <a:fontRef idx="minor">
            <a:schemeClr val="tx1"/>
          </a:fontRef>
        </p:style>
      </p:cxnSp>
      <p:cxnSp>
        <p:nvCxnSpPr>
          <p:cNvPr id="475" name="Straight Connector 474"/>
          <p:cNvCxnSpPr/>
          <p:nvPr userDrawn="1"/>
        </p:nvCxnSpPr>
        <p:spPr>
          <a:xfrm flipH="1" flipV="1">
            <a:off x="3403195" y="5465782"/>
            <a:ext cx="143364" cy="222148"/>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509" name="Can 508"/>
          <p:cNvSpPr/>
          <p:nvPr userDrawn="1"/>
        </p:nvSpPr>
        <p:spPr>
          <a:xfrm>
            <a:off x="6059707" y="5418987"/>
            <a:ext cx="180000" cy="179294"/>
          </a:xfrm>
          <a:prstGeom prst="can">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3" name="Can 512"/>
          <p:cNvSpPr/>
          <p:nvPr userDrawn="1"/>
        </p:nvSpPr>
        <p:spPr>
          <a:xfrm>
            <a:off x="6340537" y="5598281"/>
            <a:ext cx="180000" cy="179294"/>
          </a:xfrm>
          <a:prstGeom prst="can">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6" name="Can 515"/>
          <p:cNvSpPr/>
          <p:nvPr userDrawn="1"/>
        </p:nvSpPr>
        <p:spPr>
          <a:xfrm>
            <a:off x="6674618" y="5659579"/>
            <a:ext cx="180000" cy="179294"/>
          </a:xfrm>
          <a:prstGeom prst="can">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0" name="Can 519"/>
          <p:cNvSpPr/>
          <p:nvPr userDrawn="1"/>
        </p:nvSpPr>
        <p:spPr>
          <a:xfrm>
            <a:off x="6998677" y="5651795"/>
            <a:ext cx="180000" cy="179294"/>
          </a:xfrm>
          <a:prstGeom prst="can">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3" name="Can 522"/>
          <p:cNvSpPr/>
          <p:nvPr userDrawn="1"/>
        </p:nvSpPr>
        <p:spPr>
          <a:xfrm>
            <a:off x="7379142" y="5411284"/>
            <a:ext cx="180000" cy="179294"/>
          </a:xfrm>
          <a:prstGeom prst="can">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2" name="Can 541"/>
          <p:cNvSpPr/>
          <p:nvPr userDrawn="1"/>
        </p:nvSpPr>
        <p:spPr>
          <a:xfrm>
            <a:off x="608972" y="4451534"/>
            <a:ext cx="180000" cy="179294"/>
          </a:xfrm>
          <a:prstGeom prst="can">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4" name="Can 543"/>
          <p:cNvSpPr/>
          <p:nvPr userDrawn="1"/>
        </p:nvSpPr>
        <p:spPr>
          <a:xfrm>
            <a:off x="764718" y="4712144"/>
            <a:ext cx="180000" cy="179294"/>
          </a:xfrm>
          <a:prstGeom prst="can">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6" name="Can 545"/>
          <p:cNvSpPr/>
          <p:nvPr userDrawn="1"/>
        </p:nvSpPr>
        <p:spPr>
          <a:xfrm>
            <a:off x="1045548" y="4891438"/>
            <a:ext cx="180000" cy="179294"/>
          </a:xfrm>
          <a:prstGeom prst="can">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8" name="Can 547"/>
          <p:cNvSpPr/>
          <p:nvPr userDrawn="1"/>
        </p:nvSpPr>
        <p:spPr>
          <a:xfrm>
            <a:off x="1379629" y="4952736"/>
            <a:ext cx="180000" cy="179294"/>
          </a:xfrm>
          <a:prstGeom prst="can">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62" name="Straight Connector 561"/>
          <p:cNvCxnSpPr>
            <a:stCxn id="561" idx="3"/>
            <a:endCxn id="361" idx="3"/>
          </p:cNvCxnSpPr>
          <p:nvPr userDrawn="1"/>
        </p:nvCxnSpPr>
        <p:spPr>
          <a:xfrm flipH="1" flipV="1">
            <a:off x="7331077" y="5901474"/>
            <a:ext cx="466713" cy="466597"/>
          </a:xfrm>
          <a:prstGeom prst="line">
            <a:avLst/>
          </a:prstGeom>
          <a:ln w="3175">
            <a:solidFill>
              <a:srgbClr val="00574F"/>
            </a:solidFill>
          </a:ln>
          <a:effectLst/>
        </p:spPr>
        <p:style>
          <a:lnRef idx="2">
            <a:schemeClr val="accent1"/>
          </a:lnRef>
          <a:fillRef idx="0">
            <a:schemeClr val="accent1"/>
          </a:fillRef>
          <a:effectRef idx="1">
            <a:schemeClr val="accent1"/>
          </a:effectRef>
          <a:fontRef idx="minor">
            <a:schemeClr val="tx1"/>
          </a:fontRef>
        </p:style>
      </p:cxnSp>
      <p:sp>
        <p:nvSpPr>
          <p:cNvPr id="234" name="Can 233"/>
          <p:cNvSpPr/>
          <p:nvPr userDrawn="1"/>
        </p:nvSpPr>
        <p:spPr>
          <a:xfrm>
            <a:off x="305257" y="6184977"/>
            <a:ext cx="180000" cy="179294"/>
          </a:xfrm>
          <a:prstGeom prst="can">
            <a:avLst/>
          </a:prstGeom>
          <a:solidFill>
            <a:schemeClr val="accent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36" name="Straight Connector 235"/>
          <p:cNvCxnSpPr>
            <a:stCxn id="234" idx="3"/>
          </p:cNvCxnSpPr>
          <p:nvPr userDrawn="1"/>
        </p:nvCxnSpPr>
        <p:spPr>
          <a:xfrm>
            <a:off x="395257" y="6364271"/>
            <a:ext cx="543901" cy="227854"/>
          </a:xfrm>
          <a:prstGeom prst="line">
            <a:avLst/>
          </a:prstGeom>
          <a:ln w="3175">
            <a:solidFill>
              <a:srgbClr val="BCFFF9"/>
            </a:solidFill>
          </a:ln>
          <a:effectLst/>
        </p:spPr>
        <p:style>
          <a:lnRef idx="2">
            <a:schemeClr val="accent1"/>
          </a:lnRef>
          <a:fillRef idx="0">
            <a:schemeClr val="accent1"/>
          </a:fillRef>
          <a:effectRef idx="1">
            <a:schemeClr val="accent1"/>
          </a:effectRef>
          <a:fontRef idx="minor">
            <a:schemeClr val="tx1"/>
          </a:fontRef>
        </p:style>
      </p:cxnSp>
      <p:sp>
        <p:nvSpPr>
          <p:cNvPr id="239" name="Can 238"/>
          <p:cNvSpPr/>
          <p:nvPr userDrawn="1"/>
        </p:nvSpPr>
        <p:spPr>
          <a:xfrm>
            <a:off x="2210528" y="6364271"/>
            <a:ext cx="180000" cy="179294"/>
          </a:xfrm>
          <a:prstGeom prst="can">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0" name="Can 239"/>
          <p:cNvSpPr/>
          <p:nvPr userDrawn="1"/>
        </p:nvSpPr>
        <p:spPr>
          <a:xfrm>
            <a:off x="1852364" y="5414510"/>
            <a:ext cx="180000" cy="179294"/>
          </a:xfrm>
          <a:prstGeom prst="can">
            <a:avLst/>
          </a:prstGeom>
          <a:solidFill>
            <a:schemeClr val="accent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7" name="Can 256"/>
          <p:cNvSpPr/>
          <p:nvPr userDrawn="1"/>
        </p:nvSpPr>
        <p:spPr>
          <a:xfrm>
            <a:off x="1793688" y="6232418"/>
            <a:ext cx="180000" cy="179294"/>
          </a:xfrm>
          <a:prstGeom prst="can">
            <a:avLst/>
          </a:prstGeom>
          <a:solidFill>
            <a:schemeClr val="accent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4" name="Can 343"/>
          <p:cNvSpPr/>
          <p:nvPr userDrawn="1"/>
        </p:nvSpPr>
        <p:spPr>
          <a:xfrm>
            <a:off x="5438882" y="5598282"/>
            <a:ext cx="180000" cy="179294"/>
          </a:xfrm>
          <a:prstGeom prst="can">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6" name="Can 415"/>
          <p:cNvSpPr/>
          <p:nvPr userDrawn="1"/>
        </p:nvSpPr>
        <p:spPr>
          <a:xfrm>
            <a:off x="2517589" y="5923139"/>
            <a:ext cx="180000" cy="179294"/>
          </a:xfrm>
          <a:prstGeom prst="can">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0" name="Can 289"/>
          <p:cNvSpPr/>
          <p:nvPr userDrawn="1"/>
        </p:nvSpPr>
        <p:spPr>
          <a:xfrm>
            <a:off x="94441" y="4576781"/>
            <a:ext cx="180000" cy="179294"/>
          </a:xfrm>
          <a:prstGeom prst="can">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4" name="Can 333"/>
          <p:cNvSpPr/>
          <p:nvPr userDrawn="1"/>
        </p:nvSpPr>
        <p:spPr>
          <a:xfrm>
            <a:off x="3456559" y="5508634"/>
            <a:ext cx="180000" cy="179294"/>
          </a:xfrm>
          <a:prstGeom prst="can">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6" name="Can 355"/>
          <p:cNvSpPr/>
          <p:nvPr userDrawn="1"/>
        </p:nvSpPr>
        <p:spPr>
          <a:xfrm>
            <a:off x="5879707" y="5770739"/>
            <a:ext cx="180000" cy="179294"/>
          </a:xfrm>
          <a:prstGeom prst="can">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8" name="Can 357"/>
          <p:cNvSpPr/>
          <p:nvPr userDrawn="1"/>
        </p:nvSpPr>
        <p:spPr>
          <a:xfrm>
            <a:off x="6998677" y="6300291"/>
            <a:ext cx="180000" cy="179294"/>
          </a:xfrm>
          <a:prstGeom prst="can">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1" name="Can 360"/>
          <p:cNvSpPr/>
          <p:nvPr userDrawn="1"/>
        </p:nvSpPr>
        <p:spPr>
          <a:xfrm>
            <a:off x="7241077" y="5722180"/>
            <a:ext cx="180000" cy="179294"/>
          </a:xfrm>
          <a:prstGeom prst="can">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0" name="Can 549"/>
          <p:cNvSpPr/>
          <p:nvPr userDrawn="1"/>
        </p:nvSpPr>
        <p:spPr>
          <a:xfrm>
            <a:off x="1703688" y="4944952"/>
            <a:ext cx="180000" cy="179294"/>
          </a:xfrm>
          <a:prstGeom prst="can">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61" name="Can 560"/>
          <p:cNvSpPr/>
          <p:nvPr userDrawn="1"/>
        </p:nvSpPr>
        <p:spPr>
          <a:xfrm>
            <a:off x="7707790" y="6188777"/>
            <a:ext cx="180000" cy="179294"/>
          </a:xfrm>
          <a:prstGeom prst="can">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16" name="Group 315"/>
          <p:cNvGrpSpPr/>
          <p:nvPr userDrawn="1"/>
        </p:nvGrpSpPr>
        <p:grpSpPr>
          <a:xfrm>
            <a:off x="-3084" y="-30574"/>
            <a:ext cx="9164084" cy="6888574"/>
            <a:chOff x="-3084" y="-30574"/>
            <a:chExt cx="9164084" cy="6888574"/>
          </a:xfrm>
        </p:grpSpPr>
        <p:sp>
          <p:nvSpPr>
            <p:cNvPr id="319" name="Rectangle 318"/>
            <p:cNvSpPr/>
            <p:nvPr userDrawn="1"/>
          </p:nvSpPr>
          <p:spPr>
            <a:xfrm>
              <a:off x="1590" y="6120000"/>
              <a:ext cx="9159410" cy="73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Franklin Gothic Book"/>
              </a:endParaRPr>
            </a:p>
          </p:txBody>
        </p:sp>
        <p:sp>
          <p:nvSpPr>
            <p:cNvPr id="320" name="Rectangle 319"/>
            <p:cNvSpPr/>
            <p:nvPr userDrawn="1"/>
          </p:nvSpPr>
          <p:spPr>
            <a:xfrm>
              <a:off x="-3084" y="-30574"/>
              <a:ext cx="9164083" cy="579057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Franklin Gothic Book"/>
              </a:endParaRPr>
            </a:p>
          </p:txBody>
        </p:sp>
      </p:grpSp>
      <p:sp>
        <p:nvSpPr>
          <p:cNvPr id="321" name="Text Placeholder 6" descr="First level - paragraph text&#10;Second level - bullet 1&#10;Third level - bullet 2&#10;&#10;No more than 100 words per slide" title="Main text copy"/>
          <p:cNvSpPr>
            <a:spLocks noGrp="1"/>
          </p:cNvSpPr>
          <p:nvPr>
            <p:ph type="body" sz="quarter" idx="13"/>
          </p:nvPr>
        </p:nvSpPr>
        <p:spPr>
          <a:xfrm>
            <a:off x="720000" y="2160589"/>
            <a:ext cx="3600000" cy="3239411"/>
          </a:xfrm>
          <a:prstGeom prst="rect">
            <a:avLst/>
          </a:prstGeom>
        </p:spPr>
        <p:txBody>
          <a:bodyPr lIns="0" tIns="0" rIns="0" bIns="0">
            <a:no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pic>
        <p:nvPicPr>
          <p:cNvPr id="322" name="Picture 321"/>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399487" y="210357"/>
            <a:ext cx="1430017" cy="724560"/>
          </a:xfrm>
          <a:prstGeom prst="rect">
            <a:avLst/>
          </a:prstGeom>
        </p:spPr>
      </p:pic>
      <p:sp>
        <p:nvSpPr>
          <p:cNvPr id="323" name="Text Placeholder 6" descr="First level - paragraph text&#10;Second level - bullet 1&#10;Third level - bullet 2&#10;&#10;No more than 100 words per slide" title="Main text copy"/>
          <p:cNvSpPr>
            <a:spLocks noGrp="1"/>
          </p:cNvSpPr>
          <p:nvPr>
            <p:ph type="body" sz="quarter" idx="14"/>
          </p:nvPr>
        </p:nvSpPr>
        <p:spPr>
          <a:xfrm>
            <a:off x="4680000" y="2160589"/>
            <a:ext cx="3600000" cy="3239411"/>
          </a:xfrm>
          <a:prstGeom prst="rect">
            <a:avLst/>
          </a:prstGeom>
        </p:spPr>
        <p:txBody>
          <a:bodyPr lIns="0" tIns="0" rIns="0" bIns="0">
            <a:no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324" name="Title 1"/>
          <p:cNvSpPr>
            <a:spLocks noGrp="1"/>
          </p:cNvSpPr>
          <p:nvPr>
            <p:ph type="title"/>
          </p:nvPr>
        </p:nvSpPr>
        <p:spPr>
          <a:xfrm>
            <a:off x="719134" y="0"/>
            <a:ext cx="6291266" cy="1079499"/>
          </a:xfrm>
        </p:spPr>
        <p:txBody>
          <a:bodyPr/>
          <a:lstStyle/>
          <a:p>
            <a:r>
              <a:rPr lang="en-GB" dirty="0" smtClean="0"/>
              <a:t>Click to edit Master title style</a:t>
            </a:r>
            <a:endParaRPr lang="en-US" dirty="0"/>
          </a:p>
        </p:txBody>
      </p:sp>
      <p:cxnSp>
        <p:nvCxnSpPr>
          <p:cNvPr id="325" name="Straight Connector 324"/>
          <p:cNvCxnSpPr/>
          <p:nvPr userDrawn="1"/>
        </p:nvCxnSpPr>
        <p:spPr bwMode="auto">
          <a:xfrm>
            <a:off x="-3083" y="1079500"/>
            <a:ext cx="9144000" cy="0"/>
          </a:xfrm>
          <a:prstGeom prst="line">
            <a:avLst/>
          </a:prstGeom>
          <a:ln w="31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74089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90"/>
                                        </p:tgtEl>
                                        <p:attrNameLst>
                                          <p:attrName>style.visibility</p:attrName>
                                        </p:attrNameLst>
                                      </p:cBhvr>
                                      <p:to>
                                        <p:strVal val="visible"/>
                                      </p:to>
                                    </p:set>
                                    <p:animEffect transition="in" filter="wipe(left)">
                                      <p:cBhvr>
                                        <p:cTn id="7" dur="500"/>
                                        <p:tgtEl>
                                          <p:spTgt spid="290"/>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09"/>
                                        </p:tgtEl>
                                        <p:attrNameLst>
                                          <p:attrName>style.visibility</p:attrName>
                                        </p:attrNameLst>
                                      </p:cBhvr>
                                      <p:to>
                                        <p:strVal val="visible"/>
                                      </p:to>
                                    </p:set>
                                    <p:animEffect transition="in" filter="wipe(left)">
                                      <p:cBhvr>
                                        <p:cTn id="11" dur="500"/>
                                        <p:tgtEl>
                                          <p:spTgt spid="30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04"/>
                                        </p:tgtEl>
                                        <p:attrNameLst>
                                          <p:attrName>style.visibility</p:attrName>
                                        </p:attrNameLst>
                                      </p:cBhvr>
                                      <p:to>
                                        <p:strVal val="visible"/>
                                      </p:to>
                                    </p:set>
                                    <p:animEffect transition="in" filter="wipe(left)">
                                      <p:cBhvr>
                                        <p:cTn id="15" dur="500"/>
                                        <p:tgtEl>
                                          <p:spTgt spid="304"/>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314"/>
                                        </p:tgtEl>
                                        <p:attrNameLst>
                                          <p:attrName>style.visibility</p:attrName>
                                        </p:attrNameLst>
                                      </p:cBhvr>
                                      <p:to>
                                        <p:strVal val="visible"/>
                                      </p:to>
                                    </p:set>
                                    <p:animEffect transition="in" filter="wipe(left)">
                                      <p:cBhvr>
                                        <p:cTn id="19" dur="500"/>
                                        <p:tgtEl>
                                          <p:spTgt spid="314"/>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335"/>
                                        </p:tgtEl>
                                        <p:attrNameLst>
                                          <p:attrName>style.visibility</p:attrName>
                                        </p:attrNameLst>
                                      </p:cBhvr>
                                      <p:to>
                                        <p:strVal val="visible"/>
                                      </p:to>
                                    </p:set>
                                    <p:animEffect transition="in" filter="wipe(left)">
                                      <p:cBhvr>
                                        <p:cTn id="23" dur="500"/>
                                        <p:tgtEl>
                                          <p:spTgt spid="335"/>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334"/>
                                        </p:tgtEl>
                                        <p:attrNameLst>
                                          <p:attrName>style.visibility</p:attrName>
                                        </p:attrNameLst>
                                      </p:cBhvr>
                                      <p:to>
                                        <p:strVal val="visible"/>
                                      </p:to>
                                    </p:set>
                                    <p:animEffect transition="in" filter="wipe(left)">
                                      <p:cBhvr>
                                        <p:cTn id="27" dur="500"/>
                                        <p:tgtEl>
                                          <p:spTgt spid="334"/>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337"/>
                                        </p:tgtEl>
                                        <p:attrNameLst>
                                          <p:attrName>style.visibility</p:attrName>
                                        </p:attrNameLst>
                                      </p:cBhvr>
                                      <p:to>
                                        <p:strVal val="visible"/>
                                      </p:to>
                                    </p:set>
                                    <p:animEffect transition="in" filter="wipe(left)">
                                      <p:cBhvr>
                                        <p:cTn id="31" dur="500"/>
                                        <p:tgtEl>
                                          <p:spTgt spid="337"/>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345"/>
                                        </p:tgtEl>
                                        <p:attrNameLst>
                                          <p:attrName>style.visibility</p:attrName>
                                        </p:attrNameLst>
                                      </p:cBhvr>
                                      <p:to>
                                        <p:strVal val="visible"/>
                                      </p:to>
                                    </p:set>
                                    <p:animEffect transition="in" filter="wipe(left)">
                                      <p:cBhvr>
                                        <p:cTn id="35" dur="500"/>
                                        <p:tgtEl>
                                          <p:spTgt spid="345"/>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344"/>
                                        </p:tgtEl>
                                        <p:attrNameLst>
                                          <p:attrName>style.visibility</p:attrName>
                                        </p:attrNameLst>
                                      </p:cBhvr>
                                      <p:to>
                                        <p:strVal val="visible"/>
                                      </p:to>
                                    </p:set>
                                    <p:animEffect transition="in" filter="wipe(left)">
                                      <p:cBhvr>
                                        <p:cTn id="39" dur="500"/>
                                        <p:tgtEl>
                                          <p:spTgt spid="344"/>
                                        </p:tgtEl>
                                      </p:cBhvr>
                                    </p:animEffect>
                                  </p:childTnLst>
                                </p:cTn>
                              </p:par>
                            </p:childTnLst>
                          </p:cTn>
                        </p:par>
                        <p:par>
                          <p:cTn id="40" fill="hold">
                            <p:stCondLst>
                              <p:cond delay="4500"/>
                            </p:stCondLst>
                            <p:childTnLst>
                              <p:par>
                                <p:cTn id="41" presetID="22" presetClass="entr" presetSubtype="8" fill="hold" nodeType="afterEffect">
                                  <p:stCondLst>
                                    <p:cond delay="0"/>
                                  </p:stCondLst>
                                  <p:childTnLst>
                                    <p:set>
                                      <p:cBhvr>
                                        <p:cTn id="42" dur="1" fill="hold">
                                          <p:stCondLst>
                                            <p:cond delay="0"/>
                                          </p:stCondLst>
                                        </p:cTn>
                                        <p:tgtEl>
                                          <p:spTgt spid="354"/>
                                        </p:tgtEl>
                                        <p:attrNameLst>
                                          <p:attrName>style.visibility</p:attrName>
                                        </p:attrNameLst>
                                      </p:cBhvr>
                                      <p:to>
                                        <p:strVal val="visible"/>
                                      </p:to>
                                    </p:set>
                                    <p:animEffect transition="in" filter="wipe(left)">
                                      <p:cBhvr>
                                        <p:cTn id="43" dur="500"/>
                                        <p:tgtEl>
                                          <p:spTgt spid="354"/>
                                        </p:tgtEl>
                                      </p:cBhvr>
                                    </p:animEffect>
                                  </p:childTnLst>
                                </p:cTn>
                              </p:par>
                            </p:childTnLst>
                          </p:cTn>
                        </p:par>
                        <p:par>
                          <p:cTn id="44" fill="hold">
                            <p:stCondLst>
                              <p:cond delay="5000"/>
                            </p:stCondLst>
                            <p:childTnLst>
                              <p:par>
                                <p:cTn id="45" presetID="22" presetClass="entr" presetSubtype="8" fill="hold" nodeType="afterEffect">
                                  <p:stCondLst>
                                    <p:cond delay="0"/>
                                  </p:stCondLst>
                                  <p:childTnLst>
                                    <p:set>
                                      <p:cBhvr>
                                        <p:cTn id="46" dur="1" fill="hold">
                                          <p:stCondLst>
                                            <p:cond delay="0"/>
                                          </p:stCondLst>
                                        </p:cTn>
                                        <p:tgtEl>
                                          <p:spTgt spid="355"/>
                                        </p:tgtEl>
                                        <p:attrNameLst>
                                          <p:attrName>style.visibility</p:attrName>
                                        </p:attrNameLst>
                                      </p:cBhvr>
                                      <p:to>
                                        <p:strVal val="visible"/>
                                      </p:to>
                                    </p:set>
                                    <p:animEffect transition="in" filter="wipe(left)">
                                      <p:cBhvr>
                                        <p:cTn id="47" dur="500"/>
                                        <p:tgtEl>
                                          <p:spTgt spid="355"/>
                                        </p:tgtEl>
                                      </p:cBhvr>
                                    </p:animEffect>
                                  </p:childTnLst>
                                </p:cTn>
                              </p:par>
                            </p:childTnLst>
                          </p:cTn>
                        </p:par>
                        <p:par>
                          <p:cTn id="48" fill="hold">
                            <p:stCondLst>
                              <p:cond delay="5500"/>
                            </p:stCondLst>
                            <p:childTnLst>
                              <p:par>
                                <p:cTn id="49" presetID="22" presetClass="entr" presetSubtype="8" fill="hold" nodeType="afterEffect">
                                  <p:stCondLst>
                                    <p:cond delay="0"/>
                                  </p:stCondLst>
                                  <p:childTnLst>
                                    <p:set>
                                      <p:cBhvr>
                                        <p:cTn id="50" dur="1" fill="hold">
                                          <p:stCondLst>
                                            <p:cond delay="0"/>
                                          </p:stCondLst>
                                        </p:cTn>
                                        <p:tgtEl>
                                          <p:spTgt spid="357"/>
                                        </p:tgtEl>
                                        <p:attrNameLst>
                                          <p:attrName>style.visibility</p:attrName>
                                        </p:attrNameLst>
                                      </p:cBhvr>
                                      <p:to>
                                        <p:strVal val="visible"/>
                                      </p:to>
                                    </p:set>
                                    <p:animEffect transition="in" filter="wipe(left)">
                                      <p:cBhvr>
                                        <p:cTn id="51" dur="500"/>
                                        <p:tgtEl>
                                          <p:spTgt spid="357"/>
                                        </p:tgtEl>
                                      </p:cBhvr>
                                    </p:animEffect>
                                  </p:childTnLst>
                                </p:cTn>
                              </p:par>
                            </p:childTnLst>
                          </p:cTn>
                        </p:par>
                        <p:par>
                          <p:cTn id="52" fill="hold">
                            <p:stCondLst>
                              <p:cond delay="6000"/>
                            </p:stCondLst>
                            <p:childTnLst>
                              <p:par>
                                <p:cTn id="53" presetID="22" presetClass="entr" presetSubtype="8" fill="hold" grpId="0" nodeType="afterEffect">
                                  <p:stCondLst>
                                    <p:cond delay="0"/>
                                  </p:stCondLst>
                                  <p:childTnLst>
                                    <p:set>
                                      <p:cBhvr>
                                        <p:cTn id="54" dur="1" fill="hold">
                                          <p:stCondLst>
                                            <p:cond delay="0"/>
                                          </p:stCondLst>
                                        </p:cTn>
                                        <p:tgtEl>
                                          <p:spTgt spid="356"/>
                                        </p:tgtEl>
                                        <p:attrNameLst>
                                          <p:attrName>style.visibility</p:attrName>
                                        </p:attrNameLst>
                                      </p:cBhvr>
                                      <p:to>
                                        <p:strVal val="visible"/>
                                      </p:to>
                                    </p:set>
                                    <p:animEffect transition="in" filter="wipe(left)">
                                      <p:cBhvr>
                                        <p:cTn id="55" dur="500"/>
                                        <p:tgtEl>
                                          <p:spTgt spid="356"/>
                                        </p:tgtEl>
                                      </p:cBhvr>
                                    </p:animEffect>
                                  </p:childTnLst>
                                </p:cTn>
                              </p:par>
                            </p:childTnLst>
                          </p:cTn>
                        </p:par>
                        <p:par>
                          <p:cTn id="56" fill="hold">
                            <p:stCondLst>
                              <p:cond delay="6500"/>
                            </p:stCondLst>
                            <p:childTnLst>
                              <p:par>
                                <p:cTn id="57" presetID="22" presetClass="entr" presetSubtype="8" fill="hold" nodeType="afterEffect">
                                  <p:stCondLst>
                                    <p:cond delay="0"/>
                                  </p:stCondLst>
                                  <p:childTnLst>
                                    <p:set>
                                      <p:cBhvr>
                                        <p:cTn id="58" dur="1" fill="hold">
                                          <p:stCondLst>
                                            <p:cond delay="0"/>
                                          </p:stCondLst>
                                        </p:cTn>
                                        <p:tgtEl>
                                          <p:spTgt spid="359"/>
                                        </p:tgtEl>
                                        <p:attrNameLst>
                                          <p:attrName>style.visibility</p:attrName>
                                        </p:attrNameLst>
                                      </p:cBhvr>
                                      <p:to>
                                        <p:strVal val="visible"/>
                                      </p:to>
                                    </p:set>
                                    <p:animEffect transition="in" filter="wipe(left)">
                                      <p:cBhvr>
                                        <p:cTn id="59" dur="500"/>
                                        <p:tgtEl>
                                          <p:spTgt spid="359"/>
                                        </p:tgtEl>
                                      </p:cBhvr>
                                    </p:animEffect>
                                  </p:childTnLst>
                                </p:cTn>
                              </p:par>
                            </p:childTnLst>
                          </p:cTn>
                        </p:par>
                        <p:par>
                          <p:cTn id="60" fill="hold">
                            <p:stCondLst>
                              <p:cond delay="7000"/>
                            </p:stCondLst>
                            <p:childTnLst>
                              <p:par>
                                <p:cTn id="61" presetID="22" presetClass="entr" presetSubtype="8" fill="hold" grpId="0" nodeType="afterEffect">
                                  <p:stCondLst>
                                    <p:cond delay="0"/>
                                  </p:stCondLst>
                                  <p:childTnLst>
                                    <p:set>
                                      <p:cBhvr>
                                        <p:cTn id="62" dur="1" fill="hold">
                                          <p:stCondLst>
                                            <p:cond delay="0"/>
                                          </p:stCondLst>
                                        </p:cTn>
                                        <p:tgtEl>
                                          <p:spTgt spid="358"/>
                                        </p:tgtEl>
                                        <p:attrNameLst>
                                          <p:attrName>style.visibility</p:attrName>
                                        </p:attrNameLst>
                                      </p:cBhvr>
                                      <p:to>
                                        <p:strVal val="visible"/>
                                      </p:to>
                                    </p:set>
                                    <p:animEffect transition="in" filter="wipe(left)">
                                      <p:cBhvr>
                                        <p:cTn id="63" dur="500"/>
                                        <p:tgtEl>
                                          <p:spTgt spid="358"/>
                                        </p:tgtEl>
                                      </p:cBhvr>
                                    </p:animEffect>
                                  </p:childTnLst>
                                </p:cTn>
                              </p:par>
                            </p:childTnLst>
                          </p:cTn>
                        </p:par>
                        <p:par>
                          <p:cTn id="64" fill="hold">
                            <p:stCondLst>
                              <p:cond delay="7500"/>
                            </p:stCondLst>
                            <p:childTnLst>
                              <p:par>
                                <p:cTn id="65" presetID="22" presetClass="entr" presetSubtype="8" fill="hold" nodeType="afterEffect">
                                  <p:stCondLst>
                                    <p:cond delay="0"/>
                                  </p:stCondLst>
                                  <p:childTnLst>
                                    <p:set>
                                      <p:cBhvr>
                                        <p:cTn id="66" dur="1" fill="hold">
                                          <p:stCondLst>
                                            <p:cond delay="0"/>
                                          </p:stCondLst>
                                        </p:cTn>
                                        <p:tgtEl>
                                          <p:spTgt spid="360"/>
                                        </p:tgtEl>
                                        <p:attrNameLst>
                                          <p:attrName>style.visibility</p:attrName>
                                        </p:attrNameLst>
                                      </p:cBhvr>
                                      <p:to>
                                        <p:strVal val="visible"/>
                                      </p:to>
                                    </p:set>
                                    <p:animEffect transition="in" filter="wipe(left)">
                                      <p:cBhvr>
                                        <p:cTn id="67" dur="500"/>
                                        <p:tgtEl>
                                          <p:spTgt spid="360"/>
                                        </p:tgtEl>
                                      </p:cBhvr>
                                    </p:animEffect>
                                  </p:childTnLst>
                                </p:cTn>
                              </p:par>
                            </p:childTnLst>
                          </p:cTn>
                        </p:par>
                        <p:par>
                          <p:cTn id="68" fill="hold">
                            <p:stCondLst>
                              <p:cond delay="8000"/>
                            </p:stCondLst>
                            <p:childTnLst>
                              <p:par>
                                <p:cTn id="69" presetID="22" presetClass="entr" presetSubtype="8" fill="hold" grpId="0" nodeType="afterEffect">
                                  <p:stCondLst>
                                    <p:cond delay="0"/>
                                  </p:stCondLst>
                                  <p:childTnLst>
                                    <p:set>
                                      <p:cBhvr>
                                        <p:cTn id="70" dur="1" fill="hold">
                                          <p:stCondLst>
                                            <p:cond delay="0"/>
                                          </p:stCondLst>
                                        </p:cTn>
                                        <p:tgtEl>
                                          <p:spTgt spid="361"/>
                                        </p:tgtEl>
                                        <p:attrNameLst>
                                          <p:attrName>style.visibility</p:attrName>
                                        </p:attrNameLst>
                                      </p:cBhvr>
                                      <p:to>
                                        <p:strVal val="visible"/>
                                      </p:to>
                                    </p:set>
                                    <p:animEffect transition="in" filter="wipe(left)">
                                      <p:cBhvr>
                                        <p:cTn id="71" dur="500"/>
                                        <p:tgtEl>
                                          <p:spTgt spid="361"/>
                                        </p:tgtEl>
                                      </p:cBhvr>
                                    </p:animEffect>
                                  </p:childTnLst>
                                </p:cTn>
                              </p:par>
                            </p:childTnLst>
                          </p:cTn>
                        </p:par>
                        <p:par>
                          <p:cTn id="72" fill="hold">
                            <p:stCondLst>
                              <p:cond delay="8500"/>
                            </p:stCondLst>
                            <p:childTnLst>
                              <p:par>
                                <p:cTn id="73" presetID="22" presetClass="entr" presetSubtype="8" fill="hold" nodeType="afterEffect">
                                  <p:stCondLst>
                                    <p:cond delay="0"/>
                                  </p:stCondLst>
                                  <p:childTnLst>
                                    <p:set>
                                      <p:cBhvr>
                                        <p:cTn id="74" dur="1" fill="hold">
                                          <p:stCondLst>
                                            <p:cond delay="0"/>
                                          </p:stCondLst>
                                        </p:cTn>
                                        <p:tgtEl>
                                          <p:spTgt spid="363"/>
                                        </p:tgtEl>
                                        <p:attrNameLst>
                                          <p:attrName>style.visibility</p:attrName>
                                        </p:attrNameLst>
                                      </p:cBhvr>
                                      <p:to>
                                        <p:strVal val="visible"/>
                                      </p:to>
                                    </p:set>
                                    <p:animEffect transition="in" filter="wipe(left)">
                                      <p:cBhvr>
                                        <p:cTn id="75" dur="500"/>
                                        <p:tgtEl>
                                          <p:spTgt spid="363"/>
                                        </p:tgtEl>
                                      </p:cBhvr>
                                    </p:animEffect>
                                  </p:childTnLst>
                                </p:cTn>
                              </p:par>
                            </p:childTnLst>
                          </p:cTn>
                        </p:par>
                        <p:par>
                          <p:cTn id="76" fill="hold">
                            <p:stCondLst>
                              <p:cond delay="9000"/>
                            </p:stCondLst>
                            <p:childTnLst>
                              <p:par>
                                <p:cTn id="77" presetID="22" presetClass="entr" presetSubtype="8" fill="hold" grpId="0" nodeType="afterEffect">
                                  <p:stCondLst>
                                    <p:cond delay="0"/>
                                  </p:stCondLst>
                                  <p:childTnLst>
                                    <p:set>
                                      <p:cBhvr>
                                        <p:cTn id="78" dur="1" fill="hold">
                                          <p:stCondLst>
                                            <p:cond delay="0"/>
                                          </p:stCondLst>
                                        </p:cTn>
                                        <p:tgtEl>
                                          <p:spTgt spid="362"/>
                                        </p:tgtEl>
                                        <p:attrNameLst>
                                          <p:attrName>style.visibility</p:attrName>
                                        </p:attrNameLst>
                                      </p:cBhvr>
                                      <p:to>
                                        <p:strVal val="visible"/>
                                      </p:to>
                                    </p:set>
                                    <p:animEffect transition="in" filter="wipe(left)">
                                      <p:cBhvr>
                                        <p:cTn id="79" dur="500"/>
                                        <p:tgtEl>
                                          <p:spTgt spid="362"/>
                                        </p:tgtEl>
                                      </p:cBhvr>
                                    </p:animEffect>
                                  </p:childTnLst>
                                </p:cTn>
                              </p:par>
                            </p:childTnLst>
                          </p:cTn>
                        </p:par>
                        <p:par>
                          <p:cTn id="80" fill="hold">
                            <p:stCondLst>
                              <p:cond delay="9500"/>
                            </p:stCondLst>
                            <p:childTnLst>
                              <p:par>
                                <p:cTn id="81" presetID="22" presetClass="entr" presetSubtype="8" fill="hold" nodeType="afterEffect">
                                  <p:stCondLst>
                                    <p:cond delay="0"/>
                                  </p:stCondLst>
                                  <p:childTnLst>
                                    <p:set>
                                      <p:cBhvr>
                                        <p:cTn id="82" dur="1" fill="hold">
                                          <p:stCondLst>
                                            <p:cond delay="0"/>
                                          </p:stCondLst>
                                        </p:cTn>
                                        <p:tgtEl>
                                          <p:spTgt spid="365"/>
                                        </p:tgtEl>
                                        <p:attrNameLst>
                                          <p:attrName>style.visibility</p:attrName>
                                        </p:attrNameLst>
                                      </p:cBhvr>
                                      <p:to>
                                        <p:strVal val="visible"/>
                                      </p:to>
                                    </p:set>
                                    <p:animEffect transition="in" filter="wipe(left)">
                                      <p:cBhvr>
                                        <p:cTn id="83" dur="500"/>
                                        <p:tgtEl>
                                          <p:spTgt spid="365"/>
                                        </p:tgtEl>
                                      </p:cBhvr>
                                    </p:animEffect>
                                  </p:childTnLst>
                                </p:cTn>
                              </p:par>
                            </p:childTnLst>
                          </p:cTn>
                        </p:par>
                        <p:par>
                          <p:cTn id="84" fill="hold">
                            <p:stCondLst>
                              <p:cond delay="10000"/>
                            </p:stCondLst>
                            <p:childTnLst>
                              <p:par>
                                <p:cTn id="85" presetID="22" presetClass="entr" presetSubtype="8" fill="hold" grpId="0" nodeType="afterEffect">
                                  <p:stCondLst>
                                    <p:cond delay="0"/>
                                  </p:stCondLst>
                                  <p:childTnLst>
                                    <p:set>
                                      <p:cBhvr>
                                        <p:cTn id="86" dur="1" fill="hold">
                                          <p:stCondLst>
                                            <p:cond delay="0"/>
                                          </p:stCondLst>
                                        </p:cTn>
                                        <p:tgtEl>
                                          <p:spTgt spid="364"/>
                                        </p:tgtEl>
                                        <p:attrNameLst>
                                          <p:attrName>style.visibility</p:attrName>
                                        </p:attrNameLst>
                                      </p:cBhvr>
                                      <p:to>
                                        <p:strVal val="visible"/>
                                      </p:to>
                                    </p:set>
                                    <p:animEffect transition="in" filter="wipe(left)">
                                      <p:cBhvr>
                                        <p:cTn id="87" dur="500"/>
                                        <p:tgtEl>
                                          <p:spTgt spid="364"/>
                                        </p:tgtEl>
                                      </p:cBhvr>
                                    </p:animEffect>
                                  </p:childTnLst>
                                </p:cTn>
                              </p:par>
                            </p:childTnLst>
                          </p:cTn>
                        </p:par>
                        <p:par>
                          <p:cTn id="88" fill="hold">
                            <p:stCondLst>
                              <p:cond delay="10500"/>
                            </p:stCondLst>
                            <p:childTnLst>
                              <p:par>
                                <p:cTn id="89" presetID="22" presetClass="entr" presetSubtype="8" fill="hold" nodeType="afterEffect">
                                  <p:stCondLst>
                                    <p:cond delay="0"/>
                                  </p:stCondLst>
                                  <p:childTnLst>
                                    <p:set>
                                      <p:cBhvr>
                                        <p:cTn id="90" dur="1" fill="hold">
                                          <p:stCondLst>
                                            <p:cond delay="0"/>
                                          </p:stCondLst>
                                        </p:cTn>
                                        <p:tgtEl>
                                          <p:spTgt spid="367"/>
                                        </p:tgtEl>
                                        <p:attrNameLst>
                                          <p:attrName>style.visibility</p:attrName>
                                        </p:attrNameLst>
                                      </p:cBhvr>
                                      <p:to>
                                        <p:strVal val="visible"/>
                                      </p:to>
                                    </p:set>
                                    <p:animEffect transition="in" filter="wipe(left)">
                                      <p:cBhvr>
                                        <p:cTn id="91" dur="500"/>
                                        <p:tgtEl>
                                          <p:spTgt spid="367"/>
                                        </p:tgtEl>
                                      </p:cBhvr>
                                    </p:animEffect>
                                  </p:childTnLst>
                                </p:cTn>
                              </p:par>
                            </p:childTnLst>
                          </p:cTn>
                        </p:par>
                        <p:par>
                          <p:cTn id="92" fill="hold">
                            <p:stCondLst>
                              <p:cond delay="11000"/>
                            </p:stCondLst>
                            <p:childTnLst>
                              <p:par>
                                <p:cTn id="93" presetID="22" presetClass="entr" presetSubtype="8" fill="hold" nodeType="afterEffect">
                                  <p:stCondLst>
                                    <p:cond delay="0"/>
                                  </p:stCondLst>
                                  <p:childTnLst>
                                    <p:set>
                                      <p:cBhvr>
                                        <p:cTn id="94" dur="1" fill="hold">
                                          <p:stCondLst>
                                            <p:cond delay="0"/>
                                          </p:stCondLst>
                                        </p:cTn>
                                        <p:tgtEl>
                                          <p:spTgt spid="368"/>
                                        </p:tgtEl>
                                        <p:attrNameLst>
                                          <p:attrName>style.visibility</p:attrName>
                                        </p:attrNameLst>
                                      </p:cBhvr>
                                      <p:to>
                                        <p:strVal val="visible"/>
                                      </p:to>
                                    </p:set>
                                    <p:animEffect transition="in" filter="wipe(left)">
                                      <p:cBhvr>
                                        <p:cTn id="95" dur="500"/>
                                        <p:tgtEl>
                                          <p:spTgt spid="368"/>
                                        </p:tgtEl>
                                      </p:cBhvr>
                                    </p:animEffect>
                                  </p:childTnLst>
                                </p:cTn>
                              </p:par>
                            </p:childTnLst>
                          </p:cTn>
                        </p:par>
                        <p:par>
                          <p:cTn id="96" fill="hold">
                            <p:stCondLst>
                              <p:cond delay="11500"/>
                            </p:stCondLst>
                            <p:childTnLst>
                              <p:par>
                                <p:cTn id="97" presetID="22" presetClass="entr" presetSubtype="8" fill="hold" grpId="0" nodeType="afterEffect">
                                  <p:stCondLst>
                                    <p:cond delay="0"/>
                                  </p:stCondLst>
                                  <p:childTnLst>
                                    <p:set>
                                      <p:cBhvr>
                                        <p:cTn id="98" dur="1" fill="hold">
                                          <p:stCondLst>
                                            <p:cond delay="0"/>
                                          </p:stCondLst>
                                        </p:cTn>
                                        <p:tgtEl>
                                          <p:spTgt spid="370"/>
                                        </p:tgtEl>
                                        <p:attrNameLst>
                                          <p:attrName>style.visibility</p:attrName>
                                        </p:attrNameLst>
                                      </p:cBhvr>
                                      <p:to>
                                        <p:strVal val="visible"/>
                                      </p:to>
                                    </p:set>
                                    <p:animEffect transition="in" filter="wipe(left)">
                                      <p:cBhvr>
                                        <p:cTn id="99" dur="500"/>
                                        <p:tgtEl>
                                          <p:spTgt spid="370"/>
                                        </p:tgtEl>
                                      </p:cBhvr>
                                    </p:animEffect>
                                  </p:childTnLst>
                                </p:cTn>
                              </p:par>
                            </p:childTnLst>
                          </p:cTn>
                        </p:par>
                        <p:par>
                          <p:cTn id="100" fill="hold">
                            <p:stCondLst>
                              <p:cond delay="12000"/>
                            </p:stCondLst>
                            <p:childTnLst>
                              <p:par>
                                <p:cTn id="101" presetID="22" presetClass="entr" presetSubtype="8" fill="hold" nodeType="afterEffect">
                                  <p:stCondLst>
                                    <p:cond delay="0"/>
                                  </p:stCondLst>
                                  <p:childTnLst>
                                    <p:set>
                                      <p:cBhvr>
                                        <p:cTn id="102" dur="1" fill="hold">
                                          <p:stCondLst>
                                            <p:cond delay="0"/>
                                          </p:stCondLst>
                                        </p:cTn>
                                        <p:tgtEl>
                                          <p:spTgt spid="372"/>
                                        </p:tgtEl>
                                        <p:attrNameLst>
                                          <p:attrName>style.visibility</p:attrName>
                                        </p:attrNameLst>
                                      </p:cBhvr>
                                      <p:to>
                                        <p:strVal val="visible"/>
                                      </p:to>
                                    </p:set>
                                    <p:animEffect transition="in" filter="wipe(left)">
                                      <p:cBhvr>
                                        <p:cTn id="103" dur="500"/>
                                        <p:tgtEl>
                                          <p:spTgt spid="372"/>
                                        </p:tgtEl>
                                      </p:cBhvr>
                                    </p:animEffect>
                                  </p:childTnLst>
                                </p:cTn>
                              </p:par>
                            </p:childTnLst>
                          </p:cTn>
                        </p:par>
                        <p:par>
                          <p:cTn id="104" fill="hold">
                            <p:stCondLst>
                              <p:cond delay="12500"/>
                            </p:stCondLst>
                            <p:childTnLst>
                              <p:par>
                                <p:cTn id="105" presetID="22" presetClass="entr" presetSubtype="8" fill="hold" grpId="0" nodeType="afterEffect">
                                  <p:stCondLst>
                                    <p:cond delay="0"/>
                                  </p:stCondLst>
                                  <p:childTnLst>
                                    <p:set>
                                      <p:cBhvr>
                                        <p:cTn id="106" dur="1" fill="hold">
                                          <p:stCondLst>
                                            <p:cond delay="0"/>
                                          </p:stCondLst>
                                        </p:cTn>
                                        <p:tgtEl>
                                          <p:spTgt spid="369"/>
                                        </p:tgtEl>
                                        <p:attrNameLst>
                                          <p:attrName>style.visibility</p:attrName>
                                        </p:attrNameLst>
                                      </p:cBhvr>
                                      <p:to>
                                        <p:strVal val="visible"/>
                                      </p:to>
                                    </p:set>
                                    <p:animEffect transition="in" filter="wipe(left)">
                                      <p:cBhvr>
                                        <p:cTn id="107" dur="500"/>
                                        <p:tgtEl>
                                          <p:spTgt spid="369"/>
                                        </p:tgtEl>
                                      </p:cBhvr>
                                    </p:animEffect>
                                  </p:childTnLst>
                                </p:cTn>
                              </p:par>
                            </p:childTnLst>
                          </p:cTn>
                        </p:par>
                        <p:par>
                          <p:cTn id="108" fill="hold">
                            <p:stCondLst>
                              <p:cond delay="13000"/>
                            </p:stCondLst>
                            <p:childTnLst>
                              <p:par>
                                <p:cTn id="109" presetID="22" presetClass="entr" presetSubtype="8" fill="hold" nodeType="afterEffect">
                                  <p:stCondLst>
                                    <p:cond delay="0"/>
                                  </p:stCondLst>
                                  <p:childTnLst>
                                    <p:set>
                                      <p:cBhvr>
                                        <p:cTn id="110" dur="1" fill="hold">
                                          <p:stCondLst>
                                            <p:cond delay="0"/>
                                          </p:stCondLst>
                                        </p:cTn>
                                        <p:tgtEl>
                                          <p:spTgt spid="373"/>
                                        </p:tgtEl>
                                        <p:attrNameLst>
                                          <p:attrName>style.visibility</p:attrName>
                                        </p:attrNameLst>
                                      </p:cBhvr>
                                      <p:to>
                                        <p:strVal val="visible"/>
                                      </p:to>
                                    </p:set>
                                    <p:animEffect transition="in" filter="wipe(left)">
                                      <p:cBhvr>
                                        <p:cTn id="111" dur="500"/>
                                        <p:tgtEl>
                                          <p:spTgt spid="373"/>
                                        </p:tgtEl>
                                      </p:cBhvr>
                                    </p:animEffect>
                                  </p:childTnLst>
                                </p:cTn>
                              </p:par>
                            </p:childTnLst>
                          </p:cTn>
                        </p:par>
                        <p:par>
                          <p:cTn id="112" fill="hold">
                            <p:stCondLst>
                              <p:cond delay="13500"/>
                            </p:stCondLst>
                            <p:childTnLst>
                              <p:par>
                                <p:cTn id="113" presetID="22" presetClass="entr" presetSubtype="8" fill="hold" grpId="0" nodeType="afterEffect">
                                  <p:stCondLst>
                                    <p:cond delay="0"/>
                                  </p:stCondLst>
                                  <p:childTnLst>
                                    <p:set>
                                      <p:cBhvr>
                                        <p:cTn id="114" dur="1" fill="hold">
                                          <p:stCondLst>
                                            <p:cond delay="0"/>
                                          </p:stCondLst>
                                        </p:cTn>
                                        <p:tgtEl>
                                          <p:spTgt spid="371"/>
                                        </p:tgtEl>
                                        <p:attrNameLst>
                                          <p:attrName>style.visibility</p:attrName>
                                        </p:attrNameLst>
                                      </p:cBhvr>
                                      <p:to>
                                        <p:strVal val="visible"/>
                                      </p:to>
                                    </p:set>
                                    <p:animEffect transition="in" filter="wipe(left)">
                                      <p:cBhvr>
                                        <p:cTn id="115" dur="500"/>
                                        <p:tgtEl>
                                          <p:spTgt spid="371"/>
                                        </p:tgtEl>
                                      </p:cBhvr>
                                    </p:animEffect>
                                  </p:childTnLst>
                                </p:cTn>
                              </p:par>
                            </p:childTnLst>
                          </p:cTn>
                        </p:par>
                        <p:par>
                          <p:cTn id="116" fill="hold">
                            <p:stCondLst>
                              <p:cond delay="14000"/>
                            </p:stCondLst>
                            <p:childTnLst>
                              <p:par>
                                <p:cTn id="117" presetID="22" presetClass="entr" presetSubtype="8" fill="hold" nodeType="afterEffect">
                                  <p:stCondLst>
                                    <p:cond delay="0"/>
                                  </p:stCondLst>
                                  <p:childTnLst>
                                    <p:set>
                                      <p:cBhvr>
                                        <p:cTn id="118" dur="1" fill="hold">
                                          <p:stCondLst>
                                            <p:cond delay="0"/>
                                          </p:stCondLst>
                                        </p:cTn>
                                        <p:tgtEl>
                                          <p:spTgt spid="375"/>
                                        </p:tgtEl>
                                        <p:attrNameLst>
                                          <p:attrName>style.visibility</p:attrName>
                                        </p:attrNameLst>
                                      </p:cBhvr>
                                      <p:to>
                                        <p:strVal val="visible"/>
                                      </p:to>
                                    </p:set>
                                    <p:animEffect transition="in" filter="wipe(left)">
                                      <p:cBhvr>
                                        <p:cTn id="119" dur="500"/>
                                        <p:tgtEl>
                                          <p:spTgt spid="375"/>
                                        </p:tgtEl>
                                      </p:cBhvr>
                                    </p:animEffect>
                                  </p:childTnLst>
                                </p:cTn>
                              </p:par>
                            </p:childTnLst>
                          </p:cTn>
                        </p:par>
                        <p:par>
                          <p:cTn id="120" fill="hold">
                            <p:stCondLst>
                              <p:cond delay="14500"/>
                            </p:stCondLst>
                            <p:childTnLst>
                              <p:par>
                                <p:cTn id="121" presetID="22" presetClass="entr" presetSubtype="8" fill="hold" grpId="0" nodeType="afterEffect">
                                  <p:stCondLst>
                                    <p:cond delay="0"/>
                                  </p:stCondLst>
                                  <p:childTnLst>
                                    <p:set>
                                      <p:cBhvr>
                                        <p:cTn id="122" dur="1" fill="hold">
                                          <p:stCondLst>
                                            <p:cond delay="0"/>
                                          </p:stCondLst>
                                        </p:cTn>
                                        <p:tgtEl>
                                          <p:spTgt spid="374"/>
                                        </p:tgtEl>
                                        <p:attrNameLst>
                                          <p:attrName>style.visibility</p:attrName>
                                        </p:attrNameLst>
                                      </p:cBhvr>
                                      <p:to>
                                        <p:strVal val="visible"/>
                                      </p:to>
                                    </p:set>
                                    <p:animEffect transition="in" filter="wipe(left)">
                                      <p:cBhvr>
                                        <p:cTn id="123" dur="500"/>
                                        <p:tgtEl>
                                          <p:spTgt spid="374"/>
                                        </p:tgtEl>
                                      </p:cBhvr>
                                    </p:animEffect>
                                  </p:childTnLst>
                                </p:cTn>
                              </p:par>
                            </p:childTnLst>
                          </p:cTn>
                        </p:par>
                        <p:par>
                          <p:cTn id="124" fill="hold">
                            <p:stCondLst>
                              <p:cond delay="15000"/>
                            </p:stCondLst>
                            <p:childTnLst>
                              <p:par>
                                <p:cTn id="125" presetID="22" presetClass="entr" presetSubtype="8" fill="hold" grpId="0" nodeType="afterEffect">
                                  <p:stCondLst>
                                    <p:cond delay="0"/>
                                  </p:stCondLst>
                                  <p:childTnLst>
                                    <p:set>
                                      <p:cBhvr>
                                        <p:cTn id="126" dur="1" fill="hold">
                                          <p:stCondLst>
                                            <p:cond delay="0"/>
                                          </p:stCondLst>
                                        </p:cTn>
                                        <p:tgtEl>
                                          <p:spTgt spid="379"/>
                                        </p:tgtEl>
                                        <p:attrNameLst>
                                          <p:attrName>style.visibility</p:attrName>
                                        </p:attrNameLst>
                                      </p:cBhvr>
                                      <p:to>
                                        <p:strVal val="visible"/>
                                      </p:to>
                                    </p:set>
                                    <p:animEffect transition="in" filter="wipe(left)">
                                      <p:cBhvr>
                                        <p:cTn id="127" dur="500"/>
                                        <p:tgtEl>
                                          <p:spTgt spid="379"/>
                                        </p:tgtEl>
                                      </p:cBhvr>
                                    </p:animEffect>
                                  </p:childTnLst>
                                </p:cTn>
                              </p:par>
                            </p:childTnLst>
                          </p:cTn>
                        </p:par>
                        <p:par>
                          <p:cTn id="128" fill="hold">
                            <p:stCondLst>
                              <p:cond delay="15500"/>
                            </p:stCondLst>
                            <p:childTnLst>
                              <p:par>
                                <p:cTn id="129" presetID="22" presetClass="entr" presetSubtype="8" fill="hold" nodeType="afterEffect">
                                  <p:stCondLst>
                                    <p:cond delay="0"/>
                                  </p:stCondLst>
                                  <p:childTnLst>
                                    <p:set>
                                      <p:cBhvr>
                                        <p:cTn id="130" dur="1" fill="hold">
                                          <p:stCondLst>
                                            <p:cond delay="0"/>
                                          </p:stCondLst>
                                        </p:cTn>
                                        <p:tgtEl>
                                          <p:spTgt spid="383"/>
                                        </p:tgtEl>
                                        <p:attrNameLst>
                                          <p:attrName>style.visibility</p:attrName>
                                        </p:attrNameLst>
                                      </p:cBhvr>
                                      <p:to>
                                        <p:strVal val="visible"/>
                                      </p:to>
                                    </p:set>
                                    <p:animEffect transition="in" filter="wipe(left)">
                                      <p:cBhvr>
                                        <p:cTn id="131" dur="500"/>
                                        <p:tgtEl>
                                          <p:spTgt spid="383"/>
                                        </p:tgtEl>
                                      </p:cBhvr>
                                    </p:animEffect>
                                  </p:childTnLst>
                                </p:cTn>
                              </p:par>
                            </p:childTnLst>
                          </p:cTn>
                        </p:par>
                        <p:par>
                          <p:cTn id="132" fill="hold">
                            <p:stCondLst>
                              <p:cond delay="16000"/>
                            </p:stCondLst>
                            <p:childTnLst>
                              <p:par>
                                <p:cTn id="133" presetID="22" presetClass="entr" presetSubtype="8" fill="hold" grpId="0" nodeType="afterEffect">
                                  <p:stCondLst>
                                    <p:cond delay="0"/>
                                  </p:stCondLst>
                                  <p:childTnLst>
                                    <p:set>
                                      <p:cBhvr>
                                        <p:cTn id="134" dur="1" fill="hold">
                                          <p:stCondLst>
                                            <p:cond delay="0"/>
                                          </p:stCondLst>
                                        </p:cTn>
                                        <p:tgtEl>
                                          <p:spTgt spid="382"/>
                                        </p:tgtEl>
                                        <p:attrNameLst>
                                          <p:attrName>style.visibility</p:attrName>
                                        </p:attrNameLst>
                                      </p:cBhvr>
                                      <p:to>
                                        <p:strVal val="visible"/>
                                      </p:to>
                                    </p:set>
                                    <p:animEffect transition="in" filter="wipe(left)">
                                      <p:cBhvr>
                                        <p:cTn id="135" dur="500"/>
                                        <p:tgtEl>
                                          <p:spTgt spid="382"/>
                                        </p:tgtEl>
                                      </p:cBhvr>
                                    </p:animEffect>
                                  </p:childTnLst>
                                </p:cTn>
                              </p:par>
                            </p:childTnLst>
                          </p:cTn>
                        </p:par>
                        <p:par>
                          <p:cTn id="136" fill="hold">
                            <p:stCondLst>
                              <p:cond delay="16500"/>
                            </p:stCondLst>
                            <p:childTnLst>
                              <p:par>
                                <p:cTn id="137" presetID="22" presetClass="entr" presetSubtype="8" fill="hold" nodeType="afterEffect">
                                  <p:stCondLst>
                                    <p:cond delay="0"/>
                                  </p:stCondLst>
                                  <p:childTnLst>
                                    <p:set>
                                      <p:cBhvr>
                                        <p:cTn id="138" dur="1" fill="hold">
                                          <p:stCondLst>
                                            <p:cond delay="0"/>
                                          </p:stCondLst>
                                        </p:cTn>
                                        <p:tgtEl>
                                          <p:spTgt spid="385"/>
                                        </p:tgtEl>
                                        <p:attrNameLst>
                                          <p:attrName>style.visibility</p:attrName>
                                        </p:attrNameLst>
                                      </p:cBhvr>
                                      <p:to>
                                        <p:strVal val="visible"/>
                                      </p:to>
                                    </p:set>
                                    <p:animEffect transition="in" filter="wipe(left)">
                                      <p:cBhvr>
                                        <p:cTn id="139" dur="500"/>
                                        <p:tgtEl>
                                          <p:spTgt spid="385"/>
                                        </p:tgtEl>
                                      </p:cBhvr>
                                    </p:animEffect>
                                  </p:childTnLst>
                                </p:cTn>
                              </p:par>
                            </p:childTnLst>
                          </p:cTn>
                        </p:par>
                        <p:par>
                          <p:cTn id="140" fill="hold">
                            <p:stCondLst>
                              <p:cond delay="17000"/>
                            </p:stCondLst>
                            <p:childTnLst>
                              <p:par>
                                <p:cTn id="141" presetID="22" presetClass="entr" presetSubtype="8" fill="hold" nodeType="afterEffect">
                                  <p:stCondLst>
                                    <p:cond delay="0"/>
                                  </p:stCondLst>
                                  <p:childTnLst>
                                    <p:set>
                                      <p:cBhvr>
                                        <p:cTn id="142" dur="1" fill="hold">
                                          <p:stCondLst>
                                            <p:cond delay="0"/>
                                          </p:stCondLst>
                                        </p:cTn>
                                        <p:tgtEl>
                                          <p:spTgt spid="399"/>
                                        </p:tgtEl>
                                        <p:attrNameLst>
                                          <p:attrName>style.visibility</p:attrName>
                                        </p:attrNameLst>
                                      </p:cBhvr>
                                      <p:to>
                                        <p:strVal val="visible"/>
                                      </p:to>
                                    </p:set>
                                    <p:animEffect transition="in" filter="wipe(left)">
                                      <p:cBhvr>
                                        <p:cTn id="143" dur="500"/>
                                        <p:tgtEl>
                                          <p:spTgt spid="399"/>
                                        </p:tgtEl>
                                      </p:cBhvr>
                                    </p:animEffect>
                                  </p:childTnLst>
                                </p:cTn>
                              </p:par>
                            </p:childTnLst>
                          </p:cTn>
                        </p:par>
                        <p:par>
                          <p:cTn id="144" fill="hold">
                            <p:stCondLst>
                              <p:cond delay="17500"/>
                            </p:stCondLst>
                            <p:childTnLst>
                              <p:par>
                                <p:cTn id="145" presetID="22" presetClass="entr" presetSubtype="8" fill="hold" nodeType="afterEffect">
                                  <p:stCondLst>
                                    <p:cond delay="0"/>
                                  </p:stCondLst>
                                  <p:childTnLst>
                                    <p:set>
                                      <p:cBhvr>
                                        <p:cTn id="146" dur="1" fill="hold">
                                          <p:stCondLst>
                                            <p:cond delay="0"/>
                                          </p:stCondLst>
                                        </p:cTn>
                                        <p:tgtEl>
                                          <p:spTgt spid="405"/>
                                        </p:tgtEl>
                                        <p:attrNameLst>
                                          <p:attrName>style.visibility</p:attrName>
                                        </p:attrNameLst>
                                      </p:cBhvr>
                                      <p:to>
                                        <p:strVal val="visible"/>
                                      </p:to>
                                    </p:set>
                                    <p:animEffect transition="in" filter="wipe(left)">
                                      <p:cBhvr>
                                        <p:cTn id="147" dur="500"/>
                                        <p:tgtEl>
                                          <p:spTgt spid="405"/>
                                        </p:tgtEl>
                                      </p:cBhvr>
                                    </p:animEffect>
                                  </p:childTnLst>
                                </p:cTn>
                              </p:par>
                            </p:childTnLst>
                          </p:cTn>
                        </p:par>
                        <p:par>
                          <p:cTn id="148" fill="hold">
                            <p:stCondLst>
                              <p:cond delay="18000"/>
                            </p:stCondLst>
                            <p:childTnLst>
                              <p:par>
                                <p:cTn id="149" presetID="22" presetClass="entr" presetSubtype="8" fill="hold" nodeType="afterEffect">
                                  <p:stCondLst>
                                    <p:cond delay="0"/>
                                  </p:stCondLst>
                                  <p:childTnLst>
                                    <p:set>
                                      <p:cBhvr>
                                        <p:cTn id="150" dur="1" fill="hold">
                                          <p:stCondLst>
                                            <p:cond delay="0"/>
                                          </p:stCondLst>
                                        </p:cTn>
                                        <p:tgtEl>
                                          <p:spTgt spid="406"/>
                                        </p:tgtEl>
                                        <p:attrNameLst>
                                          <p:attrName>style.visibility</p:attrName>
                                        </p:attrNameLst>
                                      </p:cBhvr>
                                      <p:to>
                                        <p:strVal val="visible"/>
                                      </p:to>
                                    </p:set>
                                    <p:animEffect transition="in" filter="wipe(left)">
                                      <p:cBhvr>
                                        <p:cTn id="151" dur="500"/>
                                        <p:tgtEl>
                                          <p:spTgt spid="406"/>
                                        </p:tgtEl>
                                      </p:cBhvr>
                                    </p:animEffect>
                                  </p:childTnLst>
                                </p:cTn>
                              </p:par>
                            </p:childTnLst>
                          </p:cTn>
                        </p:par>
                        <p:par>
                          <p:cTn id="152" fill="hold">
                            <p:stCondLst>
                              <p:cond delay="18500"/>
                            </p:stCondLst>
                            <p:childTnLst>
                              <p:par>
                                <p:cTn id="153" presetID="22" presetClass="entr" presetSubtype="8" fill="hold" nodeType="afterEffect">
                                  <p:stCondLst>
                                    <p:cond delay="0"/>
                                  </p:stCondLst>
                                  <p:childTnLst>
                                    <p:set>
                                      <p:cBhvr>
                                        <p:cTn id="154" dur="1" fill="hold">
                                          <p:stCondLst>
                                            <p:cond delay="0"/>
                                          </p:stCondLst>
                                        </p:cTn>
                                        <p:tgtEl>
                                          <p:spTgt spid="407"/>
                                        </p:tgtEl>
                                        <p:attrNameLst>
                                          <p:attrName>style.visibility</p:attrName>
                                        </p:attrNameLst>
                                      </p:cBhvr>
                                      <p:to>
                                        <p:strVal val="visible"/>
                                      </p:to>
                                    </p:set>
                                    <p:animEffect transition="in" filter="wipe(left)">
                                      <p:cBhvr>
                                        <p:cTn id="155" dur="500"/>
                                        <p:tgtEl>
                                          <p:spTgt spid="407"/>
                                        </p:tgtEl>
                                      </p:cBhvr>
                                    </p:animEffect>
                                  </p:childTnLst>
                                </p:cTn>
                              </p:par>
                            </p:childTnLst>
                          </p:cTn>
                        </p:par>
                        <p:par>
                          <p:cTn id="156" fill="hold">
                            <p:stCondLst>
                              <p:cond delay="19000"/>
                            </p:stCondLst>
                            <p:childTnLst>
                              <p:par>
                                <p:cTn id="157" presetID="22" presetClass="entr" presetSubtype="8" fill="hold" nodeType="afterEffect">
                                  <p:stCondLst>
                                    <p:cond delay="0"/>
                                  </p:stCondLst>
                                  <p:childTnLst>
                                    <p:set>
                                      <p:cBhvr>
                                        <p:cTn id="158" dur="1" fill="hold">
                                          <p:stCondLst>
                                            <p:cond delay="0"/>
                                          </p:stCondLst>
                                        </p:cTn>
                                        <p:tgtEl>
                                          <p:spTgt spid="412"/>
                                        </p:tgtEl>
                                        <p:attrNameLst>
                                          <p:attrName>style.visibility</p:attrName>
                                        </p:attrNameLst>
                                      </p:cBhvr>
                                      <p:to>
                                        <p:strVal val="visible"/>
                                      </p:to>
                                    </p:set>
                                    <p:animEffect transition="in" filter="wipe(left)">
                                      <p:cBhvr>
                                        <p:cTn id="159" dur="500"/>
                                        <p:tgtEl>
                                          <p:spTgt spid="412"/>
                                        </p:tgtEl>
                                      </p:cBhvr>
                                    </p:animEffect>
                                  </p:childTnLst>
                                </p:cTn>
                              </p:par>
                            </p:childTnLst>
                          </p:cTn>
                        </p:par>
                        <p:par>
                          <p:cTn id="160" fill="hold">
                            <p:stCondLst>
                              <p:cond delay="19500"/>
                            </p:stCondLst>
                            <p:childTnLst>
                              <p:par>
                                <p:cTn id="161" presetID="22" presetClass="entr" presetSubtype="8" fill="hold" grpId="0" nodeType="afterEffect">
                                  <p:stCondLst>
                                    <p:cond delay="0"/>
                                  </p:stCondLst>
                                  <p:childTnLst>
                                    <p:set>
                                      <p:cBhvr>
                                        <p:cTn id="162" dur="1" fill="hold">
                                          <p:stCondLst>
                                            <p:cond delay="0"/>
                                          </p:stCondLst>
                                        </p:cTn>
                                        <p:tgtEl>
                                          <p:spTgt spid="413"/>
                                        </p:tgtEl>
                                        <p:attrNameLst>
                                          <p:attrName>style.visibility</p:attrName>
                                        </p:attrNameLst>
                                      </p:cBhvr>
                                      <p:to>
                                        <p:strVal val="visible"/>
                                      </p:to>
                                    </p:set>
                                    <p:animEffect transition="in" filter="wipe(left)">
                                      <p:cBhvr>
                                        <p:cTn id="163" dur="500"/>
                                        <p:tgtEl>
                                          <p:spTgt spid="413"/>
                                        </p:tgtEl>
                                      </p:cBhvr>
                                    </p:animEffect>
                                  </p:childTnLst>
                                </p:cTn>
                              </p:par>
                            </p:childTnLst>
                          </p:cTn>
                        </p:par>
                        <p:par>
                          <p:cTn id="164" fill="hold">
                            <p:stCondLst>
                              <p:cond delay="20000"/>
                            </p:stCondLst>
                            <p:childTnLst>
                              <p:par>
                                <p:cTn id="165" presetID="22" presetClass="entr" presetSubtype="8" fill="hold" nodeType="afterEffect">
                                  <p:stCondLst>
                                    <p:cond delay="0"/>
                                  </p:stCondLst>
                                  <p:childTnLst>
                                    <p:set>
                                      <p:cBhvr>
                                        <p:cTn id="166" dur="1" fill="hold">
                                          <p:stCondLst>
                                            <p:cond delay="0"/>
                                          </p:stCondLst>
                                        </p:cTn>
                                        <p:tgtEl>
                                          <p:spTgt spid="415"/>
                                        </p:tgtEl>
                                        <p:attrNameLst>
                                          <p:attrName>style.visibility</p:attrName>
                                        </p:attrNameLst>
                                      </p:cBhvr>
                                      <p:to>
                                        <p:strVal val="visible"/>
                                      </p:to>
                                    </p:set>
                                    <p:animEffect transition="in" filter="wipe(left)">
                                      <p:cBhvr>
                                        <p:cTn id="167" dur="500"/>
                                        <p:tgtEl>
                                          <p:spTgt spid="415"/>
                                        </p:tgtEl>
                                      </p:cBhvr>
                                    </p:animEffect>
                                  </p:childTnLst>
                                </p:cTn>
                              </p:par>
                            </p:childTnLst>
                          </p:cTn>
                        </p:par>
                        <p:par>
                          <p:cTn id="168" fill="hold">
                            <p:stCondLst>
                              <p:cond delay="20500"/>
                            </p:stCondLst>
                            <p:childTnLst>
                              <p:par>
                                <p:cTn id="169" presetID="22" presetClass="entr" presetSubtype="8" fill="hold" grpId="0" nodeType="afterEffect">
                                  <p:stCondLst>
                                    <p:cond delay="0"/>
                                  </p:stCondLst>
                                  <p:childTnLst>
                                    <p:set>
                                      <p:cBhvr>
                                        <p:cTn id="170" dur="1" fill="hold">
                                          <p:stCondLst>
                                            <p:cond delay="0"/>
                                          </p:stCondLst>
                                        </p:cTn>
                                        <p:tgtEl>
                                          <p:spTgt spid="416"/>
                                        </p:tgtEl>
                                        <p:attrNameLst>
                                          <p:attrName>style.visibility</p:attrName>
                                        </p:attrNameLst>
                                      </p:cBhvr>
                                      <p:to>
                                        <p:strVal val="visible"/>
                                      </p:to>
                                    </p:set>
                                    <p:animEffect transition="in" filter="wipe(left)">
                                      <p:cBhvr>
                                        <p:cTn id="171" dur="500"/>
                                        <p:tgtEl>
                                          <p:spTgt spid="416"/>
                                        </p:tgtEl>
                                      </p:cBhvr>
                                    </p:animEffect>
                                  </p:childTnLst>
                                </p:cTn>
                              </p:par>
                            </p:childTnLst>
                          </p:cTn>
                        </p:par>
                        <p:par>
                          <p:cTn id="172" fill="hold">
                            <p:stCondLst>
                              <p:cond delay="21000"/>
                            </p:stCondLst>
                            <p:childTnLst>
                              <p:par>
                                <p:cTn id="173" presetID="22" presetClass="entr" presetSubtype="8" fill="hold" grpId="0" nodeType="afterEffect">
                                  <p:stCondLst>
                                    <p:cond delay="0"/>
                                  </p:stCondLst>
                                  <p:childTnLst>
                                    <p:set>
                                      <p:cBhvr>
                                        <p:cTn id="174" dur="1" fill="hold">
                                          <p:stCondLst>
                                            <p:cond delay="0"/>
                                          </p:stCondLst>
                                        </p:cTn>
                                        <p:tgtEl>
                                          <p:spTgt spid="423"/>
                                        </p:tgtEl>
                                        <p:attrNameLst>
                                          <p:attrName>style.visibility</p:attrName>
                                        </p:attrNameLst>
                                      </p:cBhvr>
                                      <p:to>
                                        <p:strVal val="visible"/>
                                      </p:to>
                                    </p:set>
                                    <p:animEffect transition="in" filter="wipe(left)">
                                      <p:cBhvr>
                                        <p:cTn id="175" dur="500"/>
                                        <p:tgtEl>
                                          <p:spTgt spid="423"/>
                                        </p:tgtEl>
                                      </p:cBhvr>
                                    </p:animEffect>
                                  </p:childTnLst>
                                </p:cTn>
                              </p:par>
                            </p:childTnLst>
                          </p:cTn>
                        </p:par>
                        <p:par>
                          <p:cTn id="176" fill="hold">
                            <p:stCondLst>
                              <p:cond delay="21500"/>
                            </p:stCondLst>
                            <p:childTnLst>
                              <p:par>
                                <p:cTn id="177" presetID="22" presetClass="entr" presetSubtype="8" fill="hold" nodeType="afterEffect">
                                  <p:stCondLst>
                                    <p:cond delay="0"/>
                                  </p:stCondLst>
                                  <p:childTnLst>
                                    <p:set>
                                      <p:cBhvr>
                                        <p:cTn id="178" dur="1" fill="hold">
                                          <p:stCondLst>
                                            <p:cond delay="0"/>
                                          </p:stCondLst>
                                        </p:cTn>
                                        <p:tgtEl>
                                          <p:spTgt spid="424"/>
                                        </p:tgtEl>
                                        <p:attrNameLst>
                                          <p:attrName>style.visibility</p:attrName>
                                        </p:attrNameLst>
                                      </p:cBhvr>
                                      <p:to>
                                        <p:strVal val="visible"/>
                                      </p:to>
                                    </p:set>
                                    <p:animEffect transition="in" filter="wipe(left)">
                                      <p:cBhvr>
                                        <p:cTn id="179" dur="500"/>
                                        <p:tgtEl>
                                          <p:spTgt spid="424"/>
                                        </p:tgtEl>
                                      </p:cBhvr>
                                    </p:animEffect>
                                  </p:childTnLst>
                                </p:cTn>
                              </p:par>
                            </p:childTnLst>
                          </p:cTn>
                        </p:par>
                        <p:par>
                          <p:cTn id="180" fill="hold">
                            <p:stCondLst>
                              <p:cond delay="22000"/>
                            </p:stCondLst>
                            <p:childTnLst>
                              <p:par>
                                <p:cTn id="181" presetID="22" presetClass="entr" presetSubtype="8" fill="hold" nodeType="afterEffect">
                                  <p:stCondLst>
                                    <p:cond delay="0"/>
                                  </p:stCondLst>
                                  <p:childTnLst>
                                    <p:set>
                                      <p:cBhvr>
                                        <p:cTn id="182" dur="1" fill="hold">
                                          <p:stCondLst>
                                            <p:cond delay="0"/>
                                          </p:stCondLst>
                                        </p:cTn>
                                        <p:tgtEl>
                                          <p:spTgt spid="475"/>
                                        </p:tgtEl>
                                        <p:attrNameLst>
                                          <p:attrName>style.visibility</p:attrName>
                                        </p:attrNameLst>
                                      </p:cBhvr>
                                      <p:to>
                                        <p:strVal val="visible"/>
                                      </p:to>
                                    </p:set>
                                    <p:animEffect transition="in" filter="wipe(left)">
                                      <p:cBhvr>
                                        <p:cTn id="183" dur="500"/>
                                        <p:tgtEl>
                                          <p:spTgt spid="475"/>
                                        </p:tgtEl>
                                      </p:cBhvr>
                                    </p:animEffect>
                                  </p:childTnLst>
                                </p:cTn>
                              </p:par>
                            </p:childTnLst>
                          </p:cTn>
                        </p:par>
                        <p:par>
                          <p:cTn id="184" fill="hold">
                            <p:stCondLst>
                              <p:cond delay="22500"/>
                            </p:stCondLst>
                            <p:childTnLst>
                              <p:par>
                                <p:cTn id="185" presetID="22" presetClass="entr" presetSubtype="8" fill="hold" grpId="0" nodeType="afterEffect">
                                  <p:stCondLst>
                                    <p:cond delay="0"/>
                                  </p:stCondLst>
                                  <p:childTnLst>
                                    <p:set>
                                      <p:cBhvr>
                                        <p:cTn id="186" dur="1" fill="hold">
                                          <p:stCondLst>
                                            <p:cond delay="0"/>
                                          </p:stCondLst>
                                        </p:cTn>
                                        <p:tgtEl>
                                          <p:spTgt spid="509"/>
                                        </p:tgtEl>
                                        <p:attrNameLst>
                                          <p:attrName>style.visibility</p:attrName>
                                        </p:attrNameLst>
                                      </p:cBhvr>
                                      <p:to>
                                        <p:strVal val="visible"/>
                                      </p:to>
                                    </p:set>
                                    <p:animEffect transition="in" filter="wipe(left)">
                                      <p:cBhvr>
                                        <p:cTn id="187" dur="500"/>
                                        <p:tgtEl>
                                          <p:spTgt spid="509"/>
                                        </p:tgtEl>
                                      </p:cBhvr>
                                    </p:animEffect>
                                  </p:childTnLst>
                                </p:cTn>
                              </p:par>
                            </p:childTnLst>
                          </p:cTn>
                        </p:par>
                        <p:par>
                          <p:cTn id="188" fill="hold">
                            <p:stCondLst>
                              <p:cond delay="23000"/>
                            </p:stCondLst>
                            <p:childTnLst>
                              <p:par>
                                <p:cTn id="189" presetID="22" presetClass="entr" presetSubtype="8" fill="hold" nodeType="afterEffect">
                                  <p:stCondLst>
                                    <p:cond delay="0"/>
                                  </p:stCondLst>
                                  <p:childTnLst>
                                    <p:set>
                                      <p:cBhvr>
                                        <p:cTn id="190" dur="1" fill="hold">
                                          <p:stCondLst>
                                            <p:cond delay="0"/>
                                          </p:stCondLst>
                                        </p:cTn>
                                        <p:tgtEl>
                                          <p:spTgt spid="510"/>
                                        </p:tgtEl>
                                        <p:attrNameLst>
                                          <p:attrName>style.visibility</p:attrName>
                                        </p:attrNameLst>
                                      </p:cBhvr>
                                      <p:to>
                                        <p:strVal val="visible"/>
                                      </p:to>
                                    </p:set>
                                    <p:animEffect transition="in" filter="wipe(left)">
                                      <p:cBhvr>
                                        <p:cTn id="191" dur="500"/>
                                        <p:tgtEl>
                                          <p:spTgt spid="510"/>
                                        </p:tgtEl>
                                      </p:cBhvr>
                                    </p:animEffect>
                                  </p:childTnLst>
                                </p:cTn>
                              </p:par>
                            </p:childTnLst>
                          </p:cTn>
                        </p:par>
                        <p:par>
                          <p:cTn id="192" fill="hold">
                            <p:stCondLst>
                              <p:cond delay="23500"/>
                            </p:stCondLst>
                            <p:childTnLst>
                              <p:par>
                                <p:cTn id="193" presetID="22" presetClass="entr" presetSubtype="8" fill="hold" grpId="0" nodeType="afterEffect">
                                  <p:stCondLst>
                                    <p:cond delay="0"/>
                                  </p:stCondLst>
                                  <p:childTnLst>
                                    <p:set>
                                      <p:cBhvr>
                                        <p:cTn id="194" dur="1" fill="hold">
                                          <p:stCondLst>
                                            <p:cond delay="0"/>
                                          </p:stCondLst>
                                        </p:cTn>
                                        <p:tgtEl>
                                          <p:spTgt spid="513"/>
                                        </p:tgtEl>
                                        <p:attrNameLst>
                                          <p:attrName>style.visibility</p:attrName>
                                        </p:attrNameLst>
                                      </p:cBhvr>
                                      <p:to>
                                        <p:strVal val="visible"/>
                                      </p:to>
                                    </p:set>
                                    <p:animEffect transition="in" filter="wipe(left)">
                                      <p:cBhvr>
                                        <p:cTn id="195" dur="500"/>
                                        <p:tgtEl>
                                          <p:spTgt spid="513"/>
                                        </p:tgtEl>
                                      </p:cBhvr>
                                    </p:animEffect>
                                  </p:childTnLst>
                                </p:cTn>
                              </p:par>
                            </p:childTnLst>
                          </p:cTn>
                        </p:par>
                        <p:par>
                          <p:cTn id="196" fill="hold">
                            <p:stCondLst>
                              <p:cond delay="24000"/>
                            </p:stCondLst>
                            <p:childTnLst>
                              <p:par>
                                <p:cTn id="197" presetID="22" presetClass="entr" presetSubtype="8" fill="hold" nodeType="afterEffect">
                                  <p:stCondLst>
                                    <p:cond delay="0"/>
                                  </p:stCondLst>
                                  <p:childTnLst>
                                    <p:set>
                                      <p:cBhvr>
                                        <p:cTn id="198" dur="1" fill="hold">
                                          <p:stCondLst>
                                            <p:cond delay="0"/>
                                          </p:stCondLst>
                                        </p:cTn>
                                        <p:tgtEl>
                                          <p:spTgt spid="514"/>
                                        </p:tgtEl>
                                        <p:attrNameLst>
                                          <p:attrName>style.visibility</p:attrName>
                                        </p:attrNameLst>
                                      </p:cBhvr>
                                      <p:to>
                                        <p:strVal val="visible"/>
                                      </p:to>
                                    </p:set>
                                    <p:animEffect transition="in" filter="wipe(left)">
                                      <p:cBhvr>
                                        <p:cTn id="199" dur="500"/>
                                        <p:tgtEl>
                                          <p:spTgt spid="514"/>
                                        </p:tgtEl>
                                      </p:cBhvr>
                                    </p:animEffect>
                                  </p:childTnLst>
                                </p:cTn>
                              </p:par>
                            </p:childTnLst>
                          </p:cTn>
                        </p:par>
                        <p:par>
                          <p:cTn id="200" fill="hold">
                            <p:stCondLst>
                              <p:cond delay="24500"/>
                            </p:stCondLst>
                            <p:childTnLst>
                              <p:par>
                                <p:cTn id="201" presetID="22" presetClass="entr" presetSubtype="8" fill="hold" grpId="0" nodeType="afterEffect">
                                  <p:stCondLst>
                                    <p:cond delay="0"/>
                                  </p:stCondLst>
                                  <p:childTnLst>
                                    <p:set>
                                      <p:cBhvr>
                                        <p:cTn id="202" dur="1" fill="hold">
                                          <p:stCondLst>
                                            <p:cond delay="0"/>
                                          </p:stCondLst>
                                        </p:cTn>
                                        <p:tgtEl>
                                          <p:spTgt spid="516"/>
                                        </p:tgtEl>
                                        <p:attrNameLst>
                                          <p:attrName>style.visibility</p:attrName>
                                        </p:attrNameLst>
                                      </p:cBhvr>
                                      <p:to>
                                        <p:strVal val="visible"/>
                                      </p:to>
                                    </p:set>
                                    <p:animEffect transition="in" filter="wipe(left)">
                                      <p:cBhvr>
                                        <p:cTn id="203" dur="500"/>
                                        <p:tgtEl>
                                          <p:spTgt spid="516"/>
                                        </p:tgtEl>
                                      </p:cBhvr>
                                    </p:animEffect>
                                  </p:childTnLst>
                                </p:cTn>
                              </p:par>
                            </p:childTnLst>
                          </p:cTn>
                        </p:par>
                        <p:par>
                          <p:cTn id="204" fill="hold">
                            <p:stCondLst>
                              <p:cond delay="25000"/>
                            </p:stCondLst>
                            <p:childTnLst>
                              <p:par>
                                <p:cTn id="205" presetID="22" presetClass="entr" presetSubtype="8" fill="hold" nodeType="afterEffect">
                                  <p:stCondLst>
                                    <p:cond delay="0"/>
                                  </p:stCondLst>
                                  <p:childTnLst>
                                    <p:set>
                                      <p:cBhvr>
                                        <p:cTn id="206" dur="1" fill="hold">
                                          <p:stCondLst>
                                            <p:cond delay="0"/>
                                          </p:stCondLst>
                                        </p:cTn>
                                        <p:tgtEl>
                                          <p:spTgt spid="517"/>
                                        </p:tgtEl>
                                        <p:attrNameLst>
                                          <p:attrName>style.visibility</p:attrName>
                                        </p:attrNameLst>
                                      </p:cBhvr>
                                      <p:to>
                                        <p:strVal val="visible"/>
                                      </p:to>
                                    </p:set>
                                    <p:animEffect transition="in" filter="wipe(left)">
                                      <p:cBhvr>
                                        <p:cTn id="207" dur="500"/>
                                        <p:tgtEl>
                                          <p:spTgt spid="517"/>
                                        </p:tgtEl>
                                      </p:cBhvr>
                                    </p:animEffect>
                                  </p:childTnLst>
                                </p:cTn>
                              </p:par>
                            </p:childTnLst>
                          </p:cTn>
                        </p:par>
                        <p:par>
                          <p:cTn id="208" fill="hold">
                            <p:stCondLst>
                              <p:cond delay="25500"/>
                            </p:stCondLst>
                            <p:childTnLst>
                              <p:par>
                                <p:cTn id="209" presetID="22" presetClass="entr" presetSubtype="8" fill="hold" grpId="0" nodeType="afterEffect">
                                  <p:stCondLst>
                                    <p:cond delay="0"/>
                                  </p:stCondLst>
                                  <p:childTnLst>
                                    <p:set>
                                      <p:cBhvr>
                                        <p:cTn id="210" dur="1" fill="hold">
                                          <p:stCondLst>
                                            <p:cond delay="0"/>
                                          </p:stCondLst>
                                        </p:cTn>
                                        <p:tgtEl>
                                          <p:spTgt spid="520"/>
                                        </p:tgtEl>
                                        <p:attrNameLst>
                                          <p:attrName>style.visibility</p:attrName>
                                        </p:attrNameLst>
                                      </p:cBhvr>
                                      <p:to>
                                        <p:strVal val="visible"/>
                                      </p:to>
                                    </p:set>
                                    <p:animEffect transition="in" filter="wipe(left)">
                                      <p:cBhvr>
                                        <p:cTn id="211" dur="500"/>
                                        <p:tgtEl>
                                          <p:spTgt spid="520"/>
                                        </p:tgtEl>
                                      </p:cBhvr>
                                    </p:animEffect>
                                  </p:childTnLst>
                                </p:cTn>
                              </p:par>
                            </p:childTnLst>
                          </p:cTn>
                        </p:par>
                        <p:par>
                          <p:cTn id="212" fill="hold">
                            <p:stCondLst>
                              <p:cond delay="26000"/>
                            </p:stCondLst>
                            <p:childTnLst>
                              <p:par>
                                <p:cTn id="213" presetID="22" presetClass="entr" presetSubtype="8" fill="hold" nodeType="afterEffect">
                                  <p:stCondLst>
                                    <p:cond delay="0"/>
                                  </p:stCondLst>
                                  <p:childTnLst>
                                    <p:set>
                                      <p:cBhvr>
                                        <p:cTn id="214" dur="1" fill="hold">
                                          <p:stCondLst>
                                            <p:cond delay="0"/>
                                          </p:stCondLst>
                                        </p:cTn>
                                        <p:tgtEl>
                                          <p:spTgt spid="521"/>
                                        </p:tgtEl>
                                        <p:attrNameLst>
                                          <p:attrName>style.visibility</p:attrName>
                                        </p:attrNameLst>
                                      </p:cBhvr>
                                      <p:to>
                                        <p:strVal val="visible"/>
                                      </p:to>
                                    </p:set>
                                    <p:animEffect transition="in" filter="wipe(left)">
                                      <p:cBhvr>
                                        <p:cTn id="215" dur="500"/>
                                        <p:tgtEl>
                                          <p:spTgt spid="521"/>
                                        </p:tgtEl>
                                      </p:cBhvr>
                                    </p:animEffect>
                                  </p:childTnLst>
                                </p:cTn>
                              </p:par>
                            </p:childTnLst>
                          </p:cTn>
                        </p:par>
                        <p:par>
                          <p:cTn id="216" fill="hold">
                            <p:stCondLst>
                              <p:cond delay="26500"/>
                            </p:stCondLst>
                            <p:childTnLst>
                              <p:par>
                                <p:cTn id="217" presetID="22" presetClass="entr" presetSubtype="8" fill="hold" grpId="0" nodeType="afterEffect">
                                  <p:stCondLst>
                                    <p:cond delay="0"/>
                                  </p:stCondLst>
                                  <p:childTnLst>
                                    <p:set>
                                      <p:cBhvr>
                                        <p:cTn id="218" dur="1" fill="hold">
                                          <p:stCondLst>
                                            <p:cond delay="0"/>
                                          </p:stCondLst>
                                        </p:cTn>
                                        <p:tgtEl>
                                          <p:spTgt spid="523"/>
                                        </p:tgtEl>
                                        <p:attrNameLst>
                                          <p:attrName>style.visibility</p:attrName>
                                        </p:attrNameLst>
                                      </p:cBhvr>
                                      <p:to>
                                        <p:strVal val="visible"/>
                                      </p:to>
                                    </p:set>
                                    <p:animEffect transition="in" filter="wipe(left)">
                                      <p:cBhvr>
                                        <p:cTn id="219" dur="500"/>
                                        <p:tgtEl>
                                          <p:spTgt spid="523"/>
                                        </p:tgtEl>
                                      </p:cBhvr>
                                    </p:animEffect>
                                  </p:childTnLst>
                                </p:cTn>
                              </p:par>
                            </p:childTnLst>
                          </p:cTn>
                        </p:par>
                        <p:par>
                          <p:cTn id="220" fill="hold">
                            <p:stCondLst>
                              <p:cond delay="27000"/>
                            </p:stCondLst>
                            <p:childTnLst>
                              <p:par>
                                <p:cTn id="221" presetID="22" presetClass="entr" presetSubtype="8" fill="hold" nodeType="afterEffect">
                                  <p:stCondLst>
                                    <p:cond delay="0"/>
                                  </p:stCondLst>
                                  <p:childTnLst>
                                    <p:set>
                                      <p:cBhvr>
                                        <p:cTn id="222" dur="1" fill="hold">
                                          <p:stCondLst>
                                            <p:cond delay="0"/>
                                          </p:stCondLst>
                                        </p:cTn>
                                        <p:tgtEl>
                                          <p:spTgt spid="524"/>
                                        </p:tgtEl>
                                        <p:attrNameLst>
                                          <p:attrName>style.visibility</p:attrName>
                                        </p:attrNameLst>
                                      </p:cBhvr>
                                      <p:to>
                                        <p:strVal val="visible"/>
                                      </p:to>
                                    </p:set>
                                    <p:animEffect transition="in" filter="wipe(left)">
                                      <p:cBhvr>
                                        <p:cTn id="223" dur="500"/>
                                        <p:tgtEl>
                                          <p:spTgt spid="524"/>
                                        </p:tgtEl>
                                      </p:cBhvr>
                                    </p:animEffect>
                                  </p:childTnLst>
                                </p:cTn>
                              </p:par>
                            </p:childTnLst>
                          </p:cTn>
                        </p:par>
                        <p:par>
                          <p:cTn id="224" fill="hold">
                            <p:stCondLst>
                              <p:cond delay="27500"/>
                            </p:stCondLst>
                            <p:childTnLst>
                              <p:par>
                                <p:cTn id="225" presetID="22" presetClass="entr" presetSubtype="8" fill="hold" grpId="0" nodeType="afterEffect">
                                  <p:stCondLst>
                                    <p:cond delay="0"/>
                                  </p:stCondLst>
                                  <p:childTnLst>
                                    <p:set>
                                      <p:cBhvr>
                                        <p:cTn id="226" dur="1" fill="hold">
                                          <p:stCondLst>
                                            <p:cond delay="0"/>
                                          </p:stCondLst>
                                        </p:cTn>
                                        <p:tgtEl>
                                          <p:spTgt spid="542"/>
                                        </p:tgtEl>
                                        <p:attrNameLst>
                                          <p:attrName>style.visibility</p:attrName>
                                        </p:attrNameLst>
                                      </p:cBhvr>
                                      <p:to>
                                        <p:strVal val="visible"/>
                                      </p:to>
                                    </p:set>
                                    <p:animEffect transition="in" filter="wipe(left)">
                                      <p:cBhvr>
                                        <p:cTn id="227" dur="500"/>
                                        <p:tgtEl>
                                          <p:spTgt spid="542"/>
                                        </p:tgtEl>
                                      </p:cBhvr>
                                    </p:animEffect>
                                  </p:childTnLst>
                                </p:cTn>
                              </p:par>
                            </p:childTnLst>
                          </p:cTn>
                        </p:par>
                        <p:par>
                          <p:cTn id="228" fill="hold">
                            <p:stCondLst>
                              <p:cond delay="28000"/>
                            </p:stCondLst>
                            <p:childTnLst>
                              <p:par>
                                <p:cTn id="229" presetID="22" presetClass="entr" presetSubtype="8" fill="hold" nodeType="afterEffect">
                                  <p:stCondLst>
                                    <p:cond delay="0"/>
                                  </p:stCondLst>
                                  <p:childTnLst>
                                    <p:set>
                                      <p:cBhvr>
                                        <p:cTn id="230" dur="1" fill="hold">
                                          <p:stCondLst>
                                            <p:cond delay="0"/>
                                          </p:stCondLst>
                                        </p:cTn>
                                        <p:tgtEl>
                                          <p:spTgt spid="543"/>
                                        </p:tgtEl>
                                        <p:attrNameLst>
                                          <p:attrName>style.visibility</p:attrName>
                                        </p:attrNameLst>
                                      </p:cBhvr>
                                      <p:to>
                                        <p:strVal val="visible"/>
                                      </p:to>
                                    </p:set>
                                    <p:animEffect transition="in" filter="wipe(left)">
                                      <p:cBhvr>
                                        <p:cTn id="231" dur="500"/>
                                        <p:tgtEl>
                                          <p:spTgt spid="543"/>
                                        </p:tgtEl>
                                      </p:cBhvr>
                                    </p:animEffect>
                                  </p:childTnLst>
                                </p:cTn>
                              </p:par>
                            </p:childTnLst>
                          </p:cTn>
                        </p:par>
                        <p:par>
                          <p:cTn id="232" fill="hold">
                            <p:stCondLst>
                              <p:cond delay="28500"/>
                            </p:stCondLst>
                            <p:childTnLst>
                              <p:par>
                                <p:cTn id="233" presetID="22" presetClass="entr" presetSubtype="8" fill="hold" grpId="0" nodeType="afterEffect">
                                  <p:stCondLst>
                                    <p:cond delay="0"/>
                                  </p:stCondLst>
                                  <p:childTnLst>
                                    <p:set>
                                      <p:cBhvr>
                                        <p:cTn id="234" dur="1" fill="hold">
                                          <p:stCondLst>
                                            <p:cond delay="0"/>
                                          </p:stCondLst>
                                        </p:cTn>
                                        <p:tgtEl>
                                          <p:spTgt spid="544"/>
                                        </p:tgtEl>
                                        <p:attrNameLst>
                                          <p:attrName>style.visibility</p:attrName>
                                        </p:attrNameLst>
                                      </p:cBhvr>
                                      <p:to>
                                        <p:strVal val="visible"/>
                                      </p:to>
                                    </p:set>
                                    <p:animEffect transition="in" filter="wipe(left)">
                                      <p:cBhvr>
                                        <p:cTn id="235" dur="500"/>
                                        <p:tgtEl>
                                          <p:spTgt spid="544"/>
                                        </p:tgtEl>
                                      </p:cBhvr>
                                    </p:animEffect>
                                  </p:childTnLst>
                                </p:cTn>
                              </p:par>
                            </p:childTnLst>
                          </p:cTn>
                        </p:par>
                        <p:par>
                          <p:cTn id="236" fill="hold">
                            <p:stCondLst>
                              <p:cond delay="29000"/>
                            </p:stCondLst>
                            <p:childTnLst>
                              <p:par>
                                <p:cTn id="237" presetID="22" presetClass="entr" presetSubtype="8" fill="hold" nodeType="afterEffect">
                                  <p:stCondLst>
                                    <p:cond delay="0"/>
                                  </p:stCondLst>
                                  <p:childTnLst>
                                    <p:set>
                                      <p:cBhvr>
                                        <p:cTn id="238" dur="1" fill="hold">
                                          <p:stCondLst>
                                            <p:cond delay="0"/>
                                          </p:stCondLst>
                                        </p:cTn>
                                        <p:tgtEl>
                                          <p:spTgt spid="545"/>
                                        </p:tgtEl>
                                        <p:attrNameLst>
                                          <p:attrName>style.visibility</p:attrName>
                                        </p:attrNameLst>
                                      </p:cBhvr>
                                      <p:to>
                                        <p:strVal val="visible"/>
                                      </p:to>
                                    </p:set>
                                    <p:animEffect transition="in" filter="wipe(left)">
                                      <p:cBhvr>
                                        <p:cTn id="239" dur="500"/>
                                        <p:tgtEl>
                                          <p:spTgt spid="545"/>
                                        </p:tgtEl>
                                      </p:cBhvr>
                                    </p:animEffect>
                                  </p:childTnLst>
                                </p:cTn>
                              </p:par>
                            </p:childTnLst>
                          </p:cTn>
                        </p:par>
                        <p:par>
                          <p:cTn id="240" fill="hold">
                            <p:stCondLst>
                              <p:cond delay="29500"/>
                            </p:stCondLst>
                            <p:childTnLst>
                              <p:par>
                                <p:cTn id="241" presetID="22" presetClass="entr" presetSubtype="8" fill="hold" grpId="0" nodeType="afterEffect">
                                  <p:stCondLst>
                                    <p:cond delay="0"/>
                                  </p:stCondLst>
                                  <p:childTnLst>
                                    <p:set>
                                      <p:cBhvr>
                                        <p:cTn id="242" dur="1" fill="hold">
                                          <p:stCondLst>
                                            <p:cond delay="0"/>
                                          </p:stCondLst>
                                        </p:cTn>
                                        <p:tgtEl>
                                          <p:spTgt spid="546"/>
                                        </p:tgtEl>
                                        <p:attrNameLst>
                                          <p:attrName>style.visibility</p:attrName>
                                        </p:attrNameLst>
                                      </p:cBhvr>
                                      <p:to>
                                        <p:strVal val="visible"/>
                                      </p:to>
                                    </p:set>
                                    <p:animEffect transition="in" filter="wipe(left)">
                                      <p:cBhvr>
                                        <p:cTn id="243" dur="500"/>
                                        <p:tgtEl>
                                          <p:spTgt spid="546"/>
                                        </p:tgtEl>
                                      </p:cBhvr>
                                    </p:animEffect>
                                  </p:childTnLst>
                                </p:cTn>
                              </p:par>
                            </p:childTnLst>
                          </p:cTn>
                        </p:par>
                        <p:par>
                          <p:cTn id="244" fill="hold">
                            <p:stCondLst>
                              <p:cond delay="30000"/>
                            </p:stCondLst>
                            <p:childTnLst>
                              <p:par>
                                <p:cTn id="245" presetID="22" presetClass="entr" presetSubtype="8" fill="hold" nodeType="afterEffect">
                                  <p:stCondLst>
                                    <p:cond delay="0"/>
                                  </p:stCondLst>
                                  <p:childTnLst>
                                    <p:set>
                                      <p:cBhvr>
                                        <p:cTn id="246" dur="1" fill="hold">
                                          <p:stCondLst>
                                            <p:cond delay="0"/>
                                          </p:stCondLst>
                                        </p:cTn>
                                        <p:tgtEl>
                                          <p:spTgt spid="547"/>
                                        </p:tgtEl>
                                        <p:attrNameLst>
                                          <p:attrName>style.visibility</p:attrName>
                                        </p:attrNameLst>
                                      </p:cBhvr>
                                      <p:to>
                                        <p:strVal val="visible"/>
                                      </p:to>
                                    </p:set>
                                    <p:animEffect transition="in" filter="wipe(left)">
                                      <p:cBhvr>
                                        <p:cTn id="247" dur="500"/>
                                        <p:tgtEl>
                                          <p:spTgt spid="547"/>
                                        </p:tgtEl>
                                      </p:cBhvr>
                                    </p:animEffect>
                                  </p:childTnLst>
                                </p:cTn>
                              </p:par>
                            </p:childTnLst>
                          </p:cTn>
                        </p:par>
                        <p:par>
                          <p:cTn id="248" fill="hold">
                            <p:stCondLst>
                              <p:cond delay="30500"/>
                            </p:stCondLst>
                            <p:childTnLst>
                              <p:par>
                                <p:cTn id="249" presetID="22" presetClass="entr" presetSubtype="8" fill="hold" grpId="0" nodeType="afterEffect">
                                  <p:stCondLst>
                                    <p:cond delay="0"/>
                                  </p:stCondLst>
                                  <p:childTnLst>
                                    <p:set>
                                      <p:cBhvr>
                                        <p:cTn id="250" dur="1" fill="hold">
                                          <p:stCondLst>
                                            <p:cond delay="0"/>
                                          </p:stCondLst>
                                        </p:cTn>
                                        <p:tgtEl>
                                          <p:spTgt spid="548"/>
                                        </p:tgtEl>
                                        <p:attrNameLst>
                                          <p:attrName>style.visibility</p:attrName>
                                        </p:attrNameLst>
                                      </p:cBhvr>
                                      <p:to>
                                        <p:strVal val="visible"/>
                                      </p:to>
                                    </p:set>
                                    <p:animEffect transition="in" filter="wipe(left)">
                                      <p:cBhvr>
                                        <p:cTn id="251" dur="500"/>
                                        <p:tgtEl>
                                          <p:spTgt spid="548"/>
                                        </p:tgtEl>
                                      </p:cBhvr>
                                    </p:animEffect>
                                  </p:childTnLst>
                                </p:cTn>
                              </p:par>
                            </p:childTnLst>
                          </p:cTn>
                        </p:par>
                        <p:par>
                          <p:cTn id="252" fill="hold">
                            <p:stCondLst>
                              <p:cond delay="31000"/>
                            </p:stCondLst>
                            <p:childTnLst>
                              <p:par>
                                <p:cTn id="253" presetID="22" presetClass="entr" presetSubtype="8" fill="hold" nodeType="afterEffect">
                                  <p:stCondLst>
                                    <p:cond delay="0"/>
                                  </p:stCondLst>
                                  <p:childTnLst>
                                    <p:set>
                                      <p:cBhvr>
                                        <p:cTn id="254" dur="1" fill="hold">
                                          <p:stCondLst>
                                            <p:cond delay="0"/>
                                          </p:stCondLst>
                                        </p:cTn>
                                        <p:tgtEl>
                                          <p:spTgt spid="549"/>
                                        </p:tgtEl>
                                        <p:attrNameLst>
                                          <p:attrName>style.visibility</p:attrName>
                                        </p:attrNameLst>
                                      </p:cBhvr>
                                      <p:to>
                                        <p:strVal val="visible"/>
                                      </p:to>
                                    </p:set>
                                    <p:animEffect transition="in" filter="wipe(left)">
                                      <p:cBhvr>
                                        <p:cTn id="255" dur="500"/>
                                        <p:tgtEl>
                                          <p:spTgt spid="549"/>
                                        </p:tgtEl>
                                      </p:cBhvr>
                                    </p:animEffect>
                                  </p:childTnLst>
                                </p:cTn>
                              </p:par>
                            </p:childTnLst>
                          </p:cTn>
                        </p:par>
                        <p:par>
                          <p:cTn id="256" fill="hold">
                            <p:stCondLst>
                              <p:cond delay="31500"/>
                            </p:stCondLst>
                            <p:childTnLst>
                              <p:par>
                                <p:cTn id="257" presetID="22" presetClass="entr" presetSubtype="8" fill="hold" grpId="0" nodeType="afterEffect">
                                  <p:stCondLst>
                                    <p:cond delay="0"/>
                                  </p:stCondLst>
                                  <p:childTnLst>
                                    <p:set>
                                      <p:cBhvr>
                                        <p:cTn id="258" dur="1" fill="hold">
                                          <p:stCondLst>
                                            <p:cond delay="0"/>
                                          </p:stCondLst>
                                        </p:cTn>
                                        <p:tgtEl>
                                          <p:spTgt spid="550"/>
                                        </p:tgtEl>
                                        <p:attrNameLst>
                                          <p:attrName>style.visibility</p:attrName>
                                        </p:attrNameLst>
                                      </p:cBhvr>
                                      <p:to>
                                        <p:strVal val="visible"/>
                                      </p:to>
                                    </p:set>
                                    <p:animEffect transition="in" filter="wipe(left)">
                                      <p:cBhvr>
                                        <p:cTn id="259" dur="500"/>
                                        <p:tgtEl>
                                          <p:spTgt spid="550"/>
                                        </p:tgtEl>
                                      </p:cBhvr>
                                    </p:animEffect>
                                  </p:childTnLst>
                                </p:cTn>
                              </p:par>
                            </p:childTnLst>
                          </p:cTn>
                        </p:par>
                        <p:par>
                          <p:cTn id="260" fill="hold">
                            <p:stCondLst>
                              <p:cond delay="32000"/>
                            </p:stCondLst>
                            <p:childTnLst>
                              <p:par>
                                <p:cTn id="261" presetID="22" presetClass="entr" presetSubtype="8" fill="hold" nodeType="afterEffect">
                                  <p:stCondLst>
                                    <p:cond delay="0"/>
                                  </p:stCondLst>
                                  <p:childTnLst>
                                    <p:set>
                                      <p:cBhvr>
                                        <p:cTn id="262" dur="1" fill="hold">
                                          <p:stCondLst>
                                            <p:cond delay="0"/>
                                          </p:stCondLst>
                                        </p:cTn>
                                        <p:tgtEl>
                                          <p:spTgt spid="551"/>
                                        </p:tgtEl>
                                        <p:attrNameLst>
                                          <p:attrName>style.visibility</p:attrName>
                                        </p:attrNameLst>
                                      </p:cBhvr>
                                      <p:to>
                                        <p:strVal val="visible"/>
                                      </p:to>
                                    </p:set>
                                    <p:animEffect transition="in" filter="wipe(left)">
                                      <p:cBhvr>
                                        <p:cTn id="263" dur="500"/>
                                        <p:tgtEl>
                                          <p:spTgt spid="551"/>
                                        </p:tgtEl>
                                      </p:cBhvr>
                                    </p:animEffect>
                                  </p:childTnLst>
                                </p:cTn>
                              </p:par>
                            </p:childTnLst>
                          </p:cTn>
                        </p:par>
                        <p:par>
                          <p:cTn id="264" fill="hold">
                            <p:stCondLst>
                              <p:cond delay="32500"/>
                            </p:stCondLst>
                            <p:childTnLst>
                              <p:par>
                                <p:cTn id="265" presetID="22" presetClass="entr" presetSubtype="8" fill="hold" nodeType="afterEffect">
                                  <p:stCondLst>
                                    <p:cond delay="0"/>
                                  </p:stCondLst>
                                  <p:childTnLst>
                                    <p:set>
                                      <p:cBhvr>
                                        <p:cTn id="266" dur="1" fill="hold">
                                          <p:stCondLst>
                                            <p:cond delay="0"/>
                                          </p:stCondLst>
                                        </p:cTn>
                                        <p:tgtEl>
                                          <p:spTgt spid="553"/>
                                        </p:tgtEl>
                                        <p:attrNameLst>
                                          <p:attrName>style.visibility</p:attrName>
                                        </p:attrNameLst>
                                      </p:cBhvr>
                                      <p:to>
                                        <p:strVal val="visible"/>
                                      </p:to>
                                    </p:set>
                                    <p:animEffect transition="in" filter="wipe(left)">
                                      <p:cBhvr>
                                        <p:cTn id="267" dur="500"/>
                                        <p:tgtEl>
                                          <p:spTgt spid="553"/>
                                        </p:tgtEl>
                                      </p:cBhvr>
                                    </p:animEffect>
                                  </p:childTnLst>
                                </p:cTn>
                              </p:par>
                            </p:childTnLst>
                          </p:cTn>
                        </p:par>
                        <p:par>
                          <p:cTn id="268" fill="hold">
                            <p:stCondLst>
                              <p:cond delay="33000"/>
                            </p:stCondLst>
                            <p:childTnLst>
                              <p:par>
                                <p:cTn id="269" presetID="22" presetClass="entr" presetSubtype="8" fill="hold" nodeType="afterEffect">
                                  <p:stCondLst>
                                    <p:cond delay="0"/>
                                  </p:stCondLst>
                                  <p:childTnLst>
                                    <p:set>
                                      <p:cBhvr>
                                        <p:cTn id="270" dur="1" fill="hold">
                                          <p:stCondLst>
                                            <p:cond delay="0"/>
                                          </p:stCondLst>
                                        </p:cTn>
                                        <p:tgtEl>
                                          <p:spTgt spid="555"/>
                                        </p:tgtEl>
                                        <p:attrNameLst>
                                          <p:attrName>style.visibility</p:attrName>
                                        </p:attrNameLst>
                                      </p:cBhvr>
                                      <p:to>
                                        <p:strVal val="visible"/>
                                      </p:to>
                                    </p:set>
                                    <p:animEffect transition="in" filter="wipe(left)">
                                      <p:cBhvr>
                                        <p:cTn id="271" dur="500"/>
                                        <p:tgtEl>
                                          <p:spTgt spid="555"/>
                                        </p:tgtEl>
                                      </p:cBhvr>
                                    </p:animEffect>
                                  </p:childTnLst>
                                </p:cTn>
                              </p:par>
                            </p:childTnLst>
                          </p:cTn>
                        </p:par>
                        <p:par>
                          <p:cTn id="272" fill="hold">
                            <p:stCondLst>
                              <p:cond delay="33500"/>
                            </p:stCondLst>
                            <p:childTnLst>
                              <p:par>
                                <p:cTn id="273" presetID="22" presetClass="entr" presetSubtype="8" fill="hold" nodeType="afterEffect">
                                  <p:stCondLst>
                                    <p:cond delay="0"/>
                                  </p:stCondLst>
                                  <p:childTnLst>
                                    <p:set>
                                      <p:cBhvr>
                                        <p:cTn id="274" dur="1" fill="hold">
                                          <p:stCondLst>
                                            <p:cond delay="0"/>
                                          </p:stCondLst>
                                        </p:cTn>
                                        <p:tgtEl>
                                          <p:spTgt spid="562"/>
                                        </p:tgtEl>
                                        <p:attrNameLst>
                                          <p:attrName>style.visibility</p:attrName>
                                        </p:attrNameLst>
                                      </p:cBhvr>
                                      <p:to>
                                        <p:strVal val="visible"/>
                                      </p:to>
                                    </p:set>
                                    <p:animEffect transition="in" filter="wipe(left)">
                                      <p:cBhvr>
                                        <p:cTn id="275" dur="500"/>
                                        <p:tgtEl>
                                          <p:spTgt spid="562"/>
                                        </p:tgtEl>
                                      </p:cBhvr>
                                    </p:animEffect>
                                  </p:childTnLst>
                                </p:cTn>
                              </p:par>
                            </p:childTnLst>
                          </p:cTn>
                        </p:par>
                        <p:par>
                          <p:cTn id="276" fill="hold">
                            <p:stCondLst>
                              <p:cond delay="34000"/>
                            </p:stCondLst>
                            <p:childTnLst>
                              <p:par>
                                <p:cTn id="277" presetID="22" presetClass="entr" presetSubtype="8" fill="hold" grpId="0" nodeType="afterEffect">
                                  <p:stCondLst>
                                    <p:cond delay="0"/>
                                  </p:stCondLst>
                                  <p:childTnLst>
                                    <p:set>
                                      <p:cBhvr>
                                        <p:cTn id="278" dur="1" fill="hold">
                                          <p:stCondLst>
                                            <p:cond delay="0"/>
                                          </p:stCondLst>
                                        </p:cTn>
                                        <p:tgtEl>
                                          <p:spTgt spid="561"/>
                                        </p:tgtEl>
                                        <p:attrNameLst>
                                          <p:attrName>style.visibility</p:attrName>
                                        </p:attrNameLst>
                                      </p:cBhvr>
                                      <p:to>
                                        <p:strVal val="visible"/>
                                      </p:to>
                                    </p:set>
                                    <p:animEffect transition="in" filter="wipe(left)">
                                      <p:cBhvr>
                                        <p:cTn id="279" dur="500"/>
                                        <p:tgtEl>
                                          <p:spTgt spid="561"/>
                                        </p:tgtEl>
                                      </p:cBhvr>
                                    </p:animEffect>
                                  </p:childTnLst>
                                </p:cTn>
                              </p:par>
                            </p:childTnLst>
                          </p:cTn>
                        </p:par>
                        <p:par>
                          <p:cTn id="280" fill="hold">
                            <p:stCondLst>
                              <p:cond delay="34500"/>
                            </p:stCondLst>
                            <p:childTnLst>
                              <p:par>
                                <p:cTn id="281" presetID="22" presetClass="entr" presetSubtype="8" fill="hold" grpId="0" nodeType="afterEffect">
                                  <p:stCondLst>
                                    <p:cond delay="0"/>
                                  </p:stCondLst>
                                  <p:childTnLst>
                                    <p:set>
                                      <p:cBhvr>
                                        <p:cTn id="282" dur="1" fill="hold">
                                          <p:stCondLst>
                                            <p:cond delay="0"/>
                                          </p:stCondLst>
                                        </p:cTn>
                                        <p:tgtEl>
                                          <p:spTgt spid="234"/>
                                        </p:tgtEl>
                                        <p:attrNameLst>
                                          <p:attrName>style.visibility</p:attrName>
                                        </p:attrNameLst>
                                      </p:cBhvr>
                                      <p:to>
                                        <p:strVal val="visible"/>
                                      </p:to>
                                    </p:set>
                                    <p:animEffect transition="in" filter="wipe(left)">
                                      <p:cBhvr>
                                        <p:cTn id="283" dur="500"/>
                                        <p:tgtEl>
                                          <p:spTgt spid="234"/>
                                        </p:tgtEl>
                                      </p:cBhvr>
                                    </p:animEffect>
                                  </p:childTnLst>
                                </p:cTn>
                              </p:par>
                            </p:childTnLst>
                          </p:cTn>
                        </p:par>
                        <p:par>
                          <p:cTn id="284" fill="hold">
                            <p:stCondLst>
                              <p:cond delay="35000"/>
                            </p:stCondLst>
                            <p:childTnLst>
                              <p:par>
                                <p:cTn id="285" presetID="22" presetClass="entr" presetSubtype="8" fill="hold" nodeType="afterEffect">
                                  <p:stCondLst>
                                    <p:cond delay="0"/>
                                  </p:stCondLst>
                                  <p:childTnLst>
                                    <p:set>
                                      <p:cBhvr>
                                        <p:cTn id="286" dur="1" fill="hold">
                                          <p:stCondLst>
                                            <p:cond delay="0"/>
                                          </p:stCondLst>
                                        </p:cTn>
                                        <p:tgtEl>
                                          <p:spTgt spid="236"/>
                                        </p:tgtEl>
                                        <p:attrNameLst>
                                          <p:attrName>style.visibility</p:attrName>
                                        </p:attrNameLst>
                                      </p:cBhvr>
                                      <p:to>
                                        <p:strVal val="visible"/>
                                      </p:to>
                                    </p:set>
                                    <p:animEffect transition="in" filter="wipe(left)">
                                      <p:cBhvr>
                                        <p:cTn id="287" dur="500"/>
                                        <p:tgtEl>
                                          <p:spTgt spid="236"/>
                                        </p:tgtEl>
                                      </p:cBhvr>
                                    </p:animEffect>
                                  </p:childTnLst>
                                </p:cTn>
                              </p:par>
                            </p:childTnLst>
                          </p:cTn>
                        </p:par>
                        <p:par>
                          <p:cTn id="288" fill="hold">
                            <p:stCondLst>
                              <p:cond delay="35500"/>
                            </p:stCondLst>
                            <p:childTnLst>
                              <p:par>
                                <p:cTn id="289" presetID="22" presetClass="entr" presetSubtype="8" fill="hold" grpId="0" nodeType="afterEffect">
                                  <p:stCondLst>
                                    <p:cond delay="0"/>
                                  </p:stCondLst>
                                  <p:childTnLst>
                                    <p:set>
                                      <p:cBhvr>
                                        <p:cTn id="290" dur="1" fill="hold">
                                          <p:stCondLst>
                                            <p:cond delay="0"/>
                                          </p:stCondLst>
                                        </p:cTn>
                                        <p:tgtEl>
                                          <p:spTgt spid="239"/>
                                        </p:tgtEl>
                                        <p:attrNameLst>
                                          <p:attrName>style.visibility</p:attrName>
                                        </p:attrNameLst>
                                      </p:cBhvr>
                                      <p:to>
                                        <p:strVal val="visible"/>
                                      </p:to>
                                    </p:set>
                                    <p:animEffect transition="in" filter="wipe(left)">
                                      <p:cBhvr>
                                        <p:cTn id="291" dur="500"/>
                                        <p:tgtEl>
                                          <p:spTgt spid="239"/>
                                        </p:tgtEl>
                                      </p:cBhvr>
                                    </p:animEffect>
                                  </p:childTnLst>
                                </p:cTn>
                              </p:par>
                            </p:childTnLst>
                          </p:cTn>
                        </p:par>
                        <p:par>
                          <p:cTn id="292" fill="hold">
                            <p:stCondLst>
                              <p:cond delay="36000"/>
                            </p:stCondLst>
                            <p:childTnLst>
                              <p:par>
                                <p:cTn id="293" presetID="22" presetClass="entr" presetSubtype="8" fill="hold" grpId="0" nodeType="afterEffect">
                                  <p:stCondLst>
                                    <p:cond delay="0"/>
                                  </p:stCondLst>
                                  <p:childTnLst>
                                    <p:set>
                                      <p:cBhvr>
                                        <p:cTn id="294" dur="1" fill="hold">
                                          <p:stCondLst>
                                            <p:cond delay="0"/>
                                          </p:stCondLst>
                                        </p:cTn>
                                        <p:tgtEl>
                                          <p:spTgt spid="240"/>
                                        </p:tgtEl>
                                        <p:attrNameLst>
                                          <p:attrName>style.visibility</p:attrName>
                                        </p:attrNameLst>
                                      </p:cBhvr>
                                      <p:to>
                                        <p:strVal val="visible"/>
                                      </p:to>
                                    </p:set>
                                    <p:animEffect transition="in" filter="wipe(left)">
                                      <p:cBhvr>
                                        <p:cTn id="295" dur="500"/>
                                        <p:tgtEl>
                                          <p:spTgt spid="240"/>
                                        </p:tgtEl>
                                      </p:cBhvr>
                                    </p:animEffect>
                                  </p:childTnLst>
                                </p:cTn>
                              </p:par>
                            </p:childTnLst>
                          </p:cTn>
                        </p:par>
                        <p:par>
                          <p:cTn id="296" fill="hold">
                            <p:stCondLst>
                              <p:cond delay="36500"/>
                            </p:stCondLst>
                            <p:childTnLst>
                              <p:par>
                                <p:cTn id="297" presetID="22" presetClass="entr" presetSubtype="8" fill="hold" nodeType="afterEffect">
                                  <p:stCondLst>
                                    <p:cond delay="0"/>
                                  </p:stCondLst>
                                  <p:childTnLst>
                                    <p:set>
                                      <p:cBhvr>
                                        <p:cTn id="298" dur="1" fill="hold">
                                          <p:stCondLst>
                                            <p:cond delay="0"/>
                                          </p:stCondLst>
                                        </p:cTn>
                                        <p:tgtEl>
                                          <p:spTgt spid="241"/>
                                        </p:tgtEl>
                                        <p:attrNameLst>
                                          <p:attrName>style.visibility</p:attrName>
                                        </p:attrNameLst>
                                      </p:cBhvr>
                                      <p:to>
                                        <p:strVal val="visible"/>
                                      </p:to>
                                    </p:set>
                                    <p:animEffect transition="in" filter="wipe(left)">
                                      <p:cBhvr>
                                        <p:cTn id="299" dur="500"/>
                                        <p:tgtEl>
                                          <p:spTgt spid="241"/>
                                        </p:tgtEl>
                                      </p:cBhvr>
                                    </p:animEffect>
                                  </p:childTnLst>
                                </p:cTn>
                              </p:par>
                            </p:childTnLst>
                          </p:cTn>
                        </p:par>
                        <p:par>
                          <p:cTn id="300" fill="hold">
                            <p:stCondLst>
                              <p:cond delay="37000"/>
                            </p:stCondLst>
                            <p:childTnLst>
                              <p:par>
                                <p:cTn id="301" presetID="22" presetClass="entr" presetSubtype="8" fill="hold" grpId="0" nodeType="afterEffect">
                                  <p:stCondLst>
                                    <p:cond delay="0"/>
                                  </p:stCondLst>
                                  <p:childTnLst>
                                    <p:set>
                                      <p:cBhvr>
                                        <p:cTn id="302" dur="1" fill="hold">
                                          <p:stCondLst>
                                            <p:cond delay="0"/>
                                          </p:stCondLst>
                                        </p:cTn>
                                        <p:tgtEl>
                                          <p:spTgt spid="257"/>
                                        </p:tgtEl>
                                        <p:attrNameLst>
                                          <p:attrName>style.visibility</p:attrName>
                                        </p:attrNameLst>
                                      </p:cBhvr>
                                      <p:to>
                                        <p:strVal val="visible"/>
                                      </p:to>
                                    </p:set>
                                    <p:animEffect transition="in" filter="wipe(left)">
                                      <p:cBhvr>
                                        <p:cTn id="303" dur="500"/>
                                        <p:tgtEl>
                                          <p:spTgt spid="2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4" grpId="0" animBg="1"/>
      <p:bldP spid="362" grpId="0" animBg="1"/>
      <p:bldP spid="364" grpId="0" animBg="1"/>
      <p:bldP spid="369" grpId="0" animBg="1"/>
      <p:bldP spid="370" grpId="0" animBg="1"/>
      <p:bldP spid="371" grpId="0" animBg="1"/>
      <p:bldP spid="374" grpId="0" animBg="1"/>
      <p:bldP spid="379" grpId="0" animBg="1"/>
      <p:bldP spid="382" grpId="0" animBg="1"/>
      <p:bldP spid="413" grpId="0" animBg="1"/>
      <p:bldP spid="423" grpId="0" animBg="1"/>
      <p:bldP spid="509" grpId="0" animBg="1"/>
      <p:bldP spid="513" grpId="0" animBg="1"/>
      <p:bldP spid="516" grpId="0" animBg="1"/>
      <p:bldP spid="520" grpId="0" animBg="1"/>
      <p:bldP spid="523" grpId="0" animBg="1"/>
      <p:bldP spid="542" grpId="0" animBg="1"/>
      <p:bldP spid="544" grpId="0" animBg="1"/>
      <p:bldP spid="546" grpId="0" animBg="1"/>
      <p:bldP spid="548" grpId="0" animBg="1"/>
      <p:bldP spid="234" grpId="0" animBg="1"/>
      <p:bldP spid="239" grpId="0" animBg="1"/>
      <p:bldP spid="240" grpId="0" animBg="1"/>
      <p:bldP spid="257" grpId="0" animBg="1"/>
      <p:bldP spid="344" grpId="0" animBg="1"/>
      <p:bldP spid="416" grpId="0" animBg="1"/>
      <p:bldP spid="290" grpId="0" animBg="1"/>
      <p:bldP spid="334" grpId="0" animBg="1"/>
      <p:bldP spid="356" grpId="0" animBg="1"/>
      <p:bldP spid="358" grpId="0" animBg="1"/>
      <p:bldP spid="361" grpId="0" animBg="1"/>
      <p:bldP spid="550" grpId="0" animBg="1"/>
      <p:bldP spid="561" grpId="0" animBg="1"/>
    </p:bld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42_Custom Layout">
    <p:spTree>
      <p:nvGrpSpPr>
        <p:cNvPr id="1" name=""/>
        <p:cNvGrpSpPr/>
        <p:nvPr/>
      </p:nvGrpSpPr>
      <p:grpSpPr>
        <a:xfrm>
          <a:off x="0" y="0"/>
          <a:ext cx="0" cy="0"/>
          <a:chOff x="0" y="0"/>
          <a:chExt cx="0" cy="0"/>
        </a:xfrm>
      </p:grpSpPr>
      <p:pic>
        <p:nvPicPr>
          <p:cNvPr id="390" name="Picture 38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575272" y="-7738514"/>
            <a:ext cx="23418960" cy="21721048"/>
          </a:xfrm>
          <a:prstGeom prst="rect">
            <a:avLst/>
          </a:prstGeom>
        </p:spPr>
      </p:pic>
      <p:sp>
        <p:nvSpPr>
          <p:cNvPr id="122" name="Chevron 121"/>
          <p:cNvSpPr/>
          <p:nvPr userDrawn="1"/>
        </p:nvSpPr>
        <p:spPr>
          <a:xfrm>
            <a:off x="12198900" y="703463"/>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3" name="Chevron 132"/>
          <p:cNvSpPr/>
          <p:nvPr userDrawn="1"/>
        </p:nvSpPr>
        <p:spPr>
          <a:xfrm>
            <a:off x="3767997" y="4450349"/>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4" name="Chevron 133"/>
          <p:cNvSpPr/>
          <p:nvPr userDrawn="1"/>
        </p:nvSpPr>
        <p:spPr>
          <a:xfrm>
            <a:off x="-1914478" y="-1528404"/>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6" name="Chevron 135"/>
          <p:cNvSpPr/>
          <p:nvPr userDrawn="1"/>
        </p:nvSpPr>
        <p:spPr>
          <a:xfrm>
            <a:off x="-3200266" y="1779573"/>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7" name="Chevron 136"/>
          <p:cNvSpPr/>
          <p:nvPr userDrawn="1"/>
        </p:nvSpPr>
        <p:spPr>
          <a:xfrm>
            <a:off x="-907361" y="2900161"/>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8" name="Chevron 137"/>
          <p:cNvSpPr/>
          <p:nvPr userDrawn="1"/>
        </p:nvSpPr>
        <p:spPr>
          <a:xfrm>
            <a:off x="-2140933" y="-473474"/>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1" name="Chevron 140"/>
          <p:cNvSpPr/>
          <p:nvPr userDrawn="1"/>
        </p:nvSpPr>
        <p:spPr>
          <a:xfrm>
            <a:off x="8926349" y="1730629"/>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4" name="Chevron 143"/>
          <p:cNvSpPr/>
          <p:nvPr userDrawn="1"/>
        </p:nvSpPr>
        <p:spPr>
          <a:xfrm>
            <a:off x="-925077" y="1779573"/>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5" name="Chevron 144"/>
          <p:cNvSpPr/>
          <p:nvPr userDrawn="1"/>
        </p:nvSpPr>
        <p:spPr>
          <a:xfrm>
            <a:off x="8698678" y="1010629"/>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0" name="Chevron 149"/>
          <p:cNvSpPr/>
          <p:nvPr userDrawn="1"/>
        </p:nvSpPr>
        <p:spPr>
          <a:xfrm>
            <a:off x="-3235278" y="-47816"/>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1" name="Chevron 150"/>
          <p:cNvSpPr/>
          <p:nvPr userDrawn="1"/>
        </p:nvSpPr>
        <p:spPr>
          <a:xfrm>
            <a:off x="621039" y="1367114"/>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2" name="Chevron 151"/>
          <p:cNvSpPr/>
          <p:nvPr userDrawn="1"/>
        </p:nvSpPr>
        <p:spPr>
          <a:xfrm>
            <a:off x="-3200266" y="3260161"/>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3" name="Chevron 152"/>
          <p:cNvSpPr/>
          <p:nvPr userDrawn="1"/>
        </p:nvSpPr>
        <p:spPr>
          <a:xfrm>
            <a:off x="-907361" y="4380749"/>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4" name="Chevron 153"/>
          <p:cNvSpPr/>
          <p:nvPr userDrawn="1"/>
        </p:nvSpPr>
        <p:spPr>
          <a:xfrm>
            <a:off x="-3461733" y="1007114"/>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7" name="Chevron 156"/>
          <p:cNvSpPr/>
          <p:nvPr userDrawn="1"/>
        </p:nvSpPr>
        <p:spPr>
          <a:xfrm>
            <a:off x="8926349" y="3211217"/>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6" name="Chevron 165"/>
          <p:cNvSpPr/>
          <p:nvPr userDrawn="1"/>
        </p:nvSpPr>
        <p:spPr>
          <a:xfrm>
            <a:off x="-2963834" y="3007095"/>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0" name="Chevron 169"/>
          <p:cNvSpPr/>
          <p:nvPr userDrawn="1"/>
        </p:nvSpPr>
        <p:spPr>
          <a:xfrm>
            <a:off x="-3190289" y="4062025"/>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2" name="Chevron 171"/>
          <p:cNvSpPr/>
          <p:nvPr userDrawn="1"/>
        </p:nvSpPr>
        <p:spPr>
          <a:xfrm>
            <a:off x="-788317" y="2647095"/>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4" name="Chevron 173"/>
          <p:cNvSpPr/>
          <p:nvPr userDrawn="1"/>
        </p:nvSpPr>
        <p:spPr>
          <a:xfrm>
            <a:off x="632155" y="3007095"/>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5" name="Chevron 174"/>
          <p:cNvSpPr/>
          <p:nvPr userDrawn="1"/>
        </p:nvSpPr>
        <p:spPr>
          <a:xfrm>
            <a:off x="9177722" y="2532493"/>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8" name="Chevron 177"/>
          <p:cNvSpPr/>
          <p:nvPr userDrawn="1"/>
        </p:nvSpPr>
        <p:spPr>
          <a:xfrm>
            <a:off x="-915100" y="4062025"/>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9" name="Chevron 178"/>
          <p:cNvSpPr/>
          <p:nvPr userDrawn="1"/>
        </p:nvSpPr>
        <p:spPr>
          <a:xfrm>
            <a:off x="9917793" y="3714060"/>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0" name="Chevron 179"/>
          <p:cNvSpPr/>
          <p:nvPr userDrawn="1"/>
        </p:nvSpPr>
        <p:spPr>
          <a:xfrm>
            <a:off x="8817722" y="757563"/>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2" name="Chevron 181"/>
          <p:cNvSpPr/>
          <p:nvPr userDrawn="1"/>
        </p:nvSpPr>
        <p:spPr>
          <a:xfrm>
            <a:off x="-2963834" y="4487683"/>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8" name="Chevron 187"/>
          <p:cNvSpPr/>
          <p:nvPr userDrawn="1"/>
        </p:nvSpPr>
        <p:spPr>
          <a:xfrm>
            <a:off x="-788317" y="4127683"/>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0" name="Chevron 189"/>
          <p:cNvSpPr/>
          <p:nvPr userDrawn="1"/>
        </p:nvSpPr>
        <p:spPr>
          <a:xfrm>
            <a:off x="8937465" y="1178788"/>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2" name="Chevron 191"/>
          <p:cNvSpPr/>
          <p:nvPr userDrawn="1"/>
        </p:nvSpPr>
        <p:spPr>
          <a:xfrm>
            <a:off x="8972477" y="4486765"/>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4" name="Chevron 193"/>
          <p:cNvSpPr/>
          <p:nvPr userDrawn="1"/>
        </p:nvSpPr>
        <p:spPr>
          <a:xfrm>
            <a:off x="8711010" y="2233718"/>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8" name="Chevron 197"/>
          <p:cNvSpPr/>
          <p:nvPr userDrawn="1"/>
        </p:nvSpPr>
        <p:spPr>
          <a:xfrm>
            <a:off x="6405328" y="3341924"/>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9" name="Chevron 198"/>
          <p:cNvSpPr/>
          <p:nvPr userDrawn="1"/>
        </p:nvSpPr>
        <p:spPr>
          <a:xfrm>
            <a:off x="8940845" y="4756854"/>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0" name="Chevron 199"/>
          <p:cNvSpPr/>
          <p:nvPr userDrawn="1"/>
        </p:nvSpPr>
        <p:spPr>
          <a:xfrm>
            <a:off x="6440340" y="6649901"/>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2" name="Chevron 201"/>
          <p:cNvSpPr/>
          <p:nvPr userDrawn="1"/>
        </p:nvSpPr>
        <p:spPr>
          <a:xfrm>
            <a:off x="6178873" y="4396854"/>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3" name="Chevron 202"/>
          <p:cNvSpPr/>
          <p:nvPr userDrawn="1"/>
        </p:nvSpPr>
        <p:spPr>
          <a:xfrm>
            <a:off x="9680916" y="5938421"/>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4" name="Chevron 203"/>
          <p:cNvSpPr/>
          <p:nvPr userDrawn="1"/>
        </p:nvSpPr>
        <p:spPr>
          <a:xfrm>
            <a:off x="8580845" y="2981924"/>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6" name="Chevron 205"/>
          <p:cNvSpPr/>
          <p:nvPr userDrawn="1"/>
        </p:nvSpPr>
        <p:spPr>
          <a:xfrm>
            <a:off x="8680517" y="3341924"/>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8" name="Chevron 207"/>
          <p:cNvSpPr/>
          <p:nvPr userDrawn="1"/>
        </p:nvSpPr>
        <p:spPr>
          <a:xfrm>
            <a:off x="8715529" y="6649901"/>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0" name="Chevron 209"/>
          <p:cNvSpPr/>
          <p:nvPr userDrawn="1"/>
        </p:nvSpPr>
        <p:spPr>
          <a:xfrm>
            <a:off x="8454062" y="4396854"/>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4" name="Chevron 213"/>
          <p:cNvSpPr/>
          <p:nvPr userDrawn="1"/>
        </p:nvSpPr>
        <p:spPr>
          <a:xfrm>
            <a:off x="6405328" y="4822512"/>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5" name="Chevron 214"/>
          <p:cNvSpPr/>
          <p:nvPr userDrawn="1"/>
        </p:nvSpPr>
        <p:spPr>
          <a:xfrm>
            <a:off x="8940845" y="6237442"/>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8" name="Chevron 217"/>
          <p:cNvSpPr/>
          <p:nvPr userDrawn="1"/>
        </p:nvSpPr>
        <p:spPr>
          <a:xfrm>
            <a:off x="6178873" y="5877442"/>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0" name="Chevron 219"/>
          <p:cNvSpPr/>
          <p:nvPr userDrawn="1"/>
        </p:nvSpPr>
        <p:spPr>
          <a:xfrm>
            <a:off x="8580845" y="4462512"/>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0" name="Chevron 229"/>
          <p:cNvSpPr/>
          <p:nvPr userDrawn="1"/>
        </p:nvSpPr>
        <p:spPr>
          <a:xfrm>
            <a:off x="16134129" y="683429"/>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8" name="Chevron 237"/>
          <p:cNvSpPr/>
          <p:nvPr userDrawn="1"/>
        </p:nvSpPr>
        <p:spPr>
          <a:xfrm>
            <a:off x="18409318" y="683429"/>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3" name="Chevron 242"/>
          <p:cNvSpPr/>
          <p:nvPr userDrawn="1"/>
        </p:nvSpPr>
        <p:spPr>
          <a:xfrm>
            <a:off x="3626322" y="4352540"/>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8" name="Chevron 247"/>
          <p:cNvSpPr/>
          <p:nvPr userDrawn="1"/>
        </p:nvSpPr>
        <p:spPr>
          <a:xfrm>
            <a:off x="-3210243" y="6544608"/>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4" name="Chevron 253"/>
          <p:cNvSpPr/>
          <p:nvPr userDrawn="1"/>
        </p:nvSpPr>
        <p:spPr>
          <a:xfrm>
            <a:off x="20704578" y="744654"/>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5" name="Chevron 254"/>
          <p:cNvSpPr/>
          <p:nvPr userDrawn="1"/>
        </p:nvSpPr>
        <p:spPr>
          <a:xfrm>
            <a:off x="5181511" y="3232198"/>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7" name="Chevron 256"/>
          <p:cNvSpPr/>
          <p:nvPr userDrawn="1"/>
        </p:nvSpPr>
        <p:spPr>
          <a:xfrm>
            <a:off x="4973911" y="6245833"/>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9" name="Chevron 258"/>
          <p:cNvSpPr/>
          <p:nvPr userDrawn="1"/>
        </p:nvSpPr>
        <p:spPr>
          <a:xfrm>
            <a:off x="5921582" y="4413765"/>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0" name="Chevron 259"/>
          <p:cNvSpPr/>
          <p:nvPr userDrawn="1"/>
        </p:nvSpPr>
        <p:spPr>
          <a:xfrm>
            <a:off x="4821511" y="1457268"/>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2" name="Chevron 261"/>
          <p:cNvSpPr/>
          <p:nvPr userDrawn="1"/>
        </p:nvSpPr>
        <p:spPr>
          <a:xfrm>
            <a:off x="-2973811" y="6291542"/>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0" name="Chevron 269"/>
          <p:cNvSpPr/>
          <p:nvPr userDrawn="1"/>
        </p:nvSpPr>
        <p:spPr>
          <a:xfrm>
            <a:off x="622178" y="6291542"/>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6" name="Chevron 285"/>
          <p:cNvSpPr/>
          <p:nvPr userDrawn="1"/>
        </p:nvSpPr>
        <p:spPr>
          <a:xfrm>
            <a:off x="2917438" y="6352767"/>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2" name="Chevron 291"/>
          <p:cNvSpPr/>
          <p:nvPr userDrawn="1"/>
        </p:nvSpPr>
        <p:spPr>
          <a:xfrm>
            <a:off x="5092955" y="5992767"/>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0" name="Chevron 299"/>
          <p:cNvSpPr/>
          <p:nvPr userDrawn="1"/>
        </p:nvSpPr>
        <p:spPr>
          <a:xfrm>
            <a:off x="10273239" y="683429"/>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8" name="Chevron 307"/>
          <p:cNvSpPr/>
          <p:nvPr userDrawn="1"/>
        </p:nvSpPr>
        <p:spPr>
          <a:xfrm>
            <a:off x="12548428" y="683429"/>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1" name="Chevron 320"/>
          <p:cNvSpPr/>
          <p:nvPr userDrawn="1"/>
        </p:nvSpPr>
        <p:spPr>
          <a:xfrm>
            <a:off x="-3062496" y="6605833"/>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4" name="Chevron 323"/>
          <p:cNvSpPr/>
          <p:nvPr userDrawn="1"/>
        </p:nvSpPr>
        <p:spPr>
          <a:xfrm>
            <a:off x="14843688" y="744654"/>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7" name="Chevron 326"/>
          <p:cNvSpPr/>
          <p:nvPr userDrawn="1"/>
        </p:nvSpPr>
        <p:spPr>
          <a:xfrm>
            <a:off x="-3706594" y="2762010"/>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1" name="Chevron 330"/>
          <p:cNvSpPr/>
          <p:nvPr userDrawn="1"/>
        </p:nvSpPr>
        <p:spPr>
          <a:xfrm>
            <a:off x="-2966523" y="3943577"/>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2" name="Chevron 331"/>
          <p:cNvSpPr/>
          <p:nvPr userDrawn="1"/>
        </p:nvSpPr>
        <p:spPr>
          <a:xfrm>
            <a:off x="-4066594" y="987080"/>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4" name="Chevron 333"/>
          <p:cNvSpPr/>
          <p:nvPr userDrawn="1"/>
        </p:nvSpPr>
        <p:spPr>
          <a:xfrm>
            <a:off x="-3966922" y="1347080"/>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5" name="Chevron 334"/>
          <p:cNvSpPr/>
          <p:nvPr userDrawn="1"/>
        </p:nvSpPr>
        <p:spPr>
          <a:xfrm>
            <a:off x="-1431405" y="2762010"/>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8" name="Chevron 337"/>
          <p:cNvSpPr/>
          <p:nvPr userDrawn="1"/>
        </p:nvSpPr>
        <p:spPr>
          <a:xfrm>
            <a:off x="-4193377" y="2402010"/>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9" name="Chevron 338"/>
          <p:cNvSpPr/>
          <p:nvPr userDrawn="1"/>
        </p:nvSpPr>
        <p:spPr>
          <a:xfrm>
            <a:off x="-691334" y="3943577"/>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0" name="Chevron 339"/>
          <p:cNvSpPr/>
          <p:nvPr userDrawn="1"/>
        </p:nvSpPr>
        <p:spPr>
          <a:xfrm>
            <a:off x="-1791405" y="987080"/>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3" name="Chevron 342"/>
          <p:cNvSpPr/>
          <p:nvPr userDrawn="1"/>
        </p:nvSpPr>
        <p:spPr>
          <a:xfrm>
            <a:off x="-3706594" y="4242598"/>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8" name="Chevron 347"/>
          <p:cNvSpPr/>
          <p:nvPr userDrawn="1"/>
        </p:nvSpPr>
        <p:spPr>
          <a:xfrm>
            <a:off x="-4066594" y="2467668"/>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0" name="Chevron 349"/>
          <p:cNvSpPr/>
          <p:nvPr userDrawn="1"/>
        </p:nvSpPr>
        <p:spPr>
          <a:xfrm>
            <a:off x="-1671662" y="1408305"/>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2" name="Chevron 351"/>
          <p:cNvSpPr/>
          <p:nvPr userDrawn="1"/>
        </p:nvSpPr>
        <p:spPr>
          <a:xfrm>
            <a:off x="-1636650" y="4716282"/>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4" name="Chevron 353"/>
          <p:cNvSpPr/>
          <p:nvPr userDrawn="1"/>
        </p:nvSpPr>
        <p:spPr>
          <a:xfrm>
            <a:off x="-1898117" y="2463235"/>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6" name="Chevron 355"/>
          <p:cNvSpPr/>
          <p:nvPr userDrawn="1"/>
        </p:nvSpPr>
        <p:spPr>
          <a:xfrm>
            <a:off x="503855" y="1048305"/>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7" name="Chevron 356"/>
          <p:cNvSpPr/>
          <p:nvPr userDrawn="1"/>
        </p:nvSpPr>
        <p:spPr>
          <a:xfrm>
            <a:off x="9169165" y="4667338"/>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9" name="Picture 78"/>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0" y="4689475"/>
            <a:ext cx="9144000" cy="2176271"/>
          </a:xfrm>
          <a:prstGeom prst="rect">
            <a:avLst/>
          </a:prstGeom>
        </p:spPr>
      </p:pic>
      <p:sp>
        <p:nvSpPr>
          <p:cNvPr id="83" name="Text Placeholder 4"/>
          <p:cNvSpPr>
            <a:spLocks noGrp="1"/>
          </p:cNvSpPr>
          <p:nvPr>
            <p:ph type="body" sz="quarter" idx="10" hasCustomPrompt="1"/>
          </p:nvPr>
        </p:nvSpPr>
        <p:spPr>
          <a:xfrm>
            <a:off x="719138" y="5876925"/>
            <a:ext cx="6127750" cy="609600"/>
          </a:xfrm>
        </p:spPr>
        <p:txBody>
          <a:bodyPr/>
          <a:lstStyle>
            <a:lvl1pPr>
              <a:spcAft>
                <a:spcPts val="0"/>
              </a:spcAft>
              <a:defRPr>
                <a:solidFill>
                  <a:srgbClr val="00AE9E"/>
                </a:solidFill>
                <a:latin typeface="Bodoni MT" panose="02070603080606020203" pitchFamily="18" charset="0"/>
              </a:defRPr>
            </a:lvl1pPr>
          </a:lstStyle>
          <a:p>
            <a:pPr lvl="0"/>
            <a:r>
              <a:rPr lang="en-US" dirty="0" smtClean="0"/>
              <a:t>Presenter name</a:t>
            </a:r>
          </a:p>
          <a:p>
            <a:pPr lvl="0"/>
            <a:r>
              <a:rPr lang="en-US" dirty="0" smtClean="0"/>
              <a:t>Event name</a:t>
            </a:r>
          </a:p>
        </p:txBody>
      </p:sp>
    </p:spTree>
    <p:extLst>
      <p:ext uri="{BB962C8B-B14F-4D97-AF65-F5344CB8AC3E}">
        <p14:creationId xmlns:p14="http://schemas.microsoft.com/office/powerpoint/2010/main" val="3966901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fill="hold" grpId="0" nodeType="withEffect">
                                  <p:stCondLst>
                                    <p:cond delay="0"/>
                                  </p:stCondLst>
                                  <p:childTnLst>
                                    <p:animMotion origin="layout" path="M -0.04566 1.85185E-6 L 0.96007 1.85185E-6 " pathEditMode="relative" rAng="0" ptsTypes="AA">
                                      <p:cBhvr>
                                        <p:cTn id="6" dur="20000" fill="hold"/>
                                        <p:tgtEl>
                                          <p:spTgt spid="122"/>
                                        </p:tgtEl>
                                        <p:attrNameLst>
                                          <p:attrName>ppt_x</p:attrName>
                                          <p:attrName>ppt_y</p:attrName>
                                        </p:attrNameLst>
                                      </p:cBhvr>
                                      <p:rCtr x="50278" y="0"/>
                                    </p:animMotion>
                                  </p:childTnLst>
                                </p:cTn>
                              </p:par>
                              <p:par>
                                <p:cTn id="7" presetID="0" presetClass="path" presetSubtype="0" fill="hold" grpId="0" nodeType="withEffect">
                                  <p:stCondLst>
                                    <p:cond delay="0"/>
                                  </p:stCondLst>
                                  <p:childTnLst>
                                    <p:animMotion origin="layout" path="M 0.04826 2.59259E-6 L 0.96007 2.59259E-6 " pathEditMode="relative" rAng="0" ptsTypes="AA">
                                      <p:cBhvr>
                                        <p:cTn id="8" dur="20000" fill="hold"/>
                                        <p:tgtEl>
                                          <p:spTgt spid="133"/>
                                        </p:tgtEl>
                                        <p:attrNameLst>
                                          <p:attrName>ppt_x</p:attrName>
                                          <p:attrName>ppt_y</p:attrName>
                                        </p:attrNameLst>
                                      </p:cBhvr>
                                      <p:rCtr x="45590" y="0"/>
                                    </p:animMotion>
                                  </p:childTnLst>
                                </p:cTn>
                              </p:par>
                              <p:par>
                                <p:cTn id="9" presetID="0" presetClass="path" presetSubtype="0" fill="hold" grpId="0" nodeType="withEffect">
                                  <p:stCondLst>
                                    <p:cond delay="0"/>
                                  </p:stCondLst>
                                  <p:childTnLst>
                                    <p:animMotion origin="layout" path="M -0.28073 -0.04352 L 0.82222 -0.04352 " pathEditMode="relative" rAng="0" ptsTypes="AA">
                                      <p:cBhvr>
                                        <p:cTn id="10" dur="20000" fill="hold"/>
                                        <p:tgtEl>
                                          <p:spTgt spid="134"/>
                                        </p:tgtEl>
                                        <p:attrNameLst>
                                          <p:attrName>ppt_x</p:attrName>
                                          <p:attrName>ppt_y</p:attrName>
                                        </p:attrNameLst>
                                      </p:cBhvr>
                                      <p:rCtr x="55156" y="0"/>
                                    </p:animMotion>
                                  </p:childTnLst>
                                </p:cTn>
                              </p:par>
                              <p:par>
                                <p:cTn id="11" presetID="0" presetClass="path" presetSubtype="0" fill="hold" grpId="0" nodeType="withEffect">
                                  <p:stCondLst>
                                    <p:cond delay="0"/>
                                  </p:stCondLst>
                                  <p:childTnLst>
                                    <p:animMotion origin="layout" path="M 0.1559 -3.7037E-7 L 0.96007 -3.7037E-7 " pathEditMode="relative" rAng="0" ptsTypes="AA">
                                      <p:cBhvr>
                                        <p:cTn id="12" dur="20000" fill="hold"/>
                                        <p:tgtEl>
                                          <p:spTgt spid="136"/>
                                        </p:tgtEl>
                                        <p:attrNameLst>
                                          <p:attrName>ppt_x</p:attrName>
                                          <p:attrName>ppt_y</p:attrName>
                                        </p:attrNameLst>
                                      </p:cBhvr>
                                      <p:rCtr x="40208" y="0"/>
                                    </p:animMotion>
                                  </p:childTnLst>
                                </p:cTn>
                              </p:par>
                              <p:par>
                                <p:cTn id="13" presetID="0" presetClass="path" presetSubtype="0" fill="hold" grpId="0" nodeType="withEffect">
                                  <p:stCondLst>
                                    <p:cond delay="0"/>
                                  </p:stCondLst>
                                  <p:childTnLst>
                                    <p:animMotion origin="layout" path="M -0.27031 3.7037E-6 L 0.96007 3.7037E-6 " pathEditMode="relative" rAng="0" ptsTypes="AA">
                                      <p:cBhvr>
                                        <p:cTn id="14" dur="20000" fill="hold"/>
                                        <p:tgtEl>
                                          <p:spTgt spid="137"/>
                                        </p:tgtEl>
                                        <p:attrNameLst>
                                          <p:attrName>ppt_x</p:attrName>
                                          <p:attrName>ppt_y</p:attrName>
                                        </p:attrNameLst>
                                      </p:cBhvr>
                                      <p:rCtr x="61510" y="0"/>
                                    </p:animMotion>
                                  </p:childTnLst>
                                </p:cTn>
                              </p:par>
                              <p:par>
                                <p:cTn id="15" presetID="0" presetClass="path" presetSubtype="0" fill="hold" grpId="0" nodeType="withEffect">
                                  <p:stCondLst>
                                    <p:cond delay="0"/>
                                  </p:stCondLst>
                                  <p:childTnLst>
                                    <p:animMotion origin="layout" path="M -0.04566 1.85185E-6 L 0.96007 1.85185E-6 " pathEditMode="relative" rAng="0" ptsTypes="AA">
                                      <p:cBhvr>
                                        <p:cTn id="16" dur="20000" fill="hold"/>
                                        <p:tgtEl>
                                          <p:spTgt spid="138"/>
                                        </p:tgtEl>
                                        <p:attrNameLst>
                                          <p:attrName>ppt_x</p:attrName>
                                          <p:attrName>ppt_y</p:attrName>
                                        </p:attrNameLst>
                                      </p:cBhvr>
                                      <p:rCtr x="50278" y="0"/>
                                    </p:animMotion>
                                  </p:childTnLst>
                                </p:cTn>
                              </p:par>
                              <p:par>
                                <p:cTn id="17" presetID="0" presetClass="path" presetSubtype="0" fill="hold" grpId="0" nodeType="withEffect">
                                  <p:stCondLst>
                                    <p:cond delay="0"/>
                                  </p:stCondLst>
                                  <p:childTnLst>
                                    <p:animMotion origin="layout" path="M 0.04826 2.59259E-6 L 0.96007 2.59259E-6 " pathEditMode="relative" rAng="0" ptsTypes="AA">
                                      <p:cBhvr>
                                        <p:cTn id="18" dur="20000" fill="hold"/>
                                        <p:tgtEl>
                                          <p:spTgt spid="141"/>
                                        </p:tgtEl>
                                        <p:attrNameLst>
                                          <p:attrName>ppt_x</p:attrName>
                                          <p:attrName>ppt_y</p:attrName>
                                        </p:attrNameLst>
                                      </p:cBhvr>
                                      <p:rCtr x="45590" y="0"/>
                                    </p:animMotion>
                                  </p:childTnLst>
                                </p:cTn>
                              </p:par>
                              <p:par>
                                <p:cTn id="19" presetID="0" presetClass="path" presetSubtype="0" fill="hold" grpId="0" nodeType="withEffect">
                                  <p:stCondLst>
                                    <p:cond delay="0"/>
                                  </p:stCondLst>
                                  <p:childTnLst>
                                    <p:animMotion origin="layout" path="M 0.1559 -3.7037E-7 L 0.96007 -3.7037E-7 " pathEditMode="relative" rAng="0" ptsTypes="AA">
                                      <p:cBhvr>
                                        <p:cTn id="20" dur="20000" fill="hold"/>
                                        <p:tgtEl>
                                          <p:spTgt spid="144"/>
                                        </p:tgtEl>
                                        <p:attrNameLst>
                                          <p:attrName>ppt_x</p:attrName>
                                          <p:attrName>ppt_y</p:attrName>
                                        </p:attrNameLst>
                                      </p:cBhvr>
                                      <p:rCtr x="40208" y="0"/>
                                    </p:animMotion>
                                  </p:childTnLst>
                                </p:cTn>
                              </p:par>
                              <p:par>
                                <p:cTn id="21" presetID="0" presetClass="path" presetSubtype="0" fill="hold" grpId="0" nodeType="withEffect">
                                  <p:stCondLst>
                                    <p:cond delay="0"/>
                                  </p:stCondLst>
                                  <p:childTnLst>
                                    <p:animMotion origin="layout" path="M -0.27031 3.7037E-6 L 0.96007 3.7037E-6 " pathEditMode="relative" rAng="0" ptsTypes="AA">
                                      <p:cBhvr>
                                        <p:cTn id="22" dur="20000" fill="hold"/>
                                        <p:tgtEl>
                                          <p:spTgt spid="145"/>
                                        </p:tgtEl>
                                        <p:attrNameLst>
                                          <p:attrName>ppt_x</p:attrName>
                                          <p:attrName>ppt_y</p:attrName>
                                        </p:attrNameLst>
                                      </p:cBhvr>
                                      <p:rCtr x="61510" y="0"/>
                                    </p:animMotion>
                                  </p:childTnLst>
                                </p:cTn>
                              </p:par>
                              <p:par>
                                <p:cTn id="23" presetID="0" presetClass="path" presetSubtype="0" fill="hold" grpId="0" nodeType="withEffect">
                                  <p:stCondLst>
                                    <p:cond delay="0"/>
                                  </p:stCondLst>
                                  <p:childTnLst>
                                    <p:animMotion origin="layout" path="M -0.14288 -2.96296E-6 L 0.96007 -2.96296E-6 " pathEditMode="relative" rAng="0" ptsTypes="AA">
                                      <p:cBhvr>
                                        <p:cTn id="24" dur="20000" fill="hold"/>
                                        <p:tgtEl>
                                          <p:spTgt spid="150"/>
                                        </p:tgtEl>
                                        <p:attrNameLst>
                                          <p:attrName>ppt_x</p:attrName>
                                          <p:attrName>ppt_y</p:attrName>
                                        </p:attrNameLst>
                                      </p:cBhvr>
                                      <p:rCtr x="55139" y="0"/>
                                    </p:animMotion>
                                  </p:childTnLst>
                                </p:cTn>
                              </p:par>
                              <p:par>
                                <p:cTn id="25" presetID="0" presetClass="path" presetSubtype="0" fill="hold" grpId="0" nodeType="withEffect">
                                  <p:stCondLst>
                                    <p:cond delay="0"/>
                                  </p:stCondLst>
                                  <p:childTnLst>
                                    <p:animMotion origin="layout" path="M -0.26615 -4.44444E-6 L 0.96007 -4.44444E-6 " pathEditMode="relative" rAng="0" ptsTypes="AA">
                                      <p:cBhvr>
                                        <p:cTn id="26" dur="20000" fill="hold"/>
                                        <p:tgtEl>
                                          <p:spTgt spid="151"/>
                                        </p:tgtEl>
                                        <p:attrNameLst>
                                          <p:attrName>ppt_x</p:attrName>
                                          <p:attrName>ppt_y</p:attrName>
                                        </p:attrNameLst>
                                      </p:cBhvr>
                                      <p:rCtr x="61302" y="0"/>
                                    </p:animMotion>
                                  </p:childTnLst>
                                </p:cTn>
                              </p:par>
                              <p:par>
                                <p:cTn id="27" presetID="0" presetClass="path" presetSubtype="0" fill="hold" grpId="0" nodeType="withEffect">
                                  <p:stCondLst>
                                    <p:cond delay="0"/>
                                  </p:stCondLst>
                                  <p:childTnLst>
                                    <p:animMotion origin="layout" path="M 0.1559 -3.7037E-7 L 0.96007 -3.7037E-7 " pathEditMode="relative" rAng="0" ptsTypes="AA">
                                      <p:cBhvr>
                                        <p:cTn id="28" dur="20000" fill="hold"/>
                                        <p:tgtEl>
                                          <p:spTgt spid="152"/>
                                        </p:tgtEl>
                                        <p:attrNameLst>
                                          <p:attrName>ppt_x</p:attrName>
                                          <p:attrName>ppt_y</p:attrName>
                                        </p:attrNameLst>
                                      </p:cBhvr>
                                      <p:rCtr x="40208" y="0"/>
                                    </p:animMotion>
                                  </p:childTnLst>
                                </p:cTn>
                              </p:par>
                              <p:par>
                                <p:cTn id="29" presetID="0" presetClass="path" presetSubtype="0" fill="hold" grpId="0" nodeType="withEffect">
                                  <p:stCondLst>
                                    <p:cond delay="0"/>
                                  </p:stCondLst>
                                  <p:childTnLst>
                                    <p:animMotion origin="layout" path="M -0.27031 3.7037E-6 L 0.96007 3.7037E-6 " pathEditMode="relative" rAng="0" ptsTypes="AA">
                                      <p:cBhvr>
                                        <p:cTn id="30" dur="20000" fill="hold"/>
                                        <p:tgtEl>
                                          <p:spTgt spid="153"/>
                                        </p:tgtEl>
                                        <p:attrNameLst>
                                          <p:attrName>ppt_x</p:attrName>
                                          <p:attrName>ppt_y</p:attrName>
                                        </p:attrNameLst>
                                      </p:cBhvr>
                                      <p:rCtr x="61510" y="0"/>
                                    </p:animMotion>
                                  </p:childTnLst>
                                </p:cTn>
                              </p:par>
                              <p:par>
                                <p:cTn id="31" presetID="0" presetClass="path" presetSubtype="0" fill="hold" grpId="0" nodeType="withEffect">
                                  <p:stCondLst>
                                    <p:cond delay="0"/>
                                  </p:stCondLst>
                                  <p:childTnLst>
                                    <p:animMotion origin="layout" path="M -0.04566 1.85185E-6 L 0.96007 1.85185E-6 " pathEditMode="relative" rAng="0" ptsTypes="AA">
                                      <p:cBhvr>
                                        <p:cTn id="32" dur="20000" fill="hold"/>
                                        <p:tgtEl>
                                          <p:spTgt spid="154"/>
                                        </p:tgtEl>
                                        <p:attrNameLst>
                                          <p:attrName>ppt_x</p:attrName>
                                          <p:attrName>ppt_y</p:attrName>
                                        </p:attrNameLst>
                                      </p:cBhvr>
                                      <p:rCtr x="50278" y="0"/>
                                    </p:animMotion>
                                  </p:childTnLst>
                                </p:cTn>
                              </p:par>
                              <p:par>
                                <p:cTn id="33" presetID="0" presetClass="path" presetSubtype="0" fill="hold" grpId="0" nodeType="withEffect">
                                  <p:stCondLst>
                                    <p:cond delay="0"/>
                                  </p:stCondLst>
                                  <p:childTnLst>
                                    <p:animMotion origin="layout" path="M 0.04826 2.59259E-6 L 0.96007 2.59259E-6 " pathEditMode="relative" rAng="0" ptsTypes="AA">
                                      <p:cBhvr>
                                        <p:cTn id="34" dur="20000" fill="hold"/>
                                        <p:tgtEl>
                                          <p:spTgt spid="157"/>
                                        </p:tgtEl>
                                        <p:attrNameLst>
                                          <p:attrName>ppt_x</p:attrName>
                                          <p:attrName>ppt_y</p:attrName>
                                        </p:attrNameLst>
                                      </p:cBhvr>
                                      <p:rCtr x="45590" y="0"/>
                                    </p:animMotion>
                                  </p:childTnLst>
                                </p:cTn>
                              </p:par>
                              <p:par>
                                <p:cTn id="35" presetID="0" presetClass="path" presetSubtype="0" fill="hold" grpId="0" nodeType="withEffect">
                                  <p:stCondLst>
                                    <p:cond delay="0"/>
                                  </p:stCondLst>
                                  <p:childTnLst>
                                    <p:animMotion origin="layout" path="M -0.14288 -2.96296E-6 L 0.96007 -2.96296E-6 " pathEditMode="relative" rAng="0" ptsTypes="AA">
                                      <p:cBhvr>
                                        <p:cTn id="36" dur="20000" fill="hold"/>
                                        <p:tgtEl>
                                          <p:spTgt spid="166"/>
                                        </p:tgtEl>
                                        <p:attrNameLst>
                                          <p:attrName>ppt_x</p:attrName>
                                          <p:attrName>ppt_y</p:attrName>
                                        </p:attrNameLst>
                                      </p:cBhvr>
                                      <p:rCtr x="55139" y="0"/>
                                    </p:animMotion>
                                  </p:childTnLst>
                                </p:cTn>
                              </p:par>
                              <p:par>
                                <p:cTn id="37" presetID="0" presetClass="path" presetSubtype="0" fill="hold" grpId="0" nodeType="withEffect">
                                  <p:stCondLst>
                                    <p:cond delay="0"/>
                                  </p:stCondLst>
                                  <p:childTnLst>
                                    <p:animMotion origin="layout" path="M -0.04566 1.85185E-6 L 0.96007 1.85185E-6 " pathEditMode="relative" rAng="0" ptsTypes="AA">
                                      <p:cBhvr>
                                        <p:cTn id="38" dur="20000" fill="hold"/>
                                        <p:tgtEl>
                                          <p:spTgt spid="170"/>
                                        </p:tgtEl>
                                        <p:attrNameLst>
                                          <p:attrName>ppt_x</p:attrName>
                                          <p:attrName>ppt_y</p:attrName>
                                        </p:attrNameLst>
                                      </p:cBhvr>
                                      <p:rCtr x="50278" y="0"/>
                                    </p:animMotion>
                                  </p:childTnLst>
                                </p:cTn>
                              </p:par>
                              <p:par>
                                <p:cTn id="39" presetID="0" presetClass="path" presetSubtype="0" fill="hold" grpId="0" nodeType="withEffect">
                                  <p:stCondLst>
                                    <p:cond delay="0"/>
                                  </p:stCondLst>
                                  <p:childTnLst>
                                    <p:animMotion origin="layout" path="M 0.08437 1.85185E-6 L 0.96007 1.85185E-6 " pathEditMode="relative" rAng="0" ptsTypes="AA">
                                      <p:cBhvr>
                                        <p:cTn id="40" dur="20000" fill="hold"/>
                                        <p:tgtEl>
                                          <p:spTgt spid="172"/>
                                        </p:tgtEl>
                                        <p:attrNameLst>
                                          <p:attrName>ppt_x</p:attrName>
                                          <p:attrName>ppt_y</p:attrName>
                                        </p:attrNameLst>
                                      </p:cBhvr>
                                      <p:rCtr x="43785" y="0"/>
                                    </p:animMotion>
                                  </p:childTnLst>
                                </p:cTn>
                              </p:par>
                              <p:par>
                                <p:cTn id="41" presetID="0" presetClass="path" presetSubtype="0" fill="hold" grpId="0" nodeType="withEffect">
                                  <p:stCondLst>
                                    <p:cond delay="0"/>
                                  </p:stCondLst>
                                  <p:childTnLst>
                                    <p:animMotion origin="layout" path="M -0.14288 -2.96296E-6 L 0.96007 -2.96296E-6 " pathEditMode="relative" rAng="0" ptsTypes="AA">
                                      <p:cBhvr>
                                        <p:cTn id="42" dur="20000" fill="hold"/>
                                        <p:tgtEl>
                                          <p:spTgt spid="174"/>
                                        </p:tgtEl>
                                        <p:attrNameLst>
                                          <p:attrName>ppt_x</p:attrName>
                                          <p:attrName>ppt_y</p:attrName>
                                        </p:attrNameLst>
                                      </p:cBhvr>
                                      <p:rCtr x="55139" y="0"/>
                                    </p:animMotion>
                                  </p:childTnLst>
                                </p:cTn>
                              </p:par>
                              <p:par>
                                <p:cTn id="43" presetID="0" presetClass="path" presetSubtype="0" fill="hold" grpId="0" nodeType="withEffect">
                                  <p:stCondLst>
                                    <p:cond delay="0"/>
                                  </p:stCondLst>
                                  <p:childTnLst>
                                    <p:animMotion origin="layout" path="M -0.26615 -4.44444E-6 L 0.96007 -4.44444E-6 " pathEditMode="relative" rAng="0" ptsTypes="AA">
                                      <p:cBhvr>
                                        <p:cTn id="44" dur="20000" fill="hold"/>
                                        <p:tgtEl>
                                          <p:spTgt spid="175"/>
                                        </p:tgtEl>
                                        <p:attrNameLst>
                                          <p:attrName>ppt_x</p:attrName>
                                          <p:attrName>ppt_y</p:attrName>
                                        </p:attrNameLst>
                                      </p:cBhvr>
                                      <p:rCtr x="61302" y="0"/>
                                    </p:animMotion>
                                  </p:childTnLst>
                                </p:cTn>
                              </p:par>
                              <p:par>
                                <p:cTn id="45" presetID="0" presetClass="path" presetSubtype="0" fill="hold" grpId="0" nodeType="withEffect">
                                  <p:stCondLst>
                                    <p:cond delay="0"/>
                                  </p:stCondLst>
                                  <p:childTnLst>
                                    <p:animMotion origin="layout" path="M -0.04566 1.85185E-6 L 0.96007 1.85185E-6 " pathEditMode="relative" rAng="0" ptsTypes="AA">
                                      <p:cBhvr>
                                        <p:cTn id="46" dur="20000" fill="hold"/>
                                        <p:tgtEl>
                                          <p:spTgt spid="178"/>
                                        </p:tgtEl>
                                        <p:attrNameLst>
                                          <p:attrName>ppt_x</p:attrName>
                                          <p:attrName>ppt_y</p:attrName>
                                        </p:attrNameLst>
                                      </p:cBhvr>
                                      <p:rCtr x="50278" y="0"/>
                                    </p:animMotion>
                                  </p:childTnLst>
                                </p:cTn>
                              </p:par>
                              <p:par>
                                <p:cTn id="47" presetID="0" presetClass="path" presetSubtype="0" fill="hold" grpId="0" nodeType="withEffect">
                                  <p:stCondLst>
                                    <p:cond delay="0"/>
                                  </p:stCondLst>
                                  <p:childTnLst>
                                    <p:animMotion origin="layout" path="M -0.37396 3.33333E-6 L 0.96007 3.33333E-6 " pathEditMode="relative" rAng="0" ptsTypes="AA">
                                      <p:cBhvr>
                                        <p:cTn id="48" dur="20000" fill="hold"/>
                                        <p:tgtEl>
                                          <p:spTgt spid="179"/>
                                        </p:tgtEl>
                                        <p:attrNameLst>
                                          <p:attrName>ppt_x</p:attrName>
                                          <p:attrName>ppt_y</p:attrName>
                                        </p:attrNameLst>
                                      </p:cBhvr>
                                      <p:rCtr x="66701" y="0"/>
                                    </p:animMotion>
                                  </p:childTnLst>
                                </p:cTn>
                              </p:par>
                              <p:par>
                                <p:cTn id="49" presetID="0" presetClass="path" presetSubtype="0" fill="hold" grpId="0" nodeType="withEffect">
                                  <p:stCondLst>
                                    <p:cond delay="0"/>
                                  </p:stCondLst>
                                  <p:childTnLst>
                                    <p:animMotion origin="layout" path="M 0.08437 1.85185E-6 L 0.96007 1.85185E-6 " pathEditMode="relative" rAng="0" ptsTypes="AA">
                                      <p:cBhvr>
                                        <p:cTn id="50" dur="20000" fill="hold"/>
                                        <p:tgtEl>
                                          <p:spTgt spid="180"/>
                                        </p:tgtEl>
                                        <p:attrNameLst>
                                          <p:attrName>ppt_x</p:attrName>
                                          <p:attrName>ppt_y</p:attrName>
                                        </p:attrNameLst>
                                      </p:cBhvr>
                                      <p:rCtr x="43785" y="0"/>
                                    </p:animMotion>
                                  </p:childTnLst>
                                </p:cTn>
                              </p:par>
                              <p:par>
                                <p:cTn id="51" presetID="0" presetClass="path" presetSubtype="0" fill="hold" grpId="0" nodeType="withEffect">
                                  <p:stCondLst>
                                    <p:cond delay="0"/>
                                  </p:stCondLst>
                                  <p:childTnLst>
                                    <p:animMotion origin="layout" path="M -0.14288 -2.96296E-6 L 0.96007 -2.96296E-6 " pathEditMode="relative" rAng="0" ptsTypes="AA">
                                      <p:cBhvr>
                                        <p:cTn id="52" dur="20000" fill="hold"/>
                                        <p:tgtEl>
                                          <p:spTgt spid="182"/>
                                        </p:tgtEl>
                                        <p:attrNameLst>
                                          <p:attrName>ppt_x</p:attrName>
                                          <p:attrName>ppt_y</p:attrName>
                                        </p:attrNameLst>
                                      </p:cBhvr>
                                      <p:rCtr x="55139" y="0"/>
                                    </p:animMotion>
                                  </p:childTnLst>
                                </p:cTn>
                              </p:par>
                              <p:par>
                                <p:cTn id="53" presetID="0" presetClass="path" presetSubtype="0" fill="hold" grpId="0" nodeType="withEffect">
                                  <p:stCondLst>
                                    <p:cond delay="0"/>
                                  </p:stCondLst>
                                  <p:childTnLst>
                                    <p:animMotion origin="layout" path="M 0.08437 1.85185E-6 L 0.96007 1.85185E-6 " pathEditMode="relative" rAng="0" ptsTypes="AA">
                                      <p:cBhvr>
                                        <p:cTn id="54" dur="20000" fill="hold"/>
                                        <p:tgtEl>
                                          <p:spTgt spid="188"/>
                                        </p:tgtEl>
                                        <p:attrNameLst>
                                          <p:attrName>ppt_x</p:attrName>
                                          <p:attrName>ppt_y</p:attrName>
                                        </p:attrNameLst>
                                      </p:cBhvr>
                                      <p:rCtr x="43785" y="0"/>
                                    </p:animMotion>
                                  </p:childTnLst>
                                </p:cTn>
                              </p:par>
                              <p:par>
                                <p:cTn id="55" presetID="0" presetClass="path" presetSubtype="0" fill="hold" grpId="0" nodeType="withEffect">
                                  <p:stCondLst>
                                    <p:cond delay="0"/>
                                  </p:stCondLst>
                                  <p:childTnLst>
                                    <p:animMotion origin="layout" path="M -0.14288 -2.96296E-6 L 0.96007 -2.96296E-6 " pathEditMode="relative" rAng="0" ptsTypes="AA">
                                      <p:cBhvr>
                                        <p:cTn id="56" dur="20000" fill="hold"/>
                                        <p:tgtEl>
                                          <p:spTgt spid="190"/>
                                        </p:tgtEl>
                                        <p:attrNameLst>
                                          <p:attrName>ppt_x</p:attrName>
                                          <p:attrName>ppt_y</p:attrName>
                                        </p:attrNameLst>
                                      </p:cBhvr>
                                      <p:rCtr x="55139" y="0"/>
                                    </p:animMotion>
                                  </p:childTnLst>
                                </p:cTn>
                              </p:par>
                              <p:par>
                                <p:cTn id="57" presetID="0" presetClass="path" presetSubtype="0" fill="hold" grpId="0" nodeType="withEffect">
                                  <p:stCondLst>
                                    <p:cond delay="0"/>
                                  </p:stCondLst>
                                  <p:childTnLst>
                                    <p:animMotion origin="layout" path="M 0.1559 -3.7037E-7 L 0.96007 -3.7037E-7 " pathEditMode="relative" rAng="0" ptsTypes="AA">
                                      <p:cBhvr>
                                        <p:cTn id="58" dur="20000" fill="hold"/>
                                        <p:tgtEl>
                                          <p:spTgt spid="192"/>
                                        </p:tgtEl>
                                        <p:attrNameLst>
                                          <p:attrName>ppt_x</p:attrName>
                                          <p:attrName>ppt_y</p:attrName>
                                        </p:attrNameLst>
                                      </p:cBhvr>
                                      <p:rCtr x="40208" y="0"/>
                                    </p:animMotion>
                                  </p:childTnLst>
                                </p:cTn>
                              </p:par>
                              <p:par>
                                <p:cTn id="59" presetID="0" presetClass="path" presetSubtype="0" fill="hold" grpId="0" nodeType="withEffect">
                                  <p:stCondLst>
                                    <p:cond delay="0"/>
                                  </p:stCondLst>
                                  <p:childTnLst>
                                    <p:animMotion origin="layout" path="M -0.04566 1.85185E-6 L 0.96007 1.85185E-6 " pathEditMode="relative" rAng="0" ptsTypes="AA">
                                      <p:cBhvr>
                                        <p:cTn id="60" dur="20000" fill="hold"/>
                                        <p:tgtEl>
                                          <p:spTgt spid="194"/>
                                        </p:tgtEl>
                                        <p:attrNameLst>
                                          <p:attrName>ppt_x</p:attrName>
                                          <p:attrName>ppt_y</p:attrName>
                                        </p:attrNameLst>
                                      </p:cBhvr>
                                      <p:rCtr x="50278" y="0"/>
                                    </p:animMotion>
                                  </p:childTnLst>
                                </p:cTn>
                              </p:par>
                              <p:par>
                                <p:cTn id="61" presetID="0" presetClass="path" presetSubtype="0" fill="hold" grpId="0" nodeType="withEffect">
                                  <p:stCondLst>
                                    <p:cond delay="0"/>
                                  </p:stCondLst>
                                  <p:childTnLst>
                                    <p:animMotion origin="layout" path="M -0.14288 -2.96296E-6 L 0.96007 -2.96296E-6 " pathEditMode="relative" rAng="0" ptsTypes="AA">
                                      <p:cBhvr>
                                        <p:cTn id="62" dur="20000" fill="hold"/>
                                        <p:tgtEl>
                                          <p:spTgt spid="198"/>
                                        </p:tgtEl>
                                        <p:attrNameLst>
                                          <p:attrName>ppt_x</p:attrName>
                                          <p:attrName>ppt_y</p:attrName>
                                        </p:attrNameLst>
                                      </p:cBhvr>
                                      <p:rCtr x="55139" y="0"/>
                                    </p:animMotion>
                                  </p:childTnLst>
                                </p:cTn>
                              </p:par>
                              <p:par>
                                <p:cTn id="63" presetID="0" presetClass="path" presetSubtype="0" fill="hold" grpId="0" nodeType="withEffect">
                                  <p:stCondLst>
                                    <p:cond delay="0"/>
                                  </p:stCondLst>
                                  <p:childTnLst>
                                    <p:animMotion origin="layout" path="M -0.26615 -4.44444E-6 L 0.96007 -4.44444E-6 " pathEditMode="relative" rAng="0" ptsTypes="AA">
                                      <p:cBhvr>
                                        <p:cTn id="64" dur="20000" fill="hold"/>
                                        <p:tgtEl>
                                          <p:spTgt spid="199"/>
                                        </p:tgtEl>
                                        <p:attrNameLst>
                                          <p:attrName>ppt_x</p:attrName>
                                          <p:attrName>ppt_y</p:attrName>
                                        </p:attrNameLst>
                                      </p:cBhvr>
                                      <p:rCtr x="61302" y="0"/>
                                    </p:animMotion>
                                  </p:childTnLst>
                                </p:cTn>
                              </p:par>
                              <p:par>
                                <p:cTn id="65" presetID="0" presetClass="path" presetSubtype="0" fill="hold" grpId="0" nodeType="withEffect">
                                  <p:stCondLst>
                                    <p:cond delay="0"/>
                                  </p:stCondLst>
                                  <p:childTnLst>
                                    <p:animMotion origin="layout" path="M 0.1559 -3.7037E-7 L 0.96007 -3.7037E-7 " pathEditMode="relative" rAng="0" ptsTypes="AA">
                                      <p:cBhvr>
                                        <p:cTn id="66" dur="20000" fill="hold"/>
                                        <p:tgtEl>
                                          <p:spTgt spid="200"/>
                                        </p:tgtEl>
                                        <p:attrNameLst>
                                          <p:attrName>ppt_x</p:attrName>
                                          <p:attrName>ppt_y</p:attrName>
                                        </p:attrNameLst>
                                      </p:cBhvr>
                                      <p:rCtr x="40208" y="0"/>
                                    </p:animMotion>
                                  </p:childTnLst>
                                </p:cTn>
                              </p:par>
                              <p:par>
                                <p:cTn id="67" presetID="0" presetClass="path" presetSubtype="0" fill="hold" grpId="0" nodeType="withEffect">
                                  <p:stCondLst>
                                    <p:cond delay="0"/>
                                  </p:stCondLst>
                                  <p:childTnLst>
                                    <p:animMotion origin="layout" path="M -0.04566 1.85185E-6 L 0.96007 1.85185E-6 " pathEditMode="relative" rAng="0" ptsTypes="AA">
                                      <p:cBhvr>
                                        <p:cTn id="68" dur="20000" fill="hold"/>
                                        <p:tgtEl>
                                          <p:spTgt spid="202"/>
                                        </p:tgtEl>
                                        <p:attrNameLst>
                                          <p:attrName>ppt_x</p:attrName>
                                          <p:attrName>ppt_y</p:attrName>
                                        </p:attrNameLst>
                                      </p:cBhvr>
                                      <p:rCtr x="50278" y="0"/>
                                    </p:animMotion>
                                  </p:childTnLst>
                                </p:cTn>
                              </p:par>
                              <p:par>
                                <p:cTn id="69" presetID="0" presetClass="path" presetSubtype="0" fill="hold" grpId="0" nodeType="withEffect">
                                  <p:stCondLst>
                                    <p:cond delay="0"/>
                                  </p:stCondLst>
                                  <p:childTnLst>
                                    <p:animMotion origin="layout" path="M -0.37396 3.33333E-6 L 0.96007 3.33333E-6 " pathEditMode="relative" rAng="0" ptsTypes="AA">
                                      <p:cBhvr>
                                        <p:cTn id="70" dur="20000" fill="hold"/>
                                        <p:tgtEl>
                                          <p:spTgt spid="203"/>
                                        </p:tgtEl>
                                        <p:attrNameLst>
                                          <p:attrName>ppt_x</p:attrName>
                                          <p:attrName>ppt_y</p:attrName>
                                        </p:attrNameLst>
                                      </p:cBhvr>
                                      <p:rCtr x="66701" y="0"/>
                                    </p:animMotion>
                                  </p:childTnLst>
                                </p:cTn>
                              </p:par>
                              <p:par>
                                <p:cTn id="71" presetID="0" presetClass="path" presetSubtype="0" fill="hold" grpId="0" nodeType="withEffect">
                                  <p:stCondLst>
                                    <p:cond delay="0"/>
                                  </p:stCondLst>
                                  <p:childTnLst>
                                    <p:animMotion origin="layout" path="M 0.08437 1.85185E-6 L 0.96007 1.85185E-6 " pathEditMode="relative" rAng="0" ptsTypes="AA">
                                      <p:cBhvr>
                                        <p:cTn id="72" dur="20000" fill="hold"/>
                                        <p:tgtEl>
                                          <p:spTgt spid="204"/>
                                        </p:tgtEl>
                                        <p:attrNameLst>
                                          <p:attrName>ppt_x</p:attrName>
                                          <p:attrName>ppt_y</p:attrName>
                                        </p:attrNameLst>
                                      </p:cBhvr>
                                      <p:rCtr x="43785" y="0"/>
                                    </p:animMotion>
                                  </p:childTnLst>
                                </p:cTn>
                              </p:par>
                              <p:par>
                                <p:cTn id="73" presetID="0" presetClass="path" presetSubtype="0" fill="hold" grpId="0" nodeType="withEffect">
                                  <p:stCondLst>
                                    <p:cond delay="0"/>
                                  </p:stCondLst>
                                  <p:childTnLst>
                                    <p:animMotion origin="layout" path="M -0.14288 -2.96296E-6 L 0.96007 -2.96296E-6 " pathEditMode="relative" rAng="0" ptsTypes="AA">
                                      <p:cBhvr>
                                        <p:cTn id="74" dur="20000" fill="hold"/>
                                        <p:tgtEl>
                                          <p:spTgt spid="206"/>
                                        </p:tgtEl>
                                        <p:attrNameLst>
                                          <p:attrName>ppt_x</p:attrName>
                                          <p:attrName>ppt_y</p:attrName>
                                        </p:attrNameLst>
                                      </p:cBhvr>
                                      <p:rCtr x="55139" y="0"/>
                                    </p:animMotion>
                                  </p:childTnLst>
                                </p:cTn>
                              </p:par>
                              <p:par>
                                <p:cTn id="75" presetID="0" presetClass="path" presetSubtype="0" fill="hold" grpId="0" nodeType="withEffect">
                                  <p:stCondLst>
                                    <p:cond delay="0"/>
                                  </p:stCondLst>
                                  <p:childTnLst>
                                    <p:animMotion origin="layout" path="M 0.1559 -3.7037E-7 L 0.96007 -3.7037E-7 " pathEditMode="relative" rAng="0" ptsTypes="AA">
                                      <p:cBhvr>
                                        <p:cTn id="76" dur="20000" fill="hold"/>
                                        <p:tgtEl>
                                          <p:spTgt spid="208"/>
                                        </p:tgtEl>
                                        <p:attrNameLst>
                                          <p:attrName>ppt_x</p:attrName>
                                          <p:attrName>ppt_y</p:attrName>
                                        </p:attrNameLst>
                                      </p:cBhvr>
                                      <p:rCtr x="40208" y="0"/>
                                    </p:animMotion>
                                  </p:childTnLst>
                                </p:cTn>
                              </p:par>
                              <p:par>
                                <p:cTn id="77" presetID="0" presetClass="path" presetSubtype="0" fill="hold" grpId="0" nodeType="withEffect">
                                  <p:stCondLst>
                                    <p:cond delay="0"/>
                                  </p:stCondLst>
                                  <p:childTnLst>
                                    <p:animMotion origin="layout" path="M -0.04566 1.85185E-6 L 0.96007 1.85185E-6 " pathEditMode="relative" rAng="0" ptsTypes="AA">
                                      <p:cBhvr>
                                        <p:cTn id="78" dur="20000" fill="hold"/>
                                        <p:tgtEl>
                                          <p:spTgt spid="210"/>
                                        </p:tgtEl>
                                        <p:attrNameLst>
                                          <p:attrName>ppt_x</p:attrName>
                                          <p:attrName>ppt_y</p:attrName>
                                        </p:attrNameLst>
                                      </p:cBhvr>
                                      <p:rCtr x="50278" y="0"/>
                                    </p:animMotion>
                                  </p:childTnLst>
                                </p:cTn>
                              </p:par>
                              <p:par>
                                <p:cTn id="79" presetID="0" presetClass="path" presetSubtype="0" fill="hold" grpId="0" nodeType="withEffect">
                                  <p:stCondLst>
                                    <p:cond delay="0"/>
                                  </p:stCondLst>
                                  <p:childTnLst>
                                    <p:animMotion origin="layout" path="M -0.14288 -2.96296E-6 L 0.96007 -2.96296E-6 " pathEditMode="relative" rAng="0" ptsTypes="AA">
                                      <p:cBhvr>
                                        <p:cTn id="80" dur="20000" fill="hold"/>
                                        <p:tgtEl>
                                          <p:spTgt spid="214"/>
                                        </p:tgtEl>
                                        <p:attrNameLst>
                                          <p:attrName>ppt_x</p:attrName>
                                          <p:attrName>ppt_y</p:attrName>
                                        </p:attrNameLst>
                                      </p:cBhvr>
                                      <p:rCtr x="55139" y="0"/>
                                    </p:animMotion>
                                  </p:childTnLst>
                                </p:cTn>
                              </p:par>
                              <p:par>
                                <p:cTn id="81" presetID="0" presetClass="path" presetSubtype="0" fill="hold" grpId="0" nodeType="withEffect">
                                  <p:stCondLst>
                                    <p:cond delay="0"/>
                                  </p:stCondLst>
                                  <p:childTnLst>
                                    <p:animMotion origin="layout" path="M -0.26615 -4.44444E-6 L 0.96007 -4.44444E-6 " pathEditMode="relative" rAng="0" ptsTypes="AA">
                                      <p:cBhvr>
                                        <p:cTn id="82" dur="20000" fill="hold"/>
                                        <p:tgtEl>
                                          <p:spTgt spid="215"/>
                                        </p:tgtEl>
                                        <p:attrNameLst>
                                          <p:attrName>ppt_x</p:attrName>
                                          <p:attrName>ppt_y</p:attrName>
                                        </p:attrNameLst>
                                      </p:cBhvr>
                                      <p:rCtr x="61302" y="0"/>
                                    </p:animMotion>
                                  </p:childTnLst>
                                </p:cTn>
                              </p:par>
                              <p:par>
                                <p:cTn id="83" presetID="0" presetClass="path" presetSubtype="0" fill="hold" grpId="0" nodeType="withEffect">
                                  <p:stCondLst>
                                    <p:cond delay="0"/>
                                  </p:stCondLst>
                                  <p:childTnLst>
                                    <p:animMotion origin="layout" path="M -0.04566 1.85185E-6 L 0.96007 1.85185E-6 " pathEditMode="relative" rAng="0" ptsTypes="AA">
                                      <p:cBhvr>
                                        <p:cTn id="84" dur="20000" fill="hold"/>
                                        <p:tgtEl>
                                          <p:spTgt spid="218"/>
                                        </p:tgtEl>
                                        <p:attrNameLst>
                                          <p:attrName>ppt_x</p:attrName>
                                          <p:attrName>ppt_y</p:attrName>
                                        </p:attrNameLst>
                                      </p:cBhvr>
                                      <p:rCtr x="50278" y="0"/>
                                    </p:animMotion>
                                  </p:childTnLst>
                                </p:cTn>
                              </p:par>
                              <p:par>
                                <p:cTn id="85" presetID="0" presetClass="path" presetSubtype="0" fill="hold" grpId="0" nodeType="withEffect">
                                  <p:stCondLst>
                                    <p:cond delay="0"/>
                                  </p:stCondLst>
                                  <p:childTnLst>
                                    <p:animMotion origin="layout" path="M 0.08437 1.85185E-6 L 0.96007 1.85185E-6 " pathEditMode="relative" rAng="0" ptsTypes="AA">
                                      <p:cBhvr>
                                        <p:cTn id="86" dur="20000" fill="hold"/>
                                        <p:tgtEl>
                                          <p:spTgt spid="220"/>
                                        </p:tgtEl>
                                        <p:attrNameLst>
                                          <p:attrName>ppt_x</p:attrName>
                                          <p:attrName>ppt_y</p:attrName>
                                        </p:attrNameLst>
                                      </p:cBhvr>
                                      <p:rCtr x="43785" y="0"/>
                                    </p:animMotion>
                                  </p:childTnLst>
                                </p:cTn>
                              </p:par>
                              <p:par>
                                <p:cTn id="87" presetID="0" presetClass="path" presetSubtype="0" fill="hold" grpId="0" nodeType="withEffect">
                                  <p:stCondLst>
                                    <p:cond delay="0"/>
                                  </p:stCondLst>
                                  <p:childTnLst>
                                    <p:animMotion origin="layout" path="M -0.28073 -0.04352 L 0.82222 -0.04352 " pathEditMode="relative" rAng="0" ptsTypes="AA">
                                      <p:cBhvr>
                                        <p:cTn id="88" dur="20000" fill="hold"/>
                                        <p:tgtEl>
                                          <p:spTgt spid="230"/>
                                        </p:tgtEl>
                                        <p:attrNameLst>
                                          <p:attrName>ppt_x</p:attrName>
                                          <p:attrName>ppt_y</p:attrName>
                                        </p:attrNameLst>
                                      </p:cBhvr>
                                      <p:rCtr x="55156" y="0"/>
                                    </p:animMotion>
                                  </p:childTnLst>
                                </p:cTn>
                              </p:par>
                              <p:par>
                                <p:cTn id="89" presetID="0" presetClass="path" presetSubtype="0" fill="hold" grpId="0" nodeType="withEffect">
                                  <p:stCondLst>
                                    <p:cond delay="0"/>
                                  </p:stCondLst>
                                  <p:childTnLst>
                                    <p:animMotion origin="layout" path="M -0.14288 -2.96296E-6 L 0.96007 -2.96296E-6 " pathEditMode="relative" rAng="0" ptsTypes="AA">
                                      <p:cBhvr>
                                        <p:cTn id="90" dur="20000" fill="hold"/>
                                        <p:tgtEl>
                                          <p:spTgt spid="238"/>
                                        </p:tgtEl>
                                        <p:attrNameLst>
                                          <p:attrName>ppt_x</p:attrName>
                                          <p:attrName>ppt_y</p:attrName>
                                        </p:attrNameLst>
                                      </p:cBhvr>
                                      <p:rCtr x="55139" y="0"/>
                                    </p:animMotion>
                                  </p:childTnLst>
                                </p:cTn>
                              </p:par>
                              <p:par>
                                <p:cTn id="91" presetID="0" presetClass="path" presetSubtype="0" fill="hold" grpId="0" nodeType="withEffect">
                                  <p:stCondLst>
                                    <p:cond delay="0"/>
                                  </p:stCondLst>
                                  <p:childTnLst>
                                    <p:animMotion origin="layout" path="M -0.37396 3.33333E-6 L 0.96007 3.33333E-6 " pathEditMode="relative" rAng="0" ptsTypes="AA">
                                      <p:cBhvr>
                                        <p:cTn id="92" dur="20000" fill="hold"/>
                                        <p:tgtEl>
                                          <p:spTgt spid="243"/>
                                        </p:tgtEl>
                                        <p:attrNameLst>
                                          <p:attrName>ppt_x</p:attrName>
                                          <p:attrName>ppt_y</p:attrName>
                                        </p:attrNameLst>
                                      </p:cBhvr>
                                      <p:rCtr x="66701" y="0"/>
                                    </p:animMotion>
                                  </p:childTnLst>
                                </p:cTn>
                              </p:par>
                              <p:par>
                                <p:cTn id="93" presetID="0" presetClass="path" presetSubtype="0" fill="hold" grpId="0" nodeType="withEffect">
                                  <p:stCondLst>
                                    <p:cond delay="0"/>
                                  </p:stCondLst>
                                  <p:childTnLst>
                                    <p:animMotion origin="layout" path="M 0.1559 -3.7037E-7 L 0.96007 -3.7037E-7 " pathEditMode="relative" rAng="0" ptsTypes="AA">
                                      <p:cBhvr>
                                        <p:cTn id="94" dur="20000" fill="hold"/>
                                        <p:tgtEl>
                                          <p:spTgt spid="248"/>
                                        </p:tgtEl>
                                        <p:attrNameLst>
                                          <p:attrName>ppt_x</p:attrName>
                                          <p:attrName>ppt_y</p:attrName>
                                        </p:attrNameLst>
                                      </p:cBhvr>
                                      <p:rCtr x="40208" y="0"/>
                                    </p:animMotion>
                                  </p:childTnLst>
                                </p:cTn>
                              </p:par>
                              <p:par>
                                <p:cTn id="95" presetID="0" presetClass="path" presetSubtype="0" fill="hold" grpId="0" nodeType="withEffect">
                                  <p:stCondLst>
                                    <p:cond delay="0"/>
                                  </p:stCondLst>
                                  <p:childTnLst>
                                    <p:animMotion origin="layout" path="M -0.14288 -2.96296E-6 L 0.96007 -2.96296E-6 " pathEditMode="relative" rAng="0" ptsTypes="AA">
                                      <p:cBhvr>
                                        <p:cTn id="96" dur="20000" fill="hold"/>
                                        <p:tgtEl>
                                          <p:spTgt spid="254"/>
                                        </p:tgtEl>
                                        <p:attrNameLst>
                                          <p:attrName>ppt_x</p:attrName>
                                          <p:attrName>ppt_y</p:attrName>
                                        </p:attrNameLst>
                                      </p:cBhvr>
                                      <p:rCtr x="55139" y="0"/>
                                    </p:animMotion>
                                  </p:childTnLst>
                                </p:cTn>
                              </p:par>
                              <p:par>
                                <p:cTn id="97" presetID="0" presetClass="path" presetSubtype="0" fill="hold" grpId="0" nodeType="withEffect">
                                  <p:stCondLst>
                                    <p:cond delay="0"/>
                                  </p:stCondLst>
                                  <p:childTnLst>
                                    <p:animMotion origin="layout" path="M -0.26615 -4.44444E-6 L 0.96007 -4.44444E-6 " pathEditMode="relative" rAng="0" ptsTypes="AA">
                                      <p:cBhvr>
                                        <p:cTn id="98" dur="20000" fill="hold"/>
                                        <p:tgtEl>
                                          <p:spTgt spid="255"/>
                                        </p:tgtEl>
                                        <p:attrNameLst>
                                          <p:attrName>ppt_x</p:attrName>
                                          <p:attrName>ppt_y</p:attrName>
                                        </p:attrNameLst>
                                      </p:cBhvr>
                                      <p:rCtr x="61302" y="0"/>
                                    </p:animMotion>
                                  </p:childTnLst>
                                </p:cTn>
                              </p:par>
                              <p:par>
                                <p:cTn id="99" presetID="0" presetClass="path" presetSubtype="0" fill="hold" grpId="0" nodeType="withEffect">
                                  <p:stCondLst>
                                    <p:cond delay="0"/>
                                  </p:stCondLst>
                                  <p:childTnLst>
                                    <p:animMotion origin="layout" path="M -0.27031 3.7037E-6 L 0.96007 3.7037E-6 " pathEditMode="relative" rAng="0" ptsTypes="AA">
                                      <p:cBhvr>
                                        <p:cTn id="100" dur="20000" fill="hold"/>
                                        <p:tgtEl>
                                          <p:spTgt spid="257"/>
                                        </p:tgtEl>
                                        <p:attrNameLst>
                                          <p:attrName>ppt_x</p:attrName>
                                          <p:attrName>ppt_y</p:attrName>
                                        </p:attrNameLst>
                                      </p:cBhvr>
                                      <p:rCtr x="61510" y="0"/>
                                    </p:animMotion>
                                  </p:childTnLst>
                                </p:cTn>
                              </p:par>
                              <p:par>
                                <p:cTn id="101" presetID="0" presetClass="path" presetSubtype="0" fill="hold" grpId="0" nodeType="withEffect">
                                  <p:stCondLst>
                                    <p:cond delay="0"/>
                                  </p:stCondLst>
                                  <p:childTnLst>
                                    <p:animMotion origin="layout" path="M -0.37396 3.33333E-6 L 0.96007 3.33333E-6 " pathEditMode="relative" rAng="0" ptsTypes="AA">
                                      <p:cBhvr>
                                        <p:cTn id="102" dur="20000" fill="hold"/>
                                        <p:tgtEl>
                                          <p:spTgt spid="259"/>
                                        </p:tgtEl>
                                        <p:attrNameLst>
                                          <p:attrName>ppt_x</p:attrName>
                                          <p:attrName>ppt_y</p:attrName>
                                        </p:attrNameLst>
                                      </p:cBhvr>
                                      <p:rCtr x="66701" y="0"/>
                                    </p:animMotion>
                                  </p:childTnLst>
                                </p:cTn>
                              </p:par>
                              <p:par>
                                <p:cTn id="103" presetID="0" presetClass="path" presetSubtype="0" fill="hold" grpId="0" nodeType="withEffect">
                                  <p:stCondLst>
                                    <p:cond delay="0"/>
                                  </p:stCondLst>
                                  <p:childTnLst>
                                    <p:animMotion origin="layout" path="M 0.08437 1.85185E-6 L 0.96007 1.85185E-6 " pathEditMode="relative" rAng="0" ptsTypes="AA">
                                      <p:cBhvr>
                                        <p:cTn id="104" dur="20000" fill="hold"/>
                                        <p:tgtEl>
                                          <p:spTgt spid="260"/>
                                        </p:tgtEl>
                                        <p:attrNameLst>
                                          <p:attrName>ppt_x</p:attrName>
                                          <p:attrName>ppt_y</p:attrName>
                                        </p:attrNameLst>
                                      </p:cBhvr>
                                      <p:rCtr x="43785" y="0"/>
                                    </p:animMotion>
                                  </p:childTnLst>
                                </p:cTn>
                              </p:par>
                              <p:par>
                                <p:cTn id="105" presetID="0" presetClass="path" presetSubtype="0" fill="hold" grpId="0" nodeType="withEffect">
                                  <p:stCondLst>
                                    <p:cond delay="0"/>
                                  </p:stCondLst>
                                  <p:childTnLst>
                                    <p:animMotion origin="layout" path="M -0.14288 -2.96296E-6 L 0.96007 -2.96296E-6 " pathEditMode="relative" rAng="0" ptsTypes="AA">
                                      <p:cBhvr>
                                        <p:cTn id="106" dur="20000" fill="hold"/>
                                        <p:tgtEl>
                                          <p:spTgt spid="262"/>
                                        </p:tgtEl>
                                        <p:attrNameLst>
                                          <p:attrName>ppt_x</p:attrName>
                                          <p:attrName>ppt_y</p:attrName>
                                        </p:attrNameLst>
                                      </p:cBhvr>
                                      <p:rCtr x="55139" y="0"/>
                                    </p:animMotion>
                                  </p:childTnLst>
                                </p:cTn>
                              </p:par>
                              <p:par>
                                <p:cTn id="107" presetID="0" presetClass="path" presetSubtype="0" fill="hold" grpId="0" nodeType="withEffect">
                                  <p:stCondLst>
                                    <p:cond delay="0"/>
                                  </p:stCondLst>
                                  <p:childTnLst>
                                    <p:animMotion origin="layout" path="M -0.14288 -2.96296E-6 L 0.96007 -2.96296E-6 " pathEditMode="relative" rAng="0" ptsTypes="AA">
                                      <p:cBhvr>
                                        <p:cTn id="108" dur="20000" fill="hold"/>
                                        <p:tgtEl>
                                          <p:spTgt spid="270"/>
                                        </p:tgtEl>
                                        <p:attrNameLst>
                                          <p:attrName>ppt_x</p:attrName>
                                          <p:attrName>ppt_y</p:attrName>
                                        </p:attrNameLst>
                                      </p:cBhvr>
                                      <p:rCtr x="55139" y="0"/>
                                    </p:animMotion>
                                  </p:childTnLst>
                                </p:cTn>
                              </p:par>
                              <p:par>
                                <p:cTn id="109" presetID="0" presetClass="path" presetSubtype="0" fill="hold" grpId="0" nodeType="withEffect">
                                  <p:stCondLst>
                                    <p:cond delay="0"/>
                                  </p:stCondLst>
                                  <p:childTnLst>
                                    <p:animMotion origin="layout" path="M -0.14288 -2.96296E-6 L 0.96007 -2.96296E-6 " pathEditMode="relative" rAng="0" ptsTypes="AA">
                                      <p:cBhvr>
                                        <p:cTn id="110" dur="20000" fill="hold"/>
                                        <p:tgtEl>
                                          <p:spTgt spid="286"/>
                                        </p:tgtEl>
                                        <p:attrNameLst>
                                          <p:attrName>ppt_x</p:attrName>
                                          <p:attrName>ppt_y</p:attrName>
                                        </p:attrNameLst>
                                      </p:cBhvr>
                                      <p:rCtr x="55139" y="0"/>
                                    </p:animMotion>
                                  </p:childTnLst>
                                </p:cTn>
                              </p:par>
                              <p:par>
                                <p:cTn id="111" presetID="0" presetClass="path" presetSubtype="0" fill="hold" grpId="0" nodeType="withEffect">
                                  <p:stCondLst>
                                    <p:cond delay="0"/>
                                  </p:stCondLst>
                                  <p:childTnLst>
                                    <p:animMotion origin="layout" path="M 0.08437 1.85185E-6 L 0.96007 1.85185E-6 " pathEditMode="relative" rAng="0" ptsTypes="AA">
                                      <p:cBhvr>
                                        <p:cTn id="112" dur="20000" fill="hold"/>
                                        <p:tgtEl>
                                          <p:spTgt spid="292"/>
                                        </p:tgtEl>
                                        <p:attrNameLst>
                                          <p:attrName>ppt_x</p:attrName>
                                          <p:attrName>ppt_y</p:attrName>
                                        </p:attrNameLst>
                                      </p:cBhvr>
                                      <p:rCtr x="43785" y="0"/>
                                    </p:animMotion>
                                  </p:childTnLst>
                                </p:cTn>
                              </p:par>
                              <p:par>
                                <p:cTn id="113" presetID="0" presetClass="path" presetSubtype="0" fill="hold" grpId="0" nodeType="withEffect">
                                  <p:stCondLst>
                                    <p:cond delay="0"/>
                                  </p:stCondLst>
                                  <p:childTnLst>
                                    <p:animMotion origin="layout" path="M 0.08437 1.85185E-6 L 0.96007 1.85185E-6 " pathEditMode="relative" rAng="0" ptsTypes="AA">
                                      <p:cBhvr>
                                        <p:cTn id="114" dur="20000" fill="hold"/>
                                        <p:tgtEl>
                                          <p:spTgt spid="300"/>
                                        </p:tgtEl>
                                        <p:attrNameLst>
                                          <p:attrName>ppt_x</p:attrName>
                                          <p:attrName>ppt_y</p:attrName>
                                        </p:attrNameLst>
                                      </p:cBhvr>
                                      <p:rCtr x="43785" y="0"/>
                                    </p:animMotion>
                                  </p:childTnLst>
                                </p:cTn>
                              </p:par>
                              <p:par>
                                <p:cTn id="115" presetID="0" presetClass="path" presetSubtype="0" fill="hold" grpId="0" nodeType="withEffect">
                                  <p:stCondLst>
                                    <p:cond delay="0"/>
                                  </p:stCondLst>
                                  <p:childTnLst>
                                    <p:animMotion origin="layout" path="M 0.08437 1.85185E-6 L 0.96007 1.85185E-6 " pathEditMode="relative" rAng="0" ptsTypes="AA">
                                      <p:cBhvr>
                                        <p:cTn id="116" dur="20000" fill="hold"/>
                                        <p:tgtEl>
                                          <p:spTgt spid="308"/>
                                        </p:tgtEl>
                                        <p:attrNameLst>
                                          <p:attrName>ppt_x</p:attrName>
                                          <p:attrName>ppt_y</p:attrName>
                                        </p:attrNameLst>
                                      </p:cBhvr>
                                      <p:rCtr x="43785" y="0"/>
                                    </p:animMotion>
                                  </p:childTnLst>
                                </p:cTn>
                              </p:par>
                              <p:par>
                                <p:cTn id="117" presetID="0" presetClass="path" presetSubtype="0" fill="hold" grpId="0" nodeType="withEffect">
                                  <p:stCondLst>
                                    <p:cond delay="0"/>
                                  </p:stCondLst>
                                  <p:childTnLst>
                                    <p:animMotion origin="layout" path="M -0.27031 3.7037E-6 L 0.96007 3.7037E-6 " pathEditMode="relative" rAng="0" ptsTypes="AA">
                                      <p:cBhvr>
                                        <p:cTn id="118" dur="20000" fill="hold"/>
                                        <p:tgtEl>
                                          <p:spTgt spid="321"/>
                                        </p:tgtEl>
                                        <p:attrNameLst>
                                          <p:attrName>ppt_x</p:attrName>
                                          <p:attrName>ppt_y</p:attrName>
                                        </p:attrNameLst>
                                      </p:cBhvr>
                                      <p:rCtr x="61510" y="0"/>
                                    </p:animMotion>
                                  </p:childTnLst>
                                </p:cTn>
                              </p:par>
                              <p:par>
                                <p:cTn id="119" presetID="0" presetClass="path" presetSubtype="0" fill="hold" grpId="0" nodeType="withEffect">
                                  <p:stCondLst>
                                    <p:cond delay="0"/>
                                  </p:stCondLst>
                                  <p:childTnLst>
                                    <p:animMotion origin="layout" path="M 0.08437 1.85185E-6 L 0.96007 1.85185E-6 " pathEditMode="relative" rAng="0" ptsTypes="AA">
                                      <p:cBhvr>
                                        <p:cTn id="120" dur="20000" fill="hold"/>
                                        <p:tgtEl>
                                          <p:spTgt spid="324"/>
                                        </p:tgtEl>
                                        <p:attrNameLst>
                                          <p:attrName>ppt_x</p:attrName>
                                          <p:attrName>ppt_y</p:attrName>
                                        </p:attrNameLst>
                                      </p:cBhvr>
                                      <p:rCtr x="43785" y="0"/>
                                    </p:animMotion>
                                  </p:childTnLst>
                                </p:cTn>
                              </p:par>
                              <p:par>
                                <p:cTn id="121" presetID="0" presetClass="path" presetSubtype="0" fill="hold" grpId="0" nodeType="withEffect">
                                  <p:stCondLst>
                                    <p:cond delay="0"/>
                                  </p:stCondLst>
                                  <p:childTnLst>
                                    <p:animMotion origin="layout" path="M -0.26615 -4.44444E-6 L 0.96007 -4.44444E-6 " pathEditMode="relative" rAng="0" ptsTypes="AA">
                                      <p:cBhvr>
                                        <p:cTn id="122" dur="20000" fill="hold"/>
                                        <p:tgtEl>
                                          <p:spTgt spid="327"/>
                                        </p:tgtEl>
                                        <p:attrNameLst>
                                          <p:attrName>ppt_x</p:attrName>
                                          <p:attrName>ppt_y</p:attrName>
                                        </p:attrNameLst>
                                      </p:cBhvr>
                                      <p:rCtr x="61302" y="0"/>
                                    </p:animMotion>
                                  </p:childTnLst>
                                </p:cTn>
                              </p:par>
                              <p:par>
                                <p:cTn id="123" presetID="0" presetClass="path" presetSubtype="0" fill="hold" grpId="0" nodeType="withEffect">
                                  <p:stCondLst>
                                    <p:cond delay="0"/>
                                  </p:stCondLst>
                                  <p:childTnLst>
                                    <p:animMotion origin="layout" path="M -0.37396 3.33333E-6 L 0.96007 3.33333E-6 " pathEditMode="relative" rAng="0" ptsTypes="AA">
                                      <p:cBhvr>
                                        <p:cTn id="124" dur="20000" fill="hold"/>
                                        <p:tgtEl>
                                          <p:spTgt spid="331"/>
                                        </p:tgtEl>
                                        <p:attrNameLst>
                                          <p:attrName>ppt_x</p:attrName>
                                          <p:attrName>ppt_y</p:attrName>
                                        </p:attrNameLst>
                                      </p:cBhvr>
                                      <p:rCtr x="66701" y="0"/>
                                    </p:animMotion>
                                  </p:childTnLst>
                                </p:cTn>
                              </p:par>
                              <p:par>
                                <p:cTn id="125" presetID="0" presetClass="path" presetSubtype="0" fill="hold" grpId="0" nodeType="withEffect">
                                  <p:stCondLst>
                                    <p:cond delay="0"/>
                                  </p:stCondLst>
                                  <p:childTnLst>
                                    <p:animMotion origin="layout" path="M 0.08437 1.85185E-6 L 0.96007 1.85185E-6 " pathEditMode="relative" rAng="0" ptsTypes="AA">
                                      <p:cBhvr>
                                        <p:cTn id="126" dur="20000" fill="hold"/>
                                        <p:tgtEl>
                                          <p:spTgt spid="332"/>
                                        </p:tgtEl>
                                        <p:attrNameLst>
                                          <p:attrName>ppt_x</p:attrName>
                                          <p:attrName>ppt_y</p:attrName>
                                        </p:attrNameLst>
                                      </p:cBhvr>
                                      <p:rCtr x="43785" y="0"/>
                                    </p:animMotion>
                                  </p:childTnLst>
                                </p:cTn>
                              </p:par>
                              <p:par>
                                <p:cTn id="127" presetID="0" presetClass="path" presetSubtype="0" fill="hold" grpId="0" nodeType="withEffect">
                                  <p:stCondLst>
                                    <p:cond delay="0"/>
                                  </p:stCondLst>
                                  <p:childTnLst>
                                    <p:animMotion origin="layout" path="M -0.14288 -2.96296E-6 L 0.96007 -2.96296E-6 " pathEditMode="relative" rAng="0" ptsTypes="AA">
                                      <p:cBhvr>
                                        <p:cTn id="128" dur="20000" fill="hold"/>
                                        <p:tgtEl>
                                          <p:spTgt spid="334"/>
                                        </p:tgtEl>
                                        <p:attrNameLst>
                                          <p:attrName>ppt_x</p:attrName>
                                          <p:attrName>ppt_y</p:attrName>
                                        </p:attrNameLst>
                                      </p:cBhvr>
                                      <p:rCtr x="55139" y="0"/>
                                    </p:animMotion>
                                  </p:childTnLst>
                                </p:cTn>
                              </p:par>
                              <p:par>
                                <p:cTn id="129" presetID="0" presetClass="path" presetSubtype="0" fill="hold" grpId="0" nodeType="withEffect">
                                  <p:stCondLst>
                                    <p:cond delay="0"/>
                                  </p:stCondLst>
                                  <p:childTnLst>
                                    <p:animMotion origin="layout" path="M -0.26615 -4.44444E-6 L 0.96007 -4.44444E-6 " pathEditMode="relative" rAng="0" ptsTypes="AA">
                                      <p:cBhvr>
                                        <p:cTn id="130" dur="20000" fill="hold"/>
                                        <p:tgtEl>
                                          <p:spTgt spid="335"/>
                                        </p:tgtEl>
                                        <p:attrNameLst>
                                          <p:attrName>ppt_x</p:attrName>
                                          <p:attrName>ppt_y</p:attrName>
                                        </p:attrNameLst>
                                      </p:cBhvr>
                                      <p:rCtr x="61302" y="0"/>
                                    </p:animMotion>
                                  </p:childTnLst>
                                </p:cTn>
                              </p:par>
                              <p:par>
                                <p:cTn id="131" presetID="0" presetClass="path" presetSubtype="0" fill="hold" grpId="0" nodeType="withEffect">
                                  <p:stCondLst>
                                    <p:cond delay="0"/>
                                  </p:stCondLst>
                                  <p:childTnLst>
                                    <p:animMotion origin="layout" path="M -0.04566 1.85185E-6 L 0.96007 1.85185E-6 " pathEditMode="relative" rAng="0" ptsTypes="AA">
                                      <p:cBhvr>
                                        <p:cTn id="132" dur="20000" fill="hold"/>
                                        <p:tgtEl>
                                          <p:spTgt spid="338"/>
                                        </p:tgtEl>
                                        <p:attrNameLst>
                                          <p:attrName>ppt_x</p:attrName>
                                          <p:attrName>ppt_y</p:attrName>
                                        </p:attrNameLst>
                                      </p:cBhvr>
                                      <p:rCtr x="50278" y="0"/>
                                    </p:animMotion>
                                  </p:childTnLst>
                                </p:cTn>
                              </p:par>
                              <p:par>
                                <p:cTn id="133" presetID="0" presetClass="path" presetSubtype="0" fill="hold" grpId="0" nodeType="withEffect">
                                  <p:stCondLst>
                                    <p:cond delay="0"/>
                                  </p:stCondLst>
                                  <p:childTnLst>
                                    <p:animMotion origin="layout" path="M -0.37396 3.33333E-6 L 0.96007 3.33333E-6 " pathEditMode="relative" rAng="0" ptsTypes="AA">
                                      <p:cBhvr>
                                        <p:cTn id="134" dur="20000" fill="hold"/>
                                        <p:tgtEl>
                                          <p:spTgt spid="339"/>
                                        </p:tgtEl>
                                        <p:attrNameLst>
                                          <p:attrName>ppt_x</p:attrName>
                                          <p:attrName>ppt_y</p:attrName>
                                        </p:attrNameLst>
                                      </p:cBhvr>
                                      <p:rCtr x="66701" y="0"/>
                                    </p:animMotion>
                                  </p:childTnLst>
                                </p:cTn>
                              </p:par>
                              <p:par>
                                <p:cTn id="135" presetID="0" presetClass="path" presetSubtype="0" fill="hold" grpId="0" nodeType="withEffect">
                                  <p:stCondLst>
                                    <p:cond delay="0"/>
                                  </p:stCondLst>
                                  <p:childTnLst>
                                    <p:animMotion origin="layout" path="M 0.08437 1.85185E-6 L 0.96007 1.85185E-6 " pathEditMode="relative" rAng="0" ptsTypes="AA">
                                      <p:cBhvr>
                                        <p:cTn id="136" dur="20000" fill="hold"/>
                                        <p:tgtEl>
                                          <p:spTgt spid="340"/>
                                        </p:tgtEl>
                                        <p:attrNameLst>
                                          <p:attrName>ppt_x</p:attrName>
                                          <p:attrName>ppt_y</p:attrName>
                                        </p:attrNameLst>
                                      </p:cBhvr>
                                      <p:rCtr x="43785" y="0"/>
                                    </p:animMotion>
                                  </p:childTnLst>
                                </p:cTn>
                              </p:par>
                              <p:par>
                                <p:cTn id="137" presetID="0" presetClass="path" presetSubtype="0" fill="hold" grpId="0" nodeType="withEffect">
                                  <p:stCondLst>
                                    <p:cond delay="0"/>
                                  </p:stCondLst>
                                  <p:childTnLst>
                                    <p:animMotion origin="layout" path="M -0.26615 -4.44444E-6 L 0.96007 -4.44444E-6 " pathEditMode="relative" rAng="0" ptsTypes="AA">
                                      <p:cBhvr>
                                        <p:cTn id="138" dur="20000" fill="hold"/>
                                        <p:tgtEl>
                                          <p:spTgt spid="343"/>
                                        </p:tgtEl>
                                        <p:attrNameLst>
                                          <p:attrName>ppt_x</p:attrName>
                                          <p:attrName>ppt_y</p:attrName>
                                        </p:attrNameLst>
                                      </p:cBhvr>
                                      <p:rCtr x="61302" y="0"/>
                                    </p:animMotion>
                                  </p:childTnLst>
                                </p:cTn>
                              </p:par>
                              <p:par>
                                <p:cTn id="139" presetID="0" presetClass="path" presetSubtype="0" fill="hold" grpId="0" nodeType="withEffect">
                                  <p:stCondLst>
                                    <p:cond delay="0"/>
                                  </p:stCondLst>
                                  <p:childTnLst>
                                    <p:animMotion origin="layout" path="M 0.08437 1.85185E-6 L 0.96007 1.85185E-6 " pathEditMode="relative" rAng="0" ptsTypes="AA">
                                      <p:cBhvr>
                                        <p:cTn id="140" dur="20000" fill="hold"/>
                                        <p:tgtEl>
                                          <p:spTgt spid="348"/>
                                        </p:tgtEl>
                                        <p:attrNameLst>
                                          <p:attrName>ppt_x</p:attrName>
                                          <p:attrName>ppt_y</p:attrName>
                                        </p:attrNameLst>
                                      </p:cBhvr>
                                      <p:rCtr x="43785" y="0"/>
                                    </p:animMotion>
                                  </p:childTnLst>
                                </p:cTn>
                              </p:par>
                              <p:par>
                                <p:cTn id="141" presetID="0" presetClass="path" presetSubtype="0" fill="hold" grpId="0" nodeType="withEffect">
                                  <p:stCondLst>
                                    <p:cond delay="0"/>
                                  </p:stCondLst>
                                  <p:childTnLst>
                                    <p:animMotion origin="layout" path="M -0.14288 -2.96296E-6 L 0.96007 -2.96296E-6 " pathEditMode="relative" rAng="0" ptsTypes="AA">
                                      <p:cBhvr>
                                        <p:cTn id="142" dur="20000" fill="hold"/>
                                        <p:tgtEl>
                                          <p:spTgt spid="350"/>
                                        </p:tgtEl>
                                        <p:attrNameLst>
                                          <p:attrName>ppt_x</p:attrName>
                                          <p:attrName>ppt_y</p:attrName>
                                        </p:attrNameLst>
                                      </p:cBhvr>
                                      <p:rCtr x="55139" y="0"/>
                                    </p:animMotion>
                                  </p:childTnLst>
                                </p:cTn>
                              </p:par>
                              <p:par>
                                <p:cTn id="143" presetID="0" presetClass="path" presetSubtype="0" fill="hold" grpId="0" nodeType="withEffect">
                                  <p:stCondLst>
                                    <p:cond delay="0"/>
                                  </p:stCondLst>
                                  <p:childTnLst>
                                    <p:animMotion origin="layout" path="M 0.1559 -3.7037E-7 L 0.96007 -3.7037E-7 " pathEditMode="relative" rAng="0" ptsTypes="AA">
                                      <p:cBhvr>
                                        <p:cTn id="144" dur="20000" fill="hold"/>
                                        <p:tgtEl>
                                          <p:spTgt spid="352"/>
                                        </p:tgtEl>
                                        <p:attrNameLst>
                                          <p:attrName>ppt_x</p:attrName>
                                          <p:attrName>ppt_y</p:attrName>
                                        </p:attrNameLst>
                                      </p:cBhvr>
                                      <p:rCtr x="40208" y="0"/>
                                    </p:animMotion>
                                  </p:childTnLst>
                                </p:cTn>
                              </p:par>
                              <p:par>
                                <p:cTn id="145" presetID="0" presetClass="path" presetSubtype="0" fill="hold" grpId="0" nodeType="withEffect">
                                  <p:stCondLst>
                                    <p:cond delay="0"/>
                                  </p:stCondLst>
                                  <p:childTnLst>
                                    <p:animMotion origin="layout" path="M -0.04566 1.85185E-6 L 0.96007 1.85185E-6 " pathEditMode="relative" rAng="0" ptsTypes="AA">
                                      <p:cBhvr>
                                        <p:cTn id="146" dur="20000" fill="hold"/>
                                        <p:tgtEl>
                                          <p:spTgt spid="354"/>
                                        </p:tgtEl>
                                        <p:attrNameLst>
                                          <p:attrName>ppt_x</p:attrName>
                                          <p:attrName>ppt_y</p:attrName>
                                        </p:attrNameLst>
                                      </p:cBhvr>
                                      <p:rCtr x="50278" y="0"/>
                                    </p:animMotion>
                                  </p:childTnLst>
                                </p:cTn>
                              </p:par>
                              <p:par>
                                <p:cTn id="147" presetID="0" presetClass="path" presetSubtype="0" fill="hold" grpId="0" nodeType="withEffect">
                                  <p:stCondLst>
                                    <p:cond delay="0"/>
                                  </p:stCondLst>
                                  <p:childTnLst>
                                    <p:animMotion origin="layout" path="M 0.08437 1.85185E-6 L 0.96007 1.85185E-6 " pathEditMode="relative" rAng="0" ptsTypes="AA">
                                      <p:cBhvr>
                                        <p:cTn id="148" dur="20000" fill="hold"/>
                                        <p:tgtEl>
                                          <p:spTgt spid="356"/>
                                        </p:tgtEl>
                                        <p:attrNameLst>
                                          <p:attrName>ppt_x</p:attrName>
                                          <p:attrName>ppt_y</p:attrName>
                                        </p:attrNameLst>
                                      </p:cBhvr>
                                      <p:rCtr x="43785" y="0"/>
                                    </p:animMotion>
                                  </p:childTnLst>
                                </p:cTn>
                              </p:par>
                              <p:par>
                                <p:cTn id="149" presetID="0" presetClass="path" presetSubtype="0" fill="hold" grpId="0" nodeType="withEffect">
                                  <p:stCondLst>
                                    <p:cond delay="0"/>
                                  </p:stCondLst>
                                  <p:childTnLst>
                                    <p:animMotion origin="layout" path="M 0.04826 2.59259E-6 L 0.96007 2.59259E-6 " pathEditMode="relative" rAng="0" ptsTypes="AA">
                                      <p:cBhvr>
                                        <p:cTn id="150" dur="20000" fill="hold"/>
                                        <p:tgtEl>
                                          <p:spTgt spid="357"/>
                                        </p:tgtEl>
                                        <p:attrNameLst>
                                          <p:attrName>ppt_x</p:attrName>
                                          <p:attrName>ppt_y</p:attrName>
                                        </p:attrNameLst>
                                      </p:cBhvr>
                                      <p:rCtr x="45590" y="0"/>
                                    </p:animMotion>
                                  </p:childTnLst>
                                </p:cTn>
                              </p:par>
                              <p:par>
                                <p:cTn id="151" presetID="63" presetClass="path" presetSubtype="0" fill="hold" nodeType="withEffect">
                                  <p:stCondLst>
                                    <p:cond delay="0"/>
                                  </p:stCondLst>
                                  <p:childTnLst>
                                    <p:animMotion origin="layout" path="M 0 0  L 0.25 0  E" pathEditMode="relative" ptsTypes="">
                                      <p:cBhvr>
                                        <p:cTn id="152" dur="20000" spd="-100000" fill="hold"/>
                                        <p:tgtEl>
                                          <p:spTgt spid="390"/>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 grpId="0" animBg="1"/>
      <p:bldP spid="133" grpId="0" animBg="1"/>
      <p:bldP spid="134" grpId="0" animBg="1"/>
      <p:bldP spid="136" grpId="0" animBg="1"/>
      <p:bldP spid="137" grpId="0" animBg="1"/>
      <p:bldP spid="138" grpId="0" animBg="1"/>
      <p:bldP spid="141" grpId="0" animBg="1"/>
      <p:bldP spid="144" grpId="0" animBg="1"/>
      <p:bldP spid="145" grpId="0" animBg="1"/>
      <p:bldP spid="150" grpId="0" animBg="1"/>
      <p:bldP spid="151" grpId="0" animBg="1"/>
      <p:bldP spid="152" grpId="0" animBg="1"/>
      <p:bldP spid="153" grpId="0" animBg="1"/>
      <p:bldP spid="154" grpId="0" animBg="1"/>
      <p:bldP spid="157" grpId="0" animBg="1"/>
      <p:bldP spid="166" grpId="0" animBg="1"/>
      <p:bldP spid="170" grpId="0" animBg="1"/>
      <p:bldP spid="172" grpId="0" animBg="1"/>
      <p:bldP spid="174" grpId="0" animBg="1"/>
      <p:bldP spid="175" grpId="0" animBg="1"/>
      <p:bldP spid="178" grpId="0" animBg="1"/>
      <p:bldP spid="179" grpId="0" animBg="1"/>
      <p:bldP spid="180" grpId="0" animBg="1"/>
      <p:bldP spid="182" grpId="0" animBg="1"/>
      <p:bldP spid="188" grpId="0" animBg="1"/>
      <p:bldP spid="190" grpId="0" animBg="1"/>
      <p:bldP spid="192" grpId="0" animBg="1"/>
      <p:bldP spid="194" grpId="0" animBg="1"/>
      <p:bldP spid="198" grpId="0" animBg="1"/>
      <p:bldP spid="199" grpId="0" animBg="1"/>
      <p:bldP spid="200" grpId="0" animBg="1"/>
      <p:bldP spid="202" grpId="0" animBg="1"/>
      <p:bldP spid="203" grpId="0" animBg="1"/>
      <p:bldP spid="204" grpId="0" animBg="1"/>
      <p:bldP spid="206" grpId="0" animBg="1"/>
      <p:bldP spid="208" grpId="0" animBg="1"/>
      <p:bldP spid="210" grpId="0" animBg="1"/>
      <p:bldP spid="214" grpId="0" animBg="1"/>
      <p:bldP spid="215" grpId="0" animBg="1"/>
      <p:bldP spid="218" grpId="0" animBg="1"/>
      <p:bldP spid="220" grpId="0" animBg="1"/>
      <p:bldP spid="230" grpId="0" animBg="1"/>
      <p:bldP spid="238" grpId="0" animBg="1"/>
      <p:bldP spid="243" grpId="0" animBg="1"/>
      <p:bldP spid="248" grpId="0" animBg="1"/>
      <p:bldP spid="254" grpId="0" animBg="1"/>
      <p:bldP spid="255" grpId="0" animBg="1"/>
      <p:bldP spid="257" grpId="0" animBg="1"/>
      <p:bldP spid="259" grpId="0" animBg="1"/>
      <p:bldP spid="260" grpId="0" animBg="1"/>
      <p:bldP spid="262" grpId="0" animBg="1"/>
      <p:bldP spid="270" grpId="0" animBg="1"/>
      <p:bldP spid="286" grpId="0" animBg="1"/>
      <p:bldP spid="292" grpId="0" animBg="1"/>
      <p:bldP spid="300" grpId="0" animBg="1"/>
      <p:bldP spid="308" grpId="0" animBg="1"/>
      <p:bldP spid="321" grpId="0" animBg="1"/>
      <p:bldP spid="324" grpId="0" animBg="1"/>
      <p:bldP spid="327" grpId="0" animBg="1"/>
      <p:bldP spid="331" grpId="0" animBg="1"/>
      <p:bldP spid="332" grpId="0" animBg="1"/>
      <p:bldP spid="334" grpId="0" animBg="1"/>
      <p:bldP spid="335" grpId="0" animBg="1"/>
      <p:bldP spid="338" grpId="0" animBg="1"/>
      <p:bldP spid="339" grpId="0" animBg="1"/>
      <p:bldP spid="340" grpId="0" animBg="1"/>
      <p:bldP spid="343" grpId="0" animBg="1"/>
      <p:bldP spid="348" grpId="0" animBg="1"/>
      <p:bldP spid="350" grpId="0" animBg="1"/>
      <p:bldP spid="352" grpId="0" animBg="1"/>
      <p:bldP spid="354" grpId="0" animBg="1"/>
      <p:bldP spid="356" grpId="0" animBg="1"/>
      <p:bldP spid="357" grpId="0" animBg="1"/>
    </p:bld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41_Custom Layout">
    <p:spTree>
      <p:nvGrpSpPr>
        <p:cNvPr id="1" name=""/>
        <p:cNvGrpSpPr/>
        <p:nvPr/>
      </p:nvGrpSpPr>
      <p:grpSpPr>
        <a:xfrm>
          <a:off x="0" y="0"/>
          <a:ext cx="0" cy="0"/>
          <a:chOff x="0" y="0"/>
          <a:chExt cx="0" cy="0"/>
        </a:xfrm>
      </p:grpSpPr>
      <p:pic>
        <p:nvPicPr>
          <p:cNvPr id="2" name="Picture 1" descr="techno-green.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1827877">
            <a:off x="-4049235" y="-692955"/>
            <a:ext cx="17965328" cy="16662813"/>
          </a:xfrm>
          <a:prstGeom prst="rect">
            <a:avLst/>
          </a:prstGeom>
        </p:spPr>
      </p:pic>
      <p:sp>
        <p:nvSpPr>
          <p:cNvPr id="114" name="Chevron 113"/>
          <p:cNvSpPr/>
          <p:nvPr userDrawn="1"/>
        </p:nvSpPr>
        <p:spPr>
          <a:xfrm>
            <a:off x="2742600" y="98414"/>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2" name="Chevron 121"/>
          <p:cNvSpPr/>
          <p:nvPr userDrawn="1"/>
        </p:nvSpPr>
        <p:spPr>
          <a:xfrm>
            <a:off x="5017789" y="98414"/>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1" name="Chevron 130"/>
          <p:cNvSpPr/>
          <p:nvPr userDrawn="1"/>
        </p:nvSpPr>
        <p:spPr>
          <a:xfrm>
            <a:off x="5397860" y="7087567"/>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8" name="Chevron 137"/>
          <p:cNvSpPr/>
          <p:nvPr userDrawn="1"/>
        </p:nvSpPr>
        <p:spPr>
          <a:xfrm>
            <a:off x="7313049" y="159639"/>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8" name="Chevron 347"/>
          <p:cNvSpPr/>
          <p:nvPr userDrawn="1"/>
        </p:nvSpPr>
        <p:spPr>
          <a:xfrm>
            <a:off x="-7762700" y="-1127467"/>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2" name="Chevron 351"/>
          <p:cNvSpPr/>
          <p:nvPr userDrawn="1"/>
        </p:nvSpPr>
        <p:spPr>
          <a:xfrm>
            <a:off x="-7989155" y="-72537"/>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4" name="Chevron 353"/>
          <p:cNvSpPr/>
          <p:nvPr userDrawn="1"/>
        </p:nvSpPr>
        <p:spPr>
          <a:xfrm>
            <a:off x="1978998" y="5725718"/>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6" name="Chevron 355"/>
          <p:cNvSpPr/>
          <p:nvPr userDrawn="1"/>
        </p:nvSpPr>
        <p:spPr>
          <a:xfrm>
            <a:off x="725539" y="5641293"/>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0" name="Chevron 359"/>
          <p:cNvSpPr/>
          <p:nvPr userDrawn="1"/>
        </p:nvSpPr>
        <p:spPr>
          <a:xfrm>
            <a:off x="-5713966" y="-72537"/>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2" name="Chevron 361"/>
          <p:cNvSpPr/>
          <p:nvPr userDrawn="1"/>
        </p:nvSpPr>
        <p:spPr>
          <a:xfrm>
            <a:off x="-3311994" y="-1487467"/>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0" name="Chevron 369"/>
          <p:cNvSpPr/>
          <p:nvPr userDrawn="1"/>
        </p:nvSpPr>
        <p:spPr>
          <a:xfrm>
            <a:off x="178774" y="5831160"/>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2" name="Chevron 371"/>
          <p:cNvSpPr/>
          <p:nvPr userDrawn="1"/>
        </p:nvSpPr>
        <p:spPr>
          <a:xfrm>
            <a:off x="-3192251" y="-1066242"/>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6" name="Chevron 375"/>
          <p:cNvSpPr/>
          <p:nvPr userDrawn="1"/>
        </p:nvSpPr>
        <p:spPr>
          <a:xfrm>
            <a:off x="-3418706" y="-11312"/>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8" name="Chevron 377"/>
          <p:cNvSpPr/>
          <p:nvPr userDrawn="1"/>
        </p:nvSpPr>
        <p:spPr>
          <a:xfrm>
            <a:off x="-1016734" y="-1426242"/>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0" name="Chevron 509"/>
          <p:cNvSpPr/>
          <p:nvPr userDrawn="1"/>
        </p:nvSpPr>
        <p:spPr>
          <a:xfrm>
            <a:off x="3290812" y="1145476"/>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1" name="Chevron 510"/>
          <p:cNvSpPr/>
          <p:nvPr userDrawn="1"/>
        </p:nvSpPr>
        <p:spPr>
          <a:xfrm>
            <a:off x="5583717" y="2266064"/>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5" name="Chevron 514"/>
          <p:cNvSpPr/>
          <p:nvPr userDrawn="1"/>
        </p:nvSpPr>
        <p:spPr>
          <a:xfrm>
            <a:off x="8086577" y="2986064"/>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8" name="Chevron 517"/>
          <p:cNvSpPr/>
          <p:nvPr userDrawn="1"/>
        </p:nvSpPr>
        <p:spPr>
          <a:xfrm>
            <a:off x="5566001" y="1145476"/>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9" name="Chevron 518"/>
          <p:cNvSpPr/>
          <p:nvPr userDrawn="1"/>
        </p:nvSpPr>
        <p:spPr>
          <a:xfrm>
            <a:off x="7858906" y="2266064"/>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3" name="Chevron 522"/>
          <p:cNvSpPr/>
          <p:nvPr userDrawn="1"/>
        </p:nvSpPr>
        <p:spPr>
          <a:xfrm>
            <a:off x="10361766" y="2986064"/>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6" name="Chevron 525"/>
          <p:cNvSpPr/>
          <p:nvPr userDrawn="1"/>
        </p:nvSpPr>
        <p:spPr>
          <a:xfrm>
            <a:off x="3290812" y="2626064"/>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7" name="Chevron 526"/>
          <p:cNvSpPr/>
          <p:nvPr userDrawn="1"/>
        </p:nvSpPr>
        <p:spPr>
          <a:xfrm>
            <a:off x="5583717" y="3746652"/>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9" name="Chevron 528"/>
          <p:cNvSpPr/>
          <p:nvPr userDrawn="1"/>
        </p:nvSpPr>
        <p:spPr>
          <a:xfrm>
            <a:off x="6531388" y="1914584"/>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1" name="Chevron 530"/>
          <p:cNvSpPr/>
          <p:nvPr userDrawn="1"/>
        </p:nvSpPr>
        <p:spPr>
          <a:xfrm>
            <a:off x="8086577" y="4466652"/>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4" name="Chevron 533"/>
          <p:cNvSpPr/>
          <p:nvPr userDrawn="1"/>
        </p:nvSpPr>
        <p:spPr>
          <a:xfrm>
            <a:off x="7861261" y="1206701"/>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5" name="Chevron 534"/>
          <p:cNvSpPr/>
          <p:nvPr userDrawn="1"/>
        </p:nvSpPr>
        <p:spPr>
          <a:xfrm>
            <a:off x="10154166" y="2327289"/>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9" name="Chevron 538"/>
          <p:cNvSpPr/>
          <p:nvPr userDrawn="1"/>
        </p:nvSpPr>
        <p:spPr>
          <a:xfrm>
            <a:off x="12657026" y="3047289"/>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34" name="Chevron 733"/>
          <p:cNvSpPr/>
          <p:nvPr userDrawn="1"/>
        </p:nvSpPr>
        <p:spPr>
          <a:xfrm>
            <a:off x="16623160" y="2637525"/>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36" name="Chevron 735"/>
          <p:cNvSpPr/>
          <p:nvPr userDrawn="1"/>
        </p:nvSpPr>
        <p:spPr>
          <a:xfrm>
            <a:off x="16415560" y="5651160"/>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38" name="Chevron 737"/>
          <p:cNvSpPr/>
          <p:nvPr userDrawn="1"/>
        </p:nvSpPr>
        <p:spPr>
          <a:xfrm>
            <a:off x="17363231" y="3819092"/>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39" name="Chevron 738"/>
          <p:cNvSpPr/>
          <p:nvPr userDrawn="1"/>
        </p:nvSpPr>
        <p:spPr>
          <a:xfrm>
            <a:off x="16263160" y="862595"/>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40" name="Chevron 739"/>
          <p:cNvSpPr/>
          <p:nvPr userDrawn="1"/>
        </p:nvSpPr>
        <p:spPr>
          <a:xfrm>
            <a:off x="2698136" y="5968400"/>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41" name="Chevron 740"/>
          <p:cNvSpPr/>
          <p:nvPr userDrawn="1"/>
        </p:nvSpPr>
        <p:spPr>
          <a:xfrm>
            <a:off x="16362832" y="1222595"/>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42" name="Chevron 741"/>
          <p:cNvSpPr/>
          <p:nvPr userDrawn="1"/>
        </p:nvSpPr>
        <p:spPr>
          <a:xfrm>
            <a:off x="6506334" y="5586202"/>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43" name="Chevron 742"/>
          <p:cNvSpPr/>
          <p:nvPr userDrawn="1"/>
        </p:nvSpPr>
        <p:spPr>
          <a:xfrm>
            <a:off x="16397844" y="4530572"/>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44" name="Chevron 743"/>
          <p:cNvSpPr/>
          <p:nvPr userDrawn="1"/>
        </p:nvSpPr>
        <p:spPr>
          <a:xfrm>
            <a:off x="18690749" y="5651160"/>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45" name="Chevron 744"/>
          <p:cNvSpPr/>
          <p:nvPr userDrawn="1"/>
        </p:nvSpPr>
        <p:spPr>
          <a:xfrm>
            <a:off x="16136377" y="2277525"/>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46" name="Chevron 745"/>
          <p:cNvSpPr/>
          <p:nvPr userDrawn="1"/>
        </p:nvSpPr>
        <p:spPr>
          <a:xfrm>
            <a:off x="4753429" y="6113650"/>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47" name="Chevron 746"/>
          <p:cNvSpPr/>
          <p:nvPr userDrawn="1"/>
        </p:nvSpPr>
        <p:spPr>
          <a:xfrm>
            <a:off x="18538349" y="862595"/>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48" name="Chevron 747"/>
          <p:cNvSpPr/>
          <p:nvPr userDrawn="1"/>
        </p:nvSpPr>
        <p:spPr>
          <a:xfrm>
            <a:off x="21193609" y="6371160"/>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50" name="Chevron 749"/>
          <p:cNvSpPr/>
          <p:nvPr userDrawn="1"/>
        </p:nvSpPr>
        <p:spPr>
          <a:xfrm>
            <a:off x="16623160" y="4118113"/>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52" name="Chevron 751"/>
          <p:cNvSpPr/>
          <p:nvPr userDrawn="1"/>
        </p:nvSpPr>
        <p:spPr>
          <a:xfrm>
            <a:off x="16415560" y="7131748"/>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54" name="Chevron 753"/>
          <p:cNvSpPr/>
          <p:nvPr userDrawn="1"/>
        </p:nvSpPr>
        <p:spPr>
          <a:xfrm>
            <a:off x="17363231" y="5299680"/>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55" name="Chevron 754"/>
          <p:cNvSpPr/>
          <p:nvPr userDrawn="1"/>
        </p:nvSpPr>
        <p:spPr>
          <a:xfrm>
            <a:off x="16263160" y="2343183"/>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56" name="Chevron 755"/>
          <p:cNvSpPr/>
          <p:nvPr userDrawn="1"/>
        </p:nvSpPr>
        <p:spPr>
          <a:xfrm>
            <a:off x="4933429" y="5892385"/>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57" name="Chevron 756"/>
          <p:cNvSpPr/>
          <p:nvPr userDrawn="1"/>
        </p:nvSpPr>
        <p:spPr>
          <a:xfrm>
            <a:off x="18658092" y="1283820"/>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58" name="Chevron 757"/>
          <p:cNvSpPr/>
          <p:nvPr userDrawn="1"/>
        </p:nvSpPr>
        <p:spPr>
          <a:xfrm>
            <a:off x="6815058" y="5694605"/>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59" name="Chevron 758"/>
          <p:cNvSpPr/>
          <p:nvPr userDrawn="1"/>
        </p:nvSpPr>
        <p:spPr>
          <a:xfrm>
            <a:off x="18693104" y="4591797"/>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60" name="Chevron 759"/>
          <p:cNvSpPr/>
          <p:nvPr userDrawn="1"/>
        </p:nvSpPr>
        <p:spPr>
          <a:xfrm>
            <a:off x="20986009" y="5712385"/>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61" name="Chevron 760"/>
          <p:cNvSpPr/>
          <p:nvPr userDrawn="1"/>
        </p:nvSpPr>
        <p:spPr>
          <a:xfrm>
            <a:off x="18431637" y="2338750"/>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62" name="Chevron 761"/>
          <p:cNvSpPr/>
          <p:nvPr userDrawn="1"/>
        </p:nvSpPr>
        <p:spPr>
          <a:xfrm>
            <a:off x="3023379" y="5353624"/>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63" name="Chevron 762"/>
          <p:cNvSpPr/>
          <p:nvPr userDrawn="1"/>
        </p:nvSpPr>
        <p:spPr>
          <a:xfrm>
            <a:off x="1077910" y="5699981"/>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64" name="Chevron 763"/>
          <p:cNvSpPr/>
          <p:nvPr userDrawn="1"/>
        </p:nvSpPr>
        <p:spPr>
          <a:xfrm>
            <a:off x="3372587" y="5641293"/>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65" name="Chevron 764"/>
          <p:cNvSpPr/>
          <p:nvPr userDrawn="1"/>
        </p:nvSpPr>
        <p:spPr>
          <a:xfrm>
            <a:off x="5757860" y="-363286"/>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71" name="Chevron 770"/>
          <p:cNvSpPr/>
          <p:nvPr userDrawn="1"/>
        </p:nvSpPr>
        <p:spPr>
          <a:xfrm>
            <a:off x="7933377" y="-723286"/>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73" name="Chevron 772"/>
          <p:cNvSpPr/>
          <p:nvPr userDrawn="1"/>
        </p:nvSpPr>
        <p:spPr>
          <a:xfrm>
            <a:off x="8033049" y="-363286"/>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79" name="Chevron 778"/>
          <p:cNvSpPr/>
          <p:nvPr userDrawn="1"/>
        </p:nvSpPr>
        <p:spPr>
          <a:xfrm>
            <a:off x="5807226" y="5730916"/>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89" name="Chevron 788"/>
          <p:cNvSpPr/>
          <p:nvPr userDrawn="1"/>
        </p:nvSpPr>
        <p:spPr>
          <a:xfrm>
            <a:off x="10328309" y="-302061"/>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95" name="Chevron 794"/>
          <p:cNvSpPr/>
          <p:nvPr userDrawn="1"/>
        </p:nvSpPr>
        <p:spPr>
          <a:xfrm>
            <a:off x="12503826" y="-662061"/>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99" name="Chevron 798"/>
          <p:cNvSpPr/>
          <p:nvPr userDrawn="1"/>
        </p:nvSpPr>
        <p:spPr>
          <a:xfrm>
            <a:off x="6064316" y="7480190"/>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00" name="Chevron 799"/>
          <p:cNvSpPr/>
          <p:nvPr userDrawn="1"/>
        </p:nvSpPr>
        <p:spPr>
          <a:xfrm>
            <a:off x="8357221" y="8600778"/>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02" name="Chevron 801"/>
          <p:cNvSpPr/>
          <p:nvPr userDrawn="1"/>
        </p:nvSpPr>
        <p:spPr>
          <a:xfrm>
            <a:off x="9304892" y="6768710"/>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04" name="Chevron 803"/>
          <p:cNvSpPr/>
          <p:nvPr userDrawn="1"/>
        </p:nvSpPr>
        <p:spPr>
          <a:xfrm>
            <a:off x="10860081" y="9320778"/>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07" name="Chevron 806"/>
          <p:cNvSpPr/>
          <p:nvPr userDrawn="1"/>
        </p:nvSpPr>
        <p:spPr>
          <a:xfrm>
            <a:off x="8339505" y="7480190"/>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08" name="Chevron 807"/>
          <p:cNvSpPr/>
          <p:nvPr userDrawn="1"/>
        </p:nvSpPr>
        <p:spPr>
          <a:xfrm>
            <a:off x="10632410" y="8600778"/>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10" name="Chevron 809"/>
          <p:cNvSpPr/>
          <p:nvPr userDrawn="1"/>
        </p:nvSpPr>
        <p:spPr>
          <a:xfrm>
            <a:off x="11580081" y="6768710"/>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12" name="Chevron 811"/>
          <p:cNvSpPr/>
          <p:nvPr userDrawn="1"/>
        </p:nvSpPr>
        <p:spPr>
          <a:xfrm>
            <a:off x="13135270" y="9320778"/>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14" name="Chevron 813"/>
          <p:cNvSpPr/>
          <p:nvPr userDrawn="1"/>
        </p:nvSpPr>
        <p:spPr>
          <a:xfrm>
            <a:off x="8564821" y="7067731"/>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15" name="Chevron 814"/>
          <p:cNvSpPr/>
          <p:nvPr userDrawn="1"/>
        </p:nvSpPr>
        <p:spPr>
          <a:xfrm>
            <a:off x="2210855" y="5760000"/>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16" name="Chevron 815"/>
          <p:cNvSpPr/>
          <p:nvPr userDrawn="1"/>
        </p:nvSpPr>
        <p:spPr>
          <a:xfrm>
            <a:off x="8357221" y="10081366"/>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17" name="Chevron 816"/>
          <p:cNvSpPr/>
          <p:nvPr userDrawn="1"/>
        </p:nvSpPr>
        <p:spPr>
          <a:xfrm>
            <a:off x="4482049" y="6707731"/>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18" name="Chevron 817"/>
          <p:cNvSpPr/>
          <p:nvPr userDrawn="1"/>
        </p:nvSpPr>
        <p:spPr>
          <a:xfrm>
            <a:off x="9304892" y="8249298"/>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20" name="Chevron 819"/>
          <p:cNvSpPr/>
          <p:nvPr userDrawn="1"/>
        </p:nvSpPr>
        <p:spPr>
          <a:xfrm>
            <a:off x="10860081" y="10801366"/>
            <a:ext cx="720000" cy="72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23" name="Chevron 822"/>
          <p:cNvSpPr/>
          <p:nvPr userDrawn="1"/>
        </p:nvSpPr>
        <p:spPr>
          <a:xfrm>
            <a:off x="10634765" y="7541415"/>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24" name="Chevron 823"/>
          <p:cNvSpPr/>
          <p:nvPr userDrawn="1"/>
        </p:nvSpPr>
        <p:spPr>
          <a:xfrm>
            <a:off x="12927670" y="8662003"/>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26" name="Chevron 825"/>
          <p:cNvSpPr/>
          <p:nvPr userDrawn="1"/>
        </p:nvSpPr>
        <p:spPr>
          <a:xfrm>
            <a:off x="13875341" y="6829935"/>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28" name="Chevron 827"/>
          <p:cNvSpPr/>
          <p:nvPr userDrawn="1"/>
        </p:nvSpPr>
        <p:spPr>
          <a:xfrm>
            <a:off x="15430530" y="9382003"/>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28" name="Chevron 1027"/>
          <p:cNvSpPr/>
          <p:nvPr userDrawn="1"/>
        </p:nvSpPr>
        <p:spPr>
          <a:xfrm>
            <a:off x="9369194" y="1515996"/>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36" name="Chevron 1035"/>
          <p:cNvSpPr/>
          <p:nvPr userDrawn="1"/>
        </p:nvSpPr>
        <p:spPr>
          <a:xfrm>
            <a:off x="11644383" y="1515996"/>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39" name="Chevron 1038"/>
          <p:cNvSpPr/>
          <p:nvPr userDrawn="1"/>
        </p:nvSpPr>
        <p:spPr>
          <a:xfrm>
            <a:off x="4573429" y="1155996"/>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40" name="Chevron 1039"/>
          <p:cNvSpPr/>
          <p:nvPr userDrawn="1"/>
        </p:nvSpPr>
        <p:spPr>
          <a:xfrm>
            <a:off x="6866334" y="2276584"/>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44" name="Chevron 1043"/>
          <p:cNvSpPr/>
          <p:nvPr userDrawn="1"/>
        </p:nvSpPr>
        <p:spPr>
          <a:xfrm>
            <a:off x="9369194" y="2996584"/>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52" name="Chevron 1051"/>
          <p:cNvSpPr/>
          <p:nvPr userDrawn="1"/>
        </p:nvSpPr>
        <p:spPr>
          <a:xfrm>
            <a:off x="3192587" y="7147754"/>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59" name="Chevron 1058"/>
          <p:cNvSpPr/>
          <p:nvPr userDrawn="1"/>
        </p:nvSpPr>
        <p:spPr>
          <a:xfrm>
            <a:off x="-478515" y="5580000"/>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67" name="Chevron 1066"/>
          <p:cNvSpPr/>
          <p:nvPr userDrawn="1"/>
        </p:nvSpPr>
        <p:spPr>
          <a:xfrm>
            <a:off x="-10087716" y="-7917"/>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76" name="Chevron 1075"/>
          <p:cNvSpPr/>
          <p:nvPr userDrawn="1"/>
        </p:nvSpPr>
        <p:spPr>
          <a:xfrm>
            <a:off x="1039411" y="1410703"/>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83" name="Chevron 1082"/>
          <p:cNvSpPr/>
          <p:nvPr userDrawn="1"/>
        </p:nvSpPr>
        <p:spPr>
          <a:xfrm>
            <a:off x="4062094" y="5831160"/>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87" name="Chevron 1086"/>
          <p:cNvSpPr/>
          <p:nvPr userDrawn="1"/>
        </p:nvSpPr>
        <p:spPr>
          <a:xfrm>
            <a:off x="-3484910" y="2625026"/>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88" name="Chevron 1087"/>
          <p:cNvSpPr/>
          <p:nvPr userDrawn="1"/>
        </p:nvSpPr>
        <p:spPr>
          <a:xfrm>
            <a:off x="-1192005" y="3745614"/>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90" name="Chevron 1089"/>
          <p:cNvSpPr/>
          <p:nvPr userDrawn="1"/>
        </p:nvSpPr>
        <p:spPr>
          <a:xfrm>
            <a:off x="-244334" y="1913546"/>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92" name="Chevron 1091"/>
          <p:cNvSpPr/>
          <p:nvPr userDrawn="1"/>
        </p:nvSpPr>
        <p:spPr>
          <a:xfrm>
            <a:off x="1310855" y="4465614"/>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95" name="Chevron 1094"/>
          <p:cNvSpPr/>
          <p:nvPr userDrawn="1"/>
        </p:nvSpPr>
        <p:spPr>
          <a:xfrm>
            <a:off x="-1209721" y="2625026"/>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96" name="Chevron 1095"/>
          <p:cNvSpPr/>
          <p:nvPr userDrawn="1"/>
        </p:nvSpPr>
        <p:spPr>
          <a:xfrm>
            <a:off x="1083184" y="3745614"/>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98" name="Chevron 1097"/>
          <p:cNvSpPr/>
          <p:nvPr userDrawn="1"/>
        </p:nvSpPr>
        <p:spPr>
          <a:xfrm>
            <a:off x="2030855" y="1913546"/>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00" name="Chevron 1099"/>
          <p:cNvSpPr/>
          <p:nvPr userDrawn="1"/>
        </p:nvSpPr>
        <p:spPr>
          <a:xfrm>
            <a:off x="3586044" y="4465614"/>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02" name="Chevron 1101"/>
          <p:cNvSpPr/>
          <p:nvPr userDrawn="1"/>
        </p:nvSpPr>
        <p:spPr>
          <a:xfrm>
            <a:off x="-984405" y="2212567"/>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03" name="Chevron 1102"/>
          <p:cNvSpPr/>
          <p:nvPr userDrawn="1"/>
        </p:nvSpPr>
        <p:spPr>
          <a:xfrm>
            <a:off x="-3484910" y="4105614"/>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04" name="Chevron 1103"/>
          <p:cNvSpPr/>
          <p:nvPr userDrawn="1"/>
        </p:nvSpPr>
        <p:spPr>
          <a:xfrm>
            <a:off x="-1192005" y="5226202"/>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05" name="Chevron 1104"/>
          <p:cNvSpPr/>
          <p:nvPr userDrawn="1"/>
        </p:nvSpPr>
        <p:spPr>
          <a:xfrm>
            <a:off x="-15814233" y="7423100"/>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06" name="Chevron 1105"/>
          <p:cNvSpPr/>
          <p:nvPr userDrawn="1"/>
        </p:nvSpPr>
        <p:spPr>
          <a:xfrm>
            <a:off x="-244334" y="3394134"/>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08" name="Chevron 1107"/>
          <p:cNvSpPr/>
          <p:nvPr userDrawn="1"/>
        </p:nvSpPr>
        <p:spPr>
          <a:xfrm>
            <a:off x="1310855" y="5946202"/>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11" name="Chevron 1110"/>
          <p:cNvSpPr/>
          <p:nvPr userDrawn="1"/>
        </p:nvSpPr>
        <p:spPr>
          <a:xfrm>
            <a:off x="1085539" y="2686251"/>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12" name="Chevron 1111"/>
          <p:cNvSpPr/>
          <p:nvPr userDrawn="1"/>
        </p:nvSpPr>
        <p:spPr>
          <a:xfrm>
            <a:off x="3378444" y="3806839"/>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14" name="Chevron 1113"/>
          <p:cNvSpPr/>
          <p:nvPr userDrawn="1"/>
        </p:nvSpPr>
        <p:spPr>
          <a:xfrm>
            <a:off x="4326115" y="1974771"/>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16" name="Chevron 1115"/>
          <p:cNvSpPr/>
          <p:nvPr userDrawn="1"/>
        </p:nvSpPr>
        <p:spPr>
          <a:xfrm>
            <a:off x="5881304" y="4526839"/>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68" name="Group 167"/>
          <p:cNvGrpSpPr/>
          <p:nvPr userDrawn="1"/>
        </p:nvGrpSpPr>
        <p:grpSpPr>
          <a:xfrm>
            <a:off x="-56790" y="-30574"/>
            <a:ext cx="9329317" cy="6888574"/>
            <a:chOff x="-56790" y="-30574"/>
            <a:chExt cx="9329317" cy="6888574"/>
          </a:xfrm>
        </p:grpSpPr>
        <p:grpSp>
          <p:nvGrpSpPr>
            <p:cNvPr id="169" name="Group 168"/>
            <p:cNvGrpSpPr/>
            <p:nvPr userDrawn="1"/>
          </p:nvGrpSpPr>
          <p:grpSpPr>
            <a:xfrm>
              <a:off x="-3084" y="-30574"/>
              <a:ext cx="9164084" cy="6888574"/>
              <a:chOff x="-3084" y="-30574"/>
              <a:chExt cx="9164084" cy="6888574"/>
            </a:xfrm>
          </p:grpSpPr>
          <p:sp>
            <p:nvSpPr>
              <p:cNvPr id="172" name="Rectangle 171"/>
              <p:cNvSpPr/>
              <p:nvPr userDrawn="1"/>
            </p:nvSpPr>
            <p:spPr>
              <a:xfrm>
                <a:off x="1590" y="6120000"/>
                <a:ext cx="9159410" cy="73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Franklin Gothic Book"/>
                </a:endParaRPr>
              </a:p>
            </p:txBody>
          </p:sp>
          <p:sp>
            <p:nvSpPr>
              <p:cNvPr id="173" name="Rectangle 172"/>
              <p:cNvSpPr/>
              <p:nvPr userDrawn="1"/>
            </p:nvSpPr>
            <p:spPr>
              <a:xfrm>
                <a:off x="-3084" y="-30574"/>
                <a:ext cx="9164083" cy="579057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Franklin Gothic Book"/>
                </a:endParaRPr>
              </a:p>
            </p:txBody>
          </p:sp>
        </p:grpSp>
        <p:cxnSp>
          <p:nvCxnSpPr>
            <p:cNvPr id="171" name="Straight Connector 170"/>
            <p:cNvCxnSpPr/>
            <p:nvPr userDrawn="1"/>
          </p:nvCxnSpPr>
          <p:spPr bwMode="auto">
            <a:xfrm>
              <a:off x="-56790" y="6120000"/>
              <a:ext cx="9329317" cy="0"/>
            </a:xfrm>
            <a:prstGeom prst="line">
              <a:avLst/>
            </a:prstGeom>
            <a:ln w="3175">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174" name="Text Placeholder 6" descr="First level - paragraph text&#10;Second level - bullet 1&#10;Third level - bullet 2&#10;&#10;No more than 100 words per slide" title="Main text copy"/>
          <p:cNvSpPr>
            <a:spLocks noGrp="1"/>
          </p:cNvSpPr>
          <p:nvPr>
            <p:ph type="body" sz="quarter" idx="13"/>
          </p:nvPr>
        </p:nvSpPr>
        <p:spPr>
          <a:xfrm>
            <a:off x="720000" y="2160589"/>
            <a:ext cx="3600000" cy="3239411"/>
          </a:xfrm>
          <a:prstGeom prst="rect">
            <a:avLst/>
          </a:prstGeom>
        </p:spPr>
        <p:txBody>
          <a:bodyPr lIns="0" tIns="0" rIns="0" bIns="0">
            <a:no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pic>
        <p:nvPicPr>
          <p:cNvPr id="175" name="Picture 174"/>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7399487" y="210357"/>
            <a:ext cx="1430017" cy="724560"/>
          </a:xfrm>
          <a:prstGeom prst="rect">
            <a:avLst/>
          </a:prstGeom>
        </p:spPr>
      </p:pic>
      <p:sp>
        <p:nvSpPr>
          <p:cNvPr id="176" name="Text Placeholder 6" descr="First level - paragraph text&#10;Second level - bullet 1&#10;Third level - bullet 2&#10;&#10;No more than 100 words per slide" title="Main text copy"/>
          <p:cNvSpPr>
            <a:spLocks noGrp="1"/>
          </p:cNvSpPr>
          <p:nvPr>
            <p:ph type="body" sz="quarter" idx="14"/>
          </p:nvPr>
        </p:nvSpPr>
        <p:spPr>
          <a:xfrm>
            <a:off x="4680000" y="2160589"/>
            <a:ext cx="3600000" cy="3239411"/>
          </a:xfrm>
          <a:prstGeom prst="rect">
            <a:avLst/>
          </a:prstGeom>
        </p:spPr>
        <p:txBody>
          <a:bodyPr lIns="0" tIns="0" rIns="0" bIns="0">
            <a:no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177" name="Title 1"/>
          <p:cNvSpPr>
            <a:spLocks noGrp="1"/>
          </p:cNvSpPr>
          <p:nvPr>
            <p:ph type="title"/>
          </p:nvPr>
        </p:nvSpPr>
        <p:spPr>
          <a:xfrm>
            <a:off x="719134" y="0"/>
            <a:ext cx="6291266" cy="1079499"/>
          </a:xfrm>
        </p:spPr>
        <p:txBody>
          <a:bodyPr/>
          <a:lstStyle/>
          <a:p>
            <a:r>
              <a:rPr lang="en-GB" dirty="0" smtClean="0"/>
              <a:t>Click to edit Master title style</a:t>
            </a:r>
            <a:endParaRPr lang="en-US" dirty="0"/>
          </a:p>
        </p:txBody>
      </p:sp>
      <p:cxnSp>
        <p:nvCxnSpPr>
          <p:cNvPr id="178" name="Straight Connector 177"/>
          <p:cNvCxnSpPr/>
          <p:nvPr userDrawn="1"/>
        </p:nvCxnSpPr>
        <p:spPr bwMode="auto">
          <a:xfrm>
            <a:off x="-3083" y="1079500"/>
            <a:ext cx="9144000" cy="0"/>
          </a:xfrm>
          <a:prstGeom prst="line">
            <a:avLst/>
          </a:prstGeom>
          <a:ln w="31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7406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fill="hold" grpId="0" nodeType="withEffect">
                                  <p:stCondLst>
                                    <p:cond delay="0"/>
                                  </p:stCondLst>
                                  <p:childTnLst>
                                    <p:animMotion origin="layout" path="M 0.08437 1.85185E-6 L 0.96007 1.85185E-6 " pathEditMode="relative" rAng="0" ptsTypes="AA">
                                      <p:cBhvr>
                                        <p:cTn id="6" dur="20000" fill="hold"/>
                                        <p:tgtEl>
                                          <p:spTgt spid="114"/>
                                        </p:tgtEl>
                                        <p:attrNameLst>
                                          <p:attrName>ppt_x</p:attrName>
                                          <p:attrName>ppt_y</p:attrName>
                                        </p:attrNameLst>
                                      </p:cBhvr>
                                      <p:rCtr x="43785" y="0"/>
                                    </p:animMotion>
                                  </p:childTnLst>
                                </p:cTn>
                              </p:par>
                              <p:par>
                                <p:cTn id="7" presetID="0" presetClass="path" presetSubtype="0" fill="hold" grpId="0" nodeType="withEffect">
                                  <p:stCondLst>
                                    <p:cond delay="0"/>
                                  </p:stCondLst>
                                  <p:childTnLst>
                                    <p:animMotion origin="layout" path="M 0.08437 1.85185E-6 L 0.96007 1.85185E-6 " pathEditMode="relative" rAng="0" ptsTypes="AA">
                                      <p:cBhvr>
                                        <p:cTn id="8" dur="20000" fill="hold"/>
                                        <p:tgtEl>
                                          <p:spTgt spid="122"/>
                                        </p:tgtEl>
                                        <p:attrNameLst>
                                          <p:attrName>ppt_x</p:attrName>
                                          <p:attrName>ppt_y</p:attrName>
                                        </p:attrNameLst>
                                      </p:cBhvr>
                                      <p:rCtr x="43785" y="0"/>
                                    </p:animMotion>
                                  </p:childTnLst>
                                </p:cTn>
                              </p:par>
                              <p:par>
                                <p:cTn id="9" presetID="0" presetClass="path" presetSubtype="0" fill="hold" grpId="0" nodeType="withEffect">
                                  <p:stCondLst>
                                    <p:cond delay="0"/>
                                  </p:stCondLst>
                                  <p:childTnLst>
                                    <p:animMotion origin="layout" path="M 0.04826 2.59259E-6 L 0.96007 2.59259E-6 " pathEditMode="relative" rAng="0" ptsTypes="AA">
                                      <p:cBhvr>
                                        <p:cTn id="10" dur="20000" fill="hold"/>
                                        <p:tgtEl>
                                          <p:spTgt spid="131"/>
                                        </p:tgtEl>
                                        <p:attrNameLst>
                                          <p:attrName>ppt_x</p:attrName>
                                          <p:attrName>ppt_y</p:attrName>
                                        </p:attrNameLst>
                                      </p:cBhvr>
                                      <p:rCtr x="45590" y="0"/>
                                    </p:animMotion>
                                  </p:childTnLst>
                                </p:cTn>
                              </p:par>
                              <p:par>
                                <p:cTn id="11" presetID="0" presetClass="path" presetSubtype="0" fill="hold" grpId="0" nodeType="withEffect">
                                  <p:stCondLst>
                                    <p:cond delay="0"/>
                                  </p:stCondLst>
                                  <p:childTnLst>
                                    <p:animMotion origin="layout" path="M 0.08437 1.85185E-6 L 0.96007 1.85185E-6 " pathEditMode="relative" rAng="0" ptsTypes="AA">
                                      <p:cBhvr>
                                        <p:cTn id="12" dur="20000" fill="hold"/>
                                        <p:tgtEl>
                                          <p:spTgt spid="138"/>
                                        </p:tgtEl>
                                        <p:attrNameLst>
                                          <p:attrName>ppt_x</p:attrName>
                                          <p:attrName>ppt_y</p:attrName>
                                        </p:attrNameLst>
                                      </p:cBhvr>
                                      <p:rCtr x="43785" y="0"/>
                                    </p:animMotion>
                                  </p:childTnLst>
                                </p:cTn>
                              </p:par>
                              <p:par>
                                <p:cTn id="13" presetID="0" presetClass="path" presetSubtype="0" fill="hold" grpId="0" nodeType="withEffect">
                                  <p:stCondLst>
                                    <p:cond delay="0"/>
                                  </p:stCondLst>
                                  <p:childTnLst>
                                    <p:animMotion origin="layout" path="M -0.28073 -0.04352 L 0.82222 -0.04352 " pathEditMode="relative" rAng="0" ptsTypes="AA">
                                      <p:cBhvr>
                                        <p:cTn id="14" dur="20000" fill="hold"/>
                                        <p:tgtEl>
                                          <p:spTgt spid="348"/>
                                        </p:tgtEl>
                                        <p:attrNameLst>
                                          <p:attrName>ppt_x</p:attrName>
                                          <p:attrName>ppt_y</p:attrName>
                                        </p:attrNameLst>
                                      </p:cBhvr>
                                      <p:rCtr x="55156" y="0"/>
                                    </p:animMotion>
                                  </p:childTnLst>
                                </p:cTn>
                              </p:par>
                              <p:par>
                                <p:cTn id="15" presetID="0" presetClass="path" presetSubtype="0" fill="hold" grpId="0" nodeType="withEffect">
                                  <p:stCondLst>
                                    <p:cond delay="0"/>
                                  </p:stCondLst>
                                  <p:childTnLst>
                                    <p:animMotion origin="layout" path="M -0.04566 1.85185E-6 L 0.96007 1.85185E-6 " pathEditMode="relative" rAng="0" ptsTypes="AA">
                                      <p:cBhvr>
                                        <p:cTn id="16" dur="20000" fill="hold"/>
                                        <p:tgtEl>
                                          <p:spTgt spid="352"/>
                                        </p:tgtEl>
                                        <p:attrNameLst>
                                          <p:attrName>ppt_x</p:attrName>
                                          <p:attrName>ppt_y</p:attrName>
                                        </p:attrNameLst>
                                      </p:cBhvr>
                                      <p:rCtr x="50278" y="0"/>
                                    </p:animMotion>
                                  </p:childTnLst>
                                </p:cTn>
                              </p:par>
                              <p:par>
                                <p:cTn id="17" presetID="0" presetClass="path" presetSubtype="0" fill="hold" grpId="0" nodeType="withEffect">
                                  <p:stCondLst>
                                    <p:cond delay="0"/>
                                  </p:stCondLst>
                                  <p:childTnLst>
                                    <p:animMotion origin="layout" path="M 0.08437 1.85185E-6 L 0.96007 1.85185E-6 " pathEditMode="relative" rAng="0" ptsTypes="AA">
                                      <p:cBhvr>
                                        <p:cTn id="18" dur="20000" fill="hold"/>
                                        <p:tgtEl>
                                          <p:spTgt spid="354"/>
                                        </p:tgtEl>
                                        <p:attrNameLst>
                                          <p:attrName>ppt_x</p:attrName>
                                          <p:attrName>ppt_y</p:attrName>
                                        </p:attrNameLst>
                                      </p:cBhvr>
                                      <p:rCtr x="43785" y="0"/>
                                    </p:animMotion>
                                  </p:childTnLst>
                                </p:cTn>
                              </p:par>
                              <p:par>
                                <p:cTn id="19" presetID="0" presetClass="path" presetSubtype="0" fill="hold" grpId="0" nodeType="withEffect">
                                  <p:stCondLst>
                                    <p:cond delay="0"/>
                                  </p:stCondLst>
                                  <p:childTnLst>
                                    <p:animMotion origin="layout" path="M -0.14288 -2.96296E-6 L 0.96007 -2.96296E-6 " pathEditMode="relative" rAng="0" ptsTypes="AA">
                                      <p:cBhvr>
                                        <p:cTn id="20" dur="20000" fill="hold"/>
                                        <p:tgtEl>
                                          <p:spTgt spid="356"/>
                                        </p:tgtEl>
                                        <p:attrNameLst>
                                          <p:attrName>ppt_x</p:attrName>
                                          <p:attrName>ppt_y</p:attrName>
                                        </p:attrNameLst>
                                      </p:cBhvr>
                                      <p:rCtr x="55139" y="0"/>
                                    </p:animMotion>
                                  </p:childTnLst>
                                </p:cTn>
                              </p:par>
                              <p:par>
                                <p:cTn id="21" presetID="0" presetClass="path" presetSubtype="0" fill="hold" grpId="0" nodeType="withEffect">
                                  <p:stCondLst>
                                    <p:cond delay="0"/>
                                  </p:stCondLst>
                                  <p:childTnLst>
                                    <p:animMotion origin="layout" path="M -0.04566 1.85185E-6 L 0.96007 1.85185E-6 " pathEditMode="relative" rAng="0" ptsTypes="AA">
                                      <p:cBhvr>
                                        <p:cTn id="22" dur="20000" fill="hold"/>
                                        <p:tgtEl>
                                          <p:spTgt spid="360"/>
                                        </p:tgtEl>
                                        <p:attrNameLst>
                                          <p:attrName>ppt_x</p:attrName>
                                          <p:attrName>ppt_y</p:attrName>
                                        </p:attrNameLst>
                                      </p:cBhvr>
                                      <p:rCtr x="50278" y="0"/>
                                    </p:animMotion>
                                  </p:childTnLst>
                                </p:cTn>
                              </p:par>
                              <p:par>
                                <p:cTn id="23" presetID="0" presetClass="path" presetSubtype="0" fill="hold" grpId="0" nodeType="withEffect">
                                  <p:stCondLst>
                                    <p:cond delay="0"/>
                                  </p:stCondLst>
                                  <p:childTnLst>
                                    <p:animMotion origin="layout" path="M 0.08437 1.85185E-6 L 0.96007 1.85185E-6 " pathEditMode="relative" rAng="0" ptsTypes="AA">
                                      <p:cBhvr>
                                        <p:cTn id="24" dur="20000" fill="hold"/>
                                        <p:tgtEl>
                                          <p:spTgt spid="362"/>
                                        </p:tgtEl>
                                        <p:attrNameLst>
                                          <p:attrName>ppt_x</p:attrName>
                                          <p:attrName>ppt_y</p:attrName>
                                        </p:attrNameLst>
                                      </p:cBhvr>
                                      <p:rCtr x="43785" y="0"/>
                                    </p:animMotion>
                                  </p:childTnLst>
                                </p:cTn>
                              </p:par>
                              <p:par>
                                <p:cTn id="25" presetID="0" presetClass="path" presetSubtype="0" fill="hold" grpId="0" nodeType="withEffect">
                                  <p:stCondLst>
                                    <p:cond delay="0"/>
                                  </p:stCondLst>
                                  <p:childTnLst>
                                    <p:animMotion origin="layout" path="M 0.08437 1.85185E-6 L 0.96007 1.85185E-6 " pathEditMode="relative" rAng="0" ptsTypes="AA">
                                      <p:cBhvr>
                                        <p:cTn id="26" dur="20000" fill="hold"/>
                                        <p:tgtEl>
                                          <p:spTgt spid="370"/>
                                        </p:tgtEl>
                                        <p:attrNameLst>
                                          <p:attrName>ppt_x</p:attrName>
                                          <p:attrName>ppt_y</p:attrName>
                                        </p:attrNameLst>
                                      </p:cBhvr>
                                      <p:rCtr x="43785" y="0"/>
                                    </p:animMotion>
                                  </p:childTnLst>
                                </p:cTn>
                              </p:par>
                              <p:par>
                                <p:cTn id="27" presetID="0" presetClass="path" presetSubtype="0" fill="hold" grpId="0" nodeType="withEffect">
                                  <p:stCondLst>
                                    <p:cond delay="0"/>
                                  </p:stCondLst>
                                  <p:childTnLst>
                                    <p:animMotion origin="layout" path="M -0.14288 -2.96296E-6 L 0.96007 -2.96296E-6 " pathEditMode="relative" rAng="0" ptsTypes="AA">
                                      <p:cBhvr>
                                        <p:cTn id="28" dur="20000" fill="hold"/>
                                        <p:tgtEl>
                                          <p:spTgt spid="372"/>
                                        </p:tgtEl>
                                        <p:attrNameLst>
                                          <p:attrName>ppt_x</p:attrName>
                                          <p:attrName>ppt_y</p:attrName>
                                        </p:attrNameLst>
                                      </p:cBhvr>
                                      <p:rCtr x="55139" y="0"/>
                                    </p:animMotion>
                                  </p:childTnLst>
                                </p:cTn>
                              </p:par>
                              <p:par>
                                <p:cTn id="29" presetID="0" presetClass="path" presetSubtype="0" fill="hold" grpId="0" nodeType="withEffect">
                                  <p:stCondLst>
                                    <p:cond delay="0"/>
                                  </p:stCondLst>
                                  <p:childTnLst>
                                    <p:animMotion origin="layout" path="M -0.04566 1.85185E-6 L 0.96007 1.85185E-6 " pathEditMode="relative" rAng="0" ptsTypes="AA">
                                      <p:cBhvr>
                                        <p:cTn id="30" dur="20000" fill="hold"/>
                                        <p:tgtEl>
                                          <p:spTgt spid="376"/>
                                        </p:tgtEl>
                                        <p:attrNameLst>
                                          <p:attrName>ppt_x</p:attrName>
                                          <p:attrName>ppt_y</p:attrName>
                                        </p:attrNameLst>
                                      </p:cBhvr>
                                      <p:rCtr x="50278" y="0"/>
                                    </p:animMotion>
                                  </p:childTnLst>
                                </p:cTn>
                              </p:par>
                              <p:par>
                                <p:cTn id="31" presetID="0" presetClass="path" presetSubtype="0" fill="hold" grpId="0" nodeType="withEffect">
                                  <p:stCondLst>
                                    <p:cond delay="0"/>
                                  </p:stCondLst>
                                  <p:childTnLst>
                                    <p:animMotion origin="layout" path="M 0.08437 1.85185E-6 L 0.96007 1.85185E-6 " pathEditMode="relative" rAng="0" ptsTypes="AA">
                                      <p:cBhvr>
                                        <p:cTn id="32" dur="20000" fill="hold"/>
                                        <p:tgtEl>
                                          <p:spTgt spid="378"/>
                                        </p:tgtEl>
                                        <p:attrNameLst>
                                          <p:attrName>ppt_x</p:attrName>
                                          <p:attrName>ppt_y</p:attrName>
                                        </p:attrNameLst>
                                      </p:cBhvr>
                                      <p:rCtr x="43785" y="0"/>
                                    </p:animMotion>
                                  </p:childTnLst>
                                </p:cTn>
                              </p:par>
                              <p:par>
                                <p:cTn id="33" presetID="0" presetClass="path" presetSubtype="0" fill="hold" grpId="0" nodeType="withEffect">
                                  <p:stCondLst>
                                    <p:cond delay="0"/>
                                  </p:stCondLst>
                                  <p:childTnLst>
                                    <p:animMotion origin="layout" path="M 0.1559 -3.7037E-7 L 0.96007 -3.7037E-7 " pathEditMode="relative" rAng="0" ptsTypes="AA">
                                      <p:cBhvr>
                                        <p:cTn id="34" dur="20000" fill="hold"/>
                                        <p:tgtEl>
                                          <p:spTgt spid="510"/>
                                        </p:tgtEl>
                                        <p:attrNameLst>
                                          <p:attrName>ppt_x</p:attrName>
                                          <p:attrName>ppt_y</p:attrName>
                                        </p:attrNameLst>
                                      </p:cBhvr>
                                      <p:rCtr x="40208" y="0"/>
                                    </p:animMotion>
                                  </p:childTnLst>
                                </p:cTn>
                              </p:par>
                              <p:par>
                                <p:cTn id="35" presetID="0" presetClass="path" presetSubtype="0" fill="hold" grpId="0" nodeType="withEffect">
                                  <p:stCondLst>
                                    <p:cond delay="0"/>
                                  </p:stCondLst>
                                  <p:childTnLst>
                                    <p:animMotion origin="layout" path="M -0.27031 3.7037E-6 L 0.96007 3.7037E-6 " pathEditMode="relative" rAng="0" ptsTypes="AA">
                                      <p:cBhvr>
                                        <p:cTn id="36" dur="20000" fill="hold"/>
                                        <p:tgtEl>
                                          <p:spTgt spid="511"/>
                                        </p:tgtEl>
                                        <p:attrNameLst>
                                          <p:attrName>ppt_x</p:attrName>
                                          <p:attrName>ppt_y</p:attrName>
                                        </p:attrNameLst>
                                      </p:cBhvr>
                                      <p:rCtr x="61510" y="0"/>
                                    </p:animMotion>
                                  </p:childTnLst>
                                </p:cTn>
                              </p:par>
                              <p:par>
                                <p:cTn id="37" presetID="0" presetClass="path" presetSubtype="0" fill="hold" grpId="0" nodeType="withEffect">
                                  <p:stCondLst>
                                    <p:cond delay="0"/>
                                  </p:stCondLst>
                                  <p:childTnLst>
                                    <p:animMotion origin="layout" path="M 0.04826 2.59259E-6 L 0.96007 2.59259E-6 " pathEditMode="relative" rAng="0" ptsTypes="AA">
                                      <p:cBhvr>
                                        <p:cTn id="38" dur="20000" fill="hold"/>
                                        <p:tgtEl>
                                          <p:spTgt spid="515"/>
                                        </p:tgtEl>
                                        <p:attrNameLst>
                                          <p:attrName>ppt_x</p:attrName>
                                          <p:attrName>ppt_y</p:attrName>
                                        </p:attrNameLst>
                                      </p:cBhvr>
                                      <p:rCtr x="45590" y="0"/>
                                    </p:animMotion>
                                  </p:childTnLst>
                                </p:cTn>
                              </p:par>
                              <p:par>
                                <p:cTn id="39" presetID="0" presetClass="path" presetSubtype="0" fill="hold" grpId="0" nodeType="withEffect">
                                  <p:stCondLst>
                                    <p:cond delay="0"/>
                                  </p:stCondLst>
                                  <p:childTnLst>
                                    <p:animMotion origin="layout" path="M 0.1559 -3.7037E-7 L 0.96007 -3.7037E-7 " pathEditMode="relative" rAng="0" ptsTypes="AA">
                                      <p:cBhvr>
                                        <p:cTn id="40" dur="20000" fill="hold"/>
                                        <p:tgtEl>
                                          <p:spTgt spid="518"/>
                                        </p:tgtEl>
                                        <p:attrNameLst>
                                          <p:attrName>ppt_x</p:attrName>
                                          <p:attrName>ppt_y</p:attrName>
                                        </p:attrNameLst>
                                      </p:cBhvr>
                                      <p:rCtr x="40208" y="0"/>
                                    </p:animMotion>
                                  </p:childTnLst>
                                </p:cTn>
                              </p:par>
                              <p:par>
                                <p:cTn id="41" presetID="0" presetClass="path" presetSubtype="0" fill="hold" grpId="0" nodeType="withEffect">
                                  <p:stCondLst>
                                    <p:cond delay="0"/>
                                  </p:stCondLst>
                                  <p:childTnLst>
                                    <p:animMotion origin="layout" path="M -0.27031 3.7037E-6 L 0.96007 3.7037E-6 " pathEditMode="relative" rAng="0" ptsTypes="AA">
                                      <p:cBhvr>
                                        <p:cTn id="42" dur="20000" fill="hold"/>
                                        <p:tgtEl>
                                          <p:spTgt spid="519"/>
                                        </p:tgtEl>
                                        <p:attrNameLst>
                                          <p:attrName>ppt_x</p:attrName>
                                          <p:attrName>ppt_y</p:attrName>
                                        </p:attrNameLst>
                                      </p:cBhvr>
                                      <p:rCtr x="61510" y="0"/>
                                    </p:animMotion>
                                  </p:childTnLst>
                                </p:cTn>
                              </p:par>
                              <p:par>
                                <p:cTn id="43" presetID="0" presetClass="path" presetSubtype="0" fill="hold" grpId="0" nodeType="withEffect">
                                  <p:stCondLst>
                                    <p:cond delay="0"/>
                                  </p:stCondLst>
                                  <p:childTnLst>
                                    <p:animMotion origin="layout" path="M 0.04826 2.59259E-6 L 0.96007 2.59259E-6 " pathEditMode="relative" rAng="0" ptsTypes="AA">
                                      <p:cBhvr>
                                        <p:cTn id="44" dur="20000" fill="hold"/>
                                        <p:tgtEl>
                                          <p:spTgt spid="523"/>
                                        </p:tgtEl>
                                        <p:attrNameLst>
                                          <p:attrName>ppt_x</p:attrName>
                                          <p:attrName>ppt_y</p:attrName>
                                        </p:attrNameLst>
                                      </p:cBhvr>
                                      <p:rCtr x="45590" y="0"/>
                                    </p:animMotion>
                                  </p:childTnLst>
                                </p:cTn>
                              </p:par>
                              <p:par>
                                <p:cTn id="45" presetID="0" presetClass="path" presetSubtype="0" fill="hold" grpId="0" nodeType="withEffect">
                                  <p:stCondLst>
                                    <p:cond delay="0"/>
                                  </p:stCondLst>
                                  <p:childTnLst>
                                    <p:animMotion origin="layout" path="M 0.1559 -3.7037E-7 L 0.96007 -3.7037E-7 " pathEditMode="relative" rAng="0" ptsTypes="AA">
                                      <p:cBhvr>
                                        <p:cTn id="46" dur="20000" fill="hold"/>
                                        <p:tgtEl>
                                          <p:spTgt spid="526"/>
                                        </p:tgtEl>
                                        <p:attrNameLst>
                                          <p:attrName>ppt_x</p:attrName>
                                          <p:attrName>ppt_y</p:attrName>
                                        </p:attrNameLst>
                                      </p:cBhvr>
                                      <p:rCtr x="40208" y="0"/>
                                    </p:animMotion>
                                  </p:childTnLst>
                                </p:cTn>
                              </p:par>
                              <p:par>
                                <p:cTn id="47" presetID="0" presetClass="path" presetSubtype="0" fill="hold" grpId="0" nodeType="withEffect">
                                  <p:stCondLst>
                                    <p:cond delay="0"/>
                                  </p:stCondLst>
                                  <p:childTnLst>
                                    <p:animMotion origin="layout" path="M -0.27031 3.7037E-6 L 0.96007 3.7037E-6 " pathEditMode="relative" rAng="0" ptsTypes="AA">
                                      <p:cBhvr>
                                        <p:cTn id="48" dur="20000" fill="hold"/>
                                        <p:tgtEl>
                                          <p:spTgt spid="527"/>
                                        </p:tgtEl>
                                        <p:attrNameLst>
                                          <p:attrName>ppt_x</p:attrName>
                                          <p:attrName>ppt_y</p:attrName>
                                        </p:attrNameLst>
                                      </p:cBhvr>
                                      <p:rCtr x="61510" y="0"/>
                                    </p:animMotion>
                                  </p:childTnLst>
                                </p:cTn>
                              </p:par>
                              <p:par>
                                <p:cTn id="49" presetID="0" presetClass="path" presetSubtype="0" fill="hold" grpId="0" nodeType="withEffect">
                                  <p:stCondLst>
                                    <p:cond delay="0"/>
                                  </p:stCondLst>
                                  <p:childTnLst>
                                    <p:animMotion origin="layout" path="M -0.37396 3.33333E-6 L 0.96007 3.33333E-6 " pathEditMode="relative" rAng="0" ptsTypes="AA">
                                      <p:cBhvr>
                                        <p:cTn id="50" dur="20000" fill="hold"/>
                                        <p:tgtEl>
                                          <p:spTgt spid="529"/>
                                        </p:tgtEl>
                                        <p:attrNameLst>
                                          <p:attrName>ppt_x</p:attrName>
                                          <p:attrName>ppt_y</p:attrName>
                                        </p:attrNameLst>
                                      </p:cBhvr>
                                      <p:rCtr x="66701" y="0"/>
                                    </p:animMotion>
                                  </p:childTnLst>
                                </p:cTn>
                              </p:par>
                              <p:par>
                                <p:cTn id="51" presetID="0" presetClass="path" presetSubtype="0" fill="hold" grpId="0" nodeType="withEffect">
                                  <p:stCondLst>
                                    <p:cond delay="0"/>
                                  </p:stCondLst>
                                  <p:childTnLst>
                                    <p:animMotion origin="layout" path="M 0.04826 2.59259E-6 L 0.96007 2.59259E-6 " pathEditMode="relative" rAng="0" ptsTypes="AA">
                                      <p:cBhvr>
                                        <p:cTn id="52" dur="20000" fill="hold"/>
                                        <p:tgtEl>
                                          <p:spTgt spid="531"/>
                                        </p:tgtEl>
                                        <p:attrNameLst>
                                          <p:attrName>ppt_x</p:attrName>
                                          <p:attrName>ppt_y</p:attrName>
                                        </p:attrNameLst>
                                      </p:cBhvr>
                                      <p:rCtr x="45590" y="0"/>
                                    </p:animMotion>
                                  </p:childTnLst>
                                </p:cTn>
                              </p:par>
                              <p:par>
                                <p:cTn id="53" presetID="0" presetClass="path" presetSubtype="0" fill="hold" grpId="0" nodeType="withEffect">
                                  <p:stCondLst>
                                    <p:cond delay="0"/>
                                  </p:stCondLst>
                                  <p:childTnLst>
                                    <p:animMotion origin="layout" path="M 0.1559 -3.7037E-7 L 0.96007 -3.7037E-7 " pathEditMode="relative" rAng="0" ptsTypes="AA">
                                      <p:cBhvr>
                                        <p:cTn id="54" dur="20000" fill="hold"/>
                                        <p:tgtEl>
                                          <p:spTgt spid="534"/>
                                        </p:tgtEl>
                                        <p:attrNameLst>
                                          <p:attrName>ppt_x</p:attrName>
                                          <p:attrName>ppt_y</p:attrName>
                                        </p:attrNameLst>
                                      </p:cBhvr>
                                      <p:rCtr x="40208" y="0"/>
                                    </p:animMotion>
                                  </p:childTnLst>
                                </p:cTn>
                              </p:par>
                              <p:par>
                                <p:cTn id="55" presetID="0" presetClass="path" presetSubtype="0" fill="hold" grpId="0" nodeType="withEffect">
                                  <p:stCondLst>
                                    <p:cond delay="0"/>
                                  </p:stCondLst>
                                  <p:childTnLst>
                                    <p:animMotion origin="layout" path="M -0.27031 3.7037E-6 L 0.96007 3.7037E-6 " pathEditMode="relative" rAng="0" ptsTypes="AA">
                                      <p:cBhvr>
                                        <p:cTn id="56" dur="20000" fill="hold"/>
                                        <p:tgtEl>
                                          <p:spTgt spid="535"/>
                                        </p:tgtEl>
                                        <p:attrNameLst>
                                          <p:attrName>ppt_x</p:attrName>
                                          <p:attrName>ppt_y</p:attrName>
                                        </p:attrNameLst>
                                      </p:cBhvr>
                                      <p:rCtr x="61510" y="0"/>
                                    </p:animMotion>
                                  </p:childTnLst>
                                </p:cTn>
                              </p:par>
                              <p:par>
                                <p:cTn id="57" presetID="0" presetClass="path" presetSubtype="0" fill="hold" grpId="0" nodeType="withEffect">
                                  <p:stCondLst>
                                    <p:cond delay="0"/>
                                  </p:stCondLst>
                                  <p:childTnLst>
                                    <p:animMotion origin="layout" path="M 0.04826 2.59259E-6 L 0.96007 2.59259E-6 " pathEditMode="relative" rAng="0" ptsTypes="AA">
                                      <p:cBhvr>
                                        <p:cTn id="58" dur="20000" fill="hold"/>
                                        <p:tgtEl>
                                          <p:spTgt spid="539"/>
                                        </p:tgtEl>
                                        <p:attrNameLst>
                                          <p:attrName>ppt_x</p:attrName>
                                          <p:attrName>ppt_y</p:attrName>
                                        </p:attrNameLst>
                                      </p:cBhvr>
                                      <p:rCtr x="45590" y="0"/>
                                    </p:animMotion>
                                  </p:childTnLst>
                                </p:cTn>
                              </p:par>
                              <p:par>
                                <p:cTn id="59" presetID="0" presetClass="path" presetSubtype="0" fill="hold" grpId="0" nodeType="withEffect">
                                  <p:stCondLst>
                                    <p:cond delay="0"/>
                                  </p:stCondLst>
                                  <p:childTnLst>
                                    <p:animMotion origin="layout" path="M -0.26615 -4.44444E-6 L 0.96007 -4.44444E-6 " pathEditMode="relative" rAng="0" ptsTypes="AA">
                                      <p:cBhvr>
                                        <p:cTn id="60" dur="20000" fill="hold"/>
                                        <p:tgtEl>
                                          <p:spTgt spid="734"/>
                                        </p:tgtEl>
                                        <p:attrNameLst>
                                          <p:attrName>ppt_x</p:attrName>
                                          <p:attrName>ppt_y</p:attrName>
                                        </p:attrNameLst>
                                      </p:cBhvr>
                                      <p:rCtr x="61302" y="0"/>
                                    </p:animMotion>
                                  </p:childTnLst>
                                </p:cTn>
                              </p:par>
                              <p:par>
                                <p:cTn id="61" presetID="0" presetClass="path" presetSubtype="0" fill="hold" grpId="0" nodeType="withEffect">
                                  <p:stCondLst>
                                    <p:cond delay="0"/>
                                  </p:stCondLst>
                                  <p:childTnLst>
                                    <p:animMotion origin="layout" path="M -0.27031 3.7037E-6 L 0.96007 3.7037E-6 " pathEditMode="relative" rAng="0" ptsTypes="AA">
                                      <p:cBhvr>
                                        <p:cTn id="62" dur="20000" fill="hold"/>
                                        <p:tgtEl>
                                          <p:spTgt spid="736"/>
                                        </p:tgtEl>
                                        <p:attrNameLst>
                                          <p:attrName>ppt_x</p:attrName>
                                          <p:attrName>ppt_y</p:attrName>
                                        </p:attrNameLst>
                                      </p:cBhvr>
                                      <p:rCtr x="61510" y="0"/>
                                    </p:animMotion>
                                  </p:childTnLst>
                                </p:cTn>
                              </p:par>
                              <p:par>
                                <p:cTn id="63" presetID="0" presetClass="path" presetSubtype="0" fill="hold" grpId="0" nodeType="withEffect">
                                  <p:stCondLst>
                                    <p:cond delay="0"/>
                                  </p:stCondLst>
                                  <p:childTnLst>
                                    <p:animMotion origin="layout" path="M -0.37396 3.33333E-6 L 0.96007 3.33333E-6 " pathEditMode="relative" rAng="0" ptsTypes="AA">
                                      <p:cBhvr>
                                        <p:cTn id="64" dur="20000" fill="hold"/>
                                        <p:tgtEl>
                                          <p:spTgt spid="738"/>
                                        </p:tgtEl>
                                        <p:attrNameLst>
                                          <p:attrName>ppt_x</p:attrName>
                                          <p:attrName>ppt_y</p:attrName>
                                        </p:attrNameLst>
                                      </p:cBhvr>
                                      <p:rCtr x="66701" y="0"/>
                                    </p:animMotion>
                                  </p:childTnLst>
                                </p:cTn>
                              </p:par>
                              <p:par>
                                <p:cTn id="65" presetID="0" presetClass="path" presetSubtype="0" fill="hold" grpId="0" nodeType="withEffect">
                                  <p:stCondLst>
                                    <p:cond delay="0"/>
                                  </p:stCondLst>
                                  <p:childTnLst>
                                    <p:animMotion origin="layout" path="M 0.08437 1.85185E-6 L 0.96007 1.85185E-6 " pathEditMode="relative" rAng="0" ptsTypes="AA">
                                      <p:cBhvr>
                                        <p:cTn id="66" dur="20000" fill="hold"/>
                                        <p:tgtEl>
                                          <p:spTgt spid="739"/>
                                        </p:tgtEl>
                                        <p:attrNameLst>
                                          <p:attrName>ppt_x</p:attrName>
                                          <p:attrName>ppt_y</p:attrName>
                                        </p:attrNameLst>
                                      </p:cBhvr>
                                      <p:rCtr x="43785" y="0"/>
                                    </p:animMotion>
                                  </p:childTnLst>
                                </p:cTn>
                              </p:par>
                              <p:par>
                                <p:cTn id="67" presetID="0" presetClass="path" presetSubtype="0" fill="hold" grpId="0" nodeType="withEffect">
                                  <p:stCondLst>
                                    <p:cond delay="0"/>
                                  </p:stCondLst>
                                  <p:childTnLst>
                                    <p:animMotion origin="layout" path="M 0.04826 2.59259E-6 L 0.96007 2.59259E-6 " pathEditMode="relative" rAng="0" ptsTypes="AA">
                                      <p:cBhvr>
                                        <p:cTn id="68" dur="20000" fill="hold"/>
                                        <p:tgtEl>
                                          <p:spTgt spid="740"/>
                                        </p:tgtEl>
                                        <p:attrNameLst>
                                          <p:attrName>ppt_x</p:attrName>
                                          <p:attrName>ppt_y</p:attrName>
                                        </p:attrNameLst>
                                      </p:cBhvr>
                                      <p:rCtr x="45590" y="0"/>
                                    </p:animMotion>
                                  </p:childTnLst>
                                </p:cTn>
                              </p:par>
                              <p:par>
                                <p:cTn id="69" presetID="0" presetClass="path" presetSubtype="0" fill="hold" grpId="0" nodeType="withEffect">
                                  <p:stCondLst>
                                    <p:cond delay="0"/>
                                  </p:stCondLst>
                                  <p:childTnLst>
                                    <p:animMotion origin="layout" path="M -0.14288 -2.96296E-6 L 0.96007 -2.96296E-6 " pathEditMode="relative" rAng="0" ptsTypes="AA">
                                      <p:cBhvr>
                                        <p:cTn id="70" dur="20000" fill="hold"/>
                                        <p:tgtEl>
                                          <p:spTgt spid="741"/>
                                        </p:tgtEl>
                                        <p:attrNameLst>
                                          <p:attrName>ppt_x</p:attrName>
                                          <p:attrName>ppt_y</p:attrName>
                                        </p:attrNameLst>
                                      </p:cBhvr>
                                      <p:rCtr x="55139" y="0"/>
                                    </p:animMotion>
                                  </p:childTnLst>
                                </p:cTn>
                              </p:par>
                              <p:par>
                                <p:cTn id="71" presetID="0" presetClass="path" presetSubtype="0" fill="hold" grpId="0" nodeType="withEffect">
                                  <p:stCondLst>
                                    <p:cond delay="0"/>
                                  </p:stCondLst>
                                  <p:childTnLst>
                                    <p:animMotion origin="layout" path="M -0.26615 -4.44444E-6 L 0.96007 -4.44444E-6 " pathEditMode="relative" rAng="0" ptsTypes="AA">
                                      <p:cBhvr>
                                        <p:cTn id="72" dur="20000" fill="hold"/>
                                        <p:tgtEl>
                                          <p:spTgt spid="742"/>
                                        </p:tgtEl>
                                        <p:attrNameLst>
                                          <p:attrName>ppt_x</p:attrName>
                                          <p:attrName>ppt_y</p:attrName>
                                        </p:attrNameLst>
                                      </p:cBhvr>
                                      <p:rCtr x="61302" y="0"/>
                                    </p:animMotion>
                                  </p:childTnLst>
                                </p:cTn>
                              </p:par>
                              <p:par>
                                <p:cTn id="73" presetID="0" presetClass="path" presetSubtype="0" fill="hold" grpId="0" nodeType="withEffect">
                                  <p:stCondLst>
                                    <p:cond delay="0"/>
                                  </p:stCondLst>
                                  <p:childTnLst>
                                    <p:animMotion origin="layout" path="M 0.1559 -3.7037E-7 L 0.96007 -3.7037E-7 " pathEditMode="relative" rAng="0" ptsTypes="AA">
                                      <p:cBhvr>
                                        <p:cTn id="74" dur="20000" fill="hold"/>
                                        <p:tgtEl>
                                          <p:spTgt spid="743"/>
                                        </p:tgtEl>
                                        <p:attrNameLst>
                                          <p:attrName>ppt_x</p:attrName>
                                          <p:attrName>ppt_y</p:attrName>
                                        </p:attrNameLst>
                                      </p:cBhvr>
                                      <p:rCtr x="40208" y="0"/>
                                    </p:animMotion>
                                  </p:childTnLst>
                                </p:cTn>
                              </p:par>
                              <p:par>
                                <p:cTn id="75" presetID="0" presetClass="path" presetSubtype="0" fill="hold" grpId="0" nodeType="withEffect">
                                  <p:stCondLst>
                                    <p:cond delay="0"/>
                                  </p:stCondLst>
                                  <p:childTnLst>
                                    <p:animMotion origin="layout" path="M -0.27031 3.7037E-6 L 0.96007 3.7037E-6 " pathEditMode="relative" rAng="0" ptsTypes="AA">
                                      <p:cBhvr>
                                        <p:cTn id="76" dur="20000" fill="hold"/>
                                        <p:tgtEl>
                                          <p:spTgt spid="744"/>
                                        </p:tgtEl>
                                        <p:attrNameLst>
                                          <p:attrName>ppt_x</p:attrName>
                                          <p:attrName>ppt_y</p:attrName>
                                        </p:attrNameLst>
                                      </p:cBhvr>
                                      <p:rCtr x="61510" y="0"/>
                                    </p:animMotion>
                                  </p:childTnLst>
                                </p:cTn>
                              </p:par>
                              <p:par>
                                <p:cTn id="77" presetID="0" presetClass="path" presetSubtype="0" fill="hold" grpId="0" nodeType="withEffect">
                                  <p:stCondLst>
                                    <p:cond delay="0"/>
                                  </p:stCondLst>
                                  <p:childTnLst>
                                    <p:animMotion origin="layout" path="M -0.04566 1.85185E-6 L 0.96007 1.85185E-6 " pathEditMode="relative" rAng="0" ptsTypes="AA">
                                      <p:cBhvr>
                                        <p:cTn id="78" dur="20000" fill="hold"/>
                                        <p:tgtEl>
                                          <p:spTgt spid="745"/>
                                        </p:tgtEl>
                                        <p:attrNameLst>
                                          <p:attrName>ppt_x</p:attrName>
                                          <p:attrName>ppt_y</p:attrName>
                                        </p:attrNameLst>
                                      </p:cBhvr>
                                      <p:rCtr x="50278" y="0"/>
                                    </p:animMotion>
                                  </p:childTnLst>
                                </p:cTn>
                              </p:par>
                              <p:par>
                                <p:cTn id="79" presetID="0" presetClass="path" presetSubtype="0" fill="hold" grpId="0" nodeType="withEffect">
                                  <p:stCondLst>
                                    <p:cond delay="0"/>
                                  </p:stCondLst>
                                  <p:childTnLst>
                                    <p:animMotion origin="layout" path="M -0.37396 3.33333E-6 L 0.96007 3.33333E-6 " pathEditMode="relative" rAng="0" ptsTypes="AA">
                                      <p:cBhvr>
                                        <p:cTn id="80" dur="20000" fill="hold"/>
                                        <p:tgtEl>
                                          <p:spTgt spid="746"/>
                                        </p:tgtEl>
                                        <p:attrNameLst>
                                          <p:attrName>ppt_x</p:attrName>
                                          <p:attrName>ppt_y</p:attrName>
                                        </p:attrNameLst>
                                      </p:cBhvr>
                                      <p:rCtr x="66701" y="0"/>
                                    </p:animMotion>
                                  </p:childTnLst>
                                </p:cTn>
                              </p:par>
                              <p:par>
                                <p:cTn id="81" presetID="0" presetClass="path" presetSubtype="0" fill="hold" grpId="0" nodeType="withEffect">
                                  <p:stCondLst>
                                    <p:cond delay="0"/>
                                  </p:stCondLst>
                                  <p:childTnLst>
                                    <p:animMotion origin="layout" path="M 0.08437 1.85185E-6 L 0.96007 1.85185E-6 " pathEditMode="relative" rAng="0" ptsTypes="AA">
                                      <p:cBhvr>
                                        <p:cTn id="82" dur="20000" fill="hold"/>
                                        <p:tgtEl>
                                          <p:spTgt spid="747"/>
                                        </p:tgtEl>
                                        <p:attrNameLst>
                                          <p:attrName>ppt_x</p:attrName>
                                          <p:attrName>ppt_y</p:attrName>
                                        </p:attrNameLst>
                                      </p:cBhvr>
                                      <p:rCtr x="43785" y="0"/>
                                    </p:animMotion>
                                  </p:childTnLst>
                                </p:cTn>
                              </p:par>
                              <p:par>
                                <p:cTn id="83" presetID="0" presetClass="path" presetSubtype="0" fill="hold" grpId="0" nodeType="withEffect">
                                  <p:stCondLst>
                                    <p:cond delay="0"/>
                                  </p:stCondLst>
                                  <p:childTnLst>
                                    <p:animMotion origin="layout" path="M 0.04826 2.59259E-6 L 0.96007 2.59259E-6 " pathEditMode="relative" rAng="0" ptsTypes="AA">
                                      <p:cBhvr>
                                        <p:cTn id="84" dur="20000" fill="hold"/>
                                        <p:tgtEl>
                                          <p:spTgt spid="748"/>
                                        </p:tgtEl>
                                        <p:attrNameLst>
                                          <p:attrName>ppt_x</p:attrName>
                                          <p:attrName>ppt_y</p:attrName>
                                        </p:attrNameLst>
                                      </p:cBhvr>
                                      <p:rCtr x="45590" y="0"/>
                                    </p:animMotion>
                                  </p:childTnLst>
                                </p:cTn>
                              </p:par>
                              <p:par>
                                <p:cTn id="85" presetID="0" presetClass="path" presetSubtype="0" fill="hold" grpId="0" nodeType="withEffect">
                                  <p:stCondLst>
                                    <p:cond delay="0"/>
                                  </p:stCondLst>
                                  <p:childTnLst>
                                    <p:animMotion origin="layout" path="M -0.26615 -4.44444E-6 L 0.96007 -4.44444E-6 " pathEditMode="relative" rAng="0" ptsTypes="AA">
                                      <p:cBhvr>
                                        <p:cTn id="86" dur="20000" fill="hold"/>
                                        <p:tgtEl>
                                          <p:spTgt spid="750"/>
                                        </p:tgtEl>
                                        <p:attrNameLst>
                                          <p:attrName>ppt_x</p:attrName>
                                          <p:attrName>ppt_y</p:attrName>
                                        </p:attrNameLst>
                                      </p:cBhvr>
                                      <p:rCtr x="61302" y="0"/>
                                    </p:animMotion>
                                  </p:childTnLst>
                                </p:cTn>
                              </p:par>
                              <p:par>
                                <p:cTn id="87" presetID="0" presetClass="path" presetSubtype="0" fill="hold" grpId="0" nodeType="withEffect">
                                  <p:stCondLst>
                                    <p:cond delay="0"/>
                                  </p:stCondLst>
                                  <p:childTnLst>
                                    <p:animMotion origin="layout" path="M -0.27031 3.7037E-6 L 0.96007 3.7037E-6 " pathEditMode="relative" rAng="0" ptsTypes="AA">
                                      <p:cBhvr>
                                        <p:cTn id="88" dur="20000" fill="hold"/>
                                        <p:tgtEl>
                                          <p:spTgt spid="752"/>
                                        </p:tgtEl>
                                        <p:attrNameLst>
                                          <p:attrName>ppt_x</p:attrName>
                                          <p:attrName>ppt_y</p:attrName>
                                        </p:attrNameLst>
                                      </p:cBhvr>
                                      <p:rCtr x="61510" y="0"/>
                                    </p:animMotion>
                                  </p:childTnLst>
                                </p:cTn>
                              </p:par>
                              <p:par>
                                <p:cTn id="89" presetID="0" presetClass="path" presetSubtype="0" fill="hold" grpId="0" nodeType="withEffect">
                                  <p:stCondLst>
                                    <p:cond delay="0"/>
                                  </p:stCondLst>
                                  <p:childTnLst>
                                    <p:animMotion origin="layout" path="M -0.37396 3.33333E-6 L 0.96007 3.33333E-6 " pathEditMode="relative" rAng="0" ptsTypes="AA">
                                      <p:cBhvr>
                                        <p:cTn id="90" dur="20000" fill="hold"/>
                                        <p:tgtEl>
                                          <p:spTgt spid="754"/>
                                        </p:tgtEl>
                                        <p:attrNameLst>
                                          <p:attrName>ppt_x</p:attrName>
                                          <p:attrName>ppt_y</p:attrName>
                                        </p:attrNameLst>
                                      </p:cBhvr>
                                      <p:rCtr x="66701" y="0"/>
                                    </p:animMotion>
                                  </p:childTnLst>
                                </p:cTn>
                              </p:par>
                              <p:par>
                                <p:cTn id="91" presetID="0" presetClass="path" presetSubtype="0" fill="hold" grpId="0" nodeType="withEffect">
                                  <p:stCondLst>
                                    <p:cond delay="0"/>
                                  </p:stCondLst>
                                  <p:childTnLst>
                                    <p:animMotion origin="layout" path="M 0.08437 1.85185E-6 L 0.96007 1.85185E-6 " pathEditMode="relative" rAng="0" ptsTypes="AA">
                                      <p:cBhvr>
                                        <p:cTn id="92" dur="20000" fill="hold"/>
                                        <p:tgtEl>
                                          <p:spTgt spid="755"/>
                                        </p:tgtEl>
                                        <p:attrNameLst>
                                          <p:attrName>ppt_x</p:attrName>
                                          <p:attrName>ppt_y</p:attrName>
                                        </p:attrNameLst>
                                      </p:cBhvr>
                                      <p:rCtr x="43785" y="0"/>
                                    </p:animMotion>
                                  </p:childTnLst>
                                </p:cTn>
                              </p:par>
                              <p:par>
                                <p:cTn id="93" presetID="0" presetClass="path" presetSubtype="0" fill="hold" grpId="0" nodeType="withEffect">
                                  <p:stCondLst>
                                    <p:cond delay="0"/>
                                  </p:stCondLst>
                                  <p:childTnLst>
                                    <p:animMotion origin="layout" path="M 0.04826 2.59259E-6 L 0.96007 2.59259E-6 " pathEditMode="relative" rAng="0" ptsTypes="AA">
                                      <p:cBhvr>
                                        <p:cTn id="94" dur="20000" fill="hold"/>
                                        <p:tgtEl>
                                          <p:spTgt spid="756"/>
                                        </p:tgtEl>
                                        <p:attrNameLst>
                                          <p:attrName>ppt_x</p:attrName>
                                          <p:attrName>ppt_y</p:attrName>
                                        </p:attrNameLst>
                                      </p:cBhvr>
                                      <p:rCtr x="45590" y="0"/>
                                    </p:animMotion>
                                  </p:childTnLst>
                                </p:cTn>
                              </p:par>
                              <p:par>
                                <p:cTn id="95" presetID="0" presetClass="path" presetSubtype="0" fill="hold" grpId="0" nodeType="withEffect">
                                  <p:stCondLst>
                                    <p:cond delay="0"/>
                                  </p:stCondLst>
                                  <p:childTnLst>
                                    <p:animMotion origin="layout" path="M -0.14288 -2.96296E-6 L 0.96007 -2.96296E-6 " pathEditMode="relative" rAng="0" ptsTypes="AA">
                                      <p:cBhvr>
                                        <p:cTn id="96" dur="20000" fill="hold"/>
                                        <p:tgtEl>
                                          <p:spTgt spid="757"/>
                                        </p:tgtEl>
                                        <p:attrNameLst>
                                          <p:attrName>ppt_x</p:attrName>
                                          <p:attrName>ppt_y</p:attrName>
                                        </p:attrNameLst>
                                      </p:cBhvr>
                                      <p:rCtr x="55139" y="0"/>
                                    </p:animMotion>
                                  </p:childTnLst>
                                </p:cTn>
                              </p:par>
                              <p:par>
                                <p:cTn id="97" presetID="0" presetClass="path" presetSubtype="0" fill="hold" grpId="0" nodeType="withEffect">
                                  <p:stCondLst>
                                    <p:cond delay="0"/>
                                  </p:stCondLst>
                                  <p:childTnLst>
                                    <p:animMotion origin="layout" path="M -0.26615 -4.44444E-6 L 0.96007 -4.44444E-6 " pathEditMode="relative" rAng="0" ptsTypes="AA">
                                      <p:cBhvr>
                                        <p:cTn id="98" dur="20000" fill="hold"/>
                                        <p:tgtEl>
                                          <p:spTgt spid="758"/>
                                        </p:tgtEl>
                                        <p:attrNameLst>
                                          <p:attrName>ppt_x</p:attrName>
                                          <p:attrName>ppt_y</p:attrName>
                                        </p:attrNameLst>
                                      </p:cBhvr>
                                      <p:rCtr x="61302" y="0"/>
                                    </p:animMotion>
                                  </p:childTnLst>
                                </p:cTn>
                              </p:par>
                              <p:par>
                                <p:cTn id="99" presetID="0" presetClass="path" presetSubtype="0" fill="hold" grpId="0" nodeType="withEffect">
                                  <p:stCondLst>
                                    <p:cond delay="0"/>
                                  </p:stCondLst>
                                  <p:childTnLst>
                                    <p:animMotion origin="layout" path="M 0.1559 -3.7037E-7 L 0.96007 -3.7037E-7 " pathEditMode="relative" rAng="0" ptsTypes="AA">
                                      <p:cBhvr>
                                        <p:cTn id="100" dur="20000" fill="hold"/>
                                        <p:tgtEl>
                                          <p:spTgt spid="759"/>
                                        </p:tgtEl>
                                        <p:attrNameLst>
                                          <p:attrName>ppt_x</p:attrName>
                                          <p:attrName>ppt_y</p:attrName>
                                        </p:attrNameLst>
                                      </p:cBhvr>
                                      <p:rCtr x="40208" y="0"/>
                                    </p:animMotion>
                                  </p:childTnLst>
                                </p:cTn>
                              </p:par>
                              <p:par>
                                <p:cTn id="101" presetID="0" presetClass="path" presetSubtype="0" fill="hold" grpId="0" nodeType="withEffect">
                                  <p:stCondLst>
                                    <p:cond delay="0"/>
                                  </p:stCondLst>
                                  <p:childTnLst>
                                    <p:animMotion origin="layout" path="M -0.27031 3.7037E-6 L 0.96007 3.7037E-6 " pathEditMode="relative" rAng="0" ptsTypes="AA">
                                      <p:cBhvr>
                                        <p:cTn id="102" dur="20000" fill="hold"/>
                                        <p:tgtEl>
                                          <p:spTgt spid="760"/>
                                        </p:tgtEl>
                                        <p:attrNameLst>
                                          <p:attrName>ppt_x</p:attrName>
                                          <p:attrName>ppt_y</p:attrName>
                                        </p:attrNameLst>
                                      </p:cBhvr>
                                      <p:rCtr x="61510" y="0"/>
                                    </p:animMotion>
                                  </p:childTnLst>
                                </p:cTn>
                              </p:par>
                              <p:par>
                                <p:cTn id="103" presetID="0" presetClass="path" presetSubtype="0" fill="hold" grpId="0" nodeType="withEffect">
                                  <p:stCondLst>
                                    <p:cond delay="0"/>
                                  </p:stCondLst>
                                  <p:childTnLst>
                                    <p:animMotion origin="layout" path="M -0.04566 1.85185E-6 L 0.96007 1.85185E-6 " pathEditMode="relative" rAng="0" ptsTypes="AA">
                                      <p:cBhvr>
                                        <p:cTn id="104" dur="20000" fill="hold"/>
                                        <p:tgtEl>
                                          <p:spTgt spid="761"/>
                                        </p:tgtEl>
                                        <p:attrNameLst>
                                          <p:attrName>ppt_x</p:attrName>
                                          <p:attrName>ppt_y</p:attrName>
                                        </p:attrNameLst>
                                      </p:cBhvr>
                                      <p:rCtr x="50278" y="0"/>
                                    </p:animMotion>
                                  </p:childTnLst>
                                </p:cTn>
                              </p:par>
                              <p:par>
                                <p:cTn id="105" presetID="0" presetClass="path" presetSubtype="0" fill="hold" grpId="0" nodeType="withEffect">
                                  <p:stCondLst>
                                    <p:cond delay="0"/>
                                  </p:stCondLst>
                                  <p:childTnLst>
                                    <p:animMotion origin="layout" path="M -0.37396 3.33333E-6 L 0.96007 3.33333E-6 " pathEditMode="relative" rAng="0" ptsTypes="AA">
                                      <p:cBhvr>
                                        <p:cTn id="106" dur="20000" fill="hold"/>
                                        <p:tgtEl>
                                          <p:spTgt spid="762"/>
                                        </p:tgtEl>
                                        <p:attrNameLst>
                                          <p:attrName>ppt_x</p:attrName>
                                          <p:attrName>ppt_y</p:attrName>
                                        </p:attrNameLst>
                                      </p:cBhvr>
                                      <p:rCtr x="66701" y="0"/>
                                    </p:animMotion>
                                  </p:childTnLst>
                                </p:cTn>
                              </p:par>
                              <p:par>
                                <p:cTn id="107" presetID="0" presetClass="path" presetSubtype="0" fill="hold" grpId="0" nodeType="withEffect">
                                  <p:stCondLst>
                                    <p:cond delay="0"/>
                                  </p:stCondLst>
                                  <p:childTnLst>
                                    <p:animMotion origin="layout" path="M 0.08437 1.85185E-6 L 0.96007 1.85185E-6 " pathEditMode="relative" rAng="0" ptsTypes="AA">
                                      <p:cBhvr>
                                        <p:cTn id="108" dur="20000" fill="hold"/>
                                        <p:tgtEl>
                                          <p:spTgt spid="763"/>
                                        </p:tgtEl>
                                        <p:attrNameLst>
                                          <p:attrName>ppt_x</p:attrName>
                                          <p:attrName>ppt_y</p:attrName>
                                        </p:attrNameLst>
                                      </p:cBhvr>
                                      <p:rCtr x="43785" y="0"/>
                                    </p:animMotion>
                                  </p:childTnLst>
                                </p:cTn>
                              </p:par>
                              <p:par>
                                <p:cTn id="109" presetID="0" presetClass="path" presetSubtype="0" fill="hold" grpId="0" nodeType="withEffect">
                                  <p:stCondLst>
                                    <p:cond delay="0"/>
                                  </p:stCondLst>
                                  <p:childTnLst>
                                    <p:animMotion origin="layout" path="M 0.04826 2.59259E-6 L 0.96007 2.59259E-6 " pathEditMode="relative" rAng="0" ptsTypes="AA">
                                      <p:cBhvr>
                                        <p:cTn id="110" dur="20000" fill="hold"/>
                                        <p:tgtEl>
                                          <p:spTgt spid="764"/>
                                        </p:tgtEl>
                                        <p:attrNameLst>
                                          <p:attrName>ppt_x</p:attrName>
                                          <p:attrName>ppt_y</p:attrName>
                                        </p:attrNameLst>
                                      </p:cBhvr>
                                      <p:rCtr x="45590" y="0"/>
                                    </p:animMotion>
                                  </p:childTnLst>
                                </p:cTn>
                              </p:par>
                              <p:par>
                                <p:cTn id="111" presetID="0" presetClass="path" presetSubtype="0" fill="hold" grpId="0" nodeType="withEffect">
                                  <p:stCondLst>
                                    <p:cond delay="0"/>
                                  </p:stCondLst>
                                  <p:childTnLst>
                                    <p:animMotion origin="layout" path="M -0.28073 -0.04352 L 0.82222 -0.04352 " pathEditMode="relative" rAng="0" ptsTypes="AA">
                                      <p:cBhvr>
                                        <p:cTn id="112" dur="20000" fill="hold"/>
                                        <p:tgtEl>
                                          <p:spTgt spid="765"/>
                                        </p:tgtEl>
                                        <p:attrNameLst>
                                          <p:attrName>ppt_x</p:attrName>
                                          <p:attrName>ppt_y</p:attrName>
                                        </p:attrNameLst>
                                      </p:cBhvr>
                                      <p:rCtr x="55156" y="0"/>
                                    </p:animMotion>
                                  </p:childTnLst>
                                </p:cTn>
                              </p:par>
                              <p:par>
                                <p:cTn id="113" presetID="0" presetClass="path" presetSubtype="0" fill="hold" grpId="0" nodeType="withEffect">
                                  <p:stCondLst>
                                    <p:cond delay="0"/>
                                  </p:stCondLst>
                                  <p:childTnLst>
                                    <p:animMotion origin="layout" path="M 0.08437 1.85185E-6 L 0.96007 1.85185E-6 " pathEditMode="relative" rAng="0" ptsTypes="AA">
                                      <p:cBhvr>
                                        <p:cTn id="114" dur="20000" fill="hold"/>
                                        <p:tgtEl>
                                          <p:spTgt spid="771"/>
                                        </p:tgtEl>
                                        <p:attrNameLst>
                                          <p:attrName>ppt_x</p:attrName>
                                          <p:attrName>ppt_y</p:attrName>
                                        </p:attrNameLst>
                                      </p:cBhvr>
                                      <p:rCtr x="43785" y="0"/>
                                    </p:animMotion>
                                  </p:childTnLst>
                                </p:cTn>
                              </p:par>
                              <p:par>
                                <p:cTn id="115" presetID="0" presetClass="path" presetSubtype="0" fill="hold" grpId="0" nodeType="withEffect">
                                  <p:stCondLst>
                                    <p:cond delay="0"/>
                                  </p:stCondLst>
                                  <p:childTnLst>
                                    <p:animMotion origin="layout" path="M -0.14288 -2.96296E-6 L 0.96007 -2.96296E-6 " pathEditMode="relative" rAng="0" ptsTypes="AA">
                                      <p:cBhvr>
                                        <p:cTn id="116" dur="20000" fill="hold"/>
                                        <p:tgtEl>
                                          <p:spTgt spid="773"/>
                                        </p:tgtEl>
                                        <p:attrNameLst>
                                          <p:attrName>ppt_x</p:attrName>
                                          <p:attrName>ppt_y</p:attrName>
                                        </p:attrNameLst>
                                      </p:cBhvr>
                                      <p:rCtr x="55139" y="0"/>
                                    </p:animMotion>
                                  </p:childTnLst>
                                </p:cTn>
                              </p:par>
                              <p:par>
                                <p:cTn id="117" presetID="0" presetClass="path" presetSubtype="0" fill="hold" grpId="0" nodeType="withEffect">
                                  <p:stCondLst>
                                    <p:cond delay="0"/>
                                  </p:stCondLst>
                                  <p:childTnLst>
                                    <p:animMotion origin="layout" path="M 0.08437 1.85185E-6 L 0.96007 1.85185E-6 " pathEditMode="relative" rAng="0" ptsTypes="AA">
                                      <p:cBhvr>
                                        <p:cTn id="118" dur="20000" fill="hold"/>
                                        <p:tgtEl>
                                          <p:spTgt spid="779"/>
                                        </p:tgtEl>
                                        <p:attrNameLst>
                                          <p:attrName>ppt_x</p:attrName>
                                          <p:attrName>ppt_y</p:attrName>
                                        </p:attrNameLst>
                                      </p:cBhvr>
                                      <p:rCtr x="43785" y="0"/>
                                    </p:animMotion>
                                  </p:childTnLst>
                                </p:cTn>
                              </p:par>
                              <p:par>
                                <p:cTn id="119" presetID="0" presetClass="path" presetSubtype="0" fill="hold" grpId="0" nodeType="withEffect">
                                  <p:stCondLst>
                                    <p:cond delay="0"/>
                                  </p:stCondLst>
                                  <p:childTnLst>
                                    <p:animMotion origin="layout" path="M -0.14288 -2.96296E-6 L 0.96007 -2.96296E-6 " pathEditMode="relative" rAng="0" ptsTypes="AA">
                                      <p:cBhvr>
                                        <p:cTn id="120" dur="20000" fill="hold"/>
                                        <p:tgtEl>
                                          <p:spTgt spid="789"/>
                                        </p:tgtEl>
                                        <p:attrNameLst>
                                          <p:attrName>ppt_x</p:attrName>
                                          <p:attrName>ppt_y</p:attrName>
                                        </p:attrNameLst>
                                      </p:cBhvr>
                                      <p:rCtr x="55139" y="0"/>
                                    </p:animMotion>
                                  </p:childTnLst>
                                </p:cTn>
                              </p:par>
                              <p:par>
                                <p:cTn id="121" presetID="0" presetClass="path" presetSubtype="0" fill="hold" grpId="0" nodeType="withEffect">
                                  <p:stCondLst>
                                    <p:cond delay="0"/>
                                  </p:stCondLst>
                                  <p:childTnLst>
                                    <p:animMotion origin="layout" path="M 0.08437 1.85185E-6 L 0.96007 1.85185E-6 " pathEditMode="relative" rAng="0" ptsTypes="AA">
                                      <p:cBhvr>
                                        <p:cTn id="122" dur="20000" fill="hold"/>
                                        <p:tgtEl>
                                          <p:spTgt spid="795"/>
                                        </p:tgtEl>
                                        <p:attrNameLst>
                                          <p:attrName>ppt_x</p:attrName>
                                          <p:attrName>ppt_y</p:attrName>
                                        </p:attrNameLst>
                                      </p:cBhvr>
                                      <p:rCtr x="43785" y="0"/>
                                    </p:animMotion>
                                  </p:childTnLst>
                                </p:cTn>
                              </p:par>
                              <p:par>
                                <p:cTn id="123" presetID="0" presetClass="path" presetSubtype="0" fill="hold" grpId="0" nodeType="withEffect">
                                  <p:stCondLst>
                                    <p:cond delay="0"/>
                                  </p:stCondLst>
                                  <p:childTnLst>
                                    <p:animMotion origin="layout" path="M 0.1559 -3.7037E-7 L 0.96007 -3.7037E-7 " pathEditMode="relative" rAng="0" ptsTypes="AA">
                                      <p:cBhvr>
                                        <p:cTn id="124" dur="20000" fill="hold"/>
                                        <p:tgtEl>
                                          <p:spTgt spid="799"/>
                                        </p:tgtEl>
                                        <p:attrNameLst>
                                          <p:attrName>ppt_x</p:attrName>
                                          <p:attrName>ppt_y</p:attrName>
                                        </p:attrNameLst>
                                      </p:cBhvr>
                                      <p:rCtr x="40208" y="0"/>
                                    </p:animMotion>
                                  </p:childTnLst>
                                </p:cTn>
                              </p:par>
                              <p:par>
                                <p:cTn id="125" presetID="0" presetClass="path" presetSubtype="0" fill="hold" grpId="0" nodeType="withEffect">
                                  <p:stCondLst>
                                    <p:cond delay="0"/>
                                  </p:stCondLst>
                                  <p:childTnLst>
                                    <p:animMotion origin="layout" path="M -0.27031 3.7037E-6 L 0.96007 3.7037E-6 " pathEditMode="relative" rAng="0" ptsTypes="AA">
                                      <p:cBhvr>
                                        <p:cTn id="126" dur="20000" fill="hold"/>
                                        <p:tgtEl>
                                          <p:spTgt spid="800"/>
                                        </p:tgtEl>
                                        <p:attrNameLst>
                                          <p:attrName>ppt_x</p:attrName>
                                          <p:attrName>ppt_y</p:attrName>
                                        </p:attrNameLst>
                                      </p:cBhvr>
                                      <p:rCtr x="61510" y="0"/>
                                    </p:animMotion>
                                  </p:childTnLst>
                                </p:cTn>
                              </p:par>
                              <p:par>
                                <p:cTn id="127" presetID="0" presetClass="path" presetSubtype="0" fill="hold" grpId="0" nodeType="withEffect">
                                  <p:stCondLst>
                                    <p:cond delay="0"/>
                                  </p:stCondLst>
                                  <p:childTnLst>
                                    <p:animMotion origin="layout" path="M -0.37396 3.33333E-6 L 0.96007 3.33333E-6 " pathEditMode="relative" rAng="0" ptsTypes="AA">
                                      <p:cBhvr>
                                        <p:cTn id="128" dur="20000" fill="hold"/>
                                        <p:tgtEl>
                                          <p:spTgt spid="802"/>
                                        </p:tgtEl>
                                        <p:attrNameLst>
                                          <p:attrName>ppt_x</p:attrName>
                                          <p:attrName>ppt_y</p:attrName>
                                        </p:attrNameLst>
                                      </p:cBhvr>
                                      <p:rCtr x="66701" y="0"/>
                                    </p:animMotion>
                                  </p:childTnLst>
                                </p:cTn>
                              </p:par>
                              <p:par>
                                <p:cTn id="129" presetID="0" presetClass="path" presetSubtype="0" fill="hold" grpId="0" nodeType="withEffect">
                                  <p:stCondLst>
                                    <p:cond delay="0"/>
                                  </p:stCondLst>
                                  <p:childTnLst>
                                    <p:animMotion origin="layout" path="M 0.04826 2.59259E-6 L 0.96007 2.59259E-6 " pathEditMode="relative" rAng="0" ptsTypes="AA">
                                      <p:cBhvr>
                                        <p:cTn id="130" dur="20000" fill="hold"/>
                                        <p:tgtEl>
                                          <p:spTgt spid="804"/>
                                        </p:tgtEl>
                                        <p:attrNameLst>
                                          <p:attrName>ppt_x</p:attrName>
                                          <p:attrName>ppt_y</p:attrName>
                                        </p:attrNameLst>
                                      </p:cBhvr>
                                      <p:rCtr x="45590" y="0"/>
                                    </p:animMotion>
                                  </p:childTnLst>
                                </p:cTn>
                              </p:par>
                              <p:par>
                                <p:cTn id="131" presetID="0" presetClass="path" presetSubtype="0" fill="hold" grpId="0" nodeType="withEffect">
                                  <p:stCondLst>
                                    <p:cond delay="0"/>
                                  </p:stCondLst>
                                  <p:childTnLst>
                                    <p:animMotion origin="layout" path="M 0.1559 -3.7037E-7 L 0.96007 -3.7037E-7 " pathEditMode="relative" rAng="0" ptsTypes="AA">
                                      <p:cBhvr>
                                        <p:cTn id="132" dur="20000" fill="hold"/>
                                        <p:tgtEl>
                                          <p:spTgt spid="807"/>
                                        </p:tgtEl>
                                        <p:attrNameLst>
                                          <p:attrName>ppt_x</p:attrName>
                                          <p:attrName>ppt_y</p:attrName>
                                        </p:attrNameLst>
                                      </p:cBhvr>
                                      <p:rCtr x="40208" y="0"/>
                                    </p:animMotion>
                                  </p:childTnLst>
                                </p:cTn>
                              </p:par>
                              <p:par>
                                <p:cTn id="133" presetID="0" presetClass="path" presetSubtype="0" fill="hold" grpId="0" nodeType="withEffect">
                                  <p:stCondLst>
                                    <p:cond delay="0"/>
                                  </p:stCondLst>
                                  <p:childTnLst>
                                    <p:animMotion origin="layout" path="M -0.27031 3.7037E-6 L 0.96007 3.7037E-6 " pathEditMode="relative" rAng="0" ptsTypes="AA">
                                      <p:cBhvr>
                                        <p:cTn id="134" dur="20000" fill="hold"/>
                                        <p:tgtEl>
                                          <p:spTgt spid="808"/>
                                        </p:tgtEl>
                                        <p:attrNameLst>
                                          <p:attrName>ppt_x</p:attrName>
                                          <p:attrName>ppt_y</p:attrName>
                                        </p:attrNameLst>
                                      </p:cBhvr>
                                      <p:rCtr x="61510" y="0"/>
                                    </p:animMotion>
                                  </p:childTnLst>
                                </p:cTn>
                              </p:par>
                              <p:par>
                                <p:cTn id="135" presetID="0" presetClass="path" presetSubtype="0" fill="hold" grpId="0" nodeType="withEffect">
                                  <p:stCondLst>
                                    <p:cond delay="0"/>
                                  </p:stCondLst>
                                  <p:childTnLst>
                                    <p:animMotion origin="layout" path="M -0.37396 3.33333E-6 L 0.96007 3.33333E-6 " pathEditMode="relative" rAng="0" ptsTypes="AA">
                                      <p:cBhvr>
                                        <p:cTn id="136" dur="20000" fill="hold"/>
                                        <p:tgtEl>
                                          <p:spTgt spid="810"/>
                                        </p:tgtEl>
                                        <p:attrNameLst>
                                          <p:attrName>ppt_x</p:attrName>
                                          <p:attrName>ppt_y</p:attrName>
                                        </p:attrNameLst>
                                      </p:cBhvr>
                                      <p:rCtr x="66701" y="0"/>
                                    </p:animMotion>
                                  </p:childTnLst>
                                </p:cTn>
                              </p:par>
                              <p:par>
                                <p:cTn id="137" presetID="0" presetClass="path" presetSubtype="0" fill="hold" grpId="0" nodeType="withEffect">
                                  <p:stCondLst>
                                    <p:cond delay="0"/>
                                  </p:stCondLst>
                                  <p:childTnLst>
                                    <p:animMotion origin="layout" path="M 0.04826 2.59259E-6 L 0.96007 2.59259E-6 " pathEditMode="relative" rAng="0" ptsTypes="AA">
                                      <p:cBhvr>
                                        <p:cTn id="138" dur="20000" fill="hold"/>
                                        <p:tgtEl>
                                          <p:spTgt spid="812"/>
                                        </p:tgtEl>
                                        <p:attrNameLst>
                                          <p:attrName>ppt_x</p:attrName>
                                          <p:attrName>ppt_y</p:attrName>
                                        </p:attrNameLst>
                                      </p:cBhvr>
                                      <p:rCtr x="45590" y="0"/>
                                    </p:animMotion>
                                  </p:childTnLst>
                                </p:cTn>
                              </p:par>
                              <p:par>
                                <p:cTn id="139" presetID="0" presetClass="path" presetSubtype="0" fill="hold" grpId="0" nodeType="withEffect">
                                  <p:stCondLst>
                                    <p:cond delay="0"/>
                                  </p:stCondLst>
                                  <p:childTnLst>
                                    <p:animMotion origin="layout" path="M -0.26615 -4.44444E-6 L 0.96007 -4.44444E-6 " pathEditMode="relative" rAng="0" ptsTypes="AA">
                                      <p:cBhvr>
                                        <p:cTn id="140" dur="20000" fill="hold"/>
                                        <p:tgtEl>
                                          <p:spTgt spid="814"/>
                                        </p:tgtEl>
                                        <p:attrNameLst>
                                          <p:attrName>ppt_x</p:attrName>
                                          <p:attrName>ppt_y</p:attrName>
                                        </p:attrNameLst>
                                      </p:cBhvr>
                                      <p:rCtr x="61302" y="0"/>
                                    </p:animMotion>
                                  </p:childTnLst>
                                </p:cTn>
                              </p:par>
                              <p:par>
                                <p:cTn id="141" presetID="0" presetClass="path" presetSubtype="0" fill="hold" grpId="0" nodeType="withEffect">
                                  <p:stCondLst>
                                    <p:cond delay="0"/>
                                  </p:stCondLst>
                                  <p:childTnLst>
                                    <p:animMotion origin="layout" path="M 0.1559 -3.7037E-7 L 0.96007 -3.7037E-7 " pathEditMode="relative" rAng="0" ptsTypes="AA">
                                      <p:cBhvr>
                                        <p:cTn id="142" dur="20000" fill="hold"/>
                                        <p:tgtEl>
                                          <p:spTgt spid="815"/>
                                        </p:tgtEl>
                                        <p:attrNameLst>
                                          <p:attrName>ppt_x</p:attrName>
                                          <p:attrName>ppt_y</p:attrName>
                                        </p:attrNameLst>
                                      </p:cBhvr>
                                      <p:rCtr x="40208" y="0"/>
                                    </p:animMotion>
                                  </p:childTnLst>
                                </p:cTn>
                              </p:par>
                              <p:par>
                                <p:cTn id="143" presetID="0" presetClass="path" presetSubtype="0" fill="hold" grpId="0" nodeType="withEffect">
                                  <p:stCondLst>
                                    <p:cond delay="0"/>
                                  </p:stCondLst>
                                  <p:childTnLst>
                                    <p:animMotion origin="layout" path="M -0.27031 3.7037E-6 L 0.96007 3.7037E-6 " pathEditMode="relative" rAng="0" ptsTypes="AA">
                                      <p:cBhvr>
                                        <p:cTn id="144" dur="20000" fill="hold"/>
                                        <p:tgtEl>
                                          <p:spTgt spid="816"/>
                                        </p:tgtEl>
                                        <p:attrNameLst>
                                          <p:attrName>ppt_x</p:attrName>
                                          <p:attrName>ppt_y</p:attrName>
                                        </p:attrNameLst>
                                      </p:cBhvr>
                                      <p:rCtr x="61510" y="0"/>
                                    </p:animMotion>
                                  </p:childTnLst>
                                </p:cTn>
                              </p:par>
                              <p:par>
                                <p:cTn id="145" presetID="0" presetClass="path" presetSubtype="0" fill="hold" grpId="0" nodeType="withEffect">
                                  <p:stCondLst>
                                    <p:cond delay="0"/>
                                  </p:stCondLst>
                                  <p:childTnLst>
                                    <p:animMotion origin="layout" path="M -0.04566 1.85185E-6 L 0.96007 1.85185E-6 " pathEditMode="relative" rAng="0" ptsTypes="AA">
                                      <p:cBhvr>
                                        <p:cTn id="146" dur="20000" fill="hold"/>
                                        <p:tgtEl>
                                          <p:spTgt spid="817"/>
                                        </p:tgtEl>
                                        <p:attrNameLst>
                                          <p:attrName>ppt_x</p:attrName>
                                          <p:attrName>ppt_y</p:attrName>
                                        </p:attrNameLst>
                                      </p:cBhvr>
                                      <p:rCtr x="50278" y="0"/>
                                    </p:animMotion>
                                  </p:childTnLst>
                                </p:cTn>
                              </p:par>
                              <p:par>
                                <p:cTn id="147" presetID="0" presetClass="path" presetSubtype="0" fill="hold" grpId="0" nodeType="withEffect">
                                  <p:stCondLst>
                                    <p:cond delay="0"/>
                                  </p:stCondLst>
                                  <p:childTnLst>
                                    <p:animMotion origin="layout" path="M -0.37396 3.33333E-6 L 0.96007 3.33333E-6 " pathEditMode="relative" rAng="0" ptsTypes="AA">
                                      <p:cBhvr>
                                        <p:cTn id="148" dur="20000" fill="hold"/>
                                        <p:tgtEl>
                                          <p:spTgt spid="818"/>
                                        </p:tgtEl>
                                        <p:attrNameLst>
                                          <p:attrName>ppt_x</p:attrName>
                                          <p:attrName>ppt_y</p:attrName>
                                        </p:attrNameLst>
                                      </p:cBhvr>
                                      <p:rCtr x="66701" y="0"/>
                                    </p:animMotion>
                                  </p:childTnLst>
                                </p:cTn>
                              </p:par>
                              <p:par>
                                <p:cTn id="149" presetID="0" presetClass="path" presetSubtype="0" fill="hold" grpId="0" nodeType="withEffect">
                                  <p:stCondLst>
                                    <p:cond delay="0"/>
                                  </p:stCondLst>
                                  <p:childTnLst>
                                    <p:animMotion origin="layout" path="M 0.04826 2.59259E-6 L 0.96007 2.59259E-6 " pathEditMode="relative" rAng="0" ptsTypes="AA">
                                      <p:cBhvr>
                                        <p:cTn id="150" dur="20000" fill="hold"/>
                                        <p:tgtEl>
                                          <p:spTgt spid="820"/>
                                        </p:tgtEl>
                                        <p:attrNameLst>
                                          <p:attrName>ppt_x</p:attrName>
                                          <p:attrName>ppt_y</p:attrName>
                                        </p:attrNameLst>
                                      </p:cBhvr>
                                      <p:rCtr x="45590" y="0"/>
                                    </p:animMotion>
                                  </p:childTnLst>
                                </p:cTn>
                              </p:par>
                              <p:par>
                                <p:cTn id="151" presetID="0" presetClass="path" presetSubtype="0" fill="hold" grpId="0" nodeType="withEffect">
                                  <p:stCondLst>
                                    <p:cond delay="0"/>
                                  </p:stCondLst>
                                  <p:childTnLst>
                                    <p:animMotion origin="layout" path="M 0.1559 -3.7037E-7 L 0.96007 -3.7037E-7 " pathEditMode="relative" rAng="0" ptsTypes="AA">
                                      <p:cBhvr>
                                        <p:cTn id="152" dur="20000" fill="hold"/>
                                        <p:tgtEl>
                                          <p:spTgt spid="823"/>
                                        </p:tgtEl>
                                        <p:attrNameLst>
                                          <p:attrName>ppt_x</p:attrName>
                                          <p:attrName>ppt_y</p:attrName>
                                        </p:attrNameLst>
                                      </p:cBhvr>
                                      <p:rCtr x="40208" y="0"/>
                                    </p:animMotion>
                                  </p:childTnLst>
                                </p:cTn>
                              </p:par>
                              <p:par>
                                <p:cTn id="153" presetID="0" presetClass="path" presetSubtype="0" fill="hold" grpId="0" nodeType="withEffect">
                                  <p:stCondLst>
                                    <p:cond delay="0"/>
                                  </p:stCondLst>
                                  <p:childTnLst>
                                    <p:animMotion origin="layout" path="M -0.27031 3.7037E-6 L 0.96007 3.7037E-6 " pathEditMode="relative" rAng="0" ptsTypes="AA">
                                      <p:cBhvr>
                                        <p:cTn id="154" dur="20000" fill="hold"/>
                                        <p:tgtEl>
                                          <p:spTgt spid="824"/>
                                        </p:tgtEl>
                                        <p:attrNameLst>
                                          <p:attrName>ppt_x</p:attrName>
                                          <p:attrName>ppt_y</p:attrName>
                                        </p:attrNameLst>
                                      </p:cBhvr>
                                      <p:rCtr x="61510" y="0"/>
                                    </p:animMotion>
                                  </p:childTnLst>
                                </p:cTn>
                              </p:par>
                              <p:par>
                                <p:cTn id="155" presetID="0" presetClass="path" presetSubtype="0" fill="hold" grpId="0" nodeType="withEffect">
                                  <p:stCondLst>
                                    <p:cond delay="0"/>
                                  </p:stCondLst>
                                  <p:childTnLst>
                                    <p:animMotion origin="layout" path="M -0.37396 3.33333E-6 L 0.96007 3.33333E-6 " pathEditMode="relative" rAng="0" ptsTypes="AA">
                                      <p:cBhvr>
                                        <p:cTn id="156" dur="20000" fill="hold"/>
                                        <p:tgtEl>
                                          <p:spTgt spid="826"/>
                                        </p:tgtEl>
                                        <p:attrNameLst>
                                          <p:attrName>ppt_x</p:attrName>
                                          <p:attrName>ppt_y</p:attrName>
                                        </p:attrNameLst>
                                      </p:cBhvr>
                                      <p:rCtr x="66701" y="0"/>
                                    </p:animMotion>
                                  </p:childTnLst>
                                </p:cTn>
                              </p:par>
                              <p:par>
                                <p:cTn id="157" presetID="0" presetClass="path" presetSubtype="0" fill="hold" grpId="0" nodeType="withEffect">
                                  <p:stCondLst>
                                    <p:cond delay="0"/>
                                  </p:stCondLst>
                                  <p:childTnLst>
                                    <p:animMotion origin="layout" path="M 0.04826 2.59259E-6 L 0.96007 2.59259E-6 " pathEditMode="relative" rAng="0" ptsTypes="AA">
                                      <p:cBhvr>
                                        <p:cTn id="158" dur="20000" fill="hold"/>
                                        <p:tgtEl>
                                          <p:spTgt spid="828"/>
                                        </p:tgtEl>
                                        <p:attrNameLst>
                                          <p:attrName>ppt_x</p:attrName>
                                          <p:attrName>ppt_y</p:attrName>
                                        </p:attrNameLst>
                                      </p:cBhvr>
                                      <p:rCtr x="45590" y="0"/>
                                    </p:animMotion>
                                  </p:childTnLst>
                                </p:cTn>
                              </p:par>
                              <p:par>
                                <p:cTn id="159" presetID="0" presetClass="path" presetSubtype="0" fill="hold" grpId="0" nodeType="withEffect">
                                  <p:stCondLst>
                                    <p:cond delay="0"/>
                                  </p:stCondLst>
                                  <p:childTnLst>
                                    <p:animMotion origin="layout" path="M 0.04826 2.59259E-6 L 0.96007 2.59259E-6 " pathEditMode="relative" rAng="0" ptsTypes="AA">
                                      <p:cBhvr>
                                        <p:cTn id="160" dur="20000" fill="hold"/>
                                        <p:tgtEl>
                                          <p:spTgt spid="1028"/>
                                        </p:tgtEl>
                                        <p:attrNameLst>
                                          <p:attrName>ppt_x</p:attrName>
                                          <p:attrName>ppt_y</p:attrName>
                                        </p:attrNameLst>
                                      </p:cBhvr>
                                      <p:rCtr x="45590" y="0"/>
                                    </p:animMotion>
                                  </p:childTnLst>
                                </p:cTn>
                              </p:par>
                              <p:par>
                                <p:cTn id="161" presetID="0" presetClass="path" presetSubtype="0" fill="hold" grpId="0" nodeType="withEffect">
                                  <p:stCondLst>
                                    <p:cond delay="0"/>
                                  </p:stCondLst>
                                  <p:childTnLst>
                                    <p:animMotion origin="layout" path="M 0.04826 2.59259E-6 L 0.96007 2.59259E-6 " pathEditMode="relative" rAng="0" ptsTypes="AA">
                                      <p:cBhvr>
                                        <p:cTn id="162" dur="20000" fill="hold"/>
                                        <p:tgtEl>
                                          <p:spTgt spid="1036"/>
                                        </p:tgtEl>
                                        <p:attrNameLst>
                                          <p:attrName>ppt_x</p:attrName>
                                          <p:attrName>ppt_y</p:attrName>
                                        </p:attrNameLst>
                                      </p:cBhvr>
                                      <p:rCtr x="45590" y="0"/>
                                    </p:animMotion>
                                  </p:childTnLst>
                                </p:cTn>
                              </p:par>
                              <p:par>
                                <p:cTn id="163" presetID="0" presetClass="path" presetSubtype="0" fill="hold" grpId="0" nodeType="withEffect">
                                  <p:stCondLst>
                                    <p:cond delay="0"/>
                                  </p:stCondLst>
                                  <p:childTnLst>
                                    <p:animMotion origin="layout" path="M 0.1559 -3.7037E-7 L 0.96007 -3.7037E-7 " pathEditMode="relative" rAng="0" ptsTypes="AA">
                                      <p:cBhvr>
                                        <p:cTn id="164" dur="20000" fill="hold"/>
                                        <p:tgtEl>
                                          <p:spTgt spid="1039"/>
                                        </p:tgtEl>
                                        <p:attrNameLst>
                                          <p:attrName>ppt_x</p:attrName>
                                          <p:attrName>ppt_y</p:attrName>
                                        </p:attrNameLst>
                                      </p:cBhvr>
                                      <p:rCtr x="40208" y="0"/>
                                    </p:animMotion>
                                  </p:childTnLst>
                                </p:cTn>
                              </p:par>
                              <p:par>
                                <p:cTn id="165" presetID="0" presetClass="path" presetSubtype="0" fill="hold" grpId="0" nodeType="withEffect">
                                  <p:stCondLst>
                                    <p:cond delay="0"/>
                                  </p:stCondLst>
                                  <p:childTnLst>
                                    <p:animMotion origin="layout" path="M -0.27031 3.7037E-6 L 0.96007 3.7037E-6 " pathEditMode="relative" rAng="0" ptsTypes="AA">
                                      <p:cBhvr>
                                        <p:cTn id="166" dur="20000" fill="hold"/>
                                        <p:tgtEl>
                                          <p:spTgt spid="1040"/>
                                        </p:tgtEl>
                                        <p:attrNameLst>
                                          <p:attrName>ppt_x</p:attrName>
                                          <p:attrName>ppt_y</p:attrName>
                                        </p:attrNameLst>
                                      </p:cBhvr>
                                      <p:rCtr x="61510" y="0"/>
                                    </p:animMotion>
                                  </p:childTnLst>
                                </p:cTn>
                              </p:par>
                              <p:par>
                                <p:cTn id="167" presetID="0" presetClass="path" presetSubtype="0" fill="hold" grpId="0" nodeType="withEffect">
                                  <p:stCondLst>
                                    <p:cond delay="0"/>
                                  </p:stCondLst>
                                  <p:childTnLst>
                                    <p:animMotion origin="layout" path="M 0.04826 2.59259E-6 L 0.96007 2.59259E-6 " pathEditMode="relative" rAng="0" ptsTypes="AA">
                                      <p:cBhvr>
                                        <p:cTn id="168" dur="20000" fill="hold"/>
                                        <p:tgtEl>
                                          <p:spTgt spid="1044"/>
                                        </p:tgtEl>
                                        <p:attrNameLst>
                                          <p:attrName>ppt_x</p:attrName>
                                          <p:attrName>ppt_y</p:attrName>
                                        </p:attrNameLst>
                                      </p:cBhvr>
                                      <p:rCtr x="45590" y="0"/>
                                    </p:animMotion>
                                  </p:childTnLst>
                                </p:cTn>
                              </p:par>
                              <p:par>
                                <p:cTn id="169" presetID="0" presetClass="path" presetSubtype="0" fill="hold" grpId="0" nodeType="withEffect">
                                  <p:stCondLst>
                                    <p:cond delay="0"/>
                                  </p:stCondLst>
                                  <p:childTnLst>
                                    <p:animMotion origin="layout" path="M 0.04826 2.59259E-6 L 0.96007 2.59259E-6 " pathEditMode="relative" rAng="0" ptsTypes="AA">
                                      <p:cBhvr>
                                        <p:cTn id="170" dur="20000" fill="hold"/>
                                        <p:tgtEl>
                                          <p:spTgt spid="1052"/>
                                        </p:tgtEl>
                                        <p:attrNameLst>
                                          <p:attrName>ppt_x</p:attrName>
                                          <p:attrName>ppt_y</p:attrName>
                                        </p:attrNameLst>
                                      </p:cBhvr>
                                      <p:rCtr x="45590" y="0"/>
                                    </p:animMotion>
                                  </p:childTnLst>
                                </p:cTn>
                              </p:par>
                              <p:par>
                                <p:cTn id="171" presetID="0" presetClass="path" presetSubtype="0" fill="hold" grpId="0" nodeType="withEffect">
                                  <p:stCondLst>
                                    <p:cond delay="0"/>
                                  </p:stCondLst>
                                  <p:childTnLst>
                                    <p:animMotion origin="layout" path="M 0.08437 1.85185E-6 L 0.96007 1.85185E-6 " pathEditMode="relative" rAng="0" ptsTypes="AA">
                                      <p:cBhvr>
                                        <p:cTn id="172" dur="20000" fill="hold"/>
                                        <p:tgtEl>
                                          <p:spTgt spid="1059"/>
                                        </p:tgtEl>
                                        <p:attrNameLst>
                                          <p:attrName>ppt_x</p:attrName>
                                          <p:attrName>ppt_y</p:attrName>
                                        </p:attrNameLst>
                                      </p:cBhvr>
                                      <p:rCtr x="43785" y="0"/>
                                    </p:animMotion>
                                  </p:childTnLst>
                                </p:cTn>
                              </p:par>
                              <p:par>
                                <p:cTn id="173" presetID="0" presetClass="path" presetSubtype="0" fill="hold" grpId="0" nodeType="withEffect">
                                  <p:stCondLst>
                                    <p:cond delay="0"/>
                                  </p:stCondLst>
                                  <p:childTnLst>
                                    <p:animMotion origin="layout" path="M 0.08437 1.85185E-6 L 0.96007 1.85185E-6 " pathEditMode="relative" rAng="0" ptsTypes="AA">
                                      <p:cBhvr>
                                        <p:cTn id="174" dur="20000" fill="hold"/>
                                        <p:tgtEl>
                                          <p:spTgt spid="1067"/>
                                        </p:tgtEl>
                                        <p:attrNameLst>
                                          <p:attrName>ppt_x</p:attrName>
                                          <p:attrName>ppt_y</p:attrName>
                                        </p:attrNameLst>
                                      </p:cBhvr>
                                      <p:rCtr x="43785" y="0"/>
                                    </p:animMotion>
                                  </p:childTnLst>
                                </p:cTn>
                              </p:par>
                              <p:par>
                                <p:cTn id="175" presetID="0" presetClass="path" presetSubtype="0" fill="hold" grpId="0" nodeType="withEffect">
                                  <p:stCondLst>
                                    <p:cond delay="0"/>
                                  </p:stCondLst>
                                  <p:childTnLst>
                                    <p:animMotion origin="layout" path="M 0.04826 2.59259E-6 L 0.96007 2.59259E-6 " pathEditMode="relative" rAng="0" ptsTypes="AA">
                                      <p:cBhvr>
                                        <p:cTn id="176" dur="20000" fill="hold"/>
                                        <p:tgtEl>
                                          <p:spTgt spid="1076"/>
                                        </p:tgtEl>
                                        <p:attrNameLst>
                                          <p:attrName>ppt_x</p:attrName>
                                          <p:attrName>ppt_y</p:attrName>
                                        </p:attrNameLst>
                                      </p:cBhvr>
                                      <p:rCtr x="45590" y="0"/>
                                    </p:animMotion>
                                  </p:childTnLst>
                                </p:cTn>
                              </p:par>
                              <p:par>
                                <p:cTn id="177" presetID="0" presetClass="path" presetSubtype="0" fill="hold" grpId="0" nodeType="withEffect">
                                  <p:stCondLst>
                                    <p:cond delay="0"/>
                                  </p:stCondLst>
                                  <p:childTnLst>
                                    <p:animMotion origin="layout" path="M 0.08437 1.85185E-6 L 0.96007 1.85185E-6 " pathEditMode="relative" rAng="0" ptsTypes="AA">
                                      <p:cBhvr>
                                        <p:cTn id="178" dur="20000" fill="hold"/>
                                        <p:tgtEl>
                                          <p:spTgt spid="1083"/>
                                        </p:tgtEl>
                                        <p:attrNameLst>
                                          <p:attrName>ppt_x</p:attrName>
                                          <p:attrName>ppt_y</p:attrName>
                                        </p:attrNameLst>
                                      </p:cBhvr>
                                      <p:rCtr x="43785" y="0"/>
                                    </p:animMotion>
                                  </p:childTnLst>
                                </p:cTn>
                              </p:par>
                              <p:par>
                                <p:cTn id="179" presetID="0" presetClass="path" presetSubtype="0" fill="hold" grpId="0" nodeType="withEffect">
                                  <p:stCondLst>
                                    <p:cond delay="0"/>
                                  </p:stCondLst>
                                  <p:childTnLst>
                                    <p:animMotion origin="layout" path="M 0.1559 -3.7037E-7 L 0.96007 -3.7037E-7 " pathEditMode="relative" rAng="0" ptsTypes="AA">
                                      <p:cBhvr>
                                        <p:cTn id="180" dur="20000" fill="hold"/>
                                        <p:tgtEl>
                                          <p:spTgt spid="1087"/>
                                        </p:tgtEl>
                                        <p:attrNameLst>
                                          <p:attrName>ppt_x</p:attrName>
                                          <p:attrName>ppt_y</p:attrName>
                                        </p:attrNameLst>
                                      </p:cBhvr>
                                      <p:rCtr x="40208" y="0"/>
                                    </p:animMotion>
                                  </p:childTnLst>
                                </p:cTn>
                              </p:par>
                              <p:par>
                                <p:cTn id="181" presetID="0" presetClass="path" presetSubtype="0" fill="hold" grpId="0" nodeType="withEffect">
                                  <p:stCondLst>
                                    <p:cond delay="0"/>
                                  </p:stCondLst>
                                  <p:childTnLst>
                                    <p:animMotion origin="layout" path="M -0.27031 3.7037E-6 L 0.96007 3.7037E-6 " pathEditMode="relative" rAng="0" ptsTypes="AA">
                                      <p:cBhvr>
                                        <p:cTn id="182" dur="20000" fill="hold"/>
                                        <p:tgtEl>
                                          <p:spTgt spid="1088"/>
                                        </p:tgtEl>
                                        <p:attrNameLst>
                                          <p:attrName>ppt_x</p:attrName>
                                          <p:attrName>ppt_y</p:attrName>
                                        </p:attrNameLst>
                                      </p:cBhvr>
                                      <p:rCtr x="61510" y="0"/>
                                    </p:animMotion>
                                  </p:childTnLst>
                                </p:cTn>
                              </p:par>
                              <p:par>
                                <p:cTn id="183" presetID="0" presetClass="path" presetSubtype="0" fill="hold" grpId="0" nodeType="withEffect">
                                  <p:stCondLst>
                                    <p:cond delay="0"/>
                                  </p:stCondLst>
                                  <p:childTnLst>
                                    <p:animMotion origin="layout" path="M -0.37396 3.33333E-6 L 0.96007 3.33333E-6 " pathEditMode="relative" rAng="0" ptsTypes="AA">
                                      <p:cBhvr>
                                        <p:cTn id="184" dur="20000" fill="hold"/>
                                        <p:tgtEl>
                                          <p:spTgt spid="1090"/>
                                        </p:tgtEl>
                                        <p:attrNameLst>
                                          <p:attrName>ppt_x</p:attrName>
                                          <p:attrName>ppt_y</p:attrName>
                                        </p:attrNameLst>
                                      </p:cBhvr>
                                      <p:rCtr x="66701" y="0"/>
                                    </p:animMotion>
                                  </p:childTnLst>
                                </p:cTn>
                              </p:par>
                              <p:par>
                                <p:cTn id="185" presetID="0" presetClass="path" presetSubtype="0" fill="hold" grpId="0" nodeType="withEffect">
                                  <p:stCondLst>
                                    <p:cond delay="0"/>
                                  </p:stCondLst>
                                  <p:childTnLst>
                                    <p:animMotion origin="layout" path="M 0.04826 2.59259E-6 L 0.96007 2.59259E-6 " pathEditMode="relative" rAng="0" ptsTypes="AA">
                                      <p:cBhvr>
                                        <p:cTn id="186" dur="20000" fill="hold"/>
                                        <p:tgtEl>
                                          <p:spTgt spid="1092"/>
                                        </p:tgtEl>
                                        <p:attrNameLst>
                                          <p:attrName>ppt_x</p:attrName>
                                          <p:attrName>ppt_y</p:attrName>
                                        </p:attrNameLst>
                                      </p:cBhvr>
                                      <p:rCtr x="45590" y="0"/>
                                    </p:animMotion>
                                  </p:childTnLst>
                                </p:cTn>
                              </p:par>
                              <p:par>
                                <p:cTn id="187" presetID="0" presetClass="path" presetSubtype="0" fill="hold" grpId="0" nodeType="withEffect">
                                  <p:stCondLst>
                                    <p:cond delay="0"/>
                                  </p:stCondLst>
                                  <p:childTnLst>
                                    <p:animMotion origin="layout" path="M 0.1559 -3.7037E-7 L 0.96007 -3.7037E-7 " pathEditMode="relative" rAng="0" ptsTypes="AA">
                                      <p:cBhvr>
                                        <p:cTn id="188" dur="20000" fill="hold"/>
                                        <p:tgtEl>
                                          <p:spTgt spid="1095"/>
                                        </p:tgtEl>
                                        <p:attrNameLst>
                                          <p:attrName>ppt_x</p:attrName>
                                          <p:attrName>ppt_y</p:attrName>
                                        </p:attrNameLst>
                                      </p:cBhvr>
                                      <p:rCtr x="40208" y="0"/>
                                    </p:animMotion>
                                  </p:childTnLst>
                                </p:cTn>
                              </p:par>
                              <p:par>
                                <p:cTn id="189" presetID="0" presetClass="path" presetSubtype="0" fill="hold" grpId="0" nodeType="withEffect">
                                  <p:stCondLst>
                                    <p:cond delay="0"/>
                                  </p:stCondLst>
                                  <p:childTnLst>
                                    <p:animMotion origin="layout" path="M -0.27031 3.7037E-6 L 0.96007 3.7037E-6 " pathEditMode="relative" rAng="0" ptsTypes="AA">
                                      <p:cBhvr>
                                        <p:cTn id="190" dur="20000" fill="hold"/>
                                        <p:tgtEl>
                                          <p:spTgt spid="1096"/>
                                        </p:tgtEl>
                                        <p:attrNameLst>
                                          <p:attrName>ppt_x</p:attrName>
                                          <p:attrName>ppt_y</p:attrName>
                                        </p:attrNameLst>
                                      </p:cBhvr>
                                      <p:rCtr x="61510" y="0"/>
                                    </p:animMotion>
                                  </p:childTnLst>
                                </p:cTn>
                              </p:par>
                              <p:par>
                                <p:cTn id="191" presetID="0" presetClass="path" presetSubtype="0" fill="hold" grpId="0" nodeType="withEffect">
                                  <p:stCondLst>
                                    <p:cond delay="0"/>
                                  </p:stCondLst>
                                  <p:childTnLst>
                                    <p:animMotion origin="layout" path="M -0.37396 3.33333E-6 L 0.96007 3.33333E-6 " pathEditMode="relative" rAng="0" ptsTypes="AA">
                                      <p:cBhvr>
                                        <p:cTn id="192" dur="20000" fill="hold"/>
                                        <p:tgtEl>
                                          <p:spTgt spid="1098"/>
                                        </p:tgtEl>
                                        <p:attrNameLst>
                                          <p:attrName>ppt_x</p:attrName>
                                          <p:attrName>ppt_y</p:attrName>
                                        </p:attrNameLst>
                                      </p:cBhvr>
                                      <p:rCtr x="66701" y="0"/>
                                    </p:animMotion>
                                  </p:childTnLst>
                                </p:cTn>
                              </p:par>
                              <p:par>
                                <p:cTn id="193" presetID="0" presetClass="path" presetSubtype="0" fill="hold" grpId="0" nodeType="withEffect">
                                  <p:stCondLst>
                                    <p:cond delay="0"/>
                                  </p:stCondLst>
                                  <p:childTnLst>
                                    <p:animMotion origin="layout" path="M 0.04826 2.59259E-6 L 0.96007 2.59259E-6 " pathEditMode="relative" rAng="0" ptsTypes="AA">
                                      <p:cBhvr>
                                        <p:cTn id="194" dur="20000" fill="hold"/>
                                        <p:tgtEl>
                                          <p:spTgt spid="1100"/>
                                        </p:tgtEl>
                                        <p:attrNameLst>
                                          <p:attrName>ppt_x</p:attrName>
                                          <p:attrName>ppt_y</p:attrName>
                                        </p:attrNameLst>
                                      </p:cBhvr>
                                      <p:rCtr x="45590" y="0"/>
                                    </p:animMotion>
                                  </p:childTnLst>
                                </p:cTn>
                              </p:par>
                              <p:par>
                                <p:cTn id="195" presetID="0" presetClass="path" presetSubtype="0" fill="hold" grpId="0" nodeType="withEffect">
                                  <p:stCondLst>
                                    <p:cond delay="0"/>
                                  </p:stCondLst>
                                  <p:childTnLst>
                                    <p:animMotion origin="layout" path="M -0.26615 -4.44444E-6 L 0.96007 -4.44444E-6 " pathEditMode="relative" rAng="0" ptsTypes="AA">
                                      <p:cBhvr>
                                        <p:cTn id="196" dur="20000" fill="hold"/>
                                        <p:tgtEl>
                                          <p:spTgt spid="1102"/>
                                        </p:tgtEl>
                                        <p:attrNameLst>
                                          <p:attrName>ppt_x</p:attrName>
                                          <p:attrName>ppt_y</p:attrName>
                                        </p:attrNameLst>
                                      </p:cBhvr>
                                      <p:rCtr x="61302" y="0"/>
                                    </p:animMotion>
                                  </p:childTnLst>
                                </p:cTn>
                              </p:par>
                              <p:par>
                                <p:cTn id="197" presetID="0" presetClass="path" presetSubtype="0" fill="hold" grpId="0" nodeType="withEffect">
                                  <p:stCondLst>
                                    <p:cond delay="0"/>
                                  </p:stCondLst>
                                  <p:childTnLst>
                                    <p:animMotion origin="layout" path="M 0.1559 -3.7037E-7 L 0.96007 -3.7037E-7 " pathEditMode="relative" rAng="0" ptsTypes="AA">
                                      <p:cBhvr>
                                        <p:cTn id="198" dur="20000" fill="hold"/>
                                        <p:tgtEl>
                                          <p:spTgt spid="1103"/>
                                        </p:tgtEl>
                                        <p:attrNameLst>
                                          <p:attrName>ppt_x</p:attrName>
                                          <p:attrName>ppt_y</p:attrName>
                                        </p:attrNameLst>
                                      </p:cBhvr>
                                      <p:rCtr x="40208" y="0"/>
                                    </p:animMotion>
                                  </p:childTnLst>
                                </p:cTn>
                              </p:par>
                              <p:par>
                                <p:cTn id="199" presetID="0" presetClass="path" presetSubtype="0" fill="hold" grpId="0" nodeType="withEffect">
                                  <p:stCondLst>
                                    <p:cond delay="0"/>
                                  </p:stCondLst>
                                  <p:childTnLst>
                                    <p:animMotion origin="layout" path="M -0.27031 3.7037E-6 L 0.96007 3.7037E-6 " pathEditMode="relative" rAng="0" ptsTypes="AA">
                                      <p:cBhvr>
                                        <p:cTn id="200" dur="20000" fill="hold"/>
                                        <p:tgtEl>
                                          <p:spTgt spid="1104"/>
                                        </p:tgtEl>
                                        <p:attrNameLst>
                                          <p:attrName>ppt_x</p:attrName>
                                          <p:attrName>ppt_y</p:attrName>
                                        </p:attrNameLst>
                                      </p:cBhvr>
                                      <p:rCtr x="61510" y="0"/>
                                    </p:animMotion>
                                  </p:childTnLst>
                                </p:cTn>
                              </p:par>
                              <p:par>
                                <p:cTn id="201" presetID="0" presetClass="path" presetSubtype="0" fill="hold" grpId="0" nodeType="withEffect">
                                  <p:stCondLst>
                                    <p:cond delay="0"/>
                                  </p:stCondLst>
                                  <p:childTnLst>
                                    <p:animMotion origin="layout" path="M -0.04566 1.85185E-6 L 0.96007 1.85185E-6 " pathEditMode="relative" rAng="0" ptsTypes="AA">
                                      <p:cBhvr>
                                        <p:cTn id="202" dur="20000" fill="hold"/>
                                        <p:tgtEl>
                                          <p:spTgt spid="1105"/>
                                        </p:tgtEl>
                                        <p:attrNameLst>
                                          <p:attrName>ppt_x</p:attrName>
                                          <p:attrName>ppt_y</p:attrName>
                                        </p:attrNameLst>
                                      </p:cBhvr>
                                      <p:rCtr x="50278" y="0"/>
                                    </p:animMotion>
                                  </p:childTnLst>
                                </p:cTn>
                              </p:par>
                              <p:par>
                                <p:cTn id="203" presetID="0" presetClass="path" presetSubtype="0" fill="hold" grpId="0" nodeType="withEffect">
                                  <p:stCondLst>
                                    <p:cond delay="0"/>
                                  </p:stCondLst>
                                  <p:childTnLst>
                                    <p:animMotion origin="layout" path="M -0.37396 3.33333E-6 L 0.96007 3.33333E-6 " pathEditMode="relative" rAng="0" ptsTypes="AA">
                                      <p:cBhvr>
                                        <p:cTn id="204" dur="20000" fill="hold"/>
                                        <p:tgtEl>
                                          <p:spTgt spid="1106"/>
                                        </p:tgtEl>
                                        <p:attrNameLst>
                                          <p:attrName>ppt_x</p:attrName>
                                          <p:attrName>ppt_y</p:attrName>
                                        </p:attrNameLst>
                                      </p:cBhvr>
                                      <p:rCtr x="66701" y="0"/>
                                    </p:animMotion>
                                  </p:childTnLst>
                                </p:cTn>
                              </p:par>
                              <p:par>
                                <p:cTn id="205" presetID="0" presetClass="path" presetSubtype="0" fill="hold" grpId="0" nodeType="withEffect">
                                  <p:stCondLst>
                                    <p:cond delay="0"/>
                                  </p:stCondLst>
                                  <p:childTnLst>
                                    <p:animMotion origin="layout" path="M 0.04826 2.59259E-6 L 0.96007 2.59259E-6 " pathEditMode="relative" rAng="0" ptsTypes="AA">
                                      <p:cBhvr>
                                        <p:cTn id="206" dur="20000" fill="hold"/>
                                        <p:tgtEl>
                                          <p:spTgt spid="1108"/>
                                        </p:tgtEl>
                                        <p:attrNameLst>
                                          <p:attrName>ppt_x</p:attrName>
                                          <p:attrName>ppt_y</p:attrName>
                                        </p:attrNameLst>
                                      </p:cBhvr>
                                      <p:rCtr x="45590" y="0"/>
                                    </p:animMotion>
                                  </p:childTnLst>
                                </p:cTn>
                              </p:par>
                              <p:par>
                                <p:cTn id="207" presetID="0" presetClass="path" presetSubtype="0" fill="hold" grpId="0" nodeType="withEffect">
                                  <p:stCondLst>
                                    <p:cond delay="0"/>
                                  </p:stCondLst>
                                  <p:childTnLst>
                                    <p:animMotion origin="layout" path="M 0.1559 -3.7037E-7 L 0.96007 -3.7037E-7 " pathEditMode="relative" rAng="0" ptsTypes="AA">
                                      <p:cBhvr>
                                        <p:cTn id="208" dur="20000" fill="hold"/>
                                        <p:tgtEl>
                                          <p:spTgt spid="1111"/>
                                        </p:tgtEl>
                                        <p:attrNameLst>
                                          <p:attrName>ppt_x</p:attrName>
                                          <p:attrName>ppt_y</p:attrName>
                                        </p:attrNameLst>
                                      </p:cBhvr>
                                      <p:rCtr x="40208" y="0"/>
                                    </p:animMotion>
                                  </p:childTnLst>
                                </p:cTn>
                              </p:par>
                              <p:par>
                                <p:cTn id="209" presetID="0" presetClass="path" presetSubtype="0" fill="hold" grpId="0" nodeType="withEffect">
                                  <p:stCondLst>
                                    <p:cond delay="0"/>
                                  </p:stCondLst>
                                  <p:childTnLst>
                                    <p:animMotion origin="layout" path="M -0.27031 3.7037E-6 L 0.96007 3.7037E-6 " pathEditMode="relative" rAng="0" ptsTypes="AA">
                                      <p:cBhvr>
                                        <p:cTn id="210" dur="20000" fill="hold"/>
                                        <p:tgtEl>
                                          <p:spTgt spid="1112"/>
                                        </p:tgtEl>
                                        <p:attrNameLst>
                                          <p:attrName>ppt_x</p:attrName>
                                          <p:attrName>ppt_y</p:attrName>
                                        </p:attrNameLst>
                                      </p:cBhvr>
                                      <p:rCtr x="61510" y="0"/>
                                    </p:animMotion>
                                  </p:childTnLst>
                                </p:cTn>
                              </p:par>
                              <p:par>
                                <p:cTn id="211" presetID="0" presetClass="path" presetSubtype="0" fill="hold" grpId="0" nodeType="withEffect">
                                  <p:stCondLst>
                                    <p:cond delay="0"/>
                                  </p:stCondLst>
                                  <p:childTnLst>
                                    <p:animMotion origin="layout" path="M -0.37396 3.33333E-6 L 0.96007 3.33333E-6 " pathEditMode="relative" rAng="0" ptsTypes="AA">
                                      <p:cBhvr>
                                        <p:cTn id="212" dur="20000" fill="hold"/>
                                        <p:tgtEl>
                                          <p:spTgt spid="1114"/>
                                        </p:tgtEl>
                                        <p:attrNameLst>
                                          <p:attrName>ppt_x</p:attrName>
                                          <p:attrName>ppt_y</p:attrName>
                                        </p:attrNameLst>
                                      </p:cBhvr>
                                      <p:rCtr x="66701" y="0"/>
                                    </p:animMotion>
                                  </p:childTnLst>
                                </p:cTn>
                              </p:par>
                              <p:par>
                                <p:cTn id="213" presetID="0" presetClass="path" presetSubtype="0" fill="hold" grpId="0" nodeType="withEffect">
                                  <p:stCondLst>
                                    <p:cond delay="0"/>
                                  </p:stCondLst>
                                  <p:childTnLst>
                                    <p:animMotion origin="layout" path="M 0.04826 2.59259E-6 L 0.96007 2.59259E-6 " pathEditMode="relative" rAng="0" ptsTypes="AA">
                                      <p:cBhvr>
                                        <p:cTn id="214" dur="20000" fill="hold"/>
                                        <p:tgtEl>
                                          <p:spTgt spid="1116"/>
                                        </p:tgtEl>
                                        <p:attrNameLst>
                                          <p:attrName>ppt_x</p:attrName>
                                          <p:attrName>ppt_y</p:attrName>
                                        </p:attrNameLst>
                                      </p:cBhvr>
                                      <p:rCtr x="45590" y="0"/>
                                    </p:animMotion>
                                  </p:childTnLst>
                                </p:cTn>
                              </p:par>
                              <p:par>
                                <p:cTn id="215" presetID="35" presetClass="path" presetSubtype="0" fill="hold" nodeType="withEffect">
                                  <p:stCondLst>
                                    <p:cond delay="0"/>
                                  </p:stCondLst>
                                  <p:childTnLst>
                                    <p:animMotion origin="layout" path="M 0 0  L -0.25 0  E" pathEditMode="relative" ptsTypes="">
                                      <p:cBhvr>
                                        <p:cTn id="216" dur="20000" fill="hold"/>
                                        <p:tgtEl>
                                          <p:spTgt spid="2"/>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 grpId="0" animBg="1"/>
      <p:bldP spid="122" grpId="0" animBg="1"/>
      <p:bldP spid="131" grpId="0" animBg="1"/>
      <p:bldP spid="138" grpId="0" animBg="1"/>
      <p:bldP spid="348" grpId="0" animBg="1"/>
      <p:bldP spid="352" grpId="0" animBg="1"/>
      <p:bldP spid="354" grpId="0" animBg="1"/>
      <p:bldP spid="356" grpId="0" animBg="1"/>
      <p:bldP spid="360" grpId="0" animBg="1"/>
      <p:bldP spid="362" grpId="0" animBg="1"/>
      <p:bldP spid="370" grpId="0" animBg="1"/>
      <p:bldP spid="372" grpId="0" animBg="1"/>
      <p:bldP spid="376" grpId="0" animBg="1"/>
      <p:bldP spid="378" grpId="0" animBg="1"/>
      <p:bldP spid="510" grpId="0" animBg="1"/>
      <p:bldP spid="511" grpId="0" animBg="1"/>
      <p:bldP spid="515" grpId="0" animBg="1"/>
      <p:bldP spid="518" grpId="0" animBg="1"/>
      <p:bldP spid="519" grpId="0" animBg="1"/>
      <p:bldP spid="523" grpId="0" animBg="1"/>
      <p:bldP spid="526" grpId="0" animBg="1"/>
      <p:bldP spid="527" grpId="0" animBg="1"/>
      <p:bldP spid="529" grpId="0" animBg="1"/>
      <p:bldP spid="531" grpId="0" animBg="1"/>
      <p:bldP spid="534" grpId="0" animBg="1"/>
      <p:bldP spid="535" grpId="0" animBg="1"/>
      <p:bldP spid="539" grpId="0" animBg="1"/>
      <p:bldP spid="734" grpId="0" animBg="1"/>
      <p:bldP spid="736" grpId="0" animBg="1"/>
      <p:bldP spid="738" grpId="0" animBg="1"/>
      <p:bldP spid="739" grpId="0" animBg="1"/>
      <p:bldP spid="740" grpId="0" animBg="1"/>
      <p:bldP spid="741" grpId="0" animBg="1"/>
      <p:bldP spid="742" grpId="0" animBg="1"/>
      <p:bldP spid="743" grpId="0" animBg="1"/>
      <p:bldP spid="744" grpId="0" animBg="1"/>
      <p:bldP spid="745" grpId="0" animBg="1"/>
      <p:bldP spid="746" grpId="0" animBg="1"/>
      <p:bldP spid="747" grpId="0" animBg="1"/>
      <p:bldP spid="748" grpId="0" animBg="1"/>
      <p:bldP spid="750" grpId="0" animBg="1"/>
      <p:bldP spid="752" grpId="0" animBg="1"/>
      <p:bldP spid="754" grpId="0" animBg="1"/>
      <p:bldP spid="755" grpId="0" animBg="1"/>
      <p:bldP spid="756" grpId="0" animBg="1"/>
      <p:bldP spid="757" grpId="0" animBg="1"/>
      <p:bldP spid="758" grpId="0" animBg="1"/>
      <p:bldP spid="759" grpId="0" animBg="1"/>
      <p:bldP spid="760" grpId="0" animBg="1"/>
      <p:bldP spid="761" grpId="0" animBg="1"/>
      <p:bldP spid="762" grpId="0" animBg="1"/>
      <p:bldP spid="763" grpId="0" animBg="1"/>
      <p:bldP spid="764" grpId="0" animBg="1"/>
      <p:bldP spid="765" grpId="0" animBg="1"/>
      <p:bldP spid="771" grpId="0" animBg="1"/>
      <p:bldP spid="773" grpId="0" animBg="1"/>
      <p:bldP spid="779" grpId="0" animBg="1"/>
      <p:bldP spid="789" grpId="0" animBg="1"/>
      <p:bldP spid="795" grpId="0" animBg="1"/>
      <p:bldP spid="799" grpId="0" animBg="1"/>
      <p:bldP spid="800" grpId="0" animBg="1"/>
      <p:bldP spid="802" grpId="0" animBg="1"/>
      <p:bldP spid="804" grpId="0" animBg="1"/>
      <p:bldP spid="807" grpId="0" animBg="1"/>
      <p:bldP spid="808" grpId="0" animBg="1"/>
      <p:bldP spid="810" grpId="0" animBg="1"/>
      <p:bldP spid="812" grpId="0" animBg="1"/>
      <p:bldP spid="814" grpId="0" animBg="1"/>
      <p:bldP spid="815" grpId="0" animBg="1"/>
      <p:bldP spid="816" grpId="0" animBg="1"/>
      <p:bldP spid="817" grpId="0" animBg="1"/>
      <p:bldP spid="818" grpId="0" animBg="1"/>
      <p:bldP spid="820" grpId="0" animBg="1"/>
      <p:bldP spid="823" grpId="0" animBg="1"/>
      <p:bldP spid="824" grpId="0" animBg="1"/>
      <p:bldP spid="826" grpId="0" animBg="1"/>
      <p:bldP spid="828" grpId="0" animBg="1"/>
      <p:bldP spid="1028" grpId="0" animBg="1"/>
      <p:bldP spid="1036" grpId="0" animBg="1"/>
      <p:bldP spid="1039" grpId="0" animBg="1"/>
      <p:bldP spid="1040" grpId="0" animBg="1"/>
      <p:bldP spid="1044" grpId="0" animBg="1"/>
      <p:bldP spid="1052" grpId="0" animBg="1"/>
      <p:bldP spid="1059" grpId="0" animBg="1"/>
      <p:bldP spid="1067" grpId="0" animBg="1"/>
      <p:bldP spid="1076" grpId="0" animBg="1"/>
      <p:bldP spid="1083" grpId="0" animBg="1"/>
      <p:bldP spid="1087" grpId="0" animBg="1"/>
      <p:bldP spid="1088" grpId="0" animBg="1"/>
      <p:bldP spid="1090" grpId="0" animBg="1"/>
      <p:bldP spid="1092" grpId="0" animBg="1"/>
      <p:bldP spid="1095" grpId="0" animBg="1"/>
      <p:bldP spid="1096" grpId="0" animBg="1"/>
      <p:bldP spid="1098" grpId="0" animBg="1"/>
      <p:bldP spid="1100" grpId="0" animBg="1"/>
      <p:bldP spid="1102" grpId="0" animBg="1"/>
      <p:bldP spid="1103" grpId="0" animBg="1"/>
      <p:bldP spid="1104" grpId="0" animBg="1"/>
      <p:bldP spid="1105" grpId="0" animBg="1"/>
      <p:bldP spid="1106" grpId="0" animBg="1"/>
      <p:bldP spid="1108" grpId="0" animBg="1"/>
      <p:bldP spid="1111" grpId="0" animBg="1"/>
      <p:bldP spid="1112" grpId="0" animBg="1"/>
      <p:bldP spid="1114" grpId="0" animBg="1"/>
      <p:bldP spid="1116" grpId="0" animBg="1"/>
    </p:bld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39_Custom Layout">
    <p:spTree>
      <p:nvGrpSpPr>
        <p:cNvPr id="1" name=""/>
        <p:cNvGrpSpPr/>
        <p:nvPr/>
      </p:nvGrpSpPr>
      <p:grpSpPr>
        <a:xfrm>
          <a:off x="0" y="0"/>
          <a:ext cx="0" cy="0"/>
          <a:chOff x="0" y="0"/>
          <a:chExt cx="0" cy="0"/>
        </a:xfrm>
      </p:grpSpPr>
      <p:sp>
        <p:nvSpPr>
          <p:cNvPr id="114" name="Rectangle 113"/>
          <p:cNvSpPr/>
          <p:nvPr userDrawn="1"/>
        </p:nvSpPr>
        <p:spPr>
          <a:xfrm>
            <a:off x="0" y="0"/>
            <a:ext cx="9144000" cy="6855938"/>
          </a:xfrm>
          <a:prstGeom prst="rect">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Cube 10"/>
          <p:cNvSpPr/>
          <p:nvPr userDrawn="1"/>
        </p:nvSpPr>
        <p:spPr>
          <a:xfrm>
            <a:off x="697088" y="3060588"/>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p>
        </p:txBody>
      </p:sp>
      <p:sp>
        <p:nvSpPr>
          <p:cNvPr id="13" name="Cube 12"/>
          <p:cNvSpPr/>
          <p:nvPr userDrawn="1"/>
        </p:nvSpPr>
        <p:spPr>
          <a:xfrm>
            <a:off x="1064163" y="2700588"/>
            <a:ext cx="36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p>
        </p:txBody>
      </p:sp>
      <p:sp>
        <p:nvSpPr>
          <p:cNvPr id="14" name="Cube 13"/>
          <p:cNvSpPr/>
          <p:nvPr userDrawn="1"/>
        </p:nvSpPr>
        <p:spPr>
          <a:xfrm>
            <a:off x="344163" y="2700588"/>
            <a:ext cx="36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p>
        </p:txBody>
      </p:sp>
      <p:sp>
        <p:nvSpPr>
          <p:cNvPr id="15" name="Cube 14"/>
          <p:cNvSpPr/>
          <p:nvPr userDrawn="1"/>
        </p:nvSpPr>
        <p:spPr>
          <a:xfrm>
            <a:off x="1417088" y="3060588"/>
            <a:ext cx="36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p>
        </p:txBody>
      </p:sp>
      <p:sp>
        <p:nvSpPr>
          <p:cNvPr id="16" name="Cube 15"/>
          <p:cNvSpPr/>
          <p:nvPr userDrawn="1"/>
        </p:nvSpPr>
        <p:spPr>
          <a:xfrm>
            <a:off x="2130013" y="2340588"/>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p>
        </p:txBody>
      </p:sp>
      <p:sp>
        <p:nvSpPr>
          <p:cNvPr id="18" name="Cube 17"/>
          <p:cNvSpPr/>
          <p:nvPr userDrawn="1"/>
        </p:nvSpPr>
        <p:spPr>
          <a:xfrm>
            <a:off x="1777088" y="1980588"/>
            <a:ext cx="360000" cy="180000"/>
          </a:xfrm>
          <a:prstGeom prst="cube">
            <a:avLst>
              <a:gd name="adj" fmla="val 49215"/>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p>
        </p:txBody>
      </p:sp>
      <p:sp>
        <p:nvSpPr>
          <p:cNvPr id="19" name="Cube 18"/>
          <p:cNvSpPr/>
          <p:nvPr userDrawn="1"/>
        </p:nvSpPr>
        <p:spPr>
          <a:xfrm>
            <a:off x="2850013" y="2340588"/>
            <a:ext cx="36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p>
        </p:txBody>
      </p:sp>
      <p:sp>
        <p:nvSpPr>
          <p:cNvPr id="20" name="Cube 19"/>
          <p:cNvSpPr/>
          <p:nvPr userDrawn="1"/>
        </p:nvSpPr>
        <p:spPr>
          <a:xfrm>
            <a:off x="2137088" y="3060588"/>
            <a:ext cx="360000" cy="180000"/>
          </a:xfrm>
          <a:prstGeom prst="cube">
            <a:avLst>
              <a:gd name="adj" fmla="val 49215"/>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p>
        </p:txBody>
      </p:sp>
      <p:sp>
        <p:nvSpPr>
          <p:cNvPr id="21" name="Cube 20"/>
          <p:cNvSpPr/>
          <p:nvPr userDrawn="1"/>
        </p:nvSpPr>
        <p:spPr>
          <a:xfrm>
            <a:off x="5761264" y="360000"/>
            <a:ext cx="360000" cy="180000"/>
          </a:xfrm>
          <a:prstGeom prst="cube">
            <a:avLst>
              <a:gd name="adj" fmla="val 49215"/>
            </a:avLst>
          </a:prstGeom>
          <a:solidFill>
            <a:srgbClr val="5D24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p>
        </p:txBody>
      </p:sp>
      <p:sp>
        <p:nvSpPr>
          <p:cNvPr id="22" name="Cube 21"/>
          <p:cNvSpPr/>
          <p:nvPr userDrawn="1"/>
        </p:nvSpPr>
        <p:spPr>
          <a:xfrm>
            <a:off x="3210013" y="2700588"/>
            <a:ext cx="360000" cy="180000"/>
          </a:xfrm>
          <a:prstGeom prst="cube">
            <a:avLst>
              <a:gd name="adj" fmla="val 49215"/>
            </a:avLst>
          </a:prstGeom>
          <a:solidFill>
            <a:srgbClr val="5D24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p>
        </p:txBody>
      </p:sp>
      <p:sp>
        <p:nvSpPr>
          <p:cNvPr id="26" name="Cube 25"/>
          <p:cNvSpPr/>
          <p:nvPr userDrawn="1"/>
        </p:nvSpPr>
        <p:spPr>
          <a:xfrm>
            <a:off x="2145850" y="4338000"/>
            <a:ext cx="36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p>
        </p:txBody>
      </p:sp>
      <p:sp>
        <p:nvSpPr>
          <p:cNvPr id="31" name="Cube 30"/>
          <p:cNvSpPr/>
          <p:nvPr userDrawn="1"/>
        </p:nvSpPr>
        <p:spPr>
          <a:xfrm>
            <a:off x="4684021" y="0"/>
            <a:ext cx="360000" cy="180000"/>
          </a:xfrm>
          <a:prstGeom prst="cube">
            <a:avLst>
              <a:gd name="adj" fmla="val 49215"/>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p>
        </p:txBody>
      </p:sp>
      <p:sp>
        <p:nvSpPr>
          <p:cNvPr id="32" name="Cube 31"/>
          <p:cNvSpPr/>
          <p:nvPr userDrawn="1"/>
        </p:nvSpPr>
        <p:spPr>
          <a:xfrm>
            <a:off x="5018775" y="4338000"/>
            <a:ext cx="360000" cy="180000"/>
          </a:xfrm>
          <a:prstGeom prst="cube">
            <a:avLst>
              <a:gd name="adj" fmla="val 49215"/>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p>
        </p:txBody>
      </p:sp>
      <p:sp>
        <p:nvSpPr>
          <p:cNvPr id="33" name="Cube 32"/>
          <p:cNvSpPr/>
          <p:nvPr userDrawn="1"/>
        </p:nvSpPr>
        <p:spPr>
          <a:xfrm>
            <a:off x="3964021" y="0"/>
            <a:ext cx="36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p>
        </p:txBody>
      </p:sp>
      <p:sp>
        <p:nvSpPr>
          <p:cNvPr id="35" name="Cube 34"/>
          <p:cNvSpPr/>
          <p:nvPr userDrawn="1"/>
        </p:nvSpPr>
        <p:spPr>
          <a:xfrm>
            <a:off x="2145850" y="360000"/>
            <a:ext cx="36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p>
        </p:txBody>
      </p:sp>
      <p:sp>
        <p:nvSpPr>
          <p:cNvPr id="37" name="Cube 36"/>
          <p:cNvSpPr/>
          <p:nvPr userDrawn="1"/>
        </p:nvSpPr>
        <p:spPr>
          <a:xfrm>
            <a:off x="2865850" y="0"/>
            <a:ext cx="36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p>
        </p:txBody>
      </p:sp>
      <p:sp>
        <p:nvSpPr>
          <p:cNvPr id="38" name="Cube 37"/>
          <p:cNvSpPr/>
          <p:nvPr userDrawn="1"/>
        </p:nvSpPr>
        <p:spPr>
          <a:xfrm>
            <a:off x="1410013" y="1620588"/>
            <a:ext cx="36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p>
        </p:txBody>
      </p:sp>
      <p:sp>
        <p:nvSpPr>
          <p:cNvPr id="41" name="Cube 40"/>
          <p:cNvSpPr/>
          <p:nvPr userDrawn="1"/>
        </p:nvSpPr>
        <p:spPr>
          <a:xfrm>
            <a:off x="4997424" y="2338526"/>
            <a:ext cx="36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p>
        </p:txBody>
      </p:sp>
      <p:sp>
        <p:nvSpPr>
          <p:cNvPr id="42" name="Cube 41"/>
          <p:cNvSpPr/>
          <p:nvPr userDrawn="1"/>
        </p:nvSpPr>
        <p:spPr>
          <a:xfrm>
            <a:off x="5736018" y="4338000"/>
            <a:ext cx="360000" cy="180000"/>
          </a:xfrm>
          <a:prstGeom prst="cube">
            <a:avLst>
              <a:gd name="adj" fmla="val 49215"/>
            </a:avLst>
          </a:prstGeom>
          <a:solidFill>
            <a:srgbClr val="5D24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p>
        </p:txBody>
      </p:sp>
      <p:sp>
        <p:nvSpPr>
          <p:cNvPr id="44" name="Cube 43"/>
          <p:cNvSpPr/>
          <p:nvPr userDrawn="1"/>
        </p:nvSpPr>
        <p:spPr>
          <a:xfrm>
            <a:off x="5401264" y="0"/>
            <a:ext cx="36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p>
        </p:txBody>
      </p:sp>
      <p:sp>
        <p:nvSpPr>
          <p:cNvPr id="45" name="Cube 44"/>
          <p:cNvSpPr/>
          <p:nvPr userDrawn="1"/>
        </p:nvSpPr>
        <p:spPr>
          <a:xfrm>
            <a:off x="1785850" y="0"/>
            <a:ext cx="36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p>
        </p:txBody>
      </p:sp>
      <p:sp>
        <p:nvSpPr>
          <p:cNvPr id="46" name="Cube 45"/>
          <p:cNvSpPr/>
          <p:nvPr userDrawn="1"/>
        </p:nvSpPr>
        <p:spPr>
          <a:xfrm>
            <a:off x="1440000" y="1080000"/>
            <a:ext cx="360000" cy="180000"/>
          </a:xfrm>
          <a:prstGeom prst="cube">
            <a:avLst>
              <a:gd name="adj" fmla="val 49215"/>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p>
        </p:txBody>
      </p:sp>
      <p:sp>
        <p:nvSpPr>
          <p:cNvPr id="51" name="Cube 50"/>
          <p:cNvSpPr/>
          <p:nvPr userDrawn="1"/>
        </p:nvSpPr>
        <p:spPr>
          <a:xfrm>
            <a:off x="-15837" y="1440000"/>
            <a:ext cx="36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p>
        </p:txBody>
      </p:sp>
      <p:sp>
        <p:nvSpPr>
          <p:cNvPr id="53" name="Cube 52"/>
          <p:cNvSpPr/>
          <p:nvPr userDrawn="1"/>
        </p:nvSpPr>
        <p:spPr>
          <a:xfrm>
            <a:off x="3964021" y="720000"/>
            <a:ext cx="360000" cy="180000"/>
          </a:xfrm>
          <a:prstGeom prst="cube">
            <a:avLst>
              <a:gd name="adj" fmla="val 49215"/>
            </a:avLst>
          </a:prstGeom>
          <a:solidFill>
            <a:srgbClr val="D777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p>
        </p:txBody>
      </p:sp>
      <p:sp>
        <p:nvSpPr>
          <p:cNvPr id="55" name="Cube 54"/>
          <p:cNvSpPr/>
          <p:nvPr userDrawn="1"/>
        </p:nvSpPr>
        <p:spPr>
          <a:xfrm>
            <a:off x="6818775" y="4338000"/>
            <a:ext cx="360000" cy="180000"/>
          </a:xfrm>
          <a:prstGeom prst="cube">
            <a:avLst>
              <a:gd name="adj" fmla="val 49215"/>
            </a:avLst>
          </a:prstGeom>
          <a:solidFill>
            <a:srgbClr val="D777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p>
        </p:txBody>
      </p:sp>
      <p:sp>
        <p:nvSpPr>
          <p:cNvPr id="59" name="Cube 58"/>
          <p:cNvSpPr/>
          <p:nvPr userDrawn="1"/>
        </p:nvSpPr>
        <p:spPr>
          <a:xfrm>
            <a:off x="2512925" y="1440000"/>
            <a:ext cx="36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p>
        </p:txBody>
      </p:sp>
      <p:sp>
        <p:nvSpPr>
          <p:cNvPr id="65" name="Cube 64"/>
          <p:cNvSpPr/>
          <p:nvPr userDrawn="1"/>
        </p:nvSpPr>
        <p:spPr>
          <a:xfrm>
            <a:off x="6786683" y="1980588"/>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p>
        </p:txBody>
      </p:sp>
      <p:sp>
        <p:nvSpPr>
          <p:cNvPr id="75" name="Cube 74"/>
          <p:cNvSpPr/>
          <p:nvPr userDrawn="1"/>
        </p:nvSpPr>
        <p:spPr>
          <a:xfrm>
            <a:off x="3216018" y="1113115"/>
            <a:ext cx="360000" cy="180000"/>
          </a:xfrm>
          <a:prstGeom prst="cube">
            <a:avLst>
              <a:gd name="adj" fmla="val 49215"/>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p>
        </p:txBody>
      </p:sp>
      <p:sp>
        <p:nvSpPr>
          <p:cNvPr id="78" name="Cube 77"/>
          <p:cNvSpPr/>
          <p:nvPr userDrawn="1"/>
        </p:nvSpPr>
        <p:spPr>
          <a:xfrm>
            <a:off x="4293261" y="1473115"/>
            <a:ext cx="360000" cy="180000"/>
          </a:xfrm>
          <a:prstGeom prst="cube">
            <a:avLst>
              <a:gd name="adj" fmla="val 49215"/>
            </a:avLst>
          </a:prstGeom>
          <a:solidFill>
            <a:srgbClr val="D777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p>
        </p:txBody>
      </p:sp>
      <p:sp>
        <p:nvSpPr>
          <p:cNvPr id="81" name="Cube 80"/>
          <p:cNvSpPr/>
          <p:nvPr userDrawn="1"/>
        </p:nvSpPr>
        <p:spPr>
          <a:xfrm>
            <a:off x="4656018" y="1473115"/>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p>
        </p:txBody>
      </p:sp>
      <p:sp>
        <p:nvSpPr>
          <p:cNvPr id="82" name="Cube 81"/>
          <p:cNvSpPr/>
          <p:nvPr userDrawn="1"/>
        </p:nvSpPr>
        <p:spPr>
          <a:xfrm>
            <a:off x="705850" y="720000"/>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p>
        </p:txBody>
      </p:sp>
      <p:sp>
        <p:nvSpPr>
          <p:cNvPr id="66" name="Cube 65"/>
          <p:cNvSpPr/>
          <p:nvPr userDrawn="1"/>
        </p:nvSpPr>
        <p:spPr>
          <a:xfrm>
            <a:off x="7146683" y="2340588"/>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p>
        </p:txBody>
      </p:sp>
      <p:sp>
        <p:nvSpPr>
          <p:cNvPr id="93" name="Cube 92"/>
          <p:cNvSpPr/>
          <p:nvPr userDrawn="1"/>
        </p:nvSpPr>
        <p:spPr>
          <a:xfrm>
            <a:off x="5754344" y="729706"/>
            <a:ext cx="360000" cy="180000"/>
          </a:xfrm>
          <a:prstGeom prst="cube">
            <a:avLst>
              <a:gd name="adj" fmla="val 49215"/>
            </a:avLst>
          </a:prstGeom>
          <a:solidFill>
            <a:srgbClr val="D777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p>
        </p:txBody>
      </p:sp>
      <p:sp>
        <p:nvSpPr>
          <p:cNvPr id="95" name="Cube 94"/>
          <p:cNvSpPr/>
          <p:nvPr userDrawn="1"/>
        </p:nvSpPr>
        <p:spPr>
          <a:xfrm>
            <a:off x="7890785" y="1113115"/>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p>
        </p:txBody>
      </p:sp>
      <p:sp>
        <p:nvSpPr>
          <p:cNvPr id="96" name="Cube 95"/>
          <p:cNvSpPr/>
          <p:nvPr userDrawn="1"/>
        </p:nvSpPr>
        <p:spPr>
          <a:xfrm>
            <a:off x="7528028" y="762821"/>
            <a:ext cx="36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p>
        </p:txBody>
      </p:sp>
      <p:sp>
        <p:nvSpPr>
          <p:cNvPr id="97" name="Cube 96"/>
          <p:cNvSpPr/>
          <p:nvPr userDrawn="1"/>
        </p:nvSpPr>
        <p:spPr>
          <a:xfrm>
            <a:off x="6805271" y="1122821"/>
            <a:ext cx="36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p>
        </p:txBody>
      </p:sp>
      <p:sp>
        <p:nvSpPr>
          <p:cNvPr id="107" name="Cube 106"/>
          <p:cNvSpPr/>
          <p:nvPr userDrawn="1"/>
        </p:nvSpPr>
        <p:spPr>
          <a:xfrm>
            <a:off x="7869434" y="2698526"/>
            <a:ext cx="36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p>
        </p:txBody>
      </p:sp>
      <p:sp>
        <p:nvSpPr>
          <p:cNvPr id="109" name="Cube 108"/>
          <p:cNvSpPr/>
          <p:nvPr userDrawn="1"/>
        </p:nvSpPr>
        <p:spPr>
          <a:xfrm>
            <a:off x="8589434" y="3418526"/>
            <a:ext cx="360000" cy="180000"/>
          </a:xfrm>
          <a:prstGeom prst="cube">
            <a:avLst>
              <a:gd name="adj" fmla="val 49215"/>
            </a:avLst>
          </a:prstGeom>
          <a:solidFill>
            <a:srgbClr val="5D24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p>
        </p:txBody>
      </p:sp>
      <p:sp>
        <p:nvSpPr>
          <p:cNvPr id="110" name="Cube 109"/>
          <p:cNvSpPr/>
          <p:nvPr userDrawn="1"/>
        </p:nvSpPr>
        <p:spPr>
          <a:xfrm>
            <a:off x="7869434" y="1978526"/>
            <a:ext cx="36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p>
        </p:txBody>
      </p:sp>
      <p:sp>
        <p:nvSpPr>
          <p:cNvPr id="111" name="Cube 110"/>
          <p:cNvSpPr/>
          <p:nvPr userDrawn="1"/>
        </p:nvSpPr>
        <p:spPr>
          <a:xfrm>
            <a:off x="8220025" y="4335938"/>
            <a:ext cx="36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p>
        </p:txBody>
      </p:sp>
      <p:sp>
        <p:nvSpPr>
          <p:cNvPr id="112" name="Cube 111"/>
          <p:cNvSpPr/>
          <p:nvPr userDrawn="1"/>
        </p:nvSpPr>
        <p:spPr>
          <a:xfrm>
            <a:off x="7509434" y="1618526"/>
            <a:ext cx="360000" cy="180000"/>
          </a:xfrm>
          <a:prstGeom prst="cube">
            <a:avLst>
              <a:gd name="adj" fmla="val 49215"/>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p>
        </p:txBody>
      </p:sp>
      <p:sp>
        <p:nvSpPr>
          <p:cNvPr id="113" name="Cube 112"/>
          <p:cNvSpPr/>
          <p:nvPr userDrawn="1"/>
        </p:nvSpPr>
        <p:spPr>
          <a:xfrm>
            <a:off x="8236509" y="2338526"/>
            <a:ext cx="36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p>
        </p:txBody>
      </p:sp>
      <p:sp>
        <p:nvSpPr>
          <p:cNvPr id="115" name="Cube 114"/>
          <p:cNvSpPr/>
          <p:nvPr userDrawn="1"/>
        </p:nvSpPr>
        <p:spPr>
          <a:xfrm>
            <a:off x="3570013" y="3060588"/>
            <a:ext cx="36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p>
        </p:txBody>
      </p:sp>
      <p:sp>
        <p:nvSpPr>
          <p:cNvPr id="116" name="Cube 115"/>
          <p:cNvSpPr/>
          <p:nvPr userDrawn="1"/>
        </p:nvSpPr>
        <p:spPr>
          <a:xfrm>
            <a:off x="344163" y="360000"/>
            <a:ext cx="36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p>
        </p:txBody>
      </p:sp>
      <p:sp>
        <p:nvSpPr>
          <p:cNvPr id="117" name="Cube 116"/>
          <p:cNvSpPr/>
          <p:nvPr userDrawn="1"/>
        </p:nvSpPr>
        <p:spPr>
          <a:xfrm>
            <a:off x="6481264" y="360000"/>
            <a:ext cx="36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p>
        </p:txBody>
      </p:sp>
      <p:sp>
        <p:nvSpPr>
          <p:cNvPr id="60" name="Cube 59"/>
          <p:cNvSpPr/>
          <p:nvPr userDrawn="1"/>
        </p:nvSpPr>
        <p:spPr>
          <a:xfrm>
            <a:off x="4305850" y="2895938"/>
            <a:ext cx="36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p>
        </p:txBody>
      </p:sp>
      <p:sp>
        <p:nvSpPr>
          <p:cNvPr id="61" name="Cube 60"/>
          <p:cNvSpPr/>
          <p:nvPr userDrawn="1"/>
        </p:nvSpPr>
        <p:spPr>
          <a:xfrm>
            <a:off x="3693920" y="2947963"/>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p>
        </p:txBody>
      </p:sp>
      <p:sp>
        <p:nvSpPr>
          <p:cNvPr id="63" name="Cube 62"/>
          <p:cNvSpPr/>
          <p:nvPr userDrawn="1"/>
        </p:nvSpPr>
        <p:spPr>
          <a:xfrm>
            <a:off x="5009595" y="3615938"/>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p>
        </p:txBody>
      </p:sp>
      <p:sp>
        <p:nvSpPr>
          <p:cNvPr id="64" name="Cube 63"/>
          <p:cNvSpPr/>
          <p:nvPr userDrawn="1"/>
        </p:nvSpPr>
        <p:spPr>
          <a:xfrm>
            <a:off x="5732346" y="3253876"/>
            <a:ext cx="36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p>
        </p:txBody>
      </p:sp>
      <p:sp>
        <p:nvSpPr>
          <p:cNvPr id="67" name="Cube 66"/>
          <p:cNvSpPr/>
          <p:nvPr userDrawn="1"/>
        </p:nvSpPr>
        <p:spPr>
          <a:xfrm>
            <a:off x="5372346" y="2893876"/>
            <a:ext cx="360000" cy="180000"/>
          </a:xfrm>
          <a:prstGeom prst="cube">
            <a:avLst>
              <a:gd name="adj" fmla="val 49215"/>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p>
        </p:txBody>
      </p:sp>
      <p:sp>
        <p:nvSpPr>
          <p:cNvPr id="150" name="Cube 149"/>
          <p:cNvSpPr/>
          <p:nvPr userDrawn="1"/>
        </p:nvSpPr>
        <p:spPr>
          <a:xfrm>
            <a:off x="6929818" y="4229588"/>
            <a:ext cx="360000" cy="180000"/>
          </a:xfrm>
          <a:prstGeom prst="cube">
            <a:avLst>
              <a:gd name="adj" fmla="val 49215"/>
            </a:avLst>
          </a:prstGeom>
          <a:solidFill>
            <a:srgbClr val="5D24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p>
        </p:txBody>
      </p:sp>
      <p:sp>
        <p:nvSpPr>
          <p:cNvPr id="108" name="Cube 107"/>
          <p:cNvSpPr/>
          <p:nvPr userDrawn="1"/>
        </p:nvSpPr>
        <p:spPr>
          <a:xfrm>
            <a:off x="8639568" y="3310064"/>
            <a:ext cx="36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p>
        </p:txBody>
      </p:sp>
      <p:sp>
        <p:nvSpPr>
          <p:cNvPr id="151" name="Cube 150"/>
          <p:cNvSpPr/>
          <p:nvPr userDrawn="1"/>
        </p:nvSpPr>
        <p:spPr>
          <a:xfrm>
            <a:off x="5436659" y="3769388"/>
            <a:ext cx="360000" cy="180000"/>
          </a:xfrm>
          <a:prstGeom prst="cube">
            <a:avLst>
              <a:gd name="adj" fmla="val 49215"/>
            </a:avLst>
          </a:prstGeom>
          <a:solidFill>
            <a:srgbClr val="5D24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p>
        </p:txBody>
      </p:sp>
      <p:sp>
        <p:nvSpPr>
          <p:cNvPr id="152" name="Cube 151"/>
          <p:cNvSpPr/>
          <p:nvPr userDrawn="1"/>
        </p:nvSpPr>
        <p:spPr>
          <a:xfrm>
            <a:off x="5486793" y="3660926"/>
            <a:ext cx="36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p>
        </p:txBody>
      </p:sp>
      <p:sp>
        <p:nvSpPr>
          <p:cNvPr id="24" name="Cube 23"/>
          <p:cNvSpPr/>
          <p:nvPr userDrawn="1"/>
        </p:nvSpPr>
        <p:spPr>
          <a:xfrm>
            <a:off x="5104038" y="2202838"/>
            <a:ext cx="36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p>
        </p:txBody>
      </p:sp>
      <p:sp>
        <p:nvSpPr>
          <p:cNvPr id="25" name="Cube 24"/>
          <p:cNvSpPr/>
          <p:nvPr userDrawn="1"/>
        </p:nvSpPr>
        <p:spPr>
          <a:xfrm>
            <a:off x="5126793" y="2068526"/>
            <a:ext cx="360000" cy="180000"/>
          </a:xfrm>
          <a:prstGeom prst="cube">
            <a:avLst>
              <a:gd name="adj" fmla="val 49215"/>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p>
        </p:txBody>
      </p:sp>
      <p:sp>
        <p:nvSpPr>
          <p:cNvPr id="40" name="Cube 39"/>
          <p:cNvSpPr/>
          <p:nvPr userDrawn="1"/>
        </p:nvSpPr>
        <p:spPr>
          <a:xfrm>
            <a:off x="5126793" y="1919163"/>
            <a:ext cx="36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p>
        </p:txBody>
      </p:sp>
      <p:sp>
        <p:nvSpPr>
          <p:cNvPr id="17" name="Cube 16"/>
          <p:cNvSpPr/>
          <p:nvPr userDrawn="1"/>
        </p:nvSpPr>
        <p:spPr>
          <a:xfrm>
            <a:off x="2878499" y="2202838"/>
            <a:ext cx="36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p>
        </p:txBody>
      </p:sp>
      <p:sp>
        <p:nvSpPr>
          <p:cNvPr id="58" name="Cube 57"/>
          <p:cNvSpPr/>
          <p:nvPr userDrawn="1"/>
        </p:nvSpPr>
        <p:spPr>
          <a:xfrm>
            <a:off x="2971798" y="2099163"/>
            <a:ext cx="36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p>
        </p:txBody>
      </p:sp>
      <p:sp>
        <p:nvSpPr>
          <p:cNvPr id="62" name="Cube 61"/>
          <p:cNvSpPr/>
          <p:nvPr userDrawn="1"/>
        </p:nvSpPr>
        <p:spPr>
          <a:xfrm>
            <a:off x="4293261" y="1348663"/>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p>
        </p:txBody>
      </p:sp>
      <p:sp>
        <p:nvSpPr>
          <p:cNvPr id="154" name="Cube 153"/>
          <p:cNvSpPr/>
          <p:nvPr userDrawn="1"/>
        </p:nvSpPr>
        <p:spPr>
          <a:xfrm>
            <a:off x="5016018" y="3473770"/>
            <a:ext cx="360000" cy="180000"/>
          </a:xfrm>
          <a:prstGeom prst="cube">
            <a:avLst>
              <a:gd name="adj" fmla="val 49215"/>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p>
        </p:txBody>
      </p:sp>
      <p:sp>
        <p:nvSpPr>
          <p:cNvPr id="155" name="Cube 154"/>
          <p:cNvSpPr/>
          <p:nvPr userDrawn="1"/>
        </p:nvSpPr>
        <p:spPr>
          <a:xfrm>
            <a:off x="6711083" y="3570926"/>
            <a:ext cx="36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p>
        </p:txBody>
      </p:sp>
      <p:sp>
        <p:nvSpPr>
          <p:cNvPr id="156" name="Cube 155"/>
          <p:cNvSpPr/>
          <p:nvPr userDrawn="1"/>
        </p:nvSpPr>
        <p:spPr>
          <a:xfrm>
            <a:off x="5357424" y="2805938"/>
            <a:ext cx="36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p>
        </p:txBody>
      </p:sp>
      <p:sp>
        <p:nvSpPr>
          <p:cNvPr id="157" name="Cube 156"/>
          <p:cNvSpPr/>
          <p:nvPr userDrawn="1"/>
        </p:nvSpPr>
        <p:spPr>
          <a:xfrm>
            <a:off x="3845233" y="2670338"/>
            <a:ext cx="36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p>
        </p:txBody>
      </p:sp>
      <p:sp>
        <p:nvSpPr>
          <p:cNvPr id="158" name="Cube 157"/>
          <p:cNvSpPr/>
          <p:nvPr userDrawn="1"/>
        </p:nvSpPr>
        <p:spPr>
          <a:xfrm>
            <a:off x="6373995" y="2670338"/>
            <a:ext cx="36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p>
        </p:txBody>
      </p:sp>
      <p:sp>
        <p:nvSpPr>
          <p:cNvPr id="159" name="Cube 158"/>
          <p:cNvSpPr/>
          <p:nvPr userDrawn="1"/>
        </p:nvSpPr>
        <p:spPr>
          <a:xfrm>
            <a:off x="6739569" y="3433176"/>
            <a:ext cx="36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p>
        </p:txBody>
      </p:sp>
      <p:sp>
        <p:nvSpPr>
          <p:cNvPr id="160" name="Cube 159"/>
          <p:cNvSpPr/>
          <p:nvPr userDrawn="1"/>
        </p:nvSpPr>
        <p:spPr>
          <a:xfrm>
            <a:off x="6733995" y="3293770"/>
            <a:ext cx="36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p>
        </p:txBody>
      </p:sp>
      <p:sp>
        <p:nvSpPr>
          <p:cNvPr id="94" name="Cube 93"/>
          <p:cNvSpPr/>
          <p:nvPr userDrawn="1"/>
        </p:nvSpPr>
        <p:spPr>
          <a:xfrm>
            <a:off x="7530785" y="1473115"/>
            <a:ext cx="36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p>
        </p:txBody>
      </p:sp>
      <p:sp>
        <p:nvSpPr>
          <p:cNvPr id="153" name="Cube 152"/>
          <p:cNvSpPr/>
          <p:nvPr userDrawn="1"/>
        </p:nvSpPr>
        <p:spPr>
          <a:xfrm>
            <a:off x="2222050" y="2947963"/>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p>
        </p:txBody>
      </p:sp>
      <p:pic>
        <p:nvPicPr>
          <p:cNvPr id="80" name="Picture 79"/>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4689475"/>
            <a:ext cx="9144000" cy="2176271"/>
          </a:xfrm>
          <a:prstGeom prst="rect">
            <a:avLst/>
          </a:prstGeom>
        </p:spPr>
      </p:pic>
      <p:sp>
        <p:nvSpPr>
          <p:cNvPr id="83" name="Text Placeholder 4"/>
          <p:cNvSpPr>
            <a:spLocks noGrp="1"/>
          </p:cNvSpPr>
          <p:nvPr>
            <p:ph type="body" sz="quarter" idx="10" hasCustomPrompt="1"/>
          </p:nvPr>
        </p:nvSpPr>
        <p:spPr>
          <a:xfrm>
            <a:off x="719138" y="5876925"/>
            <a:ext cx="6127750" cy="609600"/>
          </a:xfrm>
        </p:spPr>
        <p:txBody>
          <a:bodyPr/>
          <a:lstStyle>
            <a:lvl1pPr>
              <a:spcAft>
                <a:spcPts val="0"/>
              </a:spcAft>
              <a:defRPr>
                <a:solidFill>
                  <a:srgbClr val="00AE9E"/>
                </a:solidFill>
                <a:latin typeface="Bodoni MT" panose="02070603080606020203" pitchFamily="18" charset="0"/>
              </a:defRPr>
            </a:lvl1pPr>
          </a:lstStyle>
          <a:p>
            <a:pPr lvl="0"/>
            <a:r>
              <a:rPr lang="en-US" dirty="0" smtClean="0"/>
              <a:t>Presenter name</a:t>
            </a:r>
          </a:p>
          <a:p>
            <a:pPr lvl="0"/>
            <a:r>
              <a:rPr lang="en-US" dirty="0" smtClean="0"/>
              <a:t>Event name</a:t>
            </a:r>
          </a:p>
        </p:txBody>
      </p:sp>
    </p:spTree>
    <p:extLst>
      <p:ext uri="{BB962C8B-B14F-4D97-AF65-F5344CB8AC3E}">
        <p14:creationId xmlns:p14="http://schemas.microsoft.com/office/powerpoint/2010/main" val="3213844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200"/>
                                        <p:tgtEl>
                                          <p:spTgt spid="17"/>
                                        </p:tgtEl>
                                      </p:cBhvr>
                                    </p:animEffect>
                                  </p:childTnLst>
                                </p:cTn>
                              </p:par>
                            </p:childTnLst>
                          </p:cTn>
                        </p:par>
                        <p:par>
                          <p:cTn id="8" fill="hold">
                            <p:stCondLst>
                              <p:cond delay="200"/>
                            </p:stCondLst>
                            <p:childTnLst>
                              <p:par>
                                <p:cTn id="9" presetID="10" presetClass="entr" presetSubtype="0"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200"/>
                                        <p:tgtEl>
                                          <p:spTgt spid="18"/>
                                        </p:tgtEl>
                                      </p:cBhvr>
                                    </p:animEffect>
                                  </p:childTnLst>
                                </p:cTn>
                              </p:par>
                            </p:childTnLst>
                          </p:cTn>
                        </p:par>
                        <p:par>
                          <p:cTn id="12" fill="hold">
                            <p:stCondLst>
                              <p:cond delay="400"/>
                            </p:stCondLst>
                            <p:childTnLst>
                              <p:par>
                                <p:cTn id="13" presetID="10" presetClass="entr" presetSubtype="0" fill="hold" grpId="0"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200"/>
                                        <p:tgtEl>
                                          <p:spTgt spid="21"/>
                                        </p:tgtEl>
                                      </p:cBhvr>
                                    </p:animEffect>
                                  </p:childTnLst>
                                </p:cTn>
                              </p:par>
                            </p:childTnLst>
                          </p:cTn>
                        </p:par>
                        <p:par>
                          <p:cTn id="16" fill="hold">
                            <p:stCondLst>
                              <p:cond delay="600"/>
                            </p:stCondLst>
                            <p:childTnLst>
                              <p:par>
                                <p:cTn id="17" presetID="10" presetClass="entr" presetSubtype="0" fill="hold" grpId="0"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200"/>
                                        <p:tgtEl>
                                          <p:spTgt spid="24"/>
                                        </p:tgtEl>
                                      </p:cBhvr>
                                    </p:animEffect>
                                  </p:childTnLst>
                                </p:cTn>
                              </p:par>
                            </p:childTnLst>
                          </p:cTn>
                        </p:par>
                        <p:par>
                          <p:cTn id="20" fill="hold">
                            <p:stCondLst>
                              <p:cond delay="800"/>
                            </p:stCondLst>
                            <p:childTnLst>
                              <p:par>
                                <p:cTn id="21" presetID="10" presetClass="entr" presetSubtype="0" fill="hold" grpId="0"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fade">
                                      <p:cBhvr>
                                        <p:cTn id="23" dur="200"/>
                                        <p:tgtEl>
                                          <p:spTgt spid="25"/>
                                        </p:tgtEl>
                                      </p:cBhvr>
                                    </p:animEffect>
                                  </p:childTnLst>
                                </p:cTn>
                              </p:par>
                            </p:childTnLst>
                          </p:cTn>
                        </p:par>
                        <p:par>
                          <p:cTn id="24" fill="hold">
                            <p:stCondLst>
                              <p:cond delay="1000"/>
                            </p:stCondLst>
                            <p:childTnLst>
                              <p:par>
                                <p:cTn id="25" presetID="10" presetClass="entr" presetSubtype="0" fill="hold" grpId="0" nodeType="after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fade">
                                      <p:cBhvr>
                                        <p:cTn id="27" dur="200"/>
                                        <p:tgtEl>
                                          <p:spTgt spid="26"/>
                                        </p:tgtEl>
                                      </p:cBhvr>
                                    </p:animEffect>
                                  </p:childTnLst>
                                </p:cTn>
                              </p:par>
                            </p:childTnLst>
                          </p:cTn>
                        </p:par>
                        <p:par>
                          <p:cTn id="28" fill="hold">
                            <p:stCondLst>
                              <p:cond delay="1200"/>
                            </p:stCondLst>
                            <p:childTnLst>
                              <p:par>
                                <p:cTn id="29" presetID="10" presetClass="entr" presetSubtype="0" fill="hold" grpId="0" nodeType="after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fade">
                                      <p:cBhvr>
                                        <p:cTn id="31" dur="200"/>
                                        <p:tgtEl>
                                          <p:spTgt spid="32"/>
                                        </p:tgtEl>
                                      </p:cBhvr>
                                    </p:animEffect>
                                  </p:childTnLst>
                                </p:cTn>
                              </p:par>
                            </p:childTnLst>
                          </p:cTn>
                        </p:par>
                        <p:par>
                          <p:cTn id="32" fill="hold">
                            <p:stCondLst>
                              <p:cond delay="1400"/>
                            </p:stCondLst>
                            <p:childTnLst>
                              <p:par>
                                <p:cTn id="33" presetID="10" presetClass="entr" presetSubtype="0" fill="hold" grpId="0" nodeType="afterEffect">
                                  <p:stCondLst>
                                    <p:cond delay="0"/>
                                  </p:stCondLst>
                                  <p:childTnLst>
                                    <p:set>
                                      <p:cBhvr>
                                        <p:cTn id="34" dur="1" fill="hold">
                                          <p:stCondLst>
                                            <p:cond delay="0"/>
                                          </p:stCondLst>
                                        </p:cTn>
                                        <p:tgtEl>
                                          <p:spTgt spid="38"/>
                                        </p:tgtEl>
                                        <p:attrNameLst>
                                          <p:attrName>style.visibility</p:attrName>
                                        </p:attrNameLst>
                                      </p:cBhvr>
                                      <p:to>
                                        <p:strVal val="visible"/>
                                      </p:to>
                                    </p:set>
                                    <p:animEffect transition="in" filter="fade">
                                      <p:cBhvr>
                                        <p:cTn id="35" dur="200"/>
                                        <p:tgtEl>
                                          <p:spTgt spid="38"/>
                                        </p:tgtEl>
                                      </p:cBhvr>
                                    </p:animEffect>
                                  </p:childTnLst>
                                </p:cTn>
                              </p:par>
                            </p:childTnLst>
                          </p:cTn>
                        </p:par>
                        <p:par>
                          <p:cTn id="36" fill="hold">
                            <p:stCondLst>
                              <p:cond delay="1600"/>
                            </p:stCondLst>
                            <p:childTnLst>
                              <p:par>
                                <p:cTn id="37" presetID="10" presetClass="entr" presetSubtype="0" fill="hold" grpId="0" nodeType="afterEffect">
                                  <p:stCondLst>
                                    <p:cond delay="0"/>
                                  </p:stCondLst>
                                  <p:childTnLst>
                                    <p:set>
                                      <p:cBhvr>
                                        <p:cTn id="38" dur="1" fill="hold">
                                          <p:stCondLst>
                                            <p:cond delay="0"/>
                                          </p:stCondLst>
                                        </p:cTn>
                                        <p:tgtEl>
                                          <p:spTgt spid="40"/>
                                        </p:tgtEl>
                                        <p:attrNameLst>
                                          <p:attrName>style.visibility</p:attrName>
                                        </p:attrNameLst>
                                      </p:cBhvr>
                                      <p:to>
                                        <p:strVal val="visible"/>
                                      </p:to>
                                    </p:set>
                                    <p:animEffect transition="in" filter="fade">
                                      <p:cBhvr>
                                        <p:cTn id="39" dur="200"/>
                                        <p:tgtEl>
                                          <p:spTgt spid="40"/>
                                        </p:tgtEl>
                                      </p:cBhvr>
                                    </p:animEffect>
                                  </p:childTnLst>
                                </p:cTn>
                              </p:par>
                            </p:childTnLst>
                          </p:cTn>
                        </p:par>
                        <p:par>
                          <p:cTn id="40" fill="hold">
                            <p:stCondLst>
                              <p:cond delay="1800"/>
                            </p:stCondLst>
                            <p:childTnLst>
                              <p:par>
                                <p:cTn id="41" presetID="10" presetClass="entr" presetSubtype="0" fill="hold" grpId="0" nodeType="afterEffect">
                                  <p:stCondLst>
                                    <p:cond delay="0"/>
                                  </p:stCondLst>
                                  <p:childTnLst>
                                    <p:set>
                                      <p:cBhvr>
                                        <p:cTn id="42" dur="1" fill="hold">
                                          <p:stCondLst>
                                            <p:cond delay="0"/>
                                          </p:stCondLst>
                                        </p:cTn>
                                        <p:tgtEl>
                                          <p:spTgt spid="42"/>
                                        </p:tgtEl>
                                        <p:attrNameLst>
                                          <p:attrName>style.visibility</p:attrName>
                                        </p:attrNameLst>
                                      </p:cBhvr>
                                      <p:to>
                                        <p:strVal val="visible"/>
                                      </p:to>
                                    </p:set>
                                    <p:animEffect transition="in" filter="fade">
                                      <p:cBhvr>
                                        <p:cTn id="43" dur="200"/>
                                        <p:tgtEl>
                                          <p:spTgt spid="42"/>
                                        </p:tgtEl>
                                      </p:cBhvr>
                                    </p:animEffect>
                                  </p:childTnLst>
                                </p:cTn>
                              </p:par>
                            </p:childTnLst>
                          </p:cTn>
                        </p:par>
                        <p:par>
                          <p:cTn id="44" fill="hold">
                            <p:stCondLst>
                              <p:cond delay="2000"/>
                            </p:stCondLst>
                            <p:childTnLst>
                              <p:par>
                                <p:cTn id="45" presetID="10" presetClass="entr" presetSubtype="0" fill="hold" grpId="0" nodeType="afterEffect">
                                  <p:stCondLst>
                                    <p:cond delay="0"/>
                                  </p:stCondLst>
                                  <p:childTnLst>
                                    <p:set>
                                      <p:cBhvr>
                                        <p:cTn id="46" dur="1" fill="hold">
                                          <p:stCondLst>
                                            <p:cond delay="0"/>
                                          </p:stCondLst>
                                        </p:cTn>
                                        <p:tgtEl>
                                          <p:spTgt spid="46"/>
                                        </p:tgtEl>
                                        <p:attrNameLst>
                                          <p:attrName>style.visibility</p:attrName>
                                        </p:attrNameLst>
                                      </p:cBhvr>
                                      <p:to>
                                        <p:strVal val="visible"/>
                                      </p:to>
                                    </p:set>
                                    <p:animEffect transition="in" filter="fade">
                                      <p:cBhvr>
                                        <p:cTn id="47" dur="200"/>
                                        <p:tgtEl>
                                          <p:spTgt spid="46"/>
                                        </p:tgtEl>
                                      </p:cBhvr>
                                    </p:animEffect>
                                  </p:childTnLst>
                                </p:cTn>
                              </p:par>
                            </p:childTnLst>
                          </p:cTn>
                        </p:par>
                        <p:par>
                          <p:cTn id="48" fill="hold">
                            <p:stCondLst>
                              <p:cond delay="2200"/>
                            </p:stCondLst>
                            <p:childTnLst>
                              <p:par>
                                <p:cTn id="49" presetID="10" presetClass="entr" presetSubtype="0" fill="hold" grpId="0" nodeType="afterEffect">
                                  <p:stCondLst>
                                    <p:cond delay="0"/>
                                  </p:stCondLst>
                                  <p:childTnLst>
                                    <p:set>
                                      <p:cBhvr>
                                        <p:cTn id="50" dur="1" fill="hold">
                                          <p:stCondLst>
                                            <p:cond delay="0"/>
                                          </p:stCondLst>
                                        </p:cTn>
                                        <p:tgtEl>
                                          <p:spTgt spid="53"/>
                                        </p:tgtEl>
                                        <p:attrNameLst>
                                          <p:attrName>style.visibility</p:attrName>
                                        </p:attrNameLst>
                                      </p:cBhvr>
                                      <p:to>
                                        <p:strVal val="visible"/>
                                      </p:to>
                                    </p:set>
                                    <p:animEffect transition="in" filter="fade">
                                      <p:cBhvr>
                                        <p:cTn id="51" dur="200"/>
                                        <p:tgtEl>
                                          <p:spTgt spid="53"/>
                                        </p:tgtEl>
                                      </p:cBhvr>
                                    </p:animEffect>
                                  </p:childTnLst>
                                </p:cTn>
                              </p:par>
                            </p:childTnLst>
                          </p:cTn>
                        </p:par>
                        <p:par>
                          <p:cTn id="52" fill="hold">
                            <p:stCondLst>
                              <p:cond delay="2400"/>
                            </p:stCondLst>
                            <p:childTnLst>
                              <p:par>
                                <p:cTn id="53" presetID="10" presetClass="entr" presetSubtype="0" fill="hold" grpId="0" nodeType="afterEffect">
                                  <p:stCondLst>
                                    <p:cond delay="0"/>
                                  </p:stCondLst>
                                  <p:childTnLst>
                                    <p:set>
                                      <p:cBhvr>
                                        <p:cTn id="54" dur="1" fill="hold">
                                          <p:stCondLst>
                                            <p:cond delay="0"/>
                                          </p:stCondLst>
                                        </p:cTn>
                                        <p:tgtEl>
                                          <p:spTgt spid="59"/>
                                        </p:tgtEl>
                                        <p:attrNameLst>
                                          <p:attrName>style.visibility</p:attrName>
                                        </p:attrNameLst>
                                      </p:cBhvr>
                                      <p:to>
                                        <p:strVal val="visible"/>
                                      </p:to>
                                    </p:set>
                                    <p:animEffect transition="in" filter="fade">
                                      <p:cBhvr>
                                        <p:cTn id="55" dur="200"/>
                                        <p:tgtEl>
                                          <p:spTgt spid="59"/>
                                        </p:tgtEl>
                                      </p:cBhvr>
                                    </p:animEffect>
                                  </p:childTnLst>
                                </p:cTn>
                              </p:par>
                            </p:childTnLst>
                          </p:cTn>
                        </p:par>
                        <p:par>
                          <p:cTn id="56" fill="hold">
                            <p:stCondLst>
                              <p:cond delay="2600"/>
                            </p:stCondLst>
                            <p:childTnLst>
                              <p:par>
                                <p:cTn id="57" presetID="10" presetClass="entr" presetSubtype="0" fill="hold" grpId="0" nodeType="afterEffect">
                                  <p:stCondLst>
                                    <p:cond delay="0"/>
                                  </p:stCondLst>
                                  <p:childTnLst>
                                    <p:set>
                                      <p:cBhvr>
                                        <p:cTn id="58" dur="1" fill="hold">
                                          <p:stCondLst>
                                            <p:cond delay="0"/>
                                          </p:stCondLst>
                                        </p:cTn>
                                        <p:tgtEl>
                                          <p:spTgt spid="62"/>
                                        </p:tgtEl>
                                        <p:attrNameLst>
                                          <p:attrName>style.visibility</p:attrName>
                                        </p:attrNameLst>
                                      </p:cBhvr>
                                      <p:to>
                                        <p:strVal val="visible"/>
                                      </p:to>
                                    </p:set>
                                    <p:animEffect transition="in" filter="fade">
                                      <p:cBhvr>
                                        <p:cTn id="59" dur="200"/>
                                        <p:tgtEl>
                                          <p:spTgt spid="62"/>
                                        </p:tgtEl>
                                      </p:cBhvr>
                                    </p:animEffect>
                                  </p:childTnLst>
                                </p:cTn>
                              </p:par>
                            </p:childTnLst>
                          </p:cTn>
                        </p:par>
                        <p:par>
                          <p:cTn id="60" fill="hold">
                            <p:stCondLst>
                              <p:cond delay="2800"/>
                            </p:stCondLst>
                            <p:childTnLst>
                              <p:par>
                                <p:cTn id="61" presetID="10" presetClass="entr" presetSubtype="0" fill="hold" grpId="0" nodeType="afterEffect">
                                  <p:stCondLst>
                                    <p:cond delay="0"/>
                                  </p:stCondLst>
                                  <p:childTnLst>
                                    <p:set>
                                      <p:cBhvr>
                                        <p:cTn id="62" dur="1" fill="hold">
                                          <p:stCondLst>
                                            <p:cond delay="0"/>
                                          </p:stCondLst>
                                        </p:cTn>
                                        <p:tgtEl>
                                          <p:spTgt spid="66"/>
                                        </p:tgtEl>
                                        <p:attrNameLst>
                                          <p:attrName>style.visibility</p:attrName>
                                        </p:attrNameLst>
                                      </p:cBhvr>
                                      <p:to>
                                        <p:strVal val="visible"/>
                                      </p:to>
                                    </p:set>
                                    <p:animEffect transition="in" filter="fade">
                                      <p:cBhvr>
                                        <p:cTn id="63" dur="200"/>
                                        <p:tgtEl>
                                          <p:spTgt spid="66"/>
                                        </p:tgtEl>
                                      </p:cBhvr>
                                    </p:animEffect>
                                  </p:childTnLst>
                                </p:cTn>
                              </p:par>
                            </p:childTnLst>
                          </p:cTn>
                        </p:par>
                        <p:par>
                          <p:cTn id="64" fill="hold">
                            <p:stCondLst>
                              <p:cond delay="3000"/>
                            </p:stCondLst>
                            <p:childTnLst>
                              <p:par>
                                <p:cTn id="65" presetID="10" presetClass="entr" presetSubtype="0" fill="hold" grpId="0" nodeType="afterEffect">
                                  <p:stCondLst>
                                    <p:cond delay="0"/>
                                  </p:stCondLst>
                                  <p:childTnLst>
                                    <p:set>
                                      <p:cBhvr>
                                        <p:cTn id="66" dur="1" fill="hold">
                                          <p:stCondLst>
                                            <p:cond delay="0"/>
                                          </p:stCondLst>
                                        </p:cTn>
                                        <p:tgtEl>
                                          <p:spTgt spid="51"/>
                                        </p:tgtEl>
                                        <p:attrNameLst>
                                          <p:attrName>style.visibility</p:attrName>
                                        </p:attrNameLst>
                                      </p:cBhvr>
                                      <p:to>
                                        <p:strVal val="visible"/>
                                      </p:to>
                                    </p:set>
                                    <p:animEffect transition="in" filter="fade">
                                      <p:cBhvr>
                                        <p:cTn id="67" dur="200"/>
                                        <p:tgtEl>
                                          <p:spTgt spid="51"/>
                                        </p:tgtEl>
                                      </p:cBhvr>
                                    </p:animEffect>
                                  </p:childTnLst>
                                </p:cTn>
                              </p:par>
                            </p:childTnLst>
                          </p:cTn>
                        </p:par>
                        <p:par>
                          <p:cTn id="68" fill="hold">
                            <p:stCondLst>
                              <p:cond delay="3200"/>
                            </p:stCondLst>
                            <p:childTnLst>
                              <p:par>
                                <p:cTn id="69" presetID="10" presetClass="entr" presetSubtype="0" fill="hold" grpId="0" nodeType="afterEffect">
                                  <p:stCondLst>
                                    <p:cond delay="0"/>
                                  </p:stCondLst>
                                  <p:childTnLst>
                                    <p:set>
                                      <p:cBhvr>
                                        <p:cTn id="70" dur="1" fill="hold">
                                          <p:stCondLst>
                                            <p:cond delay="0"/>
                                          </p:stCondLst>
                                        </p:cTn>
                                        <p:tgtEl>
                                          <p:spTgt spid="14"/>
                                        </p:tgtEl>
                                        <p:attrNameLst>
                                          <p:attrName>style.visibility</p:attrName>
                                        </p:attrNameLst>
                                      </p:cBhvr>
                                      <p:to>
                                        <p:strVal val="visible"/>
                                      </p:to>
                                    </p:set>
                                    <p:animEffect transition="in" filter="fade">
                                      <p:cBhvr>
                                        <p:cTn id="71" dur="200"/>
                                        <p:tgtEl>
                                          <p:spTgt spid="14"/>
                                        </p:tgtEl>
                                      </p:cBhvr>
                                    </p:animEffect>
                                  </p:childTnLst>
                                </p:cTn>
                              </p:par>
                            </p:childTnLst>
                          </p:cTn>
                        </p:par>
                        <p:par>
                          <p:cTn id="72" fill="hold">
                            <p:stCondLst>
                              <p:cond delay="3400"/>
                            </p:stCondLst>
                            <p:childTnLst>
                              <p:par>
                                <p:cTn id="73" presetID="10" presetClass="entr" presetSubtype="0" fill="hold" grpId="0" nodeType="afterEffect">
                                  <p:stCondLst>
                                    <p:cond delay="0"/>
                                  </p:stCondLst>
                                  <p:childTnLst>
                                    <p:set>
                                      <p:cBhvr>
                                        <p:cTn id="74" dur="1" fill="hold">
                                          <p:stCondLst>
                                            <p:cond delay="0"/>
                                          </p:stCondLst>
                                        </p:cTn>
                                        <p:tgtEl>
                                          <p:spTgt spid="11"/>
                                        </p:tgtEl>
                                        <p:attrNameLst>
                                          <p:attrName>style.visibility</p:attrName>
                                        </p:attrNameLst>
                                      </p:cBhvr>
                                      <p:to>
                                        <p:strVal val="visible"/>
                                      </p:to>
                                    </p:set>
                                    <p:animEffect transition="in" filter="fade">
                                      <p:cBhvr>
                                        <p:cTn id="75" dur="200"/>
                                        <p:tgtEl>
                                          <p:spTgt spid="11"/>
                                        </p:tgtEl>
                                      </p:cBhvr>
                                    </p:animEffect>
                                  </p:childTnLst>
                                </p:cTn>
                              </p:par>
                            </p:childTnLst>
                          </p:cTn>
                        </p:par>
                        <p:par>
                          <p:cTn id="76" fill="hold">
                            <p:stCondLst>
                              <p:cond delay="3600"/>
                            </p:stCondLst>
                            <p:childTnLst>
                              <p:par>
                                <p:cTn id="77" presetID="10" presetClass="entr" presetSubtype="0" fill="hold" grpId="0" nodeType="afterEffect">
                                  <p:stCondLst>
                                    <p:cond delay="0"/>
                                  </p:stCondLst>
                                  <p:childTnLst>
                                    <p:set>
                                      <p:cBhvr>
                                        <p:cTn id="78" dur="1" fill="hold">
                                          <p:stCondLst>
                                            <p:cond delay="0"/>
                                          </p:stCondLst>
                                        </p:cTn>
                                        <p:tgtEl>
                                          <p:spTgt spid="13"/>
                                        </p:tgtEl>
                                        <p:attrNameLst>
                                          <p:attrName>style.visibility</p:attrName>
                                        </p:attrNameLst>
                                      </p:cBhvr>
                                      <p:to>
                                        <p:strVal val="visible"/>
                                      </p:to>
                                    </p:set>
                                    <p:animEffect transition="in" filter="fade">
                                      <p:cBhvr>
                                        <p:cTn id="79" dur="200"/>
                                        <p:tgtEl>
                                          <p:spTgt spid="13"/>
                                        </p:tgtEl>
                                      </p:cBhvr>
                                    </p:animEffect>
                                  </p:childTnLst>
                                </p:cTn>
                              </p:par>
                            </p:childTnLst>
                          </p:cTn>
                        </p:par>
                        <p:par>
                          <p:cTn id="80" fill="hold">
                            <p:stCondLst>
                              <p:cond delay="3800"/>
                            </p:stCondLst>
                            <p:childTnLst>
                              <p:par>
                                <p:cTn id="81" presetID="10" presetClass="entr" presetSubtype="0" fill="hold" grpId="0" nodeType="afterEffect">
                                  <p:stCondLst>
                                    <p:cond delay="0"/>
                                  </p:stCondLst>
                                  <p:childTnLst>
                                    <p:set>
                                      <p:cBhvr>
                                        <p:cTn id="82" dur="1" fill="hold">
                                          <p:stCondLst>
                                            <p:cond delay="0"/>
                                          </p:stCondLst>
                                        </p:cTn>
                                        <p:tgtEl>
                                          <p:spTgt spid="15"/>
                                        </p:tgtEl>
                                        <p:attrNameLst>
                                          <p:attrName>style.visibility</p:attrName>
                                        </p:attrNameLst>
                                      </p:cBhvr>
                                      <p:to>
                                        <p:strVal val="visible"/>
                                      </p:to>
                                    </p:set>
                                    <p:animEffect transition="in" filter="fade">
                                      <p:cBhvr>
                                        <p:cTn id="83" dur="200"/>
                                        <p:tgtEl>
                                          <p:spTgt spid="15"/>
                                        </p:tgtEl>
                                      </p:cBhvr>
                                    </p:animEffect>
                                  </p:childTnLst>
                                </p:cTn>
                              </p:par>
                            </p:childTnLst>
                          </p:cTn>
                        </p:par>
                        <p:par>
                          <p:cTn id="84" fill="hold">
                            <p:stCondLst>
                              <p:cond delay="4000"/>
                            </p:stCondLst>
                            <p:childTnLst>
                              <p:par>
                                <p:cTn id="85" presetID="10" presetClass="entr" presetSubtype="0" fill="hold" grpId="0" nodeType="afterEffect">
                                  <p:stCondLst>
                                    <p:cond delay="0"/>
                                  </p:stCondLst>
                                  <p:childTnLst>
                                    <p:set>
                                      <p:cBhvr>
                                        <p:cTn id="86" dur="1" fill="hold">
                                          <p:stCondLst>
                                            <p:cond delay="0"/>
                                          </p:stCondLst>
                                        </p:cTn>
                                        <p:tgtEl>
                                          <p:spTgt spid="20"/>
                                        </p:tgtEl>
                                        <p:attrNameLst>
                                          <p:attrName>style.visibility</p:attrName>
                                        </p:attrNameLst>
                                      </p:cBhvr>
                                      <p:to>
                                        <p:strVal val="visible"/>
                                      </p:to>
                                    </p:set>
                                    <p:animEffect transition="in" filter="fade">
                                      <p:cBhvr>
                                        <p:cTn id="87" dur="200"/>
                                        <p:tgtEl>
                                          <p:spTgt spid="20"/>
                                        </p:tgtEl>
                                      </p:cBhvr>
                                    </p:animEffect>
                                  </p:childTnLst>
                                </p:cTn>
                              </p:par>
                            </p:childTnLst>
                          </p:cTn>
                        </p:par>
                        <p:par>
                          <p:cTn id="88" fill="hold">
                            <p:stCondLst>
                              <p:cond delay="4200"/>
                            </p:stCondLst>
                            <p:childTnLst>
                              <p:par>
                                <p:cTn id="89" presetID="10" presetClass="entr" presetSubtype="0" fill="hold" grpId="0" nodeType="afterEffect">
                                  <p:stCondLst>
                                    <p:cond delay="0"/>
                                  </p:stCondLst>
                                  <p:childTnLst>
                                    <p:set>
                                      <p:cBhvr>
                                        <p:cTn id="90" dur="1" fill="hold">
                                          <p:stCondLst>
                                            <p:cond delay="0"/>
                                          </p:stCondLst>
                                        </p:cTn>
                                        <p:tgtEl>
                                          <p:spTgt spid="22"/>
                                        </p:tgtEl>
                                        <p:attrNameLst>
                                          <p:attrName>style.visibility</p:attrName>
                                        </p:attrNameLst>
                                      </p:cBhvr>
                                      <p:to>
                                        <p:strVal val="visible"/>
                                      </p:to>
                                    </p:set>
                                    <p:animEffect transition="in" filter="fade">
                                      <p:cBhvr>
                                        <p:cTn id="91" dur="200"/>
                                        <p:tgtEl>
                                          <p:spTgt spid="22"/>
                                        </p:tgtEl>
                                      </p:cBhvr>
                                    </p:animEffect>
                                  </p:childTnLst>
                                </p:cTn>
                              </p:par>
                            </p:childTnLst>
                          </p:cTn>
                        </p:par>
                        <p:par>
                          <p:cTn id="92" fill="hold">
                            <p:stCondLst>
                              <p:cond delay="4400"/>
                            </p:stCondLst>
                            <p:childTnLst>
                              <p:par>
                                <p:cTn id="93" presetID="10" presetClass="entr" presetSubtype="0" fill="hold" grpId="0" nodeType="afterEffect">
                                  <p:stCondLst>
                                    <p:cond delay="0"/>
                                  </p:stCondLst>
                                  <p:childTnLst>
                                    <p:set>
                                      <p:cBhvr>
                                        <p:cTn id="94" dur="1" fill="hold">
                                          <p:stCondLst>
                                            <p:cond delay="0"/>
                                          </p:stCondLst>
                                        </p:cTn>
                                        <p:tgtEl>
                                          <p:spTgt spid="55"/>
                                        </p:tgtEl>
                                        <p:attrNameLst>
                                          <p:attrName>style.visibility</p:attrName>
                                        </p:attrNameLst>
                                      </p:cBhvr>
                                      <p:to>
                                        <p:strVal val="visible"/>
                                      </p:to>
                                    </p:set>
                                    <p:animEffect transition="in" filter="fade">
                                      <p:cBhvr>
                                        <p:cTn id="95" dur="200"/>
                                        <p:tgtEl>
                                          <p:spTgt spid="55"/>
                                        </p:tgtEl>
                                      </p:cBhvr>
                                    </p:animEffect>
                                  </p:childTnLst>
                                </p:cTn>
                              </p:par>
                            </p:childTnLst>
                          </p:cTn>
                        </p:par>
                        <p:par>
                          <p:cTn id="96" fill="hold">
                            <p:stCondLst>
                              <p:cond delay="4600"/>
                            </p:stCondLst>
                            <p:childTnLst>
                              <p:par>
                                <p:cTn id="97" presetID="10" presetClass="entr" presetSubtype="0" fill="hold" grpId="0" nodeType="afterEffect">
                                  <p:stCondLst>
                                    <p:cond delay="0"/>
                                  </p:stCondLst>
                                  <p:childTnLst>
                                    <p:set>
                                      <p:cBhvr>
                                        <p:cTn id="98" dur="1" fill="hold">
                                          <p:stCondLst>
                                            <p:cond delay="0"/>
                                          </p:stCondLst>
                                        </p:cTn>
                                        <p:tgtEl>
                                          <p:spTgt spid="31"/>
                                        </p:tgtEl>
                                        <p:attrNameLst>
                                          <p:attrName>style.visibility</p:attrName>
                                        </p:attrNameLst>
                                      </p:cBhvr>
                                      <p:to>
                                        <p:strVal val="visible"/>
                                      </p:to>
                                    </p:set>
                                    <p:animEffect transition="in" filter="fade">
                                      <p:cBhvr>
                                        <p:cTn id="99" dur="200"/>
                                        <p:tgtEl>
                                          <p:spTgt spid="31"/>
                                        </p:tgtEl>
                                      </p:cBhvr>
                                    </p:animEffect>
                                  </p:childTnLst>
                                </p:cTn>
                              </p:par>
                            </p:childTnLst>
                          </p:cTn>
                        </p:par>
                        <p:par>
                          <p:cTn id="100" fill="hold">
                            <p:stCondLst>
                              <p:cond delay="4800"/>
                            </p:stCondLst>
                            <p:childTnLst>
                              <p:par>
                                <p:cTn id="101" presetID="10" presetClass="entr" presetSubtype="0" fill="hold" grpId="0" nodeType="afterEffect">
                                  <p:stCondLst>
                                    <p:cond delay="0"/>
                                  </p:stCondLst>
                                  <p:childTnLst>
                                    <p:set>
                                      <p:cBhvr>
                                        <p:cTn id="102" dur="1" fill="hold">
                                          <p:stCondLst>
                                            <p:cond delay="0"/>
                                          </p:stCondLst>
                                        </p:cTn>
                                        <p:tgtEl>
                                          <p:spTgt spid="33"/>
                                        </p:tgtEl>
                                        <p:attrNameLst>
                                          <p:attrName>style.visibility</p:attrName>
                                        </p:attrNameLst>
                                      </p:cBhvr>
                                      <p:to>
                                        <p:strVal val="visible"/>
                                      </p:to>
                                    </p:set>
                                    <p:animEffect transition="in" filter="fade">
                                      <p:cBhvr>
                                        <p:cTn id="103" dur="200"/>
                                        <p:tgtEl>
                                          <p:spTgt spid="33"/>
                                        </p:tgtEl>
                                      </p:cBhvr>
                                    </p:animEffect>
                                  </p:childTnLst>
                                </p:cTn>
                              </p:par>
                            </p:childTnLst>
                          </p:cTn>
                        </p:par>
                        <p:par>
                          <p:cTn id="104" fill="hold">
                            <p:stCondLst>
                              <p:cond delay="5000"/>
                            </p:stCondLst>
                            <p:childTnLst>
                              <p:par>
                                <p:cTn id="105" presetID="10" presetClass="entr" presetSubtype="0" fill="hold" grpId="0" nodeType="afterEffect">
                                  <p:stCondLst>
                                    <p:cond delay="0"/>
                                  </p:stCondLst>
                                  <p:childTnLst>
                                    <p:set>
                                      <p:cBhvr>
                                        <p:cTn id="106" dur="1" fill="hold">
                                          <p:stCondLst>
                                            <p:cond delay="0"/>
                                          </p:stCondLst>
                                        </p:cTn>
                                        <p:tgtEl>
                                          <p:spTgt spid="37"/>
                                        </p:tgtEl>
                                        <p:attrNameLst>
                                          <p:attrName>style.visibility</p:attrName>
                                        </p:attrNameLst>
                                      </p:cBhvr>
                                      <p:to>
                                        <p:strVal val="visible"/>
                                      </p:to>
                                    </p:set>
                                    <p:animEffect transition="in" filter="fade">
                                      <p:cBhvr>
                                        <p:cTn id="107" dur="200"/>
                                        <p:tgtEl>
                                          <p:spTgt spid="37"/>
                                        </p:tgtEl>
                                      </p:cBhvr>
                                    </p:animEffect>
                                  </p:childTnLst>
                                </p:cTn>
                              </p:par>
                            </p:childTnLst>
                          </p:cTn>
                        </p:par>
                        <p:par>
                          <p:cTn id="108" fill="hold">
                            <p:stCondLst>
                              <p:cond delay="5200"/>
                            </p:stCondLst>
                            <p:childTnLst>
                              <p:par>
                                <p:cTn id="109" presetID="10" presetClass="entr" presetSubtype="0" fill="hold" grpId="0" nodeType="afterEffect">
                                  <p:stCondLst>
                                    <p:cond delay="0"/>
                                  </p:stCondLst>
                                  <p:childTnLst>
                                    <p:set>
                                      <p:cBhvr>
                                        <p:cTn id="110" dur="1" fill="hold">
                                          <p:stCondLst>
                                            <p:cond delay="0"/>
                                          </p:stCondLst>
                                        </p:cTn>
                                        <p:tgtEl>
                                          <p:spTgt spid="75"/>
                                        </p:tgtEl>
                                        <p:attrNameLst>
                                          <p:attrName>style.visibility</p:attrName>
                                        </p:attrNameLst>
                                      </p:cBhvr>
                                      <p:to>
                                        <p:strVal val="visible"/>
                                      </p:to>
                                    </p:set>
                                    <p:animEffect transition="in" filter="fade">
                                      <p:cBhvr>
                                        <p:cTn id="111" dur="200"/>
                                        <p:tgtEl>
                                          <p:spTgt spid="75"/>
                                        </p:tgtEl>
                                      </p:cBhvr>
                                    </p:animEffect>
                                  </p:childTnLst>
                                </p:cTn>
                              </p:par>
                            </p:childTnLst>
                          </p:cTn>
                        </p:par>
                        <p:par>
                          <p:cTn id="112" fill="hold">
                            <p:stCondLst>
                              <p:cond delay="5400"/>
                            </p:stCondLst>
                            <p:childTnLst>
                              <p:par>
                                <p:cTn id="113" presetID="10" presetClass="entr" presetSubtype="0" fill="hold" grpId="0" nodeType="afterEffect">
                                  <p:stCondLst>
                                    <p:cond delay="0"/>
                                  </p:stCondLst>
                                  <p:childTnLst>
                                    <p:set>
                                      <p:cBhvr>
                                        <p:cTn id="114" dur="1" fill="hold">
                                          <p:stCondLst>
                                            <p:cond delay="0"/>
                                          </p:stCondLst>
                                        </p:cTn>
                                        <p:tgtEl>
                                          <p:spTgt spid="78"/>
                                        </p:tgtEl>
                                        <p:attrNameLst>
                                          <p:attrName>style.visibility</p:attrName>
                                        </p:attrNameLst>
                                      </p:cBhvr>
                                      <p:to>
                                        <p:strVal val="visible"/>
                                      </p:to>
                                    </p:set>
                                    <p:animEffect transition="in" filter="fade">
                                      <p:cBhvr>
                                        <p:cTn id="115" dur="200"/>
                                        <p:tgtEl>
                                          <p:spTgt spid="78"/>
                                        </p:tgtEl>
                                      </p:cBhvr>
                                    </p:animEffect>
                                  </p:childTnLst>
                                </p:cTn>
                              </p:par>
                            </p:childTnLst>
                          </p:cTn>
                        </p:par>
                        <p:par>
                          <p:cTn id="116" fill="hold">
                            <p:stCondLst>
                              <p:cond delay="5600"/>
                            </p:stCondLst>
                            <p:childTnLst>
                              <p:par>
                                <p:cTn id="117" presetID="10" presetClass="entr" presetSubtype="0" fill="hold" grpId="0" nodeType="afterEffect">
                                  <p:stCondLst>
                                    <p:cond delay="0"/>
                                  </p:stCondLst>
                                  <p:childTnLst>
                                    <p:set>
                                      <p:cBhvr>
                                        <p:cTn id="118" dur="1" fill="hold">
                                          <p:stCondLst>
                                            <p:cond delay="0"/>
                                          </p:stCondLst>
                                        </p:cTn>
                                        <p:tgtEl>
                                          <p:spTgt spid="81"/>
                                        </p:tgtEl>
                                        <p:attrNameLst>
                                          <p:attrName>style.visibility</p:attrName>
                                        </p:attrNameLst>
                                      </p:cBhvr>
                                      <p:to>
                                        <p:strVal val="visible"/>
                                      </p:to>
                                    </p:set>
                                    <p:animEffect transition="in" filter="fade">
                                      <p:cBhvr>
                                        <p:cTn id="119" dur="200"/>
                                        <p:tgtEl>
                                          <p:spTgt spid="81"/>
                                        </p:tgtEl>
                                      </p:cBhvr>
                                    </p:animEffect>
                                  </p:childTnLst>
                                </p:cTn>
                              </p:par>
                            </p:childTnLst>
                          </p:cTn>
                        </p:par>
                        <p:par>
                          <p:cTn id="120" fill="hold">
                            <p:stCondLst>
                              <p:cond delay="5800"/>
                            </p:stCondLst>
                            <p:childTnLst>
                              <p:par>
                                <p:cTn id="121" presetID="10" presetClass="entr" presetSubtype="0" fill="hold" grpId="0" nodeType="afterEffect">
                                  <p:stCondLst>
                                    <p:cond delay="0"/>
                                  </p:stCondLst>
                                  <p:childTnLst>
                                    <p:set>
                                      <p:cBhvr>
                                        <p:cTn id="122" dur="1" fill="hold">
                                          <p:stCondLst>
                                            <p:cond delay="0"/>
                                          </p:stCondLst>
                                        </p:cTn>
                                        <p:tgtEl>
                                          <p:spTgt spid="93"/>
                                        </p:tgtEl>
                                        <p:attrNameLst>
                                          <p:attrName>style.visibility</p:attrName>
                                        </p:attrNameLst>
                                      </p:cBhvr>
                                      <p:to>
                                        <p:strVal val="visible"/>
                                      </p:to>
                                    </p:set>
                                    <p:animEffect transition="in" filter="fade">
                                      <p:cBhvr>
                                        <p:cTn id="123" dur="200"/>
                                        <p:tgtEl>
                                          <p:spTgt spid="93"/>
                                        </p:tgtEl>
                                      </p:cBhvr>
                                    </p:animEffect>
                                  </p:childTnLst>
                                </p:cTn>
                              </p:par>
                            </p:childTnLst>
                          </p:cTn>
                        </p:par>
                        <p:par>
                          <p:cTn id="124" fill="hold">
                            <p:stCondLst>
                              <p:cond delay="6000"/>
                            </p:stCondLst>
                            <p:childTnLst>
                              <p:par>
                                <p:cTn id="125" presetID="10" presetClass="entr" presetSubtype="0" fill="hold" grpId="0" nodeType="afterEffect">
                                  <p:stCondLst>
                                    <p:cond delay="0"/>
                                  </p:stCondLst>
                                  <p:childTnLst>
                                    <p:set>
                                      <p:cBhvr>
                                        <p:cTn id="126" dur="1" fill="hold">
                                          <p:stCondLst>
                                            <p:cond delay="0"/>
                                          </p:stCondLst>
                                        </p:cTn>
                                        <p:tgtEl>
                                          <p:spTgt spid="94"/>
                                        </p:tgtEl>
                                        <p:attrNameLst>
                                          <p:attrName>style.visibility</p:attrName>
                                        </p:attrNameLst>
                                      </p:cBhvr>
                                      <p:to>
                                        <p:strVal val="visible"/>
                                      </p:to>
                                    </p:set>
                                    <p:animEffect transition="in" filter="fade">
                                      <p:cBhvr>
                                        <p:cTn id="127" dur="200"/>
                                        <p:tgtEl>
                                          <p:spTgt spid="94"/>
                                        </p:tgtEl>
                                      </p:cBhvr>
                                    </p:animEffect>
                                  </p:childTnLst>
                                </p:cTn>
                              </p:par>
                            </p:childTnLst>
                          </p:cTn>
                        </p:par>
                        <p:par>
                          <p:cTn id="128" fill="hold">
                            <p:stCondLst>
                              <p:cond delay="6200"/>
                            </p:stCondLst>
                            <p:childTnLst>
                              <p:par>
                                <p:cTn id="129" presetID="10" presetClass="entr" presetSubtype="0" fill="hold" grpId="0" nodeType="afterEffect">
                                  <p:stCondLst>
                                    <p:cond delay="0"/>
                                  </p:stCondLst>
                                  <p:childTnLst>
                                    <p:set>
                                      <p:cBhvr>
                                        <p:cTn id="130" dur="1" fill="hold">
                                          <p:stCondLst>
                                            <p:cond delay="0"/>
                                          </p:stCondLst>
                                        </p:cTn>
                                        <p:tgtEl>
                                          <p:spTgt spid="95"/>
                                        </p:tgtEl>
                                        <p:attrNameLst>
                                          <p:attrName>style.visibility</p:attrName>
                                        </p:attrNameLst>
                                      </p:cBhvr>
                                      <p:to>
                                        <p:strVal val="visible"/>
                                      </p:to>
                                    </p:set>
                                    <p:animEffect transition="in" filter="fade">
                                      <p:cBhvr>
                                        <p:cTn id="131" dur="200"/>
                                        <p:tgtEl>
                                          <p:spTgt spid="95"/>
                                        </p:tgtEl>
                                      </p:cBhvr>
                                    </p:animEffect>
                                  </p:childTnLst>
                                </p:cTn>
                              </p:par>
                            </p:childTnLst>
                          </p:cTn>
                        </p:par>
                        <p:par>
                          <p:cTn id="132" fill="hold">
                            <p:stCondLst>
                              <p:cond delay="6400"/>
                            </p:stCondLst>
                            <p:childTnLst>
                              <p:par>
                                <p:cTn id="133" presetID="10" presetClass="entr" presetSubtype="0" fill="hold" grpId="0" nodeType="afterEffect">
                                  <p:stCondLst>
                                    <p:cond delay="0"/>
                                  </p:stCondLst>
                                  <p:childTnLst>
                                    <p:set>
                                      <p:cBhvr>
                                        <p:cTn id="134" dur="1" fill="hold">
                                          <p:stCondLst>
                                            <p:cond delay="0"/>
                                          </p:stCondLst>
                                        </p:cTn>
                                        <p:tgtEl>
                                          <p:spTgt spid="96"/>
                                        </p:tgtEl>
                                        <p:attrNameLst>
                                          <p:attrName>style.visibility</p:attrName>
                                        </p:attrNameLst>
                                      </p:cBhvr>
                                      <p:to>
                                        <p:strVal val="visible"/>
                                      </p:to>
                                    </p:set>
                                    <p:animEffect transition="in" filter="fade">
                                      <p:cBhvr>
                                        <p:cTn id="135" dur="200"/>
                                        <p:tgtEl>
                                          <p:spTgt spid="96"/>
                                        </p:tgtEl>
                                      </p:cBhvr>
                                    </p:animEffect>
                                  </p:childTnLst>
                                </p:cTn>
                              </p:par>
                            </p:childTnLst>
                          </p:cTn>
                        </p:par>
                        <p:par>
                          <p:cTn id="136" fill="hold">
                            <p:stCondLst>
                              <p:cond delay="6600"/>
                            </p:stCondLst>
                            <p:childTnLst>
                              <p:par>
                                <p:cTn id="137" presetID="10" presetClass="entr" presetSubtype="0" fill="hold" grpId="0" nodeType="afterEffect">
                                  <p:stCondLst>
                                    <p:cond delay="0"/>
                                  </p:stCondLst>
                                  <p:childTnLst>
                                    <p:set>
                                      <p:cBhvr>
                                        <p:cTn id="138" dur="1" fill="hold">
                                          <p:stCondLst>
                                            <p:cond delay="0"/>
                                          </p:stCondLst>
                                        </p:cTn>
                                        <p:tgtEl>
                                          <p:spTgt spid="107"/>
                                        </p:tgtEl>
                                        <p:attrNameLst>
                                          <p:attrName>style.visibility</p:attrName>
                                        </p:attrNameLst>
                                      </p:cBhvr>
                                      <p:to>
                                        <p:strVal val="visible"/>
                                      </p:to>
                                    </p:set>
                                    <p:animEffect transition="in" filter="fade">
                                      <p:cBhvr>
                                        <p:cTn id="139" dur="200"/>
                                        <p:tgtEl>
                                          <p:spTgt spid="107"/>
                                        </p:tgtEl>
                                      </p:cBhvr>
                                    </p:animEffect>
                                  </p:childTnLst>
                                </p:cTn>
                              </p:par>
                            </p:childTnLst>
                          </p:cTn>
                        </p:par>
                        <p:par>
                          <p:cTn id="140" fill="hold">
                            <p:stCondLst>
                              <p:cond delay="6800"/>
                            </p:stCondLst>
                            <p:childTnLst>
                              <p:par>
                                <p:cTn id="141" presetID="10" presetClass="entr" presetSubtype="0" fill="hold" grpId="0" nodeType="afterEffect">
                                  <p:stCondLst>
                                    <p:cond delay="0"/>
                                  </p:stCondLst>
                                  <p:childTnLst>
                                    <p:set>
                                      <p:cBhvr>
                                        <p:cTn id="142" dur="1" fill="hold">
                                          <p:stCondLst>
                                            <p:cond delay="0"/>
                                          </p:stCondLst>
                                        </p:cTn>
                                        <p:tgtEl>
                                          <p:spTgt spid="110"/>
                                        </p:tgtEl>
                                        <p:attrNameLst>
                                          <p:attrName>style.visibility</p:attrName>
                                        </p:attrNameLst>
                                      </p:cBhvr>
                                      <p:to>
                                        <p:strVal val="visible"/>
                                      </p:to>
                                    </p:set>
                                    <p:animEffect transition="in" filter="fade">
                                      <p:cBhvr>
                                        <p:cTn id="143" dur="200"/>
                                        <p:tgtEl>
                                          <p:spTgt spid="110"/>
                                        </p:tgtEl>
                                      </p:cBhvr>
                                    </p:animEffect>
                                  </p:childTnLst>
                                </p:cTn>
                              </p:par>
                            </p:childTnLst>
                          </p:cTn>
                        </p:par>
                        <p:par>
                          <p:cTn id="144" fill="hold">
                            <p:stCondLst>
                              <p:cond delay="7000"/>
                            </p:stCondLst>
                            <p:childTnLst>
                              <p:par>
                                <p:cTn id="145" presetID="10" presetClass="entr" presetSubtype="0" fill="hold" grpId="0" nodeType="afterEffect">
                                  <p:stCondLst>
                                    <p:cond delay="0"/>
                                  </p:stCondLst>
                                  <p:childTnLst>
                                    <p:set>
                                      <p:cBhvr>
                                        <p:cTn id="146" dur="1" fill="hold">
                                          <p:stCondLst>
                                            <p:cond delay="0"/>
                                          </p:stCondLst>
                                        </p:cTn>
                                        <p:tgtEl>
                                          <p:spTgt spid="111"/>
                                        </p:tgtEl>
                                        <p:attrNameLst>
                                          <p:attrName>style.visibility</p:attrName>
                                        </p:attrNameLst>
                                      </p:cBhvr>
                                      <p:to>
                                        <p:strVal val="visible"/>
                                      </p:to>
                                    </p:set>
                                    <p:animEffect transition="in" filter="fade">
                                      <p:cBhvr>
                                        <p:cTn id="147" dur="200"/>
                                        <p:tgtEl>
                                          <p:spTgt spid="111"/>
                                        </p:tgtEl>
                                      </p:cBhvr>
                                    </p:animEffect>
                                  </p:childTnLst>
                                </p:cTn>
                              </p:par>
                            </p:childTnLst>
                          </p:cTn>
                        </p:par>
                        <p:par>
                          <p:cTn id="148" fill="hold">
                            <p:stCondLst>
                              <p:cond delay="7200"/>
                            </p:stCondLst>
                            <p:childTnLst>
                              <p:par>
                                <p:cTn id="149" presetID="10" presetClass="entr" presetSubtype="0" fill="hold" grpId="0" nodeType="afterEffect">
                                  <p:stCondLst>
                                    <p:cond delay="0"/>
                                  </p:stCondLst>
                                  <p:childTnLst>
                                    <p:set>
                                      <p:cBhvr>
                                        <p:cTn id="150" dur="1" fill="hold">
                                          <p:stCondLst>
                                            <p:cond delay="0"/>
                                          </p:stCondLst>
                                        </p:cTn>
                                        <p:tgtEl>
                                          <p:spTgt spid="112"/>
                                        </p:tgtEl>
                                        <p:attrNameLst>
                                          <p:attrName>style.visibility</p:attrName>
                                        </p:attrNameLst>
                                      </p:cBhvr>
                                      <p:to>
                                        <p:strVal val="visible"/>
                                      </p:to>
                                    </p:set>
                                    <p:animEffect transition="in" filter="fade">
                                      <p:cBhvr>
                                        <p:cTn id="151" dur="200"/>
                                        <p:tgtEl>
                                          <p:spTgt spid="112"/>
                                        </p:tgtEl>
                                      </p:cBhvr>
                                    </p:animEffect>
                                  </p:childTnLst>
                                </p:cTn>
                              </p:par>
                            </p:childTnLst>
                          </p:cTn>
                        </p:par>
                        <p:par>
                          <p:cTn id="152" fill="hold">
                            <p:stCondLst>
                              <p:cond delay="7400"/>
                            </p:stCondLst>
                            <p:childTnLst>
                              <p:par>
                                <p:cTn id="153" presetID="10" presetClass="entr" presetSubtype="0" fill="hold" grpId="0" nodeType="afterEffect">
                                  <p:stCondLst>
                                    <p:cond delay="0"/>
                                  </p:stCondLst>
                                  <p:childTnLst>
                                    <p:set>
                                      <p:cBhvr>
                                        <p:cTn id="154" dur="1" fill="hold">
                                          <p:stCondLst>
                                            <p:cond delay="0"/>
                                          </p:stCondLst>
                                        </p:cTn>
                                        <p:tgtEl>
                                          <p:spTgt spid="109"/>
                                        </p:tgtEl>
                                        <p:attrNameLst>
                                          <p:attrName>style.visibility</p:attrName>
                                        </p:attrNameLst>
                                      </p:cBhvr>
                                      <p:to>
                                        <p:strVal val="visible"/>
                                      </p:to>
                                    </p:set>
                                    <p:animEffect transition="in" filter="fade">
                                      <p:cBhvr>
                                        <p:cTn id="155" dur="200"/>
                                        <p:tgtEl>
                                          <p:spTgt spid="109"/>
                                        </p:tgtEl>
                                      </p:cBhvr>
                                    </p:animEffect>
                                  </p:childTnLst>
                                </p:cTn>
                              </p:par>
                            </p:childTnLst>
                          </p:cTn>
                        </p:par>
                        <p:par>
                          <p:cTn id="156" fill="hold">
                            <p:stCondLst>
                              <p:cond delay="7600"/>
                            </p:stCondLst>
                            <p:childTnLst>
                              <p:par>
                                <p:cTn id="157" presetID="10" presetClass="entr" presetSubtype="0" fill="hold" grpId="0" nodeType="afterEffect">
                                  <p:stCondLst>
                                    <p:cond delay="0"/>
                                  </p:stCondLst>
                                  <p:childTnLst>
                                    <p:set>
                                      <p:cBhvr>
                                        <p:cTn id="158" dur="1" fill="hold">
                                          <p:stCondLst>
                                            <p:cond delay="0"/>
                                          </p:stCondLst>
                                        </p:cTn>
                                        <p:tgtEl>
                                          <p:spTgt spid="115"/>
                                        </p:tgtEl>
                                        <p:attrNameLst>
                                          <p:attrName>style.visibility</p:attrName>
                                        </p:attrNameLst>
                                      </p:cBhvr>
                                      <p:to>
                                        <p:strVal val="visible"/>
                                      </p:to>
                                    </p:set>
                                    <p:animEffect transition="in" filter="fade">
                                      <p:cBhvr>
                                        <p:cTn id="159" dur="200"/>
                                        <p:tgtEl>
                                          <p:spTgt spid="115"/>
                                        </p:tgtEl>
                                      </p:cBhvr>
                                    </p:animEffect>
                                  </p:childTnLst>
                                </p:cTn>
                              </p:par>
                            </p:childTnLst>
                          </p:cTn>
                        </p:par>
                        <p:par>
                          <p:cTn id="160" fill="hold">
                            <p:stCondLst>
                              <p:cond delay="7800"/>
                            </p:stCondLst>
                            <p:childTnLst>
                              <p:par>
                                <p:cTn id="161" presetID="10" presetClass="entr" presetSubtype="0" fill="hold" grpId="0" nodeType="afterEffect">
                                  <p:stCondLst>
                                    <p:cond delay="0"/>
                                  </p:stCondLst>
                                  <p:childTnLst>
                                    <p:set>
                                      <p:cBhvr>
                                        <p:cTn id="162" dur="1" fill="hold">
                                          <p:stCondLst>
                                            <p:cond delay="0"/>
                                          </p:stCondLst>
                                        </p:cTn>
                                        <p:tgtEl>
                                          <p:spTgt spid="116"/>
                                        </p:tgtEl>
                                        <p:attrNameLst>
                                          <p:attrName>style.visibility</p:attrName>
                                        </p:attrNameLst>
                                      </p:cBhvr>
                                      <p:to>
                                        <p:strVal val="visible"/>
                                      </p:to>
                                    </p:set>
                                    <p:animEffect transition="in" filter="fade">
                                      <p:cBhvr>
                                        <p:cTn id="163" dur="200"/>
                                        <p:tgtEl>
                                          <p:spTgt spid="116"/>
                                        </p:tgtEl>
                                      </p:cBhvr>
                                    </p:animEffect>
                                  </p:childTnLst>
                                </p:cTn>
                              </p:par>
                            </p:childTnLst>
                          </p:cTn>
                        </p:par>
                        <p:par>
                          <p:cTn id="164" fill="hold">
                            <p:stCondLst>
                              <p:cond delay="8000"/>
                            </p:stCondLst>
                            <p:childTnLst>
                              <p:par>
                                <p:cTn id="165" presetID="10" presetClass="entr" presetSubtype="0" fill="hold" grpId="0" nodeType="afterEffect">
                                  <p:stCondLst>
                                    <p:cond delay="0"/>
                                  </p:stCondLst>
                                  <p:childTnLst>
                                    <p:set>
                                      <p:cBhvr>
                                        <p:cTn id="166" dur="1" fill="hold">
                                          <p:stCondLst>
                                            <p:cond delay="0"/>
                                          </p:stCondLst>
                                        </p:cTn>
                                        <p:tgtEl>
                                          <p:spTgt spid="117"/>
                                        </p:tgtEl>
                                        <p:attrNameLst>
                                          <p:attrName>style.visibility</p:attrName>
                                        </p:attrNameLst>
                                      </p:cBhvr>
                                      <p:to>
                                        <p:strVal val="visible"/>
                                      </p:to>
                                    </p:set>
                                    <p:animEffect transition="in" filter="fade">
                                      <p:cBhvr>
                                        <p:cTn id="167" dur="200"/>
                                        <p:tgtEl>
                                          <p:spTgt spid="117"/>
                                        </p:tgtEl>
                                      </p:cBhvr>
                                    </p:animEffect>
                                  </p:childTnLst>
                                </p:cTn>
                              </p:par>
                            </p:childTnLst>
                          </p:cTn>
                        </p:par>
                        <p:par>
                          <p:cTn id="168" fill="hold">
                            <p:stCondLst>
                              <p:cond delay="8200"/>
                            </p:stCondLst>
                            <p:childTnLst>
                              <p:par>
                                <p:cTn id="169" presetID="10" presetClass="entr" presetSubtype="0" fill="hold" grpId="0" nodeType="afterEffect">
                                  <p:stCondLst>
                                    <p:cond delay="0"/>
                                  </p:stCondLst>
                                  <p:childTnLst>
                                    <p:set>
                                      <p:cBhvr>
                                        <p:cTn id="170" dur="1" fill="hold">
                                          <p:stCondLst>
                                            <p:cond delay="0"/>
                                          </p:stCondLst>
                                        </p:cTn>
                                        <p:tgtEl>
                                          <p:spTgt spid="60"/>
                                        </p:tgtEl>
                                        <p:attrNameLst>
                                          <p:attrName>style.visibility</p:attrName>
                                        </p:attrNameLst>
                                      </p:cBhvr>
                                      <p:to>
                                        <p:strVal val="visible"/>
                                      </p:to>
                                    </p:set>
                                    <p:animEffect transition="in" filter="fade">
                                      <p:cBhvr>
                                        <p:cTn id="171" dur="200"/>
                                        <p:tgtEl>
                                          <p:spTgt spid="60"/>
                                        </p:tgtEl>
                                      </p:cBhvr>
                                    </p:animEffect>
                                  </p:childTnLst>
                                </p:cTn>
                              </p:par>
                            </p:childTnLst>
                          </p:cTn>
                        </p:par>
                        <p:par>
                          <p:cTn id="172" fill="hold">
                            <p:stCondLst>
                              <p:cond delay="8400"/>
                            </p:stCondLst>
                            <p:childTnLst>
                              <p:par>
                                <p:cTn id="173" presetID="10" presetClass="entr" presetSubtype="0" fill="hold" grpId="0" nodeType="afterEffect">
                                  <p:stCondLst>
                                    <p:cond delay="0"/>
                                  </p:stCondLst>
                                  <p:childTnLst>
                                    <p:set>
                                      <p:cBhvr>
                                        <p:cTn id="174" dur="1" fill="hold">
                                          <p:stCondLst>
                                            <p:cond delay="0"/>
                                          </p:stCondLst>
                                        </p:cTn>
                                        <p:tgtEl>
                                          <p:spTgt spid="63"/>
                                        </p:tgtEl>
                                        <p:attrNameLst>
                                          <p:attrName>style.visibility</p:attrName>
                                        </p:attrNameLst>
                                      </p:cBhvr>
                                      <p:to>
                                        <p:strVal val="visible"/>
                                      </p:to>
                                    </p:set>
                                    <p:animEffect transition="in" filter="fade">
                                      <p:cBhvr>
                                        <p:cTn id="175" dur="200"/>
                                        <p:tgtEl>
                                          <p:spTgt spid="63"/>
                                        </p:tgtEl>
                                      </p:cBhvr>
                                    </p:animEffect>
                                  </p:childTnLst>
                                </p:cTn>
                              </p:par>
                            </p:childTnLst>
                          </p:cTn>
                        </p:par>
                        <p:par>
                          <p:cTn id="176" fill="hold">
                            <p:stCondLst>
                              <p:cond delay="8600"/>
                            </p:stCondLst>
                            <p:childTnLst>
                              <p:par>
                                <p:cTn id="177" presetID="10" presetClass="entr" presetSubtype="0" fill="hold" grpId="0" nodeType="afterEffect">
                                  <p:stCondLst>
                                    <p:cond delay="0"/>
                                  </p:stCondLst>
                                  <p:childTnLst>
                                    <p:set>
                                      <p:cBhvr>
                                        <p:cTn id="178" dur="1" fill="hold">
                                          <p:stCondLst>
                                            <p:cond delay="0"/>
                                          </p:stCondLst>
                                        </p:cTn>
                                        <p:tgtEl>
                                          <p:spTgt spid="64"/>
                                        </p:tgtEl>
                                        <p:attrNameLst>
                                          <p:attrName>style.visibility</p:attrName>
                                        </p:attrNameLst>
                                      </p:cBhvr>
                                      <p:to>
                                        <p:strVal val="visible"/>
                                      </p:to>
                                    </p:set>
                                    <p:animEffect transition="in" filter="fade">
                                      <p:cBhvr>
                                        <p:cTn id="179" dur="200"/>
                                        <p:tgtEl>
                                          <p:spTgt spid="64"/>
                                        </p:tgtEl>
                                      </p:cBhvr>
                                    </p:animEffect>
                                  </p:childTnLst>
                                </p:cTn>
                              </p:par>
                            </p:childTnLst>
                          </p:cTn>
                        </p:par>
                        <p:par>
                          <p:cTn id="180" fill="hold">
                            <p:stCondLst>
                              <p:cond delay="8800"/>
                            </p:stCondLst>
                            <p:childTnLst>
                              <p:par>
                                <p:cTn id="181" presetID="10" presetClass="entr" presetSubtype="0" fill="hold" grpId="0" nodeType="afterEffect">
                                  <p:stCondLst>
                                    <p:cond delay="0"/>
                                  </p:stCondLst>
                                  <p:childTnLst>
                                    <p:set>
                                      <p:cBhvr>
                                        <p:cTn id="182" dur="1" fill="hold">
                                          <p:stCondLst>
                                            <p:cond delay="0"/>
                                          </p:stCondLst>
                                        </p:cTn>
                                        <p:tgtEl>
                                          <p:spTgt spid="67"/>
                                        </p:tgtEl>
                                        <p:attrNameLst>
                                          <p:attrName>style.visibility</p:attrName>
                                        </p:attrNameLst>
                                      </p:cBhvr>
                                      <p:to>
                                        <p:strVal val="visible"/>
                                      </p:to>
                                    </p:set>
                                    <p:animEffect transition="in" filter="fade">
                                      <p:cBhvr>
                                        <p:cTn id="183" dur="200"/>
                                        <p:tgtEl>
                                          <p:spTgt spid="67"/>
                                        </p:tgtEl>
                                      </p:cBhvr>
                                    </p:animEffect>
                                  </p:childTnLst>
                                </p:cTn>
                              </p:par>
                            </p:childTnLst>
                          </p:cTn>
                        </p:par>
                        <p:par>
                          <p:cTn id="184" fill="hold">
                            <p:stCondLst>
                              <p:cond delay="9000"/>
                            </p:stCondLst>
                            <p:childTnLst>
                              <p:par>
                                <p:cTn id="185" presetID="10" presetClass="entr" presetSubtype="0" fill="hold" grpId="0" nodeType="afterEffect">
                                  <p:stCondLst>
                                    <p:cond delay="0"/>
                                  </p:stCondLst>
                                  <p:childTnLst>
                                    <p:set>
                                      <p:cBhvr>
                                        <p:cTn id="186" dur="1" fill="hold">
                                          <p:stCondLst>
                                            <p:cond delay="0"/>
                                          </p:stCondLst>
                                        </p:cTn>
                                        <p:tgtEl>
                                          <p:spTgt spid="150"/>
                                        </p:tgtEl>
                                        <p:attrNameLst>
                                          <p:attrName>style.visibility</p:attrName>
                                        </p:attrNameLst>
                                      </p:cBhvr>
                                      <p:to>
                                        <p:strVal val="visible"/>
                                      </p:to>
                                    </p:set>
                                    <p:animEffect transition="in" filter="fade">
                                      <p:cBhvr>
                                        <p:cTn id="187" dur="200"/>
                                        <p:tgtEl>
                                          <p:spTgt spid="150"/>
                                        </p:tgtEl>
                                      </p:cBhvr>
                                    </p:animEffect>
                                  </p:childTnLst>
                                </p:cTn>
                              </p:par>
                            </p:childTnLst>
                          </p:cTn>
                        </p:par>
                        <p:par>
                          <p:cTn id="188" fill="hold">
                            <p:stCondLst>
                              <p:cond delay="9200"/>
                            </p:stCondLst>
                            <p:childTnLst>
                              <p:par>
                                <p:cTn id="189" presetID="10" presetClass="entr" presetSubtype="0" fill="hold" grpId="0" nodeType="afterEffect">
                                  <p:stCondLst>
                                    <p:cond delay="0"/>
                                  </p:stCondLst>
                                  <p:childTnLst>
                                    <p:set>
                                      <p:cBhvr>
                                        <p:cTn id="190" dur="1" fill="hold">
                                          <p:stCondLst>
                                            <p:cond delay="0"/>
                                          </p:stCondLst>
                                        </p:cTn>
                                        <p:tgtEl>
                                          <p:spTgt spid="151"/>
                                        </p:tgtEl>
                                        <p:attrNameLst>
                                          <p:attrName>style.visibility</p:attrName>
                                        </p:attrNameLst>
                                      </p:cBhvr>
                                      <p:to>
                                        <p:strVal val="visible"/>
                                      </p:to>
                                    </p:set>
                                    <p:animEffect transition="in" filter="fade">
                                      <p:cBhvr>
                                        <p:cTn id="191" dur="200"/>
                                        <p:tgtEl>
                                          <p:spTgt spid="151"/>
                                        </p:tgtEl>
                                      </p:cBhvr>
                                    </p:animEffect>
                                  </p:childTnLst>
                                </p:cTn>
                              </p:par>
                            </p:childTnLst>
                          </p:cTn>
                        </p:par>
                        <p:par>
                          <p:cTn id="192" fill="hold">
                            <p:stCondLst>
                              <p:cond delay="9400"/>
                            </p:stCondLst>
                            <p:childTnLst>
                              <p:par>
                                <p:cTn id="193" presetID="10" presetClass="entr" presetSubtype="0" fill="hold" grpId="0" nodeType="afterEffect">
                                  <p:stCondLst>
                                    <p:cond delay="0"/>
                                  </p:stCondLst>
                                  <p:childTnLst>
                                    <p:set>
                                      <p:cBhvr>
                                        <p:cTn id="194" dur="1" fill="hold">
                                          <p:stCondLst>
                                            <p:cond delay="0"/>
                                          </p:stCondLst>
                                        </p:cTn>
                                        <p:tgtEl>
                                          <p:spTgt spid="159"/>
                                        </p:tgtEl>
                                        <p:attrNameLst>
                                          <p:attrName>style.visibility</p:attrName>
                                        </p:attrNameLst>
                                      </p:cBhvr>
                                      <p:to>
                                        <p:strVal val="visible"/>
                                      </p:to>
                                    </p:set>
                                    <p:animEffect transition="in" filter="fade">
                                      <p:cBhvr>
                                        <p:cTn id="195" dur="200"/>
                                        <p:tgtEl>
                                          <p:spTgt spid="159"/>
                                        </p:tgtEl>
                                      </p:cBhvr>
                                    </p:animEffect>
                                  </p:childTnLst>
                                </p:cTn>
                              </p:par>
                            </p:childTnLst>
                          </p:cTn>
                        </p:par>
                        <p:par>
                          <p:cTn id="196" fill="hold">
                            <p:stCondLst>
                              <p:cond delay="9600"/>
                            </p:stCondLst>
                            <p:childTnLst>
                              <p:par>
                                <p:cTn id="197" presetID="10" presetClass="entr" presetSubtype="0" fill="hold" grpId="0" nodeType="afterEffect">
                                  <p:stCondLst>
                                    <p:cond delay="0"/>
                                  </p:stCondLst>
                                  <p:childTnLst>
                                    <p:set>
                                      <p:cBhvr>
                                        <p:cTn id="198" dur="1" fill="hold">
                                          <p:stCondLst>
                                            <p:cond delay="0"/>
                                          </p:stCondLst>
                                        </p:cTn>
                                        <p:tgtEl>
                                          <p:spTgt spid="154"/>
                                        </p:tgtEl>
                                        <p:attrNameLst>
                                          <p:attrName>style.visibility</p:attrName>
                                        </p:attrNameLst>
                                      </p:cBhvr>
                                      <p:to>
                                        <p:strVal val="visible"/>
                                      </p:to>
                                    </p:set>
                                    <p:animEffect transition="in" filter="fade">
                                      <p:cBhvr>
                                        <p:cTn id="199" dur="200"/>
                                        <p:tgtEl>
                                          <p:spTgt spid="154"/>
                                        </p:tgtEl>
                                      </p:cBhvr>
                                    </p:animEffect>
                                  </p:childTnLst>
                                </p:cTn>
                              </p:par>
                            </p:childTnLst>
                          </p:cTn>
                        </p:par>
                        <p:par>
                          <p:cTn id="200" fill="hold">
                            <p:stCondLst>
                              <p:cond delay="9800"/>
                            </p:stCondLst>
                            <p:childTnLst>
                              <p:par>
                                <p:cTn id="201" presetID="10" presetClass="entr" presetSubtype="0" fill="hold" grpId="0" nodeType="afterEffect">
                                  <p:stCondLst>
                                    <p:cond delay="0"/>
                                  </p:stCondLst>
                                  <p:childTnLst>
                                    <p:set>
                                      <p:cBhvr>
                                        <p:cTn id="202" dur="1" fill="hold">
                                          <p:stCondLst>
                                            <p:cond delay="0"/>
                                          </p:stCondLst>
                                        </p:cTn>
                                        <p:tgtEl>
                                          <p:spTgt spid="156"/>
                                        </p:tgtEl>
                                        <p:attrNameLst>
                                          <p:attrName>style.visibility</p:attrName>
                                        </p:attrNameLst>
                                      </p:cBhvr>
                                      <p:to>
                                        <p:strVal val="visible"/>
                                      </p:to>
                                    </p:set>
                                    <p:animEffect transition="in" filter="fade">
                                      <p:cBhvr>
                                        <p:cTn id="203" dur="200"/>
                                        <p:tgtEl>
                                          <p:spTgt spid="156"/>
                                        </p:tgtEl>
                                      </p:cBhvr>
                                    </p:animEffect>
                                  </p:childTnLst>
                                </p:cTn>
                              </p:par>
                            </p:childTnLst>
                          </p:cTn>
                        </p:par>
                        <p:par>
                          <p:cTn id="204" fill="hold">
                            <p:stCondLst>
                              <p:cond delay="10000"/>
                            </p:stCondLst>
                            <p:childTnLst>
                              <p:par>
                                <p:cTn id="205" presetID="10" presetClass="entr" presetSubtype="0" fill="hold" grpId="0" nodeType="afterEffect">
                                  <p:stCondLst>
                                    <p:cond delay="0"/>
                                  </p:stCondLst>
                                  <p:childTnLst>
                                    <p:set>
                                      <p:cBhvr>
                                        <p:cTn id="206" dur="1" fill="hold">
                                          <p:stCondLst>
                                            <p:cond delay="0"/>
                                          </p:stCondLst>
                                        </p:cTn>
                                        <p:tgtEl>
                                          <p:spTgt spid="158"/>
                                        </p:tgtEl>
                                        <p:attrNameLst>
                                          <p:attrName>style.visibility</p:attrName>
                                        </p:attrNameLst>
                                      </p:cBhvr>
                                      <p:to>
                                        <p:strVal val="visible"/>
                                      </p:to>
                                    </p:set>
                                    <p:animEffect transition="in" filter="fade">
                                      <p:cBhvr>
                                        <p:cTn id="207" dur="200"/>
                                        <p:tgtEl>
                                          <p:spTgt spid="158"/>
                                        </p:tgtEl>
                                      </p:cBhvr>
                                    </p:animEffect>
                                  </p:childTnLst>
                                </p:cTn>
                              </p:par>
                            </p:childTnLst>
                          </p:cTn>
                        </p:par>
                        <p:par>
                          <p:cTn id="208" fill="hold">
                            <p:stCondLst>
                              <p:cond delay="10200"/>
                            </p:stCondLst>
                            <p:childTnLst>
                              <p:par>
                                <p:cTn id="209" presetID="10" presetClass="entr" presetSubtype="0" fill="hold" grpId="0" nodeType="afterEffect">
                                  <p:stCondLst>
                                    <p:cond delay="0"/>
                                  </p:stCondLst>
                                  <p:childTnLst>
                                    <p:set>
                                      <p:cBhvr>
                                        <p:cTn id="210" dur="1" fill="hold">
                                          <p:stCondLst>
                                            <p:cond delay="0"/>
                                          </p:stCondLst>
                                        </p:cTn>
                                        <p:tgtEl>
                                          <p:spTgt spid="157"/>
                                        </p:tgtEl>
                                        <p:attrNameLst>
                                          <p:attrName>style.visibility</p:attrName>
                                        </p:attrNameLst>
                                      </p:cBhvr>
                                      <p:to>
                                        <p:strVal val="visible"/>
                                      </p:to>
                                    </p:set>
                                    <p:animEffect transition="in" filter="fade">
                                      <p:cBhvr>
                                        <p:cTn id="211" dur="200"/>
                                        <p:tgtEl>
                                          <p:spTgt spid="1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14" grpId="0" animBg="1"/>
      <p:bldP spid="15" grpId="0" animBg="1"/>
      <p:bldP spid="18" grpId="0" animBg="1"/>
      <p:bldP spid="20" grpId="0" animBg="1"/>
      <p:bldP spid="21" grpId="0" animBg="1"/>
      <p:bldP spid="22" grpId="0" animBg="1"/>
      <p:bldP spid="26" grpId="0" animBg="1"/>
      <p:bldP spid="31" grpId="0" animBg="1"/>
      <p:bldP spid="32" grpId="0" animBg="1"/>
      <p:bldP spid="33" grpId="0" animBg="1"/>
      <p:bldP spid="37" grpId="0" animBg="1"/>
      <p:bldP spid="38" grpId="0" animBg="1"/>
      <p:bldP spid="42" grpId="0" animBg="1"/>
      <p:bldP spid="46" grpId="0" animBg="1"/>
      <p:bldP spid="51" grpId="0" animBg="1"/>
      <p:bldP spid="53" grpId="0" animBg="1"/>
      <p:bldP spid="55" grpId="0" animBg="1"/>
      <p:bldP spid="59" grpId="0" animBg="1"/>
      <p:bldP spid="75" grpId="0" animBg="1"/>
      <p:bldP spid="78" grpId="0" animBg="1"/>
      <p:bldP spid="81" grpId="0" animBg="1"/>
      <p:bldP spid="66" grpId="0" animBg="1"/>
      <p:bldP spid="93" grpId="0" animBg="1"/>
      <p:bldP spid="95" grpId="0" animBg="1"/>
      <p:bldP spid="96" grpId="0" animBg="1"/>
      <p:bldP spid="107" grpId="0" animBg="1"/>
      <p:bldP spid="109" grpId="0" animBg="1"/>
      <p:bldP spid="110" grpId="0" animBg="1"/>
      <p:bldP spid="111" grpId="0" animBg="1"/>
      <p:bldP spid="112" grpId="0" animBg="1"/>
      <p:bldP spid="115" grpId="0" animBg="1"/>
      <p:bldP spid="116" grpId="0" animBg="1"/>
      <p:bldP spid="117" grpId="0" animBg="1"/>
      <p:bldP spid="60" grpId="0" animBg="1"/>
      <p:bldP spid="63" grpId="0" animBg="1"/>
      <p:bldP spid="64" grpId="0" animBg="1"/>
      <p:bldP spid="67" grpId="0" animBg="1"/>
      <p:bldP spid="150" grpId="0" animBg="1"/>
      <p:bldP spid="151" grpId="0" animBg="1"/>
      <p:bldP spid="24" grpId="0" animBg="1"/>
      <p:bldP spid="25" grpId="0" animBg="1"/>
      <p:bldP spid="40" grpId="0" animBg="1"/>
      <p:bldP spid="17" grpId="0" animBg="1"/>
      <p:bldP spid="62" grpId="0" animBg="1"/>
      <p:bldP spid="154" grpId="0" animBg="1"/>
      <p:bldP spid="156" grpId="0" animBg="1"/>
      <p:bldP spid="157" grpId="0" animBg="1"/>
      <p:bldP spid="158" grpId="0" animBg="1"/>
      <p:bldP spid="159" grpId="0" animBg="1"/>
      <p:bldP spid="94" grpId="0" animBg="1"/>
    </p:bld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40_Custom Layout">
    <p:spTree>
      <p:nvGrpSpPr>
        <p:cNvPr id="1" name=""/>
        <p:cNvGrpSpPr/>
        <p:nvPr/>
      </p:nvGrpSpPr>
      <p:grpSpPr>
        <a:xfrm>
          <a:off x="0" y="0"/>
          <a:ext cx="0" cy="0"/>
          <a:chOff x="0" y="0"/>
          <a:chExt cx="0" cy="0"/>
        </a:xfrm>
      </p:grpSpPr>
      <p:sp>
        <p:nvSpPr>
          <p:cNvPr id="114" name="Rectangle 113"/>
          <p:cNvSpPr/>
          <p:nvPr userDrawn="1"/>
        </p:nvSpPr>
        <p:spPr>
          <a:xfrm>
            <a:off x="0" y="0"/>
            <a:ext cx="9144000" cy="7215938"/>
          </a:xfrm>
          <a:prstGeom prst="rect">
            <a:avLst/>
          </a:prstGeom>
          <a:solidFill>
            <a:schemeClr val="accent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Cube 10"/>
          <p:cNvSpPr/>
          <p:nvPr userDrawn="1"/>
        </p:nvSpPr>
        <p:spPr>
          <a:xfrm>
            <a:off x="180000" y="6189294"/>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Cube 12"/>
          <p:cNvSpPr/>
          <p:nvPr userDrawn="1"/>
        </p:nvSpPr>
        <p:spPr>
          <a:xfrm>
            <a:off x="277565" y="6048000"/>
            <a:ext cx="36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Cube 13"/>
          <p:cNvSpPr/>
          <p:nvPr userDrawn="1"/>
        </p:nvSpPr>
        <p:spPr>
          <a:xfrm>
            <a:off x="406400" y="5787335"/>
            <a:ext cx="36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Cube 14"/>
          <p:cNvSpPr/>
          <p:nvPr userDrawn="1"/>
        </p:nvSpPr>
        <p:spPr>
          <a:xfrm>
            <a:off x="892925" y="5958000"/>
            <a:ext cx="36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Cube 15"/>
          <p:cNvSpPr/>
          <p:nvPr userDrawn="1"/>
        </p:nvSpPr>
        <p:spPr>
          <a:xfrm>
            <a:off x="1785850" y="5418000"/>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Cube 16"/>
          <p:cNvSpPr/>
          <p:nvPr userDrawn="1"/>
        </p:nvSpPr>
        <p:spPr>
          <a:xfrm>
            <a:off x="1846636" y="5911650"/>
            <a:ext cx="36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Cube 17"/>
          <p:cNvSpPr/>
          <p:nvPr userDrawn="1"/>
        </p:nvSpPr>
        <p:spPr>
          <a:xfrm>
            <a:off x="360000" y="5912624"/>
            <a:ext cx="360000" cy="180000"/>
          </a:xfrm>
          <a:prstGeom prst="cube">
            <a:avLst>
              <a:gd name="adj" fmla="val 49215"/>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Cube 19"/>
          <p:cNvSpPr/>
          <p:nvPr userDrawn="1"/>
        </p:nvSpPr>
        <p:spPr>
          <a:xfrm>
            <a:off x="1792925" y="6138000"/>
            <a:ext cx="360000" cy="180000"/>
          </a:xfrm>
          <a:prstGeom prst="cube">
            <a:avLst>
              <a:gd name="adj" fmla="val 49215"/>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Cube 21"/>
          <p:cNvSpPr/>
          <p:nvPr userDrawn="1"/>
        </p:nvSpPr>
        <p:spPr>
          <a:xfrm>
            <a:off x="2865850" y="5778000"/>
            <a:ext cx="360000" cy="180000"/>
          </a:xfrm>
          <a:prstGeom prst="cube">
            <a:avLst>
              <a:gd name="adj" fmla="val 49215"/>
            </a:avLst>
          </a:prstGeom>
          <a:solidFill>
            <a:srgbClr val="5D24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Cube 23"/>
          <p:cNvSpPr/>
          <p:nvPr userDrawn="1"/>
        </p:nvSpPr>
        <p:spPr>
          <a:xfrm>
            <a:off x="4006636" y="5911650"/>
            <a:ext cx="36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Cube 24"/>
          <p:cNvSpPr/>
          <p:nvPr userDrawn="1"/>
        </p:nvSpPr>
        <p:spPr>
          <a:xfrm>
            <a:off x="3286636" y="5911650"/>
            <a:ext cx="360000" cy="180000"/>
          </a:xfrm>
          <a:prstGeom prst="cube">
            <a:avLst>
              <a:gd name="adj" fmla="val 49215"/>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Cube 25"/>
          <p:cNvSpPr/>
          <p:nvPr userDrawn="1"/>
        </p:nvSpPr>
        <p:spPr>
          <a:xfrm>
            <a:off x="1886172" y="5741356"/>
            <a:ext cx="36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Cube 30"/>
          <p:cNvSpPr/>
          <p:nvPr userDrawn="1"/>
        </p:nvSpPr>
        <p:spPr>
          <a:xfrm>
            <a:off x="7848261" y="5731650"/>
            <a:ext cx="360000" cy="180000"/>
          </a:xfrm>
          <a:prstGeom prst="cube">
            <a:avLst>
              <a:gd name="adj" fmla="val 49215"/>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Cube 31"/>
          <p:cNvSpPr/>
          <p:nvPr userDrawn="1"/>
        </p:nvSpPr>
        <p:spPr>
          <a:xfrm>
            <a:off x="4759097" y="5741356"/>
            <a:ext cx="360000" cy="180000"/>
          </a:xfrm>
          <a:prstGeom prst="cube">
            <a:avLst>
              <a:gd name="adj" fmla="val 49215"/>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Cube 32"/>
          <p:cNvSpPr/>
          <p:nvPr userDrawn="1"/>
        </p:nvSpPr>
        <p:spPr>
          <a:xfrm>
            <a:off x="7128261" y="5731650"/>
            <a:ext cx="36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Cube 34"/>
          <p:cNvSpPr/>
          <p:nvPr userDrawn="1"/>
        </p:nvSpPr>
        <p:spPr>
          <a:xfrm>
            <a:off x="5310090" y="6091650"/>
            <a:ext cx="36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Cube 37"/>
          <p:cNvSpPr/>
          <p:nvPr userDrawn="1"/>
        </p:nvSpPr>
        <p:spPr>
          <a:xfrm>
            <a:off x="984067" y="5865938"/>
            <a:ext cx="36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Cube 40"/>
          <p:cNvSpPr/>
          <p:nvPr userDrawn="1"/>
        </p:nvSpPr>
        <p:spPr>
          <a:xfrm>
            <a:off x="4653261" y="5415938"/>
            <a:ext cx="36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Cube 41"/>
          <p:cNvSpPr/>
          <p:nvPr userDrawn="1"/>
        </p:nvSpPr>
        <p:spPr>
          <a:xfrm>
            <a:off x="5476340" y="5741356"/>
            <a:ext cx="360000" cy="180000"/>
          </a:xfrm>
          <a:prstGeom prst="cube">
            <a:avLst>
              <a:gd name="adj" fmla="val 49215"/>
            </a:avLst>
          </a:prstGeom>
          <a:solidFill>
            <a:srgbClr val="5D24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Cube 45"/>
          <p:cNvSpPr/>
          <p:nvPr userDrawn="1"/>
        </p:nvSpPr>
        <p:spPr>
          <a:xfrm>
            <a:off x="4903454" y="5958000"/>
            <a:ext cx="360000" cy="180000"/>
          </a:xfrm>
          <a:prstGeom prst="cube">
            <a:avLst>
              <a:gd name="adj" fmla="val 49215"/>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Cube 50"/>
          <p:cNvSpPr/>
          <p:nvPr userDrawn="1"/>
        </p:nvSpPr>
        <p:spPr>
          <a:xfrm>
            <a:off x="3148403" y="6300000"/>
            <a:ext cx="36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Cube 52"/>
          <p:cNvSpPr/>
          <p:nvPr userDrawn="1"/>
        </p:nvSpPr>
        <p:spPr>
          <a:xfrm>
            <a:off x="2283172" y="5831356"/>
            <a:ext cx="360000" cy="180000"/>
          </a:xfrm>
          <a:prstGeom prst="cube">
            <a:avLst>
              <a:gd name="adj" fmla="val 49215"/>
            </a:avLst>
          </a:prstGeom>
          <a:solidFill>
            <a:srgbClr val="D777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8" name="Cube 57"/>
          <p:cNvSpPr/>
          <p:nvPr userDrawn="1"/>
        </p:nvSpPr>
        <p:spPr>
          <a:xfrm>
            <a:off x="2253247" y="6101356"/>
            <a:ext cx="36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9" name="Cube 58"/>
          <p:cNvSpPr/>
          <p:nvPr userDrawn="1"/>
        </p:nvSpPr>
        <p:spPr>
          <a:xfrm>
            <a:off x="5976379" y="6318000"/>
            <a:ext cx="36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2" name="Cube 61"/>
          <p:cNvSpPr/>
          <p:nvPr userDrawn="1"/>
        </p:nvSpPr>
        <p:spPr>
          <a:xfrm>
            <a:off x="2516172" y="6178646"/>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 name="Cube 64"/>
          <p:cNvSpPr/>
          <p:nvPr userDrawn="1"/>
        </p:nvSpPr>
        <p:spPr>
          <a:xfrm>
            <a:off x="6143306" y="5911650"/>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1" name="Cube 70"/>
          <p:cNvSpPr/>
          <p:nvPr userDrawn="1"/>
        </p:nvSpPr>
        <p:spPr>
          <a:xfrm>
            <a:off x="97565" y="5386765"/>
            <a:ext cx="360000" cy="180000"/>
          </a:xfrm>
          <a:prstGeom prst="cube">
            <a:avLst>
              <a:gd name="adj" fmla="val 49215"/>
            </a:avLst>
          </a:prstGeom>
          <a:solidFill>
            <a:srgbClr val="D777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4" name="Cube 73"/>
          <p:cNvSpPr/>
          <p:nvPr userDrawn="1"/>
        </p:nvSpPr>
        <p:spPr>
          <a:xfrm>
            <a:off x="1164067" y="5386765"/>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5" name="Cube 74"/>
          <p:cNvSpPr/>
          <p:nvPr userDrawn="1"/>
        </p:nvSpPr>
        <p:spPr>
          <a:xfrm>
            <a:off x="1408169" y="6211761"/>
            <a:ext cx="360000" cy="180000"/>
          </a:xfrm>
          <a:prstGeom prst="cube">
            <a:avLst>
              <a:gd name="adj" fmla="val 49215"/>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8" name="Cube 77"/>
          <p:cNvSpPr/>
          <p:nvPr userDrawn="1"/>
        </p:nvSpPr>
        <p:spPr>
          <a:xfrm>
            <a:off x="1425850" y="6092624"/>
            <a:ext cx="360000" cy="180000"/>
          </a:xfrm>
          <a:prstGeom prst="cube">
            <a:avLst>
              <a:gd name="adj" fmla="val 49215"/>
            </a:avLst>
          </a:prstGeom>
          <a:solidFill>
            <a:srgbClr val="D777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1" name="Cube 80"/>
          <p:cNvSpPr/>
          <p:nvPr userDrawn="1"/>
        </p:nvSpPr>
        <p:spPr>
          <a:xfrm>
            <a:off x="2808633" y="6022055"/>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2" name="Cube 81"/>
          <p:cNvSpPr/>
          <p:nvPr userDrawn="1"/>
        </p:nvSpPr>
        <p:spPr>
          <a:xfrm>
            <a:off x="2246172" y="5719891"/>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6" name="Cube 65"/>
          <p:cNvSpPr/>
          <p:nvPr userDrawn="1"/>
        </p:nvSpPr>
        <p:spPr>
          <a:xfrm>
            <a:off x="6802520" y="5418000"/>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3" name="Cube 92"/>
          <p:cNvSpPr/>
          <p:nvPr userDrawn="1"/>
        </p:nvSpPr>
        <p:spPr>
          <a:xfrm>
            <a:off x="3738493" y="5605990"/>
            <a:ext cx="360000" cy="180000"/>
          </a:xfrm>
          <a:prstGeom prst="cube">
            <a:avLst>
              <a:gd name="adj" fmla="val 49215"/>
            </a:avLst>
          </a:prstGeom>
          <a:solidFill>
            <a:srgbClr val="D777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4" name="Cube 93"/>
          <p:cNvSpPr/>
          <p:nvPr userDrawn="1"/>
        </p:nvSpPr>
        <p:spPr>
          <a:xfrm>
            <a:off x="6368700" y="6031761"/>
            <a:ext cx="36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5" name="Cube 94"/>
          <p:cNvSpPr/>
          <p:nvPr userDrawn="1"/>
        </p:nvSpPr>
        <p:spPr>
          <a:xfrm>
            <a:off x="8819568" y="5842055"/>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6" name="Cube 95"/>
          <p:cNvSpPr/>
          <p:nvPr userDrawn="1"/>
        </p:nvSpPr>
        <p:spPr>
          <a:xfrm>
            <a:off x="5509527" y="6117205"/>
            <a:ext cx="36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7" name="Cube 96"/>
          <p:cNvSpPr/>
          <p:nvPr userDrawn="1"/>
        </p:nvSpPr>
        <p:spPr>
          <a:xfrm>
            <a:off x="4415781" y="5808940"/>
            <a:ext cx="36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6" name="Cube 105"/>
          <p:cNvSpPr/>
          <p:nvPr userDrawn="1"/>
        </p:nvSpPr>
        <p:spPr>
          <a:xfrm>
            <a:off x="7165271" y="6135938"/>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7" name="Cube 106"/>
          <p:cNvSpPr/>
          <p:nvPr userDrawn="1"/>
        </p:nvSpPr>
        <p:spPr>
          <a:xfrm>
            <a:off x="6728700" y="5779364"/>
            <a:ext cx="36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8" name="Cube 107"/>
          <p:cNvSpPr/>
          <p:nvPr userDrawn="1"/>
        </p:nvSpPr>
        <p:spPr>
          <a:xfrm>
            <a:off x="7885271" y="6135938"/>
            <a:ext cx="36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9" name="Cube 108"/>
          <p:cNvSpPr/>
          <p:nvPr userDrawn="1"/>
        </p:nvSpPr>
        <p:spPr>
          <a:xfrm>
            <a:off x="8353221" y="6053000"/>
            <a:ext cx="360000" cy="180000"/>
          </a:xfrm>
          <a:prstGeom prst="cube">
            <a:avLst>
              <a:gd name="adj" fmla="val 49215"/>
            </a:avLst>
          </a:prstGeom>
          <a:solidFill>
            <a:srgbClr val="5D24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0" name="Cube 109"/>
          <p:cNvSpPr/>
          <p:nvPr userDrawn="1"/>
        </p:nvSpPr>
        <p:spPr>
          <a:xfrm>
            <a:off x="7892346" y="6019770"/>
            <a:ext cx="36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1" name="Cube 110"/>
          <p:cNvSpPr/>
          <p:nvPr userDrawn="1"/>
        </p:nvSpPr>
        <p:spPr>
          <a:xfrm>
            <a:off x="8282130" y="5741356"/>
            <a:ext cx="36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2" name="Cube 111"/>
          <p:cNvSpPr/>
          <p:nvPr userDrawn="1"/>
        </p:nvSpPr>
        <p:spPr>
          <a:xfrm>
            <a:off x="6768261" y="6143000"/>
            <a:ext cx="360000" cy="180000"/>
          </a:xfrm>
          <a:prstGeom prst="cube">
            <a:avLst>
              <a:gd name="adj" fmla="val 49215"/>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3" name="Cube 112"/>
          <p:cNvSpPr/>
          <p:nvPr userDrawn="1"/>
        </p:nvSpPr>
        <p:spPr>
          <a:xfrm>
            <a:off x="7892346" y="5415938"/>
            <a:ext cx="36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5" name="Cube 114"/>
          <p:cNvSpPr/>
          <p:nvPr userDrawn="1"/>
        </p:nvSpPr>
        <p:spPr>
          <a:xfrm>
            <a:off x="3225850" y="6138000"/>
            <a:ext cx="36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6" name="Cube 115"/>
          <p:cNvSpPr/>
          <p:nvPr userDrawn="1"/>
        </p:nvSpPr>
        <p:spPr>
          <a:xfrm>
            <a:off x="3598861" y="6138000"/>
            <a:ext cx="36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7" name="Cube 116"/>
          <p:cNvSpPr/>
          <p:nvPr userDrawn="1"/>
        </p:nvSpPr>
        <p:spPr>
          <a:xfrm>
            <a:off x="4653261" y="5296765"/>
            <a:ext cx="36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0" name="Cube 59"/>
          <p:cNvSpPr/>
          <p:nvPr userDrawn="1"/>
        </p:nvSpPr>
        <p:spPr>
          <a:xfrm>
            <a:off x="2955850" y="5662055"/>
            <a:ext cx="36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1" name="Cube 60"/>
          <p:cNvSpPr/>
          <p:nvPr userDrawn="1"/>
        </p:nvSpPr>
        <p:spPr>
          <a:xfrm>
            <a:off x="4036907" y="5787335"/>
            <a:ext cx="36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3" name="Cube 62"/>
          <p:cNvSpPr/>
          <p:nvPr userDrawn="1"/>
        </p:nvSpPr>
        <p:spPr>
          <a:xfrm>
            <a:off x="5886379" y="5458646"/>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4" name="Cube 63"/>
          <p:cNvSpPr/>
          <p:nvPr userDrawn="1"/>
        </p:nvSpPr>
        <p:spPr>
          <a:xfrm>
            <a:off x="6246379" y="5098646"/>
            <a:ext cx="36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7" name="Cube 66"/>
          <p:cNvSpPr/>
          <p:nvPr userDrawn="1"/>
        </p:nvSpPr>
        <p:spPr>
          <a:xfrm>
            <a:off x="5533454" y="5098646"/>
            <a:ext cx="360000" cy="180000"/>
          </a:xfrm>
          <a:prstGeom prst="cube">
            <a:avLst>
              <a:gd name="adj" fmla="val 49215"/>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8" name="Cube 67"/>
          <p:cNvSpPr/>
          <p:nvPr userDrawn="1"/>
        </p:nvSpPr>
        <p:spPr>
          <a:xfrm>
            <a:off x="4563261" y="6167910"/>
            <a:ext cx="36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9" name="Cube 68"/>
          <p:cNvSpPr/>
          <p:nvPr userDrawn="1"/>
        </p:nvSpPr>
        <p:spPr>
          <a:xfrm>
            <a:off x="4177100" y="6176930"/>
            <a:ext cx="36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0" name="Cube 69"/>
          <p:cNvSpPr/>
          <p:nvPr userDrawn="1"/>
        </p:nvSpPr>
        <p:spPr>
          <a:xfrm>
            <a:off x="3468493" y="5462339"/>
            <a:ext cx="360000" cy="180000"/>
          </a:xfrm>
          <a:prstGeom prst="cube">
            <a:avLst>
              <a:gd name="adj" fmla="val 49215"/>
            </a:avLst>
          </a:prstGeom>
          <a:solidFill>
            <a:srgbClr val="D777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2" name="Cube 71"/>
          <p:cNvSpPr/>
          <p:nvPr userDrawn="1"/>
        </p:nvSpPr>
        <p:spPr>
          <a:xfrm>
            <a:off x="5509527" y="5607335"/>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Cube 18"/>
          <p:cNvSpPr/>
          <p:nvPr userDrawn="1"/>
        </p:nvSpPr>
        <p:spPr>
          <a:xfrm>
            <a:off x="984067" y="5695990"/>
            <a:ext cx="36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Cube 20"/>
          <p:cNvSpPr/>
          <p:nvPr userDrawn="1"/>
        </p:nvSpPr>
        <p:spPr>
          <a:xfrm>
            <a:off x="3845541" y="5508000"/>
            <a:ext cx="360000" cy="180000"/>
          </a:xfrm>
          <a:prstGeom prst="cube">
            <a:avLst>
              <a:gd name="adj" fmla="val 49215"/>
            </a:avLst>
          </a:prstGeom>
          <a:solidFill>
            <a:srgbClr val="5D24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 name="Cube 54"/>
          <p:cNvSpPr/>
          <p:nvPr userDrawn="1"/>
        </p:nvSpPr>
        <p:spPr>
          <a:xfrm>
            <a:off x="2337774" y="5580000"/>
            <a:ext cx="360000" cy="180000"/>
          </a:xfrm>
          <a:prstGeom prst="cube">
            <a:avLst>
              <a:gd name="adj" fmla="val 49215"/>
            </a:avLst>
          </a:prstGeom>
          <a:solidFill>
            <a:srgbClr val="D777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Cube 36"/>
          <p:cNvSpPr/>
          <p:nvPr userDrawn="1"/>
        </p:nvSpPr>
        <p:spPr>
          <a:xfrm>
            <a:off x="6131760" y="5779364"/>
            <a:ext cx="36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Cube 43"/>
          <p:cNvSpPr/>
          <p:nvPr userDrawn="1"/>
        </p:nvSpPr>
        <p:spPr>
          <a:xfrm>
            <a:off x="8425271" y="5607335"/>
            <a:ext cx="36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Cube 44"/>
          <p:cNvSpPr/>
          <p:nvPr userDrawn="1"/>
        </p:nvSpPr>
        <p:spPr>
          <a:xfrm>
            <a:off x="4950090" y="5839762"/>
            <a:ext cx="36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Cube 39"/>
          <p:cNvSpPr/>
          <p:nvPr userDrawn="1"/>
        </p:nvSpPr>
        <p:spPr>
          <a:xfrm>
            <a:off x="5839097" y="6101356"/>
            <a:ext cx="36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90" name="Group 189"/>
          <p:cNvGrpSpPr/>
          <p:nvPr userDrawn="1"/>
        </p:nvGrpSpPr>
        <p:grpSpPr>
          <a:xfrm>
            <a:off x="-3084" y="-30574"/>
            <a:ext cx="9164084" cy="6888574"/>
            <a:chOff x="-3084" y="-30574"/>
            <a:chExt cx="9164084" cy="6888574"/>
          </a:xfrm>
        </p:grpSpPr>
        <p:sp>
          <p:nvSpPr>
            <p:cNvPr id="193" name="Rectangle 192"/>
            <p:cNvSpPr/>
            <p:nvPr userDrawn="1"/>
          </p:nvSpPr>
          <p:spPr>
            <a:xfrm>
              <a:off x="1590" y="6120000"/>
              <a:ext cx="9159410" cy="73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Franklin Gothic Book"/>
              </a:endParaRPr>
            </a:p>
          </p:txBody>
        </p:sp>
        <p:sp>
          <p:nvSpPr>
            <p:cNvPr id="194" name="Rectangle 193"/>
            <p:cNvSpPr/>
            <p:nvPr userDrawn="1"/>
          </p:nvSpPr>
          <p:spPr>
            <a:xfrm>
              <a:off x="-3084" y="-30574"/>
              <a:ext cx="9164083" cy="579057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Franklin Gothic Book"/>
              </a:endParaRPr>
            </a:p>
          </p:txBody>
        </p:sp>
      </p:grpSp>
      <p:sp>
        <p:nvSpPr>
          <p:cNvPr id="195" name="Text Placeholder 6" descr="First level - paragraph text&#10;Second level - bullet 1&#10;Third level - bullet 2&#10;&#10;No more than 100 words per slide" title="Main text copy"/>
          <p:cNvSpPr>
            <a:spLocks noGrp="1"/>
          </p:cNvSpPr>
          <p:nvPr>
            <p:ph type="body" sz="quarter" idx="13"/>
          </p:nvPr>
        </p:nvSpPr>
        <p:spPr>
          <a:xfrm>
            <a:off x="720000" y="2160589"/>
            <a:ext cx="3600000" cy="3239411"/>
          </a:xfrm>
          <a:prstGeom prst="rect">
            <a:avLst/>
          </a:prstGeom>
        </p:spPr>
        <p:txBody>
          <a:bodyPr lIns="0" tIns="0" rIns="0" bIns="0">
            <a:no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pic>
        <p:nvPicPr>
          <p:cNvPr id="196" name="Picture 195"/>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399487" y="210357"/>
            <a:ext cx="1430017" cy="724560"/>
          </a:xfrm>
          <a:prstGeom prst="rect">
            <a:avLst/>
          </a:prstGeom>
        </p:spPr>
      </p:pic>
      <p:sp>
        <p:nvSpPr>
          <p:cNvPr id="197" name="Text Placeholder 6" descr="First level - paragraph text&#10;Second level - bullet 1&#10;Third level - bullet 2&#10;&#10;No more than 100 words per slide" title="Main text copy"/>
          <p:cNvSpPr>
            <a:spLocks noGrp="1"/>
          </p:cNvSpPr>
          <p:nvPr>
            <p:ph type="body" sz="quarter" idx="14"/>
          </p:nvPr>
        </p:nvSpPr>
        <p:spPr>
          <a:xfrm>
            <a:off x="4680000" y="2160589"/>
            <a:ext cx="3600000" cy="3239411"/>
          </a:xfrm>
          <a:prstGeom prst="rect">
            <a:avLst/>
          </a:prstGeom>
        </p:spPr>
        <p:txBody>
          <a:bodyPr lIns="0" tIns="0" rIns="0" bIns="0">
            <a:no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198" name="Title 1"/>
          <p:cNvSpPr>
            <a:spLocks noGrp="1"/>
          </p:cNvSpPr>
          <p:nvPr>
            <p:ph type="title"/>
          </p:nvPr>
        </p:nvSpPr>
        <p:spPr>
          <a:xfrm>
            <a:off x="719134" y="0"/>
            <a:ext cx="6291266" cy="1079499"/>
          </a:xfrm>
        </p:spPr>
        <p:txBody>
          <a:bodyPr/>
          <a:lstStyle/>
          <a:p>
            <a:r>
              <a:rPr lang="en-GB" dirty="0" smtClean="0"/>
              <a:t>Click to edit Master title style</a:t>
            </a:r>
            <a:endParaRPr lang="en-US" dirty="0"/>
          </a:p>
        </p:txBody>
      </p:sp>
      <p:cxnSp>
        <p:nvCxnSpPr>
          <p:cNvPr id="199" name="Straight Connector 198"/>
          <p:cNvCxnSpPr/>
          <p:nvPr userDrawn="1"/>
        </p:nvCxnSpPr>
        <p:spPr bwMode="auto">
          <a:xfrm>
            <a:off x="-3083" y="1079500"/>
            <a:ext cx="9144000" cy="0"/>
          </a:xfrm>
          <a:prstGeom prst="line">
            <a:avLst/>
          </a:prstGeom>
          <a:ln w="31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02814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200"/>
                                        <p:tgtEl>
                                          <p:spTgt spid="17"/>
                                        </p:tgtEl>
                                      </p:cBhvr>
                                    </p:animEffect>
                                  </p:childTnLst>
                                </p:cTn>
                              </p:par>
                            </p:childTnLst>
                          </p:cTn>
                        </p:par>
                        <p:par>
                          <p:cTn id="8" fill="hold">
                            <p:stCondLst>
                              <p:cond delay="200"/>
                            </p:stCondLst>
                            <p:childTnLst>
                              <p:par>
                                <p:cTn id="9" presetID="10" presetClass="entr" presetSubtype="0"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200"/>
                                        <p:tgtEl>
                                          <p:spTgt spid="18"/>
                                        </p:tgtEl>
                                      </p:cBhvr>
                                    </p:animEffect>
                                  </p:childTnLst>
                                </p:cTn>
                              </p:par>
                            </p:childTnLst>
                          </p:cTn>
                        </p:par>
                        <p:par>
                          <p:cTn id="12" fill="hold">
                            <p:stCondLst>
                              <p:cond delay="400"/>
                            </p:stCondLst>
                            <p:childTnLst>
                              <p:par>
                                <p:cTn id="13" presetID="10" presetClass="entr" presetSubtype="0" fill="hold" grpId="0"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200"/>
                                        <p:tgtEl>
                                          <p:spTgt spid="21"/>
                                        </p:tgtEl>
                                      </p:cBhvr>
                                    </p:animEffect>
                                  </p:childTnLst>
                                </p:cTn>
                              </p:par>
                            </p:childTnLst>
                          </p:cTn>
                        </p:par>
                        <p:par>
                          <p:cTn id="16" fill="hold">
                            <p:stCondLst>
                              <p:cond delay="600"/>
                            </p:stCondLst>
                            <p:childTnLst>
                              <p:par>
                                <p:cTn id="17" presetID="10" presetClass="entr" presetSubtype="0" fill="hold" grpId="0"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200"/>
                                        <p:tgtEl>
                                          <p:spTgt spid="24"/>
                                        </p:tgtEl>
                                      </p:cBhvr>
                                    </p:animEffect>
                                  </p:childTnLst>
                                </p:cTn>
                              </p:par>
                            </p:childTnLst>
                          </p:cTn>
                        </p:par>
                        <p:par>
                          <p:cTn id="20" fill="hold">
                            <p:stCondLst>
                              <p:cond delay="800"/>
                            </p:stCondLst>
                            <p:childTnLst>
                              <p:par>
                                <p:cTn id="21" presetID="10" presetClass="entr" presetSubtype="0" fill="hold" grpId="0"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fade">
                                      <p:cBhvr>
                                        <p:cTn id="23" dur="200"/>
                                        <p:tgtEl>
                                          <p:spTgt spid="25"/>
                                        </p:tgtEl>
                                      </p:cBhvr>
                                    </p:animEffect>
                                  </p:childTnLst>
                                </p:cTn>
                              </p:par>
                            </p:childTnLst>
                          </p:cTn>
                        </p:par>
                        <p:par>
                          <p:cTn id="24" fill="hold">
                            <p:stCondLst>
                              <p:cond delay="1000"/>
                            </p:stCondLst>
                            <p:childTnLst>
                              <p:par>
                                <p:cTn id="25" presetID="10" presetClass="entr" presetSubtype="0" fill="hold" grpId="0" nodeType="after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fade">
                                      <p:cBhvr>
                                        <p:cTn id="27" dur="200"/>
                                        <p:tgtEl>
                                          <p:spTgt spid="26"/>
                                        </p:tgtEl>
                                      </p:cBhvr>
                                    </p:animEffect>
                                  </p:childTnLst>
                                </p:cTn>
                              </p:par>
                            </p:childTnLst>
                          </p:cTn>
                        </p:par>
                        <p:par>
                          <p:cTn id="28" fill="hold">
                            <p:stCondLst>
                              <p:cond delay="1200"/>
                            </p:stCondLst>
                            <p:childTnLst>
                              <p:par>
                                <p:cTn id="29" presetID="10" presetClass="entr" presetSubtype="0" fill="hold" grpId="0" nodeType="after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fade">
                                      <p:cBhvr>
                                        <p:cTn id="31" dur="200"/>
                                        <p:tgtEl>
                                          <p:spTgt spid="32"/>
                                        </p:tgtEl>
                                      </p:cBhvr>
                                    </p:animEffect>
                                  </p:childTnLst>
                                </p:cTn>
                              </p:par>
                            </p:childTnLst>
                          </p:cTn>
                        </p:par>
                        <p:par>
                          <p:cTn id="32" fill="hold">
                            <p:stCondLst>
                              <p:cond delay="1400"/>
                            </p:stCondLst>
                            <p:childTnLst>
                              <p:par>
                                <p:cTn id="33" presetID="10" presetClass="entr" presetSubtype="0" fill="hold" grpId="0" nodeType="afterEffect">
                                  <p:stCondLst>
                                    <p:cond delay="0"/>
                                  </p:stCondLst>
                                  <p:childTnLst>
                                    <p:set>
                                      <p:cBhvr>
                                        <p:cTn id="34" dur="1" fill="hold">
                                          <p:stCondLst>
                                            <p:cond delay="0"/>
                                          </p:stCondLst>
                                        </p:cTn>
                                        <p:tgtEl>
                                          <p:spTgt spid="38"/>
                                        </p:tgtEl>
                                        <p:attrNameLst>
                                          <p:attrName>style.visibility</p:attrName>
                                        </p:attrNameLst>
                                      </p:cBhvr>
                                      <p:to>
                                        <p:strVal val="visible"/>
                                      </p:to>
                                    </p:set>
                                    <p:animEffect transition="in" filter="fade">
                                      <p:cBhvr>
                                        <p:cTn id="35" dur="200"/>
                                        <p:tgtEl>
                                          <p:spTgt spid="38"/>
                                        </p:tgtEl>
                                      </p:cBhvr>
                                    </p:animEffect>
                                  </p:childTnLst>
                                </p:cTn>
                              </p:par>
                            </p:childTnLst>
                          </p:cTn>
                        </p:par>
                        <p:par>
                          <p:cTn id="36" fill="hold">
                            <p:stCondLst>
                              <p:cond delay="1600"/>
                            </p:stCondLst>
                            <p:childTnLst>
                              <p:par>
                                <p:cTn id="37" presetID="10" presetClass="entr" presetSubtype="0" fill="hold" grpId="0" nodeType="afterEffect">
                                  <p:stCondLst>
                                    <p:cond delay="0"/>
                                  </p:stCondLst>
                                  <p:childTnLst>
                                    <p:set>
                                      <p:cBhvr>
                                        <p:cTn id="38" dur="1" fill="hold">
                                          <p:stCondLst>
                                            <p:cond delay="0"/>
                                          </p:stCondLst>
                                        </p:cTn>
                                        <p:tgtEl>
                                          <p:spTgt spid="40"/>
                                        </p:tgtEl>
                                        <p:attrNameLst>
                                          <p:attrName>style.visibility</p:attrName>
                                        </p:attrNameLst>
                                      </p:cBhvr>
                                      <p:to>
                                        <p:strVal val="visible"/>
                                      </p:to>
                                    </p:set>
                                    <p:animEffect transition="in" filter="fade">
                                      <p:cBhvr>
                                        <p:cTn id="39" dur="200"/>
                                        <p:tgtEl>
                                          <p:spTgt spid="40"/>
                                        </p:tgtEl>
                                      </p:cBhvr>
                                    </p:animEffect>
                                  </p:childTnLst>
                                </p:cTn>
                              </p:par>
                            </p:childTnLst>
                          </p:cTn>
                        </p:par>
                        <p:par>
                          <p:cTn id="40" fill="hold">
                            <p:stCondLst>
                              <p:cond delay="1800"/>
                            </p:stCondLst>
                            <p:childTnLst>
                              <p:par>
                                <p:cTn id="41" presetID="10" presetClass="entr" presetSubtype="0" fill="hold" grpId="0" nodeType="afterEffect">
                                  <p:stCondLst>
                                    <p:cond delay="0"/>
                                  </p:stCondLst>
                                  <p:childTnLst>
                                    <p:set>
                                      <p:cBhvr>
                                        <p:cTn id="42" dur="1" fill="hold">
                                          <p:stCondLst>
                                            <p:cond delay="0"/>
                                          </p:stCondLst>
                                        </p:cTn>
                                        <p:tgtEl>
                                          <p:spTgt spid="42"/>
                                        </p:tgtEl>
                                        <p:attrNameLst>
                                          <p:attrName>style.visibility</p:attrName>
                                        </p:attrNameLst>
                                      </p:cBhvr>
                                      <p:to>
                                        <p:strVal val="visible"/>
                                      </p:to>
                                    </p:set>
                                    <p:animEffect transition="in" filter="fade">
                                      <p:cBhvr>
                                        <p:cTn id="43" dur="200"/>
                                        <p:tgtEl>
                                          <p:spTgt spid="42"/>
                                        </p:tgtEl>
                                      </p:cBhvr>
                                    </p:animEffect>
                                  </p:childTnLst>
                                </p:cTn>
                              </p:par>
                            </p:childTnLst>
                          </p:cTn>
                        </p:par>
                        <p:par>
                          <p:cTn id="44" fill="hold">
                            <p:stCondLst>
                              <p:cond delay="2000"/>
                            </p:stCondLst>
                            <p:childTnLst>
                              <p:par>
                                <p:cTn id="45" presetID="10" presetClass="entr" presetSubtype="0" fill="hold" grpId="0" nodeType="afterEffect">
                                  <p:stCondLst>
                                    <p:cond delay="0"/>
                                  </p:stCondLst>
                                  <p:childTnLst>
                                    <p:set>
                                      <p:cBhvr>
                                        <p:cTn id="46" dur="1" fill="hold">
                                          <p:stCondLst>
                                            <p:cond delay="0"/>
                                          </p:stCondLst>
                                        </p:cTn>
                                        <p:tgtEl>
                                          <p:spTgt spid="46"/>
                                        </p:tgtEl>
                                        <p:attrNameLst>
                                          <p:attrName>style.visibility</p:attrName>
                                        </p:attrNameLst>
                                      </p:cBhvr>
                                      <p:to>
                                        <p:strVal val="visible"/>
                                      </p:to>
                                    </p:set>
                                    <p:animEffect transition="in" filter="fade">
                                      <p:cBhvr>
                                        <p:cTn id="47" dur="200"/>
                                        <p:tgtEl>
                                          <p:spTgt spid="46"/>
                                        </p:tgtEl>
                                      </p:cBhvr>
                                    </p:animEffect>
                                  </p:childTnLst>
                                </p:cTn>
                              </p:par>
                            </p:childTnLst>
                          </p:cTn>
                        </p:par>
                        <p:par>
                          <p:cTn id="48" fill="hold">
                            <p:stCondLst>
                              <p:cond delay="2200"/>
                            </p:stCondLst>
                            <p:childTnLst>
                              <p:par>
                                <p:cTn id="49" presetID="10" presetClass="entr" presetSubtype="0" fill="hold" grpId="0" nodeType="afterEffect">
                                  <p:stCondLst>
                                    <p:cond delay="0"/>
                                  </p:stCondLst>
                                  <p:childTnLst>
                                    <p:set>
                                      <p:cBhvr>
                                        <p:cTn id="50" dur="1" fill="hold">
                                          <p:stCondLst>
                                            <p:cond delay="0"/>
                                          </p:stCondLst>
                                        </p:cTn>
                                        <p:tgtEl>
                                          <p:spTgt spid="53"/>
                                        </p:tgtEl>
                                        <p:attrNameLst>
                                          <p:attrName>style.visibility</p:attrName>
                                        </p:attrNameLst>
                                      </p:cBhvr>
                                      <p:to>
                                        <p:strVal val="visible"/>
                                      </p:to>
                                    </p:set>
                                    <p:animEffect transition="in" filter="fade">
                                      <p:cBhvr>
                                        <p:cTn id="51" dur="200"/>
                                        <p:tgtEl>
                                          <p:spTgt spid="53"/>
                                        </p:tgtEl>
                                      </p:cBhvr>
                                    </p:animEffect>
                                  </p:childTnLst>
                                </p:cTn>
                              </p:par>
                            </p:childTnLst>
                          </p:cTn>
                        </p:par>
                        <p:par>
                          <p:cTn id="52" fill="hold">
                            <p:stCondLst>
                              <p:cond delay="2400"/>
                            </p:stCondLst>
                            <p:childTnLst>
                              <p:par>
                                <p:cTn id="53" presetID="10" presetClass="entr" presetSubtype="0" fill="hold" grpId="0" nodeType="afterEffect">
                                  <p:stCondLst>
                                    <p:cond delay="0"/>
                                  </p:stCondLst>
                                  <p:childTnLst>
                                    <p:set>
                                      <p:cBhvr>
                                        <p:cTn id="54" dur="1" fill="hold">
                                          <p:stCondLst>
                                            <p:cond delay="0"/>
                                          </p:stCondLst>
                                        </p:cTn>
                                        <p:tgtEl>
                                          <p:spTgt spid="59"/>
                                        </p:tgtEl>
                                        <p:attrNameLst>
                                          <p:attrName>style.visibility</p:attrName>
                                        </p:attrNameLst>
                                      </p:cBhvr>
                                      <p:to>
                                        <p:strVal val="visible"/>
                                      </p:to>
                                    </p:set>
                                    <p:animEffect transition="in" filter="fade">
                                      <p:cBhvr>
                                        <p:cTn id="55" dur="200"/>
                                        <p:tgtEl>
                                          <p:spTgt spid="59"/>
                                        </p:tgtEl>
                                      </p:cBhvr>
                                    </p:animEffect>
                                  </p:childTnLst>
                                </p:cTn>
                              </p:par>
                            </p:childTnLst>
                          </p:cTn>
                        </p:par>
                        <p:par>
                          <p:cTn id="56" fill="hold">
                            <p:stCondLst>
                              <p:cond delay="2600"/>
                            </p:stCondLst>
                            <p:childTnLst>
                              <p:par>
                                <p:cTn id="57" presetID="10" presetClass="entr" presetSubtype="0" fill="hold" grpId="0" nodeType="afterEffect">
                                  <p:stCondLst>
                                    <p:cond delay="0"/>
                                  </p:stCondLst>
                                  <p:childTnLst>
                                    <p:set>
                                      <p:cBhvr>
                                        <p:cTn id="58" dur="1" fill="hold">
                                          <p:stCondLst>
                                            <p:cond delay="0"/>
                                          </p:stCondLst>
                                        </p:cTn>
                                        <p:tgtEl>
                                          <p:spTgt spid="62"/>
                                        </p:tgtEl>
                                        <p:attrNameLst>
                                          <p:attrName>style.visibility</p:attrName>
                                        </p:attrNameLst>
                                      </p:cBhvr>
                                      <p:to>
                                        <p:strVal val="visible"/>
                                      </p:to>
                                    </p:set>
                                    <p:animEffect transition="in" filter="fade">
                                      <p:cBhvr>
                                        <p:cTn id="59" dur="200"/>
                                        <p:tgtEl>
                                          <p:spTgt spid="62"/>
                                        </p:tgtEl>
                                      </p:cBhvr>
                                    </p:animEffect>
                                  </p:childTnLst>
                                </p:cTn>
                              </p:par>
                            </p:childTnLst>
                          </p:cTn>
                        </p:par>
                        <p:par>
                          <p:cTn id="60" fill="hold">
                            <p:stCondLst>
                              <p:cond delay="2800"/>
                            </p:stCondLst>
                            <p:childTnLst>
                              <p:par>
                                <p:cTn id="61" presetID="10" presetClass="entr" presetSubtype="0" fill="hold" grpId="0" nodeType="afterEffect">
                                  <p:stCondLst>
                                    <p:cond delay="0"/>
                                  </p:stCondLst>
                                  <p:childTnLst>
                                    <p:set>
                                      <p:cBhvr>
                                        <p:cTn id="62" dur="1" fill="hold">
                                          <p:stCondLst>
                                            <p:cond delay="0"/>
                                          </p:stCondLst>
                                        </p:cTn>
                                        <p:tgtEl>
                                          <p:spTgt spid="66"/>
                                        </p:tgtEl>
                                        <p:attrNameLst>
                                          <p:attrName>style.visibility</p:attrName>
                                        </p:attrNameLst>
                                      </p:cBhvr>
                                      <p:to>
                                        <p:strVal val="visible"/>
                                      </p:to>
                                    </p:set>
                                    <p:animEffect transition="in" filter="fade">
                                      <p:cBhvr>
                                        <p:cTn id="63" dur="200"/>
                                        <p:tgtEl>
                                          <p:spTgt spid="66"/>
                                        </p:tgtEl>
                                      </p:cBhvr>
                                    </p:animEffect>
                                  </p:childTnLst>
                                </p:cTn>
                              </p:par>
                            </p:childTnLst>
                          </p:cTn>
                        </p:par>
                        <p:par>
                          <p:cTn id="64" fill="hold">
                            <p:stCondLst>
                              <p:cond delay="3000"/>
                            </p:stCondLst>
                            <p:childTnLst>
                              <p:par>
                                <p:cTn id="65" presetID="10" presetClass="entr" presetSubtype="0" fill="hold" grpId="0" nodeType="afterEffect">
                                  <p:stCondLst>
                                    <p:cond delay="0"/>
                                  </p:stCondLst>
                                  <p:childTnLst>
                                    <p:set>
                                      <p:cBhvr>
                                        <p:cTn id="66" dur="1" fill="hold">
                                          <p:stCondLst>
                                            <p:cond delay="0"/>
                                          </p:stCondLst>
                                        </p:cTn>
                                        <p:tgtEl>
                                          <p:spTgt spid="51"/>
                                        </p:tgtEl>
                                        <p:attrNameLst>
                                          <p:attrName>style.visibility</p:attrName>
                                        </p:attrNameLst>
                                      </p:cBhvr>
                                      <p:to>
                                        <p:strVal val="visible"/>
                                      </p:to>
                                    </p:set>
                                    <p:animEffect transition="in" filter="fade">
                                      <p:cBhvr>
                                        <p:cTn id="67" dur="200"/>
                                        <p:tgtEl>
                                          <p:spTgt spid="51"/>
                                        </p:tgtEl>
                                      </p:cBhvr>
                                    </p:animEffect>
                                  </p:childTnLst>
                                </p:cTn>
                              </p:par>
                            </p:childTnLst>
                          </p:cTn>
                        </p:par>
                        <p:par>
                          <p:cTn id="68" fill="hold">
                            <p:stCondLst>
                              <p:cond delay="3200"/>
                            </p:stCondLst>
                            <p:childTnLst>
                              <p:par>
                                <p:cTn id="69" presetID="10" presetClass="entr" presetSubtype="0" fill="hold" grpId="0" nodeType="afterEffect">
                                  <p:stCondLst>
                                    <p:cond delay="0"/>
                                  </p:stCondLst>
                                  <p:childTnLst>
                                    <p:set>
                                      <p:cBhvr>
                                        <p:cTn id="70" dur="1" fill="hold">
                                          <p:stCondLst>
                                            <p:cond delay="0"/>
                                          </p:stCondLst>
                                        </p:cTn>
                                        <p:tgtEl>
                                          <p:spTgt spid="14"/>
                                        </p:tgtEl>
                                        <p:attrNameLst>
                                          <p:attrName>style.visibility</p:attrName>
                                        </p:attrNameLst>
                                      </p:cBhvr>
                                      <p:to>
                                        <p:strVal val="visible"/>
                                      </p:to>
                                    </p:set>
                                    <p:animEffect transition="in" filter="fade">
                                      <p:cBhvr>
                                        <p:cTn id="71" dur="200"/>
                                        <p:tgtEl>
                                          <p:spTgt spid="14"/>
                                        </p:tgtEl>
                                      </p:cBhvr>
                                    </p:animEffect>
                                  </p:childTnLst>
                                </p:cTn>
                              </p:par>
                            </p:childTnLst>
                          </p:cTn>
                        </p:par>
                        <p:par>
                          <p:cTn id="72" fill="hold">
                            <p:stCondLst>
                              <p:cond delay="3400"/>
                            </p:stCondLst>
                            <p:childTnLst>
                              <p:par>
                                <p:cTn id="73" presetID="10" presetClass="entr" presetSubtype="0" fill="hold" grpId="0" nodeType="afterEffect">
                                  <p:stCondLst>
                                    <p:cond delay="0"/>
                                  </p:stCondLst>
                                  <p:childTnLst>
                                    <p:set>
                                      <p:cBhvr>
                                        <p:cTn id="74" dur="1" fill="hold">
                                          <p:stCondLst>
                                            <p:cond delay="0"/>
                                          </p:stCondLst>
                                        </p:cTn>
                                        <p:tgtEl>
                                          <p:spTgt spid="11"/>
                                        </p:tgtEl>
                                        <p:attrNameLst>
                                          <p:attrName>style.visibility</p:attrName>
                                        </p:attrNameLst>
                                      </p:cBhvr>
                                      <p:to>
                                        <p:strVal val="visible"/>
                                      </p:to>
                                    </p:set>
                                    <p:animEffect transition="in" filter="fade">
                                      <p:cBhvr>
                                        <p:cTn id="75" dur="200"/>
                                        <p:tgtEl>
                                          <p:spTgt spid="11"/>
                                        </p:tgtEl>
                                      </p:cBhvr>
                                    </p:animEffect>
                                  </p:childTnLst>
                                </p:cTn>
                              </p:par>
                            </p:childTnLst>
                          </p:cTn>
                        </p:par>
                        <p:par>
                          <p:cTn id="76" fill="hold">
                            <p:stCondLst>
                              <p:cond delay="3600"/>
                            </p:stCondLst>
                            <p:childTnLst>
                              <p:par>
                                <p:cTn id="77" presetID="10" presetClass="entr" presetSubtype="0" fill="hold" grpId="0" nodeType="afterEffect">
                                  <p:stCondLst>
                                    <p:cond delay="0"/>
                                  </p:stCondLst>
                                  <p:childTnLst>
                                    <p:set>
                                      <p:cBhvr>
                                        <p:cTn id="78" dur="1" fill="hold">
                                          <p:stCondLst>
                                            <p:cond delay="0"/>
                                          </p:stCondLst>
                                        </p:cTn>
                                        <p:tgtEl>
                                          <p:spTgt spid="13"/>
                                        </p:tgtEl>
                                        <p:attrNameLst>
                                          <p:attrName>style.visibility</p:attrName>
                                        </p:attrNameLst>
                                      </p:cBhvr>
                                      <p:to>
                                        <p:strVal val="visible"/>
                                      </p:to>
                                    </p:set>
                                    <p:animEffect transition="in" filter="fade">
                                      <p:cBhvr>
                                        <p:cTn id="79" dur="200"/>
                                        <p:tgtEl>
                                          <p:spTgt spid="13"/>
                                        </p:tgtEl>
                                      </p:cBhvr>
                                    </p:animEffect>
                                  </p:childTnLst>
                                </p:cTn>
                              </p:par>
                            </p:childTnLst>
                          </p:cTn>
                        </p:par>
                        <p:par>
                          <p:cTn id="80" fill="hold">
                            <p:stCondLst>
                              <p:cond delay="3800"/>
                            </p:stCondLst>
                            <p:childTnLst>
                              <p:par>
                                <p:cTn id="81" presetID="10" presetClass="entr" presetSubtype="0" fill="hold" grpId="0" nodeType="afterEffect">
                                  <p:stCondLst>
                                    <p:cond delay="0"/>
                                  </p:stCondLst>
                                  <p:childTnLst>
                                    <p:set>
                                      <p:cBhvr>
                                        <p:cTn id="82" dur="1" fill="hold">
                                          <p:stCondLst>
                                            <p:cond delay="0"/>
                                          </p:stCondLst>
                                        </p:cTn>
                                        <p:tgtEl>
                                          <p:spTgt spid="15"/>
                                        </p:tgtEl>
                                        <p:attrNameLst>
                                          <p:attrName>style.visibility</p:attrName>
                                        </p:attrNameLst>
                                      </p:cBhvr>
                                      <p:to>
                                        <p:strVal val="visible"/>
                                      </p:to>
                                    </p:set>
                                    <p:animEffect transition="in" filter="fade">
                                      <p:cBhvr>
                                        <p:cTn id="83" dur="200"/>
                                        <p:tgtEl>
                                          <p:spTgt spid="15"/>
                                        </p:tgtEl>
                                      </p:cBhvr>
                                    </p:animEffect>
                                  </p:childTnLst>
                                </p:cTn>
                              </p:par>
                            </p:childTnLst>
                          </p:cTn>
                        </p:par>
                        <p:par>
                          <p:cTn id="84" fill="hold">
                            <p:stCondLst>
                              <p:cond delay="4000"/>
                            </p:stCondLst>
                            <p:childTnLst>
                              <p:par>
                                <p:cTn id="85" presetID="10" presetClass="entr" presetSubtype="0" fill="hold" grpId="0" nodeType="afterEffect">
                                  <p:stCondLst>
                                    <p:cond delay="0"/>
                                  </p:stCondLst>
                                  <p:childTnLst>
                                    <p:set>
                                      <p:cBhvr>
                                        <p:cTn id="86" dur="1" fill="hold">
                                          <p:stCondLst>
                                            <p:cond delay="0"/>
                                          </p:stCondLst>
                                        </p:cTn>
                                        <p:tgtEl>
                                          <p:spTgt spid="20"/>
                                        </p:tgtEl>
                                        <p:attrNameLst>
                                          <p:attrName>style.visibility</p:attrName>
                                        </p:attrNameLst>
                                      </p:cBhvr>
                                      <p:to>
                                        <p:strVal val="visible"/>
                                      </p:to>
                                    </p:set>
                                    <p:animEffect transition="in" filter="fade">
                                      <p:cBhvr>
                                        <p:cTn id="87" dur="200"/>
                                        <p:tgtEl>
                                          <p:spTgt spid="20"/>
                                        </p:tgtEl>
                                      </p:cBhvr>
                                    </p:animEffect>
                                  </p:childTnLst>
                                </p:cTn>
                              </p:par>
                            </p:childTnLst>
                          </p:cTn>
                        </p:par>
                        <p:par>
                          <p:cTn id="88" fill="hold">
                            <p:stCondLst>
                              <p:cond delay="4200"/>
                            </p:stCondLst>
                            <p:childTnLst>
                              <p:par>
                                <p:cTn id="89" presetID="10" presetClass="entr" presetSubtype="0" fill="hold" grpId="0" nodeType="afterEffect">
                                  <p:stCondLst>
                                    <p:cond delay="0"/>
                                  </p:stCondLst>
                                  <p:childTnLst>
                                    <p:set>
                                      <p:cBhvr>
                                        <p:cTn id="90" dur="1" fill="hold">
                                          <p:stCondLst>
                                            <p:cond delay="0"/>
                                          </p:stCondLst>
                                        </p:cTn>
                                        <p:tgtEl>
                                          <p:spTgt spid="22"/>
                                        </p:tgtEl>
                                        <p:attrNameLst>
                                          <p:attrName>style.visibility</p:attrName>
                                        </p:attrNameLst>
                                      </p:cBhvr>
                                      <p:to>
                                        <p:strVal val="visible"/>
                                      </p:to>
                                    </p:set>
                                    <p:animEffect transition="in" filter="fade">
                                      <p:cBhvr>
                                        <p:cTn id="91" dur="200"/>
                                        <p:tgtEl>
                                          <p:spTgt spid="22"/>
                                        </p:tgtEl>
                                      </p:cBhvr>
                                    </p:animEffect>
                                  </p:childTnLst>
                                </p:cTn>
                              </p:par>
                            </p:childTnLst>
                          </p:cTn>
                        </p:par>
                        <p:par>
                          <p:cTn id="92" fill="hold">
                            <p:stCondLst>
                              <p:cond delay="4400"/>
                            </p:stCondLst>
                            <p:childTnLst>
                              <p:par>
                                <p:cTn id="93" presetID="10" presetClass="entr" presetSubtype="0" fill="hold" grpId="0" nodeType="afterEffect">
                                  <p:stCondLst>
                                    <p:cond delay="0"/>
                                  </p:stCondLst>
                                  <p:childTnLst>
                                    <p:set>
                                      <p:cBhvr>
                                        <p:cTn id="94" dur="1" fill="hold">
                                          <p:stCondLst>
                                            <p:cond delay="0"/>
                                          </p:stCondLst>
                                        </p:cTn>
                                        <p:tgtEl>
                                          <p:spTgt spid="55"/>
                                        </p:tgtEl>
                                        <p:attrNameLst>
                                          <p:attrName>style.visibility</p:attrName>
                                        </p:attrNameLst>
                                      </p:cBhvr>
                                      <p:to>
                                        <p:strVal val="visible"/>
                                      </p:to>
                                    </p:set>
                                    <p:animEffect transition="in" filter="fade">
                                      <p:cBhvr>
                                        <p:cTn id="95" dur="200"/>
                                        <p:tgtEl>
                                          <p:spTgt spid="55"/>
                                        </p:tgtEl>
                                      </p:cBhvr>
                                    </p:animEffect>
                                  </p:childTnLst>
                                </p:cTn>
                              </p:par>
                            </p:childTnLst>
                          </p:cTn>
                        </p:par>
                        <p:par>
                          <p:cTn id="96" fill="hold">
                            <p:stCondLst>
                              <p:cond delay="4600"/>
                            </p:stCondLst>
                            <p:childTnLst>
                              <p:par>
                                <p:cTn id="97" presetID="10" presetClass="entr" presetSubtype="0" fill="hold" grpId="0" nodeType="afterEffect">
                                  <p:stCondLst>
                                    <p:cond delay="0"/>
                                  </p:stCondLst>
                                  <p:childTnLst>
                                    <p:set>
                                      <p:cBhvr>
                                        <p:cTn id="98" dur="1" fill="hold">
                                          <p:stCondLst>
                                            <p:cond delay="0"/>
                                          </p:stCondLst>
                                        </p:cTn>
                                        <p:tgtEl>
                                          <p:spTgt spid="31"/>
                                        </p:tgtEl>
                                        <p:attrNameLst>
                                          <p:attrName>style.visibility</p:attrName>
                                        </p:attrNameLst>
                                      </p:cBhvr>
                                      <p:to>
                                        <p:strVal val="visible"/>
                                      </p:to>
                                    </p:set>
                                    <p:animEffect transition="in" filter="fade">
                                      <p:cBhvr>
                                        <p:cTn id="99" dur="200"/>
                                        <p:tgtEl>
                                          <p:spTgt spid="31"/>
                                        </p:tgtEl>
                                      </p:cBhvr>
                                    </p:animEffect>
                                  </p:childTnLst>
                                </p:cTn>
                              </p:par>
                            </p:childTnLst>
                          </p:cTn>
                        </p:par>
                        <p:par>
                          <p:cTn id="100" fill="hold">
                            <p:stCondLst>
                              <p:cond delay="4800"/>
                            </p:stCondLst>
                            <p:childTnLst>
                              <p:par>
                                <p:cTn id="101" presetID="10" presetClass="entr" presetSubtype="0" fill="hold" grpId="0" nodeType="afterEffect">
                                  <p:stCondLst>
                                    <p:cond delay="0"/>
                                  </p:stCondLst>
                                  <p:childTnLst>
                                    <p:set>
                                      <p:cBhvr>
                                        <p:cTn id="102" dur="1" fill="hold">
                                          <p:stCondLst>
                                            <p:cond delay="0"/>
                                          </p:stCondLst>
                                        </p:cTn>
                                        <p:tgtEl>
                                          <p:spTgt spid="33"/>
                                        </p:tgtEl>
                                        <p:attrNameLst>
                                          <p:attrName>style.visibility</p:attrName>
                                        </p:attrNameLst>
                                      </p:cBhvr>
                                      <p:to>
                                        <p:strVal val="visible"/>
                                      </p:to>
                                    </p:set>
                                    <p:animEffect transition="in" filter="fade">
                                      <p:cBhvr>
                                        <p:cTn id="103" dur="200"/>
                                        <p:tgtEl>
                                          <p:spTgt spid="33"/>
                                        </p:tgtEl>
                                      </p:cBhvr>
                                    </p:animEffect>
                                  </p:childTnLst>
                                </p:cTn>
                              </p:par>
                            </p:childTnLst>
                          </p:cTn>
                        </p:par>
                        <p:par>
                          <p:cTn id="104" fill="hold">
                            <p:stCondLst>
                              <p:cond delay="5000"/>
                            </p:stCondLst>
                            <p:childTnLst>
                              <p:par>
                                <p:cTn id="105" presetID="10" presetClass="entr" presetSubtype="0" fill="hold" grpId="0" nodeType="afterEffect">
                                  <p:stCondLst>
                                    <p:cond delay="0"/>
                                  </p:stCondLst>
                                  <p:childTnLst>
                                    <p:set>
                                      <p:cBhvr>
                                        <p:cTn id="106" dur="1" fill="hold">
                                          <p:stCondLst>
                                            <p:cond delay="0"/>
                                          </p:stCondLst>
                                        </p:cTn>
                                        <p:tgtEl>
                                          <p:spTgt spid="37"/>
                                        </p:tgtEl>
                                        <p:attrNameLst>
                                          <p:attrName>style.visibility</p:attrName>
                                        </p:attrNameLst>
                                      </p:cBhvr>
                                      <p:to>
                                        <p:strVal val="visible"/>
                                      </p:to>
                                    </p:set>
                                    <p:animEffect transition="in" filter="fade">
                                      <p:cBhvr>
                                        <p:cTn id="107" dur="200"/>
                                        <p:tgtEl>
                                          <p:spTgt spid="37"/>
                                        </p:tgtEl>
                                      </p:cBhvr>
                                    </p:animEffect>
                                  </p:childTnLst>
                                </p:cTn>
                              </p:par>
                            </p:childTnLst>
                          </p:cTn>
                        </p:par>
                        <p:par>
                          <p:cTn id="108" fill="hold">
                            <p:stCondLst>
                              <p:cond delay="5200"/>
                            </p:stCondLst>
                            <p:childTnLst>
                              <p:par>
                                <p:cTn id="109" presetID="10" presetClass="entr" presetSubtype="0" fill="hold" grpId="0" nodeType="afterEffect">
                                  <p:stCondLst>
                                    <p:cond delay="0"/>
                                  </p:stCondLst>
                                  <p:childTnLst>
                                    <p:set>
                                      <p:cBhvr>
                                        <p:cTn id="110" dur="1" fill="hold">
                                          <p:stCondLst>
                                            <p:cond delay="0"/>
                                          </p:stCondLst>
                                        </p:cTn>
                                        <p:tgtEl>
                                          <p:spTgt spid="75"/>
                                        </p:tgtEl>
                                        <p:attrNameLst>
                                          <p:attrName>style.visibility</p:attrName>
                                        </p:attrNameLst>
                                      </p:cBhvr>
                                      <p:to>
                                        <p:strVal val="visible"/>
                                      </p:to>
                                    </p:set>
                                    <p:animEffect transition="in" filter="fade">
                                      <p:cBhvr>
                                        <p:cTn id="111" dur="200"/>
                                        <p:tgtEl>
                                          <p:spTgt spid="75"/>
                                        </p:tgtEl>
                                      </p:cBhvr>
                                    </p:animEffect>
                                  </p:childTnLst>
                                </p:cTn>
                              </p:par>
                            </p:childTnLst>
                          </p:cTn>
                        </p:par>
                        <p:par>
                          <p:cTn id="112" fill="hold">
                            <p:stCondLst>
                              <p:cond delay="5400"/>
                            </p:stCondLst>
                            <p:childTnLst>
                              <p:par>
                                <p:cTn id="113" presetID="10" presetClass="entr" presetSubtype="0" fill="hold" grpId="0" nodeType="afterEffect">
                                  <p:stCondLst>
                                    <p:cond delay="0"/>
                                  </p:stCondLst>
                                  <p:childTnLst>
                                    <p:set>
                                      <p:cBhvr>
                                        <p:cTn id="114" dur="1" fill="hold">
                                          <p:stCondLst>
                                            <p:cond delay="0"/>
                                          </p:stCondLst>
                                        </p:cTn>
                                        <p:tgtEl>
                                          <p:spTgt spid="78"/>
                                        </p:tgtEl>
                                        <p:attrNameLst>
                                          <p:attrName>style.visibility</p:attrName>
                                        </p:attrNameLst>
                                      </p:cBhvr>
                                      <p:to>
                                        <p:strVal val="visible"/>
                                      </p:to>
                                    </p:set>
                                    <p:animEffect transition="in" filter="fade">
                                      <p:cBhvr>
                                        <p:cTn id="115" dur="200"/>
                                        <p:tgtEl>
                                          <p:spTgt spid="78"/>
                                        </p:tgtEl>
                                      </p:cBhvr>
                                    </p:animEffect>
                                  </p:childTnLst>
                                </p:cTn>
                              </p:par>
                            </p:childTnLst>
                          </p:cTn>
                        </p:par>
                        <p:par>
                          <p:cTn id="116" fill="hold">
                            <p:stCondLst>
                              <p:cond delay="5600"/>
                            </p:stCondLst>
                            <p:childTnLst>
                              <p:par>
                                <p:cTn id="117" presetID="10" presetClass="entr" presetSubtype="0" fill="hold" grpId="0" nodeType="afterEffect">
                                  <p:stCondLst>
                                    <p:cond delay="0"/>
                                  </p:stCondLst>
                                  <p:childTnLst>
                                    <p:set>
                                      <p:cBhvr>
                                        <p:cTn id="118" dur="1" fill="hold">
                                          <p:stCondLst>
                                            <p:cond delay="0"/>
                                          </p:stCondLst>
                                        </p:cTn>
                                        <p:tgtEl>
                                          <p:spTgt spid="81"/>
                                        </p:tgtEl>
                                        <p:attrNameLst>
                                          <p:attrName>style.visibility</p:attrName>
                                        </p:attrNameLst>
                                      </p:cBhvr>
                                      <p:to>
                                        <p:strVal val="visible"/>
                                      </p:to>
                                    </p:set>
                                    <p:animEffect transition="in" filter="fade">
                                      <p:cBhvr>
                                        <p:cTn id="119" dur="200"/>
                                        <p:tgtEl>
                                          <p:spTgt spid="81"/>
                                        </p:tgtEl>
                                      </p:cBhvr>
                                    </p:animEffect>
                                  </p:childTnLst>
                                </p:cTn>
                              </p:par>
                            </p:childTnLst>
                          </p:cTn>
                        </p:par>
                        <p:par>
                          <p:cTn id="120" fill="hold">
                            <p:stCondLst>
                              <p:cond delay="5800"/>
                            </p:stCondLst>
                            <p:childTnLst>
                              <p:par>
                                <p:cTn id="121" presetID="10" presetClass="entr" presetSubtype="0" fill="hold" grpId="0" nodeType="afterEffect">
                                  <p:stCondLst>
                                    <p:cond delay="0"/>
                                  </p:stCondLst>
                                  <p:childTnLst>
                                    <p:set>
                                      <p:cBhvr>
                                        <p:cTn id="122" dur="1" fill="hold">
                                          <p:stCondLst>
                                            <p:cond delay="0"/>
                                          </p:stCondLst>
                                        </p:cTn>
                                        <p:tgtEl>
                                          <p:spTgt spid="93"/>
                                        </p:tgtEl>
                                        <p:attrNameLst>
                                          <p:attrName>style.visibility</p:attrName>
                                        </p:attrNameLst>
                                      </p:cBhvr>
                                      <p:to>
                                        <p:strVal val="visible"/>
                                      </p:to>
                                    </p:set>
                                    <p:animEffect transition="in" filter="fade">
                                      <p:cBhvr>
                                        <p:cTn id="123" dur="200"/>
                                        <p:tgtEl>
                                          <p:spTgt spid="93"/>
                                        </p:tgtEl>
                                      </p:cBhvr>
                                    </p:animEffect>
                                  </p:childTnLst>
                                </p:cTn>
                              </p:par>
                            </p:childTnLst>
                          </p:cTn>
                        </p:par>
                        <p:par>
                          <p:cTn id="124" fill="hold">
                            <p:stCondLst>
                              <p:cond delay="6000"/>
                            </p:stCondLst>
                            <p:childTnLst>
                              <p:par>
                                <p:cTn id="125" presetID="10" presetClass="entr" presetSubtype="0" fill="hold" grpId="0" nodeType="afterEffect">
                                  <p:stCondLst>
                                    <p:cond delay="0"/>
                                  </p:stCondLst>
                                  <p:childTnLst>
                                    <p:set>
                                      <p:cBhvr>
                                        <p:cTn id="126" dur="1" fill="hold">
                                          <p:stCondLst>
                                            <p:cond delay="0"/>
                                          </p:stCondLst>
                                        </p:cTn>
                                        <p:tgtEl>
                                          <p:spTgt spid="94"/>
                                        </p:tgtEl>
                                        <p:attrNameLst>
                                          <p:attrName>style.visibility</p:attrName>
                                        </p:attrNameLst>
                                      </p:cBhvr>
                                      <p:to>
                                        <p:strVal val="visible"/>
                                      </p:to>
                                    </p:set>
                                    <p:animEffect transition="in" filter="fade">
                                      <p:cBhvr>
                                        <p:cTn id="127" dur="200"/>
                                        <p:tgtEl>
                                          <p:spTgt spid="94"/>
                                        </p:tgtEl>
                                      </p:cBhvr>
                                    </p:animEffect>
                                  </p:childTnLst>
                                </p:cTn>
                              </p:par>
                            </p:childTnLst>
                          </p:cTn>
                        </p:par>
                        <p:par>
                          <p:cTn id="128" fill="hold">
                            <p:stCondLst>
                              <p:cond delay="6200"/>
                            </p:stCondLst>
                            <p:childTnLst>
                              <p:par>
                                <p:cTn id="129" presetID="10" presetClass="entr" presetSubtype="0" fill="hold" grpId="0" nodeType="afterEffect">
                                  <p:stCondLst>
                                    <p:cond delay="0"/>
                                  </p:stCondLst>
                                  <p:childTnLst>
                                    <p:set>
                                      <p:cBhvr>
                                        <p:cTn id="130" dur="1" fill="hold">
                                          <p:stCondLst>
                                            <p:cond delay="0"/>
                                          </p:stCondLst>
                                        </p:cTn>
                                        <p:tgtEl>
                                          <p:spTgt spid="95"/>
                                        </p:tgtEl>
                                        <p:attrNameLst>
                                          <p:attrName>style.visibility</p:attrName>
                                        </p:attrNameLst>
                                      </p:cBhvr>
                                      <p:to>
                                        <p:strVal val="visible"/>
                                      </p:to>
                                    </p:set>
                                    <p:animEffect transition="in" filter="fade">
                                      <p:cBhvr>
                                        <p:cTn id="131" dur="200"/>
                                        <p:tgtEl>
                                          <p:spTgt spid="95"/>
                                        </p:tgtEl>
                                      </p:cBhvr>
                                    </p:animEffect>
                                  </p:childTnLst>
                                </p:cTn>
                              </p:par>
                            </p:childTnLst>
                          </p:cTn>
                        </p:par>
                        <p:par>
                          <p:cTn id="132" fill="hold">
                            <p:stCondLst>
                              <p:cond delay="6400"/>
                            </p:stCondLst>
                            <p:childTnLst>
                              <p:par>
                                <p:cTn id="133" presetID="10" presetClass="entr" presetSubtype="0" fill="hold" grpId="0" nodeType="afterEffect">
                                  <p:stCondLst>
                                    <p:cond delay="0"/>
                                  </p:stCondLst>
                                  <p:childTnLst>
                                    <p:set>
                                      <p:cBhvr>
                                        <p:cTn id="134" dur="1" fill="hold">
                                          <p:stCondLst>
                                            <p:cond delay="0"/>
                                          </p:stCondLst>
                                        </p:cTn>
                                        <p:tgtEl>
                                          <p:spTgt spid="96"/>
                                        </p:tgtEl>
                                        <p:attrNameLst>
                                          <p:attrName>style.visibility</p:attrName>
                                        </p:attrNameLst>
                                      </p:cBhvr>
                                      <p:to>
                                        <p:strVal val="visible"/>
                                      </p:to>
                                    </p:set>
                                    <p:animEffect transition="in" filter="fade">
                                      <p:cBhvr>
                                        <p:cTn id="135" dur="200"/>
                                        <p:tgtEl>
                                          <p:spTgt spid="96"/>
                                        </p:tgtEl>
                                      </p:cBhvr>
                                    </p:animEffect>
                                  </p:childTnLst>
                                </p:cTn>
                              </p:par>
                            </p:childTnLst>
                          </p:cTn>
                        </p:par>
                        <p:par>
                          <p:cTn id="136" fill="hold">
                            <p:stCondLst>
                              <p:cond delay="6600"/>
                            </p:stCondLst>
                            <p:childTnLst>
                              <p:par>
                                <p:cTn id="137" presetID="10" presetClass="entr" presetSubtype="0" fill="hold" grpId="0" nodeType="afterEffect">
                                  <p:stCondLst>
                                    <p:cond delay="0"/>
                                  </p:stCondLst>
                                  <p:childTnLst>
                                    <p:set>
                                      <p:cBhvr>
                                        <p:cTn id="138" dur="1" fill="hold">
                                          <p:stCondLst>
                                            <p:cond delay="0"/>
                                          </p:stCondLst>
                                        </p:cTn>
                                        <p:tgtEl>
                                          <p:spTgt spid="107"/>
                                        </p:tgtEl>
                                        <p:attrNameLst>
                                          <p:attrName>style.visibility</p:attrName>
                                        </p:attrNameLst>
                                      </p:cBhvr>
                                      <p:to>
                                        <p:strVal val="visible"/>
                                      </p:to>
                                    </p:set>
                                    <p:animEffect transition="in" filter="fade">
                                      <p:cBhvr>
                                        <p:cTn id="139" dur="200"/>
                                        <p:tgtEl>
                                          <p:spTgt spid="107"/>
                                        </p:tgtEl>
                                      </p:cBhvr>
                                    </p:animEffect>
                                  </p:childTnLst>
                                </p:cTn>
                              </p:par>
                            </p:childTnLst>
                          </p:cTn>
                        </p:par>
                        <p:par>
                          <p:cTn id="140" fill="hold">
                            <p:stCondLst>
                              <p:cond delay="6800"/>
                            </p:stCondLst>
                            <p:childTnLst>
                              <p:par>
                                <p:cTn id="141" presetID="10" presetClass="entr" presetSubtype="0" fill="hold" grpId="0" nodeType="afterEffect">
                                  <p:stCondLst>
                                    <p:cond delay="0"/>
                                  </p:stCondLst>
                                  <p:childTnLst>
                                    <p:set>
                                      <p:cBhvr>
                                        <p:cTn id="142" dur="1" fill="hold">
                                          <p:stCondLst>
                                            <p:cond delay="0"/>
                                          </p:stCondLst>
                                        </p:cTn>
                                        <p:tgtEl>
                                          <p:spTgt spid="110"/>
                                        </p:tgtEl>
                                        <p:attrNameLst>
                                          <p:attrName>style.visibility</p:attrName>
                                        </p:attrNameLst>
                                      </p:cBhvr>
                                      <p:to>
                                        <p:strVal val="visible"/>
                                      </p:to>
                                    </p:set>
                                    <p:animEffect transition="in" filter="fade">
                                      <p:cBhvr>
                                        <p:cTn id="143" dur="200"/>
                                        <p:tgtEl>
                                          <p:spTgt spid="110"/>
                                        </p:tgtEl>
                                      </p:cBhvr>
                                    </p:animEffect>
                                  </p:childTnLst>
                                </p:cTn>
                              </p:par>
                            </p:childTnLst>
                          </p:cTn>
                        </p:par>
                        <p:par>
                          <p:cTn id="144" fill="hold">
                            <p:stCondLst>
                              <p:cond delay="7000"/>
                            </p:stCondLst>
                            <p:childTnLst>
                              <p:par>
                                <p:cTn id="145" presetID="10" presetClass="entr" presetSubtype="0" fill="hold" grpId="0" nodeType="afterEffect">
                                  <p:stCondLst>
                                    <p:cond delay="0"/>
                                  </p:stCondLst>
                                  <p:childTnLst>
                                    <p:set>
                                      <p:cBhvr>
                                        <p:cTn id="146" dur="1" fill="hold">
                                          <p:stCondLst>
                                            <p:cond delay="0"/>
                                          </p:stCondLst>
                                        </p:cTn>
                                        <p:tgtEl>
                                          <p:spTgt spid="111"/>
                                        </p:tgtEl>
                                        <p:attrNameLst>
                                          <p:attrName>style.visibility</p:attrName>
                                        </p:attrNameLst>
                                      </p:cBhvr>
                                      <p:to>
                                        <p:strVal val="visible"/>
                                      </p:to>
                                    </p:set>
                                    <p:animEffect transition="in" filter="fade">
                                      <p:cBhvr>
                                        <p:cTn id="147" dur="200"/>
                                        <p:tgtEl>
                                          <p:spTgt spid="111"/>
                                        </p:tgtEl>
                                      </p:cBhvr>
                                    </p:animEffect>
                                  </p:childTnLst>
                                </p:cTn>
                              </p:par>
                            </p:childTnLst>
                          </p:cTn>
                        </p:par>
                        <p:par>
                          <p:cTn id="148" fill="hold">
                            <p:stCondLst>
                              <p:cond delay="7200"/>
                            </p:stCondLst>
                            <p:childTnLst>
                              <p:par>
                                <p:cTn id="149" presetID="10" presetClass="entr" presetSubtype="0" fill="hold" grpId="0" nodeType="afterEffect">
                                  <p:stCondLst>
                                    <p:cond delay="0"/>
                                  </p:stCondLst>
                                  <p:childTnLst>
                                    <p:set>
                                      <p:cBhvr>
                                        <p:cTn id="150" dur="1" fill="hold">
                                          <p:stCondLst>
                                            <p:cond delay="0"/>
                                          </p:stCondLst>
                                        </p:cTn>
                                        <p:tgtEl>
                                          <p:spTgt spid="112"/>
                                        </p:tgtEl>
                                        <p:attrNameLst>
                                          <p:attrName>style.visibility</p:attrName>
                                        </p:attrNameLst>
                                      </p:cBhvr>
                                      <p:to>
                                        <p:strVal val="visible"/>
                                      </p:to>
                                    </p:set>
                                    <p:animEffect transition="in" filter="fade">
                                      <p:cBhvr>
                                        <p:cTn id="151" dur="200"/>
                                        <p:tgtEl>
                                          <p:spTgt spid="112"/>
                                        </p:tgtEl>
                                      </p:cBhvr>
                                    </p:animEffect>
                                  </p:childTnLst>
                                </p:cTn>
                              </p:par>
                            </p:childTnLst>
                          </p:cTn>
                        </p:par>
                        <p:par>
                          <p:cTn id="152" fill="hold">
                            <p:stCondLst>
                              <p:cond delay="7400"/>
                            </p:stCondLst>
                            <p:childTnLst>
                              <p:par>
                                <p:cTn id="153" presetID="10" presetClass="entr" presetSubtype="0" fill="hold" grpId="0" nodeType="afterEffect">
                                  <p:stCondLst>
                                    <p:cond delay="0"/>
                                  </p:stCondLst>
                                  <p:childTnLst>
                                    <p:set>
                                      <p:cBhvr>
                                        <p:cTn id="154" dur="1" fill="hold">
                                          <p:stCondLst>
                                            <p:cond delay="0"/>
                                          </p:stCondLst>
                                        </p:cTn>
                                        <p:tgtEl>
                                          <p:spTgt spid="109"/>
                                        </p:tgtEl>
                                        <p:attrNameLst>
                                          <p:attrName>style.visibility</p:attrName>
                                        </p:attrNameLst>
                                      </p:cBhvr>
                                      <p:to>
                                        <p:strVal val="visible"/>
                                      </p:to>
                                    </p:set>
                                    <p:animEffect transition="in" filter="fade">
                                      <p:cBhvr>
                                        <p:cTn id="155" dur="200"/>
                                        <p:tgtEl>
                                          <p:spTgt spid="109"/>
                                        </p:tgtEl>
                                      </p:cBhvr>
                                    </p:animEffect>
                                  </p:childTnLst>
                                </p:cTn>
                              </p:par>
                            </p:childTnLst>
                          </p:cTn>
                        </p:par>
                        <p:par>
                          <p:cTn id="156" fill="hold">
                            <p:stCondLst>
                              <p:cond delay="7600"/>
                            </p:stCondLst>
                            <p:childTnLst>
                              <p:par>
                                <p:cTn id="157" presetID="10" presetClass="entr" presetSubtype="0" fill="hold" grpId="0" nodeType="afterEffect">
                                  <p:stCondLst>
                                    <p:cond delay="0"/>
                                  </p:stCondLst>
                                  <p:childTnLst>
                                    <p:set>
                                      <p:cBhvr>
                                        <p:cTn id="158" dur="1" fill="hold">
                                          <p:stCondLst>
                                            <p:cond delay="0"/>
                                          </p:stCondLst>
                                        </p:cTn>
                                        <p:tgtEl>
                                          <p:spTgt spid="115"/>
                                        </p:tgtEl>
                                        <p:attrNameLst>
                                          <p:attrName>style.visibility</p:attrName>
                                        </p:attrNameLst>
                                      </p:cBhvr>
                                      <p:to>
                                        <p:strVal val="visible"/>
                                      </p:to>
                                    </p:set>
                                    <p:animEffect transition="in" filter="fade">
                                      <p:cBhvr>
                                        <p:cTn id="159" dur="200"/>
                                        <p:tgtEl>
                                          <p:spTgt spid="115"/>
                                        </p:tgtEl>
                                      </p:cBhvr>
                                    </p:animEffect>
                                  </p:childTnLst>
                                </p:cTn>
                              </p:par>
                            </p:childTnLst>
                          </p:cTn>
                        </p:par>
                        <p:par>
                          <p:cTn id="160" fill="hold">
                            <p:stCondLst>
                              <p:cond delay="7800"/>
                            </p:stCondLst>
                            <p:childTnLst>
                              <p:par>
                                <p:cTn id="161" presetID="10" presetClass="entr" presetSubtype="0" fill="hold" grpId="0" nodeType="afterEffect">
                                  <p:stCondLst>
                                    <p:cond delay="0"/>
                                  </p:stCondLst>
                                  <p:childTnLst>
                                    <p:set>
                                      <p:cBhvr>
                                        <p:cTn id="162" dur="1" fill="hold">
                                          <p:stCondLst>
                                            <p:cond delay="0"/>
                                          </p:stCondLst>
                                        </p:cTn>
                                        <p:tgtEl>
                                          <p:spTgt spid="116"/>
                                        </p:tgtEl>
                                        <p:attrNameLst>
                                          <p:attrName>style.visibility</p:attrName>
                                        </p:attrNameLst>
                                      </p:cBhvr>
                                      <p:to>
                                        <p:strVal val="visible"/>
                                      </p:to>
                                    </p:set>
                                    <p:animEffect transition="in" filter="fade">
                                      <p:cBhvr>
                                        <p:cTn id="163" dur="200"/>
                                        <p:tgtEl>
                                          <p:spTgt spid="116"/>
                                        </p:tgtEl>
                                      </p:cBhvr>
                                    </p:animEffect>
                                  </p:childTnLst>
                                </p:cTn>
                              </p:par>
                            </p:childTnLst>
                          </p:cTn>
                        </p:par>
                        <p:par>
                          <p:cTn id="164" fill="hold">
                            <p:stCondLst>
                              <p:cond delay="8000"/>
                            </p:stCondLst>
                            <p:childTnLst>
                              <p:par>
                                <p:cTn id="165" presetID="10" presetClass="entr" presetSubtype="0" fill="hold" grpId="0" nodeType="afterEffect">
                                  <p:stCondLst>
                                    <p:cond delay="0"/>
                                  </p:stCondLst>
                                  <p:childTnLst>
                                    <p:set>
                                      <p:cBhvr>
                                        <p:cTn id="166" dur="1" fill="hold">
                                          <p:stCondLst>
                                            <p:cond delay="0"/>
                                          </p:stCondLst>
                                        </p:cTn>
                                        <p:tgtEl>
                                          <p:spTgt spid="117"/>
                                        </p:tgtEl>
                                        <p:attrNameLst>
                                          <p:attrName>style.visibility</p:attrName>
                                        </p:attrNameLst>
                                      </p:cBhvr>
                                      <p:to>
                                        <p:strVal val="visible"/>
                                      </p:to>
                                    </p:set>
                                    <p:animEffect transition="in" filter="fade">
                                      <p:cBhvr>
                                        <p:cTn id="167" dur="200"/>
                                        <p:tgtEl>
                                          <p:spTgt spid="117"/>
                                        </p:tgtEl>
                                      </p:cBhvr>
                                    </p:animEffect>
                                  </p:childTnLst>
                                </p:cTn>
                              </p:par>
                            </p:childTnLst>
                          </p:cTn>
                        </p:par>
                        <p:par>
                          <p:cTn id="168" fill="hold">
                            <p:stCondLst>
                              <p:cond delay="8200"/>
                            </p:stCondLst>
                            <p:childTnLst>
                              <p:par>
                                <p:cTn id="169" presetID="10" presetClass="entr" presetSubtype="0" fill="hold" grpId="0" nodeType="afterEffect">
                                  <p:stCondLst>
                                    <p:cond delay="0"/>
                                  </p:stCondLst>
                                  <p:childTnLst>
                                    <p:set>
                                      <p:cBhvr>
                                        <p:cTn id="170" dur="1" fill="hold">
                                          <p:stCondLst>
                                            <p:cond delay="0"/>
                                          </p:stCondLst>
                                        </p:cTn>
                                        <p:tgtEl>
                                          <p:spTgt spid="64"/>
                                        </p:tgtEl>
                                        <p:attrNameLst>
                                          <p:attrName>style.visibility</p:attrName>
                                        </p:attrNameLst>
                                      </p:cBhvr>
                                      <p:to>
                                        <p:strVal val="visible"/>
                                      </p:to>
                                    </p:set>
                                    <p:animEffect transition="in" filter="fade">
                                      <p:cBhvr>
                                        <p:cTn id="171" dur="200"/>
                                        <p:tgtEl>
                                          <p:spTgt spid="64"/>
                                        </p:tgtEl>
                                      </p:cBhvr>
                                    </p:animEffect>
                                  </p:childTnLst>
                                </p:cTn>
                              </p:par>
                            </p:childTnLst>
                          </p:cTn>
                        </p:par>
                        <p:par>
                          <p:cTn id="172" fill="hold">
                            <p:stCondLst>
                              <p:cond delay="8400"/>
                            </p:stCondLst>
                            <p:childTnLst>
                              <p:par>
                                <p:cTn id="173" presetID="10" presetClass="entr" presetSubtype="0" fill="hold" grpId="0" nodeType="afterEffect">
                                  <p:stCondLst>
                                    <p:cond delay="0"/>
                                  </p:stCondLst>
                                  <p:childTnLst>
                                    <p:set>
                                      <p:cBhvr>
                                        <p:cTn id="174" dur="1" fill="hold">
                                          <p:stCondLst>
                                            <p:cond delay="0"/>
                                          </p:stCondLst>
                                        </p:cTn>
                                        <p:tgtEl>
                                          <p:spTgt spid="67"/>
                                        </p:tgtEl>
                                        <p:attrNameLst>
                                          <p:attrName>style.visibility</p:attrName>
                                        </p:attrNameLst>
                                      </p:cBhvr>
                                      <p:to>
                                        <p:strVal val="visible"/>
                                      </p:to>
                                    </p:set>
                                    <p:animEffect transition="in" filter="fade">
                                      <p:cBhvr>
                                        <p:cTn id="175" dur="200"/>
                                        <p:tgtEl>
                                          <p:spTgt spid="67"/>
                                        </p:tgtEl>
                                      </p:cBhvr>
                                    </p:animEffect>
                                  </p:childTnLst>
                                </p:cTn>
                              </p:par>
                            </p:childTnLst>
                          </p:cTn>
                        </p:par>
                        <p:par>
                          <p:cTn id="176" fill="hold">
                            <p:stCondLst>
                              <p:cond delay="8600"/>
                            </p:stCondLst>
                            <p:childTnLst>
                              <p:par>
                                <p:cTn id="177" presetID="10" presetClass="entr" presetSubtype="0" fill="hold" grpId="0" nodeType="afterEffect">
                                  <p:stCondLst>
                                    <p:cond delay="0"/>
                                  </p:stCondLst>
                                  <p:childTnLst>
                                    <p:set>
                                      <p:cBhvr>
                                        <p:cTn id="178" dur="1" fill="hold">
                                          <p:stCondLst>
                                            <p:cond delay="0"/>
                                          </p:stCondLst>
                                        </p:cTn>
                                        <p:tgtEl>
                                          <p:spTgt spid="68"/>
                                        </p:tgtEl>
                                        <p:attrNameLst>
                                          <p:attrName>style.visibility</p:attrName>
                                        </p:attrNameLst>
                                      </p:cBhvr>
                                      <p:to>
                                        <p:strVal val="visible"/>
                                      </p:to>
                                    </p:set>
                                    <p:animEffect transition="in" filter="fade">
                                      <p:cBhvr>
                                        <p:cTn id="179" dur="200"/>
                                        <p:tgtEl>
                                          <p:spTgt spid="68"/>
                                        </p:tgtEl>
                                      </p:cBhvr>
                                    </p:animEffect>
                                  </p:childTnLst>
                                </p:cTn>
                              </p:par>
                            </p:childTnLst>
                          </p:cTn>
                        </p:par>
                        <p:par>
                          <p:cTn id="180" fill="hold">
                            <p:stCondLst>
                              <p:cond delay="8800"/>
                            </p:stCondLst>
                            <p:childTnLst>
                              <p:par>
                                <p:cTn id="181" presetID="10" presetClass="entr" presetSubtype="0" fill="hold" grpId="0" nodeType="afterEffect">
                                  <p:stCondLst>
                                    <p:cond delay="0"/>
                                  </p:stCondLst>
                                  <p:childTnLst>
                                    <p:set>
                                      <p:cBhvr>
                                        <p:cTn id="182" dur="1" fill="hold">
                                          <p:stCondLst>
                                            <p:cond delay="0"/>
                                          </p:stCondLst>
                                        </p:cTn>
                                        <p:tgtEl>
                                          <p:spTgt spid="69"/>
                                        </p:tgtEl>
                                        <p:attrNameLst>
                                          <p:attrName>style.visibility</p:attrName>
                                        </p:attrNameLst>
                                      </p:cBhvr>
                                      <p:to>
                                        <p:strVal val="visible"/>
                                      </p:to>
                                    </p:set>
                                    <p:animEffect transition="in" filter="fade">
                                      <p:cBhvr>
                                        <p:cTn id="183" dur="200"/>
                                        <p:tgtEl>
                                          <p:spTgt spid="69"/>
                                        </p:tgtEl>
                                      </p:cBhvr>
                                    </p:animEffect>
                                  </p:childTnLst>
                                </p:cTn>
                              </p:par>
                            </p:childTnLst>
                          </p:cTn>
                        </p:par>
                        <p:par>
                          <p:cTn id="184" fill="hold">
                            <p:stCondLst>
                              <p:cond delay="9000"/>
                            </p:stCondLst>
                            <p:childTnLst>
                              <p:par>
                                <p:cTn id="185" presetID="10" presetClass="entr" presetSubtype="0" fill="hold" grpId="0" nodeType="afterEffect">
                                  <p:stCondLst>
                                    <p:cond delay="0"/>
                                  </p:stCondLst>
                                  <p:childTnLst>
                                    <p:set>
                                      <p:cBhvr>
                                        <p:cTn id="186" dur="1" fill="hold">
                                          <p:stCondLst>
                                            <p:cond delay="0"/>
                                          </p:stCondLst>
                                        </p:cTn>
                                        <p:tgtEl>
                                          <p:spTgt spid="61"/>
                                        </p:tgtEl>
                                        <p:attrNameLst>
                                          <p:attrName>style.visibility</p:attrName>
                                        </p:attrNameLst>
                                      </p:cBhvr>
                                      <p:to>
                                        <p:strVal val="visible"/>
                                      </p:to>
                                    </p:set>
                                    <p:animEffect transition="in" filter="fade">
                                      <p:cBhvr>
                                        <p:cTn id="187" dur="200"/>
                                        <p:tgtEl>
                                          <p:spTgt spid="61"/>
                                        </p:tgtEl>
                                      </p:cBhvr>
                                    </p:animEffect>
                                  </p:childTnLst>
                                </p:cTn>
                              </p:par>
                            </p:childTnLst>
                          </p:cTn>
                        </p:par>
                        <p:par>
                          <p:cTn id="188" fill="hold">
                            <p:stCondLst>
                              <p:cond delay="9200"/>
                            </p:stCondLst>
                            <p:childTnLst>
                              <p:par>
                                <p:cTn id="189" presetID="10" presetClass="entr" presetSubtype="0" fill="hold" grpId="0" nodeType="afterEffect">
                                  <p:stCondLst>
                                    <p:cond delay="0"/>
                                  </p:stCondLst>
                                  <p:childTnLst>
                                    <p:set>
                                      <p:cBhvr>
                                        <p:cTn id="190" dur="1" fill="hold">
                                          <p:stCondLst>
                                            <p:cond delay="0"/>
                                          </p:stCondLst>
                                        </p:cTn>
                                        <p:tgtEl>
                                          <p:spTgt spid="60"/>
                                        </p:tgtEl>
                                        <p:attrNameLst>
                                          <p:attrName>style.visibility</p:attrName>
                                        </p:attrNameLst>
                                      </p:cBhvr>
                                      <p:to>
                                        <p:strVal val="visible"/>
                                      </p:to>
                                    </p:set>
                                    <p:animEffect transition="in" filter="fade">
                                      <p:cBhvr>
                                        <p:cTn id="191" dur="2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14" grpId="0" animBg="1"/>
      <p:bldP spid="15" grpId="0" animBg="1"/>
      <p:bldP spid="17" grpId="0" animBg="1"/>
      <p:bldP spid="18" grpId="0" animBg="1"/>
      <p:bldP spid="20" grpId="0" animBg="1"/>
      <p:bldP spid="22" grpId="0" animBg="1"/>
      <p:bldP spid="24" grpId="0" animBg="1"/>
      <p:bldP spid="25" grpId="0" animBg="1"/>
      <p:bldP spid="26" grpId="0" animBg="1"/>
      <p:bldP spid="31" grpId="0" animBg="1"/>
      <p:bldP spid="32" grpId="0" animBg="1"/>
      <p:bldP spid="33" grpId="0" animBg="1"/>
      <p:bldP spid="38" grpId="0" animBg="1"/>
      <p:bldP spid="42" grpId="0" animBg="1"/>
      <p:bldP spid="46" grpId="0" animBg="1"/>
      <p:bldP spid="51" grpId="0" animBg="1"/>
      <p:bldP spid="53" grpId="0" animBg="1"/>
      <p:bldP spid="59" grpId="0" animBg="1"/>
      <p:bldP spid="62" grpId="0" animBg="1"/>
      <p:bldP spid="75" grpId="0" animBg="1"/>
      <p:bldP spid="78" grpId="0" animBg="1"/>
      <p:bldP spid="81" grpId="0" animBg="1"/>
      <p:bldP spid="66" grpId="0" animBg="1"/>
      <p:bldP spid="93" grpId="0" animBg="1"/>
      <p:bldP spid="94" grpId="0" animBg="1"/>
      <p:bldP spid="95" grpId="0" animBg="1"/>
      <p:bldP spid="96" grpId="0" animBg="1"/>
      <p:bldP spid="107" grpId="0" animBg="1"/>
      <p:bldP spid="109" grpId="0" animBg="1"/>
      <p:bldP spid="110" grpId="0" animBg="1"/>
      <p:bldP spid="111" grpId="0" animBg="1"/>
      <p:bldP spid="112" grpId="0" animBg="1"/>
      <p:bldP spid="115" grpId="0" animBg="1"/>
      <p:bldP spid="116" grpId="0" animBg="1"/>
      <p:bldP spid="117" grpId="0" animBg="1"/>
      <p:bldP spid="60" grpId="0" animBg="1"/>
      <p:bldP spid="61" grpId="0" animBg="1"/>
      <p:bldP spid="64" grpId="0" animBg="1"/>
      <p:bldP spid="67" grpId="0" animBg="1"/>
      <p:bldP spid="68" grpId="0" animBg="1"/>
      <p:bldP spid="69" grpId="0" animBg="1"/>
      <p:bldP spid="21" grpId="0" animBg="1"/>
      <p:bldP spid="55" grpId="0" animBg="1"/>
      <p:bldP spid="37" grpId="0" animBg="1"/>
      <p:bldP spid="40" grpId="0" animBg="1"/>
    </p:bld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type="chartAndTx">
  <p:cSld name="Title, Ch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19125" y="290513"/>
            <a:ext cx="6391275" cy="635000"/>
          </a:xfrm>
        </p:spPr>
        <p:txBody>
          <a:bodyPr/>
          <a:lstStyle/>
          <a:p>
            <a:r>
              <a:rPr lang="en-US" smtClean="0"/>
              <a:t>Click to edit Master title style</a:t>
            </a:r>
            <a:endParaRPr lang="en-GB"/>
          </a:p>
        </p:txBody>
      </p:sp>
      <p:sp>
        <p:nvSpPr>
          <p:cNvPr id="3" name="Chart Placeholder 2"/>
          <p:cNvSpPr>
            <a:spLocks noGrp="1"/>
          </p:cNvSpPr>
          <p:nvPr>
            <p:ph type="chart" sz="half" idx="1"/>
          </p:nvPr>
        </p:nvSpPr>
        <p:spPr>
          <a:xfrm>
            <a:off x="966788" y="1546225"/>
            <a:ext cx="3656012" cy="5092700"/>
          </a:xfrm>
        </p:spPr>
        <p:txBody>
          <a:bodyPr/>
          <a:lstStyle/>
          <a:p>
            <a:pPr lvl="0"/>
            <a:endParaRPr lang="en-GB" noProof="0"/>
          </a:p>
        </p:txBody>
      </p:sp>
      <p:sp>
        <p:nvSpPr>
          <p:cNvPr id="4" name="Text Placeholder 3"/>
          <p:cNvSpPr>
            <a:spLocks noGrp="1"/>
          </p:cNvSpPr>
          <p:nvPr>
            <p:ph type="body" sz="half" idx="2"/>
          </p:nvPr>
        </p:nvSpPr>
        <p:spPr>
          <a:xfrm>
            <a:off x="4775200" y="1546225"/>
            <a:ext cx="3657600" cy="5092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fld id="{8AAB895D-EE4F-4776-AE15-5FBFA44D93AF}" type="datetime1">
              <a:rPr lang="en-GB"/>
              <a:pPr>
                <a:defRPr/>
              </a:pPr>
              <a:t>05/10/2020</a:t>
            </a:fld>
            <a:endParaRPr lang="en-GB"/>
          </a:p>
        </p:txBody>
      </p:sp>
    </p:spTree>
    <p:extLst>
      <p:ext uri="{BB962C8B-B14F-4D97-AF65-F5344CB8AC3E}">
        <p14:creationId xmlns:p14="http://schemas.microsoft.com/office/powerpoint/2010/main" val="3167472837"/>
      </p:ext>
    </p:extLst>
  </p:cSld>
  <p:clrMapOvr>
    <a:masterClrMapping/>
  </p:clrMapOvr>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Title - standard non-animated">
    <p:spTree>
      <p:nvGrpSpPr>
        <p:cNvPr id="1" name=""/>
        <p:cNvGrpSpPr/>
        <p:nvPr/>
      </p:nvGrpSpPr>
      <p:grpSpPr>
        <a:xfrm>
          <a:off x="0" y="0"/>
          <a:ext cx="0" cy="0"/>
          <a:chOff x="0" y="0"/>
          <a:chExt cx="0" cy="0"/>
        </a:xfrm>
      </p:grpSpPr>
      <p:sp>
        <p:nvSpPr>
          <p:cNvPr id="3" name="Rectangle 2"/>
          <p:cNvSpPr/>
          <p:nvPr userDrawn="1"/>
        </p:nvSpPr>
        <p:spPr>
          <a:xfrm>
            <a:off x="0" y="0"/>
            <a:ext cx="9144000" cy="6858000"/>
          </a:xfrm>
          <a:prstGeom prst="rect">
            <a:avLst/>
          </a:prstGeom>
          <a:gradFill flip="none" rotWithShape="1">
            <a:gsLst>
              <a:gs pos="0">
                <a:schemeClr val="accent2">
                  <a:lumMod val="50000"/>
                </a:schemeClr>
              </a:gs>
              <a:gs pos="22000">
                <a:schemeClr val="accent2"/>
              </a:gs>
              <a:gs pos="69000">
                <a:schemeClr val="tx2"/>
              </a:gs>
            </a:gsLst>
            <a:path path="circle">
              <a:fillToRect l="100000" t="100000"/>
            </a:path>
            <a:tileRect r="-100000" b="-100000"/>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Franklin Gothic Book"/>
            </a:endParaRP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87" y="4407789"/>
            <a:ext cx="9144000" cy="2176272"/>
          </a:xfrm>
          <a:prstGeom prst="rect">
            <a:avLst/>
          </a:prstGeom>
        </p:spPr>
      </p:pic>
      <p:sp>
        <p:nvSpPr>
          <p:cNvPr id="70" name="Title 1"/>
          <p:cNvSpPr>
            <a:spLocks noGrp="1"/>
          </p:cNvSpPr>
          <p:nvPr>
            <p:ph type="title" hasCustomPrompt="1"/>
          </p:nvPr>
        </p:nvSpPr>
        <p:spPr>
          <a:xfrm>
            <a:off x="719134" y="4893126"/>
            <a:ext cx="6291266" cy="727534"/>
          </a:xfrm>
        </p:spPr>
        <p:txBody>
          <a:bodyPr anchor="b">
            <a:normAutofit/>
          </a:bodyPr>
          <a:lstStyle>
            <a:lvl1pPr>
              <a:defRPr sz="3200" baseline="0"/>
            </a:lvl1pPr>
          </a:lstStyle>
          <a:p>
            <a:r>
              <a:rPr lang="en-US" dirty="0" smtClean="0"/>
              <a:t>Presentation title</a:t>
            </a:r>
            <a:endParaRPr lang="en-US" dirty="0"/>
          </a:p>
        </p:txBody>
      </p:sp>
      <p:sp>
        <p:nvSpPr>
          <p:cNvPr id="5" name="Text Placeholder 4"/>
          <p:cNvSpPr>
            <a:spLocks noGrp="1"/>
          </p:cNvSpPr>
          <p:nvPr>
            <p:ph type="body" sz="quarter" idx="10" hasCustomPrompt="1"/>
          </p:nvPr>
        </p:nvSpPr>
        <p:spPr>
          <a:xfrm>
            <a:off x="719138" y="5731785"/>
            <a:ext cx="6127750" cy="609600"/>
          </a:xfrm>
        </p:spPr>
        <p:txBody>
          <a:bodyPr/>
          <a:lstStyle>
            <a:lvl1pPr>
              <a:spcAft>
                <a:spcPts val="0"/>
              </a:spcAft>
              <a:defRPr>
                <a:solidFill>
                  <a:srgbClr val="00AE9E"/>
                </a:solidFill>
                <a:latin typeface="Bodoni MT" panose="02070603080606020203" pitchFamily="18" charset="0"/>
              </a:defRPr>
            </a:lvl1pPr>
          </a:lstStyle>
          <a:p>
            <a:pPr lvl="0"/>
            <a:r>
              <a:rPr lang="en-US" dirty="0" smtClean="0"/>
              <a:t>Presenter name</a:t>
            </a:r>
          </a:p>
          <a:p>
            <a:pPr lvl="0"/>
            <a:r>
              <a:rPr lang="en-US" dirty="0" smtClean="0"/>
              <a:t>Event name</a:t>
            </a:r>
          </a:p>
        </p:txBody>
      </p:sp>
    </p:spTree>
    <p:extLst>
      <p:ext uri="{BB962C8B-B14F-4D97-AF65-F5344CB8AC3E}">
        <p14:creationId xmlns:p14="http://schemas.microsoft.com/office/powerpoint/2010/main" val="2253309107"/>
      </p:ext>
    </p:extLst>
  </p:cSld>
  <p:clrMapOvr>
    <a:masterClrMapping/>
  </p:clrMapOvr>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Main 1">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dirty="0"/>
          </a:p>
        </p:txBody>
      </p:sp>
      <p:cxnSp>
        <p:nvCxnSpPr>
          <p:cNvPr id="166" name="Straight Connector 165"/>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7"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00C000"/>
                </a:solidFill>
                <a:latin typeface="Arial" panose="020B0604020202020204" pitchFamily="34" charset="0"/>
              </a:defRPr>
            </a:lvl1pPr>
          </a:lstStyle>
          <a:p>
            <a:r>
              <a:rPr lang="en-GB" smtClean="0"/>
              <a:t>PUBLIC</a:t>
            </a:r>
            <a:r>
              <a:rPr lang="en-GB" smtClean="0">
                <a:solidFill>
                  <a:srgbClr val="000000"/>
                </a:solidFill>
              </a:rPr>
              <a:t> </a:t>
            </a:r>
            <a:endParaRPr lang="en-GB">
              <a:solidFill>
                <a:srgbClr val="000000"/>
              </a:solidFill>
            </a:endParaRPr>
          </a:p>
        </p:txBody>
      </p:sp>
      <p:sp>
        <p:nvSpPr>
          <p:cNvPr id="59"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4" name="Text Placeholder 3"/>
          <p:cNvSpPr>
            <a:spLocks noGrp="1"/>
          </p:cNvSpPr>
          <p:nvPr>
            <p:ph type="body" sz="quarter" idx="10"/>
          </p:nvPr>
        </p:nvSpPr>
        <p:spPr>
          <a:xfrm>
            <a:off x="719138" y="1803400"/>
            <a:ext cx="7705725" cy="4321175"/>
          </a:xfrm>
        </p:spPr>
        <p:txBody>
          <a:bodyPr/>
          <a:lstStyle>
            <a:lvl1pPr>
              <a:defRPr sz="1600"/>
            </a:lvl1pPr>
            <a:lvl2pPr>
              <a:defRPr sz="1600"/>
            </a:lvl2pPr>
            <a:lvl3pPr>
              <a:defRPr sz="1600"/>
            </a:lvl3pPr>
            <a:lvl4pPr>
              <a:defRPr sz="1600"/>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Tree>
    <p:extLst>
      <p:ext uri="{BB962C8B-B14F-4D97-AF65-F5344CB8AC3E}">
        <p14:creationId xmlns:p14="http://schemas.microsoft.com/office/powerpoint/2010/main" val="2781337987"/>
      </p:ext>
    </p:extLst>
  </p:cSld>
  <p:clrMapOvr>
    <a:masterClrMapping/>
  </p:clrMapOvr>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268549443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4061939291"/>
      </p:ext>
    </p:extLst>
  </p:cSld>
  <p:clrMapOvr>
    <a:masterClrMapping/>
  </p:clrMapOvr>
  <p:timing>
    <p:tnLst>
      <p:par>
        <p:cTn id="1" dur="indefinite" restart="never" nodeType="tmRoot"/>
      </p:par>
    </p:tn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29_Custom Layout">
    <p:bg>
      <p:bgPr>
        <a:solidFill>
          <a:schemeClr val="accent6"/>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28041485"/>
      </p:ext>
    </p:extLst>
  </p:cSld>
  <p:clrMapOvr>
    <a:masterClrMapping/>
  </p:clrMapOvr>
  <p:timing>
    <p:tnLst>
      <p:par>
        <p:cTn id="1" dur="indefinite" restart="never" nodeType="tmRoot"/>
      </p:par>
    </p:tn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45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5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ectangle 5"/>
          <p:cNvSpPr/>
          <p:nvPr userDrawn="1"/>
        </p:nvSpPr>
        <p:spPr>
          <a:xfrm>
            <a:off x="0" y="0"/>
            <a:ext cx="9144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7000" dirty="0">
                <a:solidFill>
                  <a:srgbClr val="FFFFFF"/>
                </a:solidFill>
                <a:latin typeface="Franklin Gothic Book"/>
              </a:rPr>
              <a:t>Simple layouts</a:t>
            </a:r>
          </a:p>
        </p:txBody>
      </p:sp>
      <p:grpSp>
        <p:nvGrpSpPr>
          <p:cNvPr id="7" name="Group 6"/>
          <p:cNvGrpSpPr/>
          <p:nvPr userDrawn="1"/>
        </p:nvGrpSpPr>
        <p:grpSpPr>
          <a:xfrm>
            <a:off x="-903288" y="0"/>
            <a:ext cx="9902857"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034985213"/>
      </p:ext>
    </p:extLst>
  </p:cSld>
  <p:clrMapOvr>
    <a:masterClrMapping/>
  </p:clrMapOvr>
  <p:timing>
    <p:tnLst>
      <p:par>
        <p:cT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5_Single column layou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GB" dirty="0" smtClean="0"/>
              <a:t>Click to edit Master title style</a:t>
            </a:r>
            <a:endParaRPr lang="en-GB" dirty="0"/>
          </a:p>
        </p:txBody>
      </p:sp>
      <p:cxnSp>
        <p:nvCxnSpPr>
          <p:cNvPr id="166" name="Straight Connector 165"/>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6"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4AC23DB2-FB1A-4E43-8F6F-8E1E5CEC6EBA}" type="datetime3">
              <a:rPr lang="en-GB" smtClean="0">
                <a:solidFill>
                  <a:srgbClr val="00539B"/>
                </a:solidFill>
              </a:rPr>
              <a:pPr/>
              <a:t>5 October, 2020</a:t>
            </a:fld>
            <a:endParaRPr lang="en-GB" dirty="0">
              <a:solidFill>
                <a:srgbClr val="00539B"/>
              </a:solidFill>
            </a:endParaRPr>
          </a:p>
        </p:txBody>
      </p:sp>
      <p:sp>
        <p:nvSpPr>
          <p:cNvPr id="57"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9"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0"/>
          </p:nvPr>
        </p:nvSpPr>
        <p:spPr>
          <a:xfrm>
            <a:off x="719138" y="1803400"/>
            <a:ext cx="7705725" cy="4321175"/>
          </a:xfrm>
        </p:spPr>
        <p:txBody>
          <a:bodyPr/>
          <a:lstStyle>
            <a:lvl1pPr>
              <a:defRPr sz="1600"/>
            </a:lvl1pPr>
            <a:lvl2pPr>
              <a:defRPr sz="1600"/>
            </a:lvl2pPr>
            <a:lvl3pPr>
              <a:defRPr sz="1600"/>
            </a:lvl3pPr>
            <a:lvl4pPr>
              <a:defRPr sz="16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3690580363"/>
      </p:ext>
    </p:extLst>
  </p:cSld>
  <p:clrMapOvr>
    <a:masterClrMapping/>
  </p:clrMapOvr>
  <p:timing>
    <p:tnLst>
      <p:par>
        <p:cTn id="1" dur="indefinite" restart="never" nodeType="tmRoot"/>
      </p:par>
    </p:tn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6_Single column layou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GB" smtClean="0"/>
              <a:t>Click to edit Master title style</a:t>
            </a:r>
            <a:endParaRPr lang="en-GB" dirty="0"/>
          </a:p>
        </p:txBody>
      </p:sp>
      <p:cxnSp>
        <p:nvCxnSpPr>
          <p:cNvPr id="166" name="Straight Connector 165"/>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6"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4AC23DB2-FB1A-4E43-8F6F-8E1E5CEC6EBA}" type="datetime3">
              <a:rPr lang="en-GB" smtClean="0">
                <a:solidFill>
                  <a:srgbClr val="00539B"/>
                </a:solidFill>
              </a:rPr>
              <a:pPr/>
              <a:t>5 October, 2020</a:t>
            </a:fld>
            <a:endParaRPr lang="en-GB" dirty="0">
              <a:solidFill>
                <a:srgbClr val="00539B"/>
              </a:solidFill>
            </a:endParaRPr>
          </a:p>
        </p:txBody>
      </p:sp>
      <p:sp>
        <p:nvSpPr>
          <p:cNvPr id="57"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9"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0"/>
          </p:nvPr>
        </p:nvSpPr>
        <p:spPr>
          <a:xfrm>
            <a:off x="720725" y="1446213"/>
            <a:ext cx="7704138" cy="357187"/>
          </a:xfrm>
        </p:spPr>
        <p:txBody>
          <a:bodyPr/>
          <a:lstStyle>
            <a:lvl1pPr>
              <a:defRPr>
                <a:latin typeface="Franklin Gothic Medium" panose="020B0603020102020204" pitchFamily="34" charset="0"/>
              </a:defRPr>
            </a:lvl1pPr>
          </a:lstStyle>
          <a:p>
            <a:pPr lvl="0"/>
            <a:r>
              <a:rPr lang="en-US" dirty="0" smtClean="0"/>
              <a:t>Click to edit Master text styles</a:t>
            </a:r>
          </a:p>
        </p:txBody>
      </p:sp>
      <p:sp>
        <p:nvSpPr>
          <p:cNvPr id="6" name="Text Placeholder 5"/>
          <p:cNvSpPr>
            <a:spLocks noGrp="1"/>
          </p:cNvSpPr>
          <p:nvPr>
            <p:ph type="body" sz="quarter" idx="11"/>
          </p:nvPr>
        </p:nvSpPr>
        <p:spPr>
          <a:xfrm>
            <a:off x="720725" y="2168525"/>
            <a:ext cx="7704138" cy="39560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402413750"/>
      </p:ext>
    </p:extLst>
  </p:cSld>
  <p:clrMapOvr>
    <a:masterClrMapping/>
  </p:clrMapOvr>
  <p:timing>
    <p:tnLst>
      <p:par>
        <p:cTn id="1" dur="indefinite" restart="never" nodeType="tmRoot"/>
      </p:par>
    </p:tn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19134" y="0"/>
            <a:ext cx="6291266" cy="1079499"/>
          </a:xfrm>
        </p:spPr>
        <p:txBody>
          <a:bodyPr/>
          <a:lstStyle/>
          <a:p>
            <a:r>
              <a:rPr lang="en-GB" dirty="0" smtClean="0"/>
              <a:t>Click to edit Master title style</a:t>
            </a:r>
            <a:endParaRPr lang="en-US" dirty="0"/>
          </a:p>
        </p:txBody>
      </p:sp>
      <p:sp>
        <p:nvSpPr>
          <p:cNvPr id="54" name="Date Placeholder 3"/>
          <p:cNvSpPr>
            <a:spLocks noGrp="1"/>
          </p:cNvSpPr>
          <p:nvPr>
            <p:ph type="dt" sz="half" idx="10"/>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solidFill>
                  <a:srgbClr val="00539B"/>
                </a:solidFill>
              </a:rPr>
              <a:pPr/>
              <a:t>5 October, 2020</a:t>
            </a:fld>
            <a:endParaRPr lang="en-GB" dirty="0">
              <a:solidFill>
                <a:srgbClr val="00539B"/>
              </a:solidFill>
            </a:endParaRPr>
          </a:p>
        </p:txBody>
      </p:sp>
      <p:sp>
        <p:nvSpPr>
          <p:cNvPr id="55"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7"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5" name="Text Placeholder 4"/>
          <p:cNvSpPr>
            <a:spLocks noGrp="1"/>
          </p:cNvSpPr>
          <p:nvPr>
            <p:ph type="body" sz="quarter" idx="11"/>
          </p:nvPr>
        </p:nvSpPr>
        <p:spPr>
          <a:xfrm>
            <a:off x="719138" y="1446213"/>
            <a:ext cx="3605212" cy="50339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7" name="Text Placeholder 6"/>
          <p:cNvSpPr>
            <a:spLocks noGrp="1"/>
          </p:cNvSpPr>
          <p:nvPr>
            <p:ph type="body" sz="quarter" idx="12"/>
          </p:nvPr>
        </p:nvSpPr>
        <p:spPr>
          <a:xfrm>
            <a:off x="4819650" y="1446213"/>
            <a:ext cx="3605213" cy="50339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3799843232"/>
      </p:ext>
    </p:extLst>
  </p:cSld>
  <p:clrMapOvr>
    <a:masterClrMapping/>
  </p:clrMapOvr>
  <p:timing>
    <p:tnLst>
      <p:par>
        <p:cTn id="1" dur="indefinite" restart="never" nodeType="tmRoot"/>
      </p:par>
    </p:tn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46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5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ectangle 5"/>
          <p:cNvSpPr/>
          <p:nvPr userDrawn="1"/>
        </p:nvSpPr>
        <p:spPr>
          <a:xfrm>
            <a:off x="0" y="0"/>
            <a:ext cx="9144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7000" dirty="0">
                <a:solidFill>
                  <a:srgbClr val="FFFFFF"/>
                </a:solidFill>
                <a:latin typeface="Franklin Gothic Book"/>
              </a:rPr>
              <a:t>Layouts for charts, images, tables, smart art or video</a:t>
            </a:r>
          </a:p>
        </p:txBody>
      </p:sp>
      <p:grpSp>
        <p:nvGrpSpPr>
          <p:cNvPr id="7" name="Group 6"/>
          <p:cNvGrpSpPr/>
          <p:nvPr userDrawn="1"/>
        </p:nvGrpSpPr>
        <p:grpSpPr>
          <a:xfrm>
            <a:off x="-903288" y="0"/>
            <a:ext cx="9902857"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051228605"/>
      </p:ext>
    </p:extLst>
  </p:cSld>
  <p:clrMapOvr>
    <a:masterClrMapping/>
  </p:clrMapOvr>
  <p:timing>
    <p:tnLst>
      <p:par>
        <p:cTn id="1" dur="indefinite" restart="never" nodeType="tmRoot"/>
      </p:par>
    </p:tnLst>
  </p:timing>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ext + chart - standard">
    <p:spTree>
      <p:nvGrpSpPr>
        <p:cNvPr id="1" name=""/>
        <p:cNvGrpSpPr/>
        <p:nvPr/>
      </p:nvGrpSpPr>
      <p:grpSpPr>
        <a:xfrm>
          <a:off x="0" y="0"/>
          <a:ext cx="0" cy="0"/>
          <a:chOff x="0" y="0"/>
          <a:chExt cx="0" cy="0"/>
        </a:xfrm>
      </p:grpSpPr>
      <p:sp>
        <p:nvSpPr>
          <p:cNvPr id="5" name="Round Same Side Corner Rectangle 4"/>
          <p:cNvSpPr/>
          <p:nvPr userDrawn="1"/>
        </p:nvSpPr>
        <p:spPr>
          <a:xfrm>
            <a:off x="4819650" y="2160587"/>
            <a:ext cx="3579813" cy="4300538"/>
          </a:xfrm>
          <a:prstGeom prst="round2SameRect">
            <a:avLst>
              <a:gd name="adj1" fmla="val 3390"/>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solidFill>
                <a:srgbClr val="FFFFFF"/>
              </a:solidFill>
              <a:latin typeface="Franklin Gothic Book"/>
            </a:endParaRPr>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B6178F0A-3EE0-4B48-8395-CF38F4590226}" type="datetime3">
              <a:rPr lang="en-GB" smtClean="0">
                <a:solidFill>
                  <a:srgbClr val="00539B"/>
                </a:solidFill>
              </a:rPr>
              <a:pPr/>
              <a:t>5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6"/>
          </p:nvPr>
        </p:nvSpPr>
        <p:spPr>
          <a:xfrm>
            <a:off x="719138" y="2168525"/>
            <a:ext cx="3605212" cy="43180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
        <p:nvSpPr>
          <p:cNvPr id="9" name="Content Placeholder 8"/>
          <p:cNvSpPr>
            <a:spLocks noGrp="1"/>
          </p:cNvSpPr>
          <p:nvPr>
            <p:ph sz="quarter" idx="17" hasCustomPrompt="1"/>
          </p:nvPr>
        </p:nvSpPr>
        <p:spPr>
          <a:xfrm>
            <a:off x="4819650" y="2160588"/>
            <a:ext cx="3579813" cy="4300537"/>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Tree>
    <p:extLst>
      <p:ext uri="{BB962C8B-B14F-4D97-AF65-F5344CB8AC3E}">
        <p14:creationId xmlns:p14="http://schemas.microsoft.com/office/powerpoint/2010/main" val="1310470486"/>
      </p:ext>
    </p:extLst>
  </p:cSld>
  <p:clrMapOvr>
    <a:masterClrMapping/>
  </p:clrMapOvr>
  <p:timing>
    <p:tnLst>
      <p:par>
        <p:cTn id="1" dur="indefinite" restart="never" nodeType="tmRoot"/>
      </p:par>
    </p:tn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_text + char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B6178F0A-3EE0-4B48-8395-CF38F4590226}" type="datetime3">
              <a:rPr lang="en-GB" smtClean="0">
                <a:solidFill>
                  <a:srgbClr val="00539B"/>
                </a:solidFill>
              </a:rPr>
              <a:pPr/>
              <a:t>5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0" name="Round Same Side Corner Rectangle 9"/>
          <p:cNvSpPr/>
          <p:nvPr userDrawn="1"/>
        </p:nvSpPr>
        <p:spPr>
          <a:xfrm>
            <a:off x="4819649" y="2160587"/>
            <a:ext cx="3605215" cy="4300538"/>
          </a:xfrm>
          <a:prstGeom prst="round2SameRect">
            <a:avLst>
              <a:gd name="adj1" fmla="val 3390"/>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solidFill>
                <a:srgbClr val="FFFFFF"/>
              </a:solidFill>
              <a:latin typeface="Franklin Gothic Book"/>
            </a:endParaRPr>
          </a:p>
        </p:txBody>
      </p:sp>
      <p:sp>
        <p:nvSpPr>
          <p:cNvPr id="4" name="Text Placeholder 3"/>
          <p:cNvSpPr>
            <a:spLocks noGrp="1"/>
          </p:cNvSpPr>
          <p:nvPr>
            <p:ph type="body" sz="quarter" idx="16"/>
          </p:nvPr>
        </p:nvSpPr>
        <p:spPr>
          <a:xfrm>
            <a:off x="720725" y="2160588"/>
            <a:ext cx="3603625" cy="719137"/>
          </a:xfrm>
        </p:spPr>
        <p:txBody>
          <a:bodyPr/>
          <a:lstStyle>
            <a:lvl1pPr>
              <a:defRPr>
                <a:latin typeface="Franklin Gothic Medium" panose="020B0603020102020204" pitchFamily="34" charset="0"/>
              </a:defRPr>
            </a:lvl1pPr>
          </a:lstStyle>
          <a:p>
            <a:pPr lvl="0"/>
            <a:r>
              <a:rPr lang="en-US" dirty="0" smtClean="0"/>
              <a:t>Click to edit Master text styles</a:t>
            </a:r>
          </a:p>
        </p:txBody>
      </p:sp>
      <p:sp>
        <p:nvSpPr>
          <p:cNvPr id="6" name="Text Placeholder 5"/>
          <p:cNvSpPr>
            <a:spLocks noGrp="1"/>
          </p:cNvSpPr>
          <p:nvPr>
            <p:ph type="body" sz="quarter" idx="17"/>
          </p:nvPr>
        </p:nvSpPr>
        <p:spPr>
          <a:xfrm>
            <a:off x="720725" y="2879725"/>
            <a:ext cx="3603625" cy="36004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14" name="Content Placeholder 8"/>
          <p:cNvSpPr>
            <a:spLocks noGrp="1"/>
          </p:cNvSpPr>
          <p:nvPr>
            <p:ph sz="quarter" idx="18" hasCustomPrompt="1"/>
          </p:nvPr>
        </p:nvSpPr>
        <p:spPr>
          <a:xfrm>
            <a:off x="4819650" y="2160588"/>
            <a:ext cx="3579813" cy="4300537"/>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Tree>
    <p:extLst>
      <p:ext uri="{BB962C8B-B14F-4D97-AF65-F5344CB8AC3E}">
        <p14:creationId xmlns:p14="http://schemas.microsoft.com/office/powerpoint/2010/main" val="2990168727"/>
      </p:ext>
    </p:extLst>
  </p:cSld>
  <p:clrMapOvr>
    <a:masterClrMapping/>
  </p:clrMapOvr>
  <p:timing>
    <p:tnLst>
      <p:par>
        <p:cTn id="1" dur="indefinite" restart="never" nodeType="tmRoot"/>
      </p:par>
    </p:tn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2_text + char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B6178F0A-3EE0-4B48-8395-CF38F4590226}" type="datetime3">
              <a:rPr lang="en-GB" smtClean="0">
                <a:solidFill>
                  <a:srgbClr val="00539B"/>
                </a:solidFill>
              </a:rPr>
              <a:pPr/>
              <a:t>5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3" name="Round Same Side Corner Rectangle 12"/>
          <p:cNvSpPr/>
          <p:nvPr userDrawn="1"/>
        </p:nvSpPr>
        <p:spPr>
          <a:xfrm>
            <a:off x="4819649" y="2160587"/>
            <a:ext cx="3605215" cy="4300538"/>
          </a:xfrm>
          <a:prstGeom prst="round2SameRect">
            <a:avLst>
              <a:gd name="adj1" fmla="val 3390"/>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solidFill>
                <a:srgbClr val="FFFFFF"/>
              </a:solidFill>
              <a:latin typeface="Franklin Gothic Book"/>
            </a:endParaRPr>
          </a:p>
        </p:txBody>
      </p:sp>
      <p:sp>
        <p:nvSpPr>
          <p:cNvPr id="16" name="Text Placeholder 3"/>
          <p:cNvSpPr>
            <a:spLocks noGrp="1"/>
          </p:cNvSpPr>
          <p:nvPr>
            <p:ph type="body" sz="quarter" idx="16"/>
          </p:nvPr>
        </p:nvSpPr>
        <p:spPr>
          <a:xfrm>
            <a:off x="720725" y="2160588"/>
            <a:ext cx="3603625" cy="719137"/>
          </a:xfrm>
        </p:spPr>
        <p:txBody>
          <a:bodyPr/>
          <a:lstStyle>
            <a:lvl1pPr>
              <a:defRPr>
                <a:latin typeface="Franklin Gothic Medium" panose="020B0603020102020204" pitchFamily="34" charset="0"/>
              </a:defRPr>
            </a:lvl1pPr>
          </a:lstStyle>
          <a:p>
            <a:pPr lvl="0"/>
            <a:r>
              <a:rPr lang="en-US" dirty="0" smtClean="0"/>
              <a:t>Click to edit Master text styles</a:t>
            </a:r>
          </a:p>
        </p:txBody>
      </p:sp>
      <p:sp>
        <p:nvSpPr>
          <p:cNvPr id="17" name="Text Placeholder 5"/>
          <p:cNvSpPr>
            <a:spLocks noGrp="1"/>
          </p:cNvSpPr>
          <p:nvPr>
            <p:ph type="body" sz="quarter" idx="17"/>
          </p:nvPr>
        </p:nvSpPr>
        <p:spPr>
          <a:xfrm>
            <a:off x="720725" y="2879725"/>
            <a:ext cx="3603625" cy="36004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22" name="Text Placeholder 3"/>
          <p:cNvSpPr>
            <a:spLocks noGrp="1"/>
          </p:cNvSpPr>
          <p:nvPr>
            <p:ph type="body" sz="quarter" idx="18"/>
          </p:nvPr>
        </p:nvSpPr>
        <p:spPr>
          <a:xfrm>
            <a:off x="4950220" y="2312988"/>
            <a:ext cx="3329348" cy="566737"/>
          </a:xfrm>
        </p:spPr>
        <p:txBody>
          <a:bodyPr/>
          <a:lstStyle>
            <a:lvl1pPr>
              <a:defRPr sz="1800">
                <a:latin typeface="Franklin Gothic Medium" panose="020B0603020102020204" pitchFamily="34" charset="0"/>
              </a:defRPr>
            </a:lvl1pPr>
          </a:lstStyle>
          <a:p>
            <a:pPr lvl="0"/>
            <a:r>
              <a:rPr lang="en-US" dirty="0" smtClean="0"/>
              <a:t>Click to edit Master text styles</a:t>
            </a:r>
          </a:p>
        </p:txBody>
      </p:sp>
      <p:sp>
        <p:nvSpPr>
          <p:cNvPr id="23" name="Content Placeholder 8"/>
          <p:cNvSpPr>
            <a:spLocks noGrp="1"/>
          </p:cNvSpPr>
          <p:nvPr>
            <p:ph sz="quarter" idx="19" hasCustomPrompt="1"/>
          </p:nvPr>
        </p:nvSpPr>
        <p:spPr>
          <a:xfrm>
            <a:off x="4819650" y="2879725"/>
            <a:ext cx="3579813" cy="3581400"/>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Tree>
    <p:extLst>
      <p:ext uri="{BB962C8B-B14F-4D97-AF65-F5344CB8AC3E}">
        <p14:creationId xmlns:p14="http://schemas.microsoft.com/office/powerpoint/2010/main" val="3302290230"/>
      </p:ext>
    </p:extLst>
  </p:cSld>
  <p:clrMapOvr>
    <a:masterClrMapping/>
  </p:clrMapOvr>
  <p:timing>
    <p:tnLst>
      <p:par>
        <p:cTn id="1" dur="indefinite" restart="never" nodeType="tmRoot"/>
      </p:par>
    </p:tn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Chart + tex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cxnSp>
        <p:nvCxnSpPr>
          <p:cNvPr id="101" name="Straight Connector 100"/>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2"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C70A5BBD-BD63-F344-B625-7C085C238913}" type="datetime3">
              <a:rPr lang="en-GB" smtClean="0">
                <a:solidFill>
                  <a:srgbClr val="00539B"/>
                </a:solidFill>
              </a:rPr>
              <a:pPr/>
              <a:t>5 October, 2020</a:t>
            </a:fld>
            <a:endParaRPr lang="en-GB" dirty="0">
              <a:solidFill>
                <a:srgbClr val="00539B"/>
              </a:solidFill>
            </a:endParaRPr>
          </a:p>
        </p:txBody>
      </p:sp>
      <p:sp>
        <p:nvSpPr>
          <p:cNvPr id="103"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5"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5" name="Round Same Side Corner Rectangle 14"/>
          <p:cNvSpPr/>
          <p:nvPr userDrawn="1"/>
        </p:nvSpPr>
        <p:spPr>
          <a:xfrm>
            <a:off x="719135" y="2145505"/>
            <a:ext cx="3605215" cy="4300538"/>
          </a:xfrm>
          <a:prstGeom prst="round2SameRect">
            <a:avLst>
              <a:gd name="adj1" fmla="val 3390"/>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solidFill>
                <a:srgbClr val="FFFFFF"/>
              </a:solidFill>
              <a:latin typeface="Franklin Gothic Book"/>
            </a:endParaRPr>
          </a:p>
        </p:txBody>
      </p:sp>
      <p:sp>
        <p:nvSpPr>
          <p:cNvPr id="17" name="Text Placeholder 5"/>
          <p:cNvSpPr>
            <a:spLocks noGrp="1"/>
          </p:cNvSpPr>
          <p:nvPr>
            <p:ph type="body" sz="quarter" idx="17"/>
          </p:nvPr>
        </p:nvSpPr>
        <p:spPr>
          <a:xfrm>
            <a:off x="4803774" y="2178844"/>
            <a:ext cx="3603625" cy="4319587"/>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19" name="Content Placeholder 8"/>
          <p:cNvSpPr>
            <a:spLocks noGrp="1"/>
          </p:cNvSpPr>
          <p:nvPr>
            <p:ph sz="quarter" idx="19" hasCustomPrompt="1"/>
          </p:nvPr>
        </p:nvSpPr>
        <p:spPr>
          <a:xfrm>
            <a:off x="719136" y="2178844"/>
            <a:ext cx="3579813" cy="4267199"/>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Tree>
    <p:extLst>
      <p:ext uri="{BB962C8B-B14F-4D97-AF65-F5344CB8AC3E}">
        <p14:creationId xmlns:p14="http://schemas.microsoft.com/office/powerpoint/2010/main" val="1131725906"/>
      </p:ext>
    </p:extLst>
  </p:cSld>
  <p:clrMapOvr>
    <a:masterClrMapping/>
  </p:clrMapOvr>
  <p:timing>
    <p:tnLst>
      <p:par>
        <p:cTn id="1" dur="indefinite" restart="never" nodeType="tmRoot"/>
      </p:par>
    </p:tnLst>
  </p:timing>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_Chart + tex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cxnSp>
        <p:nvCxnSpPr>
          <p:cNvPr id="101" name="Straight Connector 100"/>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2"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C70A5BBD-BD63-F344-B625-7C085C238913}" type="datetime3">
              <a:rPr lang="en-GB" smtClean="0">
                <a:solidFill>
                  <a:srgbClr val="00539B"/>
                </a:solidFill>
              </a:rPr>
              <a:pPr/>
              <a:t>5 October, 2020</a:t>
            </a:fld>
            <a:endParaRPr lang="en-GB" dirty="0">
              <a:solidFill>
                <a:srgbClr val="00539B"/>
              </a:solidFill>
            </a:endParaRPr>
          </a:p>
        </p:txBody>
      </p:sp>
      <p:sp>
        <p:nvSpPr>
          <p:cNvPr id="103"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5"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5" name="Round Same Side Corner Rectangle 14"/>
          <p:cNvSpPr/>
          <p:nvPr userDrawn="1"/>
        </p:nvSpPr>
        <p:spPr>
          <a:xfrm>
            <a:off x="719135" y="2145505"/>
            <a:ext cx="3605215" cy="4300538"/>
          </a:xfrm>
          <a:prstGeom prst="round2SameRect">
            <a:avLst>
              <a:gd name="adj1" fmla="val 3390"/>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solidFill>
                <a:srgbClr val="FFFFFF"/>
              </a:solidFill>
              <a:latin typeface="Franklin Gothic Book"/>
            </a:endParaRPr>
          </a:p>
        </p:txBody>
      </p:sp>
      <p:sp>
        <p:nvSpPr>
          <p:cNvPr id="16" name="Text Placeholder 3"/>
          <p:cNvSpPr>
            <a:spLocks noGrp="1"/>
          </p:cNvSpPr>
          <p:nvPr>
            <p:ph type="body" sz="quarter" idx="16"/>
          </p:nvPr>
        </p:nvSpPr>
        <p:spPr>
          <a:xfrm>
            <a:off x="4803774" y="2178844"/>
            <a:ext cx="3603625" cy="719137"/>
          </a:xfrm>
        </p:spPr>
        <p:txBody>
          <a:bodyPr/>
          <a:lstStyle>
            <a:lvl1pPr>
              <a:defRPr>
                <a:latin typeface="Franklin Gothic Medium" panose="020B0603020102020204" pitchFamily="34" charset="0"/>
              </a:defRPr>
            </a:lvl1pPr>
          </a:lstStyle>
          <a:p>
            <a:pPr lvl="0"/>
            <a:r>
              <a:rPr lang="en-US" dirty="0" smtClean="0"/>
              <a:t>Click to edit Master text styles</a:t>
            </a:r>
          </a:p>
        </p:txBody>
      </p:sp>
      <p:sp>
        <p:nvSpPr>
          <p:cNvPr id="17" name="Text Placeholder 5"/>
          <p:cNvSpPr>
            <a:spLocks noGrp="1"/>
          </p:cNvSpPr>
          <p:nvPr>
            <p:ph type="body" sz="quarter" idx="17"/>
          </p:nvPr>
        </p:nvSpPr>
        <p:spPr>
          <a:xfrm>
            <a:off x="4803774" y="2897981"/>
            <a:ext cx="3603625" cy="36004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9" name="Content Placeholder 8"/>
          <p:cNvSpPr>
            <a:spLocks noGrp="1"/>
          </p:cNvSpPr>
          <p:nvPr>
            <p:ph sz="quarter" idx="19" hasCustomPrompt="1"/>
          </p:nvPr>
        </p:nvSpPr>
        <p:spPr>
          <a:xfrm>
            <a:off x="719136" y="2178844"/>
            <a:ext cx="3579813" cy="4267199"/>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Tree>
    <p:extLst>
      <p:ext uri="{BB962C8B-B14F-4D97-AF65-F5344CB8AC3E}">
        <p14:creationId xmlns:p14="http://schemas.microsoft.com/office/powerpoint/2010/main" val="3658048057"/>
      </p:ext>
    </p:extLst>
  </p:cSld>
  <p:clrMapOvr>
    <a:masterClrMapping/>
  </p:clrMapOvr>
  <p:timing>
    <p:tnLst>
      <p:par>
        <p:cTn id="1" dur="indefinite" restart="never" nodeType="tmRoot"/>
      </p:par>
    </p:tn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4_Chart + tex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cxnSp>
        <p:nvCxnSpPr>
          <p:cNvPr id="101" name="Straight Connector 100"/>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2"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C70A5BBD-BD63-F344-B625-7C085C238913}" type="datetime3">
              <a:rPr lang="en-GB" smtClean="0">
                <a:solidFill>
                  <a:srgbClr val="00539B"/>
                </a:solidFill>
              </a:rPr>
              <a:pPr/>
              <a:t>5 October, 2020</a:t>
            </a:fld>
            <a:endParaRPr lang="en-GB" dirty="0">
              <a:solidFill>
                <a:srgbClr val="00539B"/>
              </a:solidFill>
            </a:endParaRPr>
          </a:p>
        </p:txBody>
      </p:sp>
      <p:sp>
        <p:nvSpPr>
          <p:cNvPr id="103"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5"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5" name="Round Same Side Corner Rectangle 14"/>
          <p:cNvSpPr/>
          <p:nvPr userDrawn="1"/>
        </p:nvSpPr>
        <p:spPr>
          <a:xfrm>
            <a:off x="719135" y="2145505"/>
            <a:ext cx="3605215" cy="4300538"/>
          </a:xfrm>
          <a:prstGeom prst="round2SameRect">
            <a:avLst>
              <a:gd name="adj1" fmla="val 3390"/>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solidFill>
                <a:srgbClr val="FFFFFF"/>
              </a:solidFill>
              <a:latin typeface="Franklin Gothic Book"/>
            </a:endParaRPr>
          </a:p>
        </p:txBody>
      </p:sp>
      <p:sp>
        <p:nvSpPr>
          <p:cNvPr id="16" name="Text Placeholder 3"/>
          <p:cNvSpPr>
            <a:spLocks noGrp="1"/>
          </p:cNvSpPr>
          <p:nvPr>
            <p:ph type="body" sz="quarter" idx="16"/>
          </p:nvPr>
        </p:nvSpPr>
        <p:spPr>
          <a:xfrm>
            <a:off x="4803774" y="2178844"/>
            <a:ext cx="3603625" cy="719137"/>
          </a:xfrm>
        </p:spPr>
        <p:txBody>
          <a:bodyPr/>
          <a:lstStyle>
            <a:lvl1pPr>
              <a:defRPr>
                <a:latin typeface="Franklin Gothic Medium" panose="020B0603020102020204" pitchFamily="34" charset="0"/>
              </a:defRPr>
            </a:lvl1pPr>
          </a:lstStyle>
          <a:p>
            <a:pPr lvl="0"/>
            <a:r>
              <a:rPr lang="en-US" dirty="0" smtClean="0"/>
              <a:t>Click to edit Master text styles</a:t>
            </a:r>
          </a:p>
        </p:txBody>
      </p:sp>
      <p:sp>
        <p:nvSpPr>
          <p:cNvPr id="17" name="Text Placeholder 5"/>
          <p:cNvSpPr>
            <a:spLocks noGrp="1"/>
          </p:cNvSpPr>
          <p:nvPr>
            <p:ph type="body" sz="quarter" idx="17"/>
          </p:nvPr>
        </p:nvSpPr>
        <p:spPr>
          <a:xfrm>
            <a:off x="4803774" y="2897981"/>
            <a:ext cx="3603625" cy="36004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8" name="Text Placeholder 3"/>
          <p:cNvSpPr>
            <a:spLocks noGrp="1"/>
          </p:cNvSpPr>
          <p:nvPr>
            <p:ph type="body" sz="quarter" idx="18"/>
          </p:nvPr>
        </p:nvSpPr>
        <p:spPr>
          <a:xfrm>
            <a:off x="849706" y="2297906"/>
            <a:ext cx="3329348" cy="566737"/>
          </a:xfrm>
        </p:spPr>
        <p:txBody>
          <a:bodyPr/>
          <a:lstStyle>
            <a:lvl1pPr>
              <a:defRPr sz="1800">
                <a:latin typeface="Franklin Gothic Medium" panose="020B0603020102020204" pitchFamily="34" charset="0"/>
              </a:defRPr>
            </a:lvl1pPr>
          </a:lstStyle>
          <a:p>
            <a:pPr lvl="0"/>
            <a:r>
              <a:rPr lang="en-US" dirty="0" smtClean="0"/>
              <a:t>Click to edit Master text styles</a:t>
            </a:r>
          </a:p>
        </p:txBody>
      </p:sp>
      <p:sp>
        <p:nvSpPr>
          <p:cNvPr id="19" name="Content Placeholder 8"/>
          <p:cNvSpPr>
            <a:spLocks noGrp="1"/>
          </p:cNvSpPr>
          <p:nvPr>
            <p:ph sz="quarter" idx="19" hasCustomPrompt="1"/>
          </p:nvPr>
        </p:nvSpPr>
        <p:spPr>
          <a:xfrm>
            <a:off x="719136" y="2864643"/>
            <a:ext cx="3579813" cy="3581400"/>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Tree>
    <p:extLst>
      <p:ext uri="{BB962C8B-B14F-4D97-AF65-F5344CB8AC3E}">
        <p14:creationId xmlns:p14="http://schemas.microsoft.com/office/powerpoint/2010/main" val="2878189557"/>
      </p:ext>
    </p:extLst>
  </p:cSld>
  <p:clrMapOvr>
    <a:masterClrMapping/>
  </p:clrMapOvr>
  <p:timing>
    <p:tnLst>
      <p:par>
        <p:cTn id="1" dur="indefinite" restart="never" nodeType="tmRoot"/>
      </p:par>
    </p:tn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ext + large chart">
    <p:spTree>
      <p:nvGrpSpPr>
        <p:cNvPr id="1" name=""/>
        <p:cNvGrpSpPr/>
        <p:nvPr/>
      </p:nvGrpSpPr>
      <p:grpSpPr>
        <a:xfrm>
          <a:off x="0" y="0"/>
          <a:ext cx="0" cy="0"/>
          <a:chOff x="0" y="0"/>
          <a:chExt cx="0" cy="0"/>
        </a:xfrm>
      </p:grpSpPr>
      <p:sp>
        <p:nvSpPr>
          <p:cNvPr id="5" name="Round Same Side Corner Rectangle 4"/>
          <p:cNvSpPr/>
          <p:nvPr userDrawn="1"/>
        </p:nvSpPr>
        <p:spPr>
          <a:xfrm>
            <a:off x="3609976" y="2160587"/>
            <a:ext cx="4789488" cy="4300538"/>
          </a:xfrm>
          <a:prstGeom prst="round2SameRect">
            <a:avLst>
              <a:gd name="adj1" fmla="val 3390"/>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solidFill>
                <a:srgbClr val="FFFFFF"/>
              </a:solidFill>
              <a:latin typeface="Franklin Gothic Book"/>
            </a:endParaRPr>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B6178F0A-3EE0-4B48-8395-CF38F4590226}" type="datetime3">
              <a:rPr lang="en-GB" smtClean="0">
                <a:solidFill>
                  <a:srgbClr val="00539B"/>
                </a:solidFill>
              </a:rPr>
              <a:pPr/>
              <a:t>5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6"/>
          </p:nvPr>
        </p:nvSpPr>
        <p:spPr>
          <a:xfrm>
            <a:off x="719138" y="2168525"/>
            <a:ext cx="2519361" cy="43180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
        <p:nvSpPr>
          <p:cNvPr id="9" name="Content Placeholder 8"/>
          <p:cNvSpPr>
            <a:spLocks noGrp="1"/>
          </p:cNvSpPr>
          <p:nvPr>
            <p:ph sz="quarter" idx="17" hasCustomPrompt="1"/>
          </p:nvPr>
        </p:nvSpPr>
        <p:spPr>
          <a:xfrm>
            <a:off x="3609976" y="2160588"/>
            <a:ext cx="4789488" cy="4300537"/>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Tree>
    <p:extLst>
      <p:ext uri="{BB962C8B-B14F-4D97-AF65-F5344CB8AC3E}">
        <p14:creationId xmlns:p14="http://schemas.microsoft.com/office/powerpoint/2010/main" val="228250348"/>
      </p:ext>
    </p:extLst>
  </p:cSld>
  <p:clrMapOvr>
    <a:masterClrMapping/>
  </p:clrMapOvr>
  <p:timing>
    <p:tnLst>
      <p:par>
        <p:cTn id="1" dur="indefinite" restart="never" nodeType="tmRoot"/>
      </p:par>
    </p:tnLst>
  </p:timing>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large chart + text">
    <p:spTree>
      <p:nvGrpSpPr>
        <p:cNvPr id="1" name=""/>
        <p:cNvGrpSpPr/>
        <p:nvPr/>
      </p:nvGrpSpPr>
      <p:grpSpPr>
        <a:xfrm>
          <a:off x="0" y="0"/>
          <a:ext cx="0" cy="0"/>
          <a:chOff x="0" y="0"/>
          <a:chExt cx="0" cy="0"/>
        </a:xfrm>
      </p:grpSpPr>
      <p:sp>
        <p:nvSpPr>
          <p:cNvPr id="5" name="Round Same Side Corner Rectangle 4"/>
          <p:cNvSpPr/>
          <p:nvPr userDrawn="1"/>
        </p:nvSpPr>
        <p:spPr>
          <a:xfrm>
            <a:off x="387350" y="2170906"/>
            <a:ext cx="4789488" cy="4300538"/>
          </a:xfrm>
          <a:prstGeom prst="round2SameRect">
            <a:avLst>
              <a:gd name="adj1" fmla="val 3390"/>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solidFill>
                <a:srgbClr val="FFFFFF"/>
              </a:solidFill>
              <a:latin typeface="Franklin Gothic Book"/>
            </a:endParaRPr>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B6178F0A-3EE0-4B48-8395-CF38F4590226}" type="datetime3">
              <a:rPr lang="en-GB" smtClean="0">
                <a:solidFill>
                  <a:srgbClr val="00539B"/>
                </a:solidFill>
              </a:rPr>
              <a:pPr/>
              <a:t>5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6"/>
          </p:nvPr>
        </p:nvSpPr>
        <p:spPr>
          <a:xfrm>
            <a:off x="5535614" y="2162175"/>
            <a:ext cx="2884486" cy="43180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
        <p:nvSpPr>
          <p:cNvPr id="9" name="Content Placeholder 8"/>
          <p:cNvSpPr>
            <a:spLocks noGrp="1"/>
          </p:cNvSpPr>
          <p:nvPr>
            <p:ph sz="quarter" idx="17" hasCustomPrompt="1"/>
          </p:nvPr>
        </p:nvSpPr>
        <p:spPr>
          <a:xfrm>
            <a:off x="376238" y="2157412"/>
            <a:ext cx="4789488" cy="4300537"/>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Tree>
    <p:extLst>
      <p:ext uri="{BB962C8B-B14F-4D97-AF65-F5344CB8AC3E}">
        <p14:creationId xmlns:p14="http://schemas.microsoft.com/office/powerpoint/2010/main" val="4240588429"/>
      </p:ext>
    </p:extLst>
  </p:cSld>
  <p:clrMapOvr>
    <a:masterClrMapping/>
  </p:clrMapOvr>
  <p:timing>
    <p:tnLst>
      <p:par>
        <p:cTn id="1" dur="indefinite" restart="never" nodeType="tmRoot"/>
      </p:par>
    </p:tnLst>
  </p:timing>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Chart + chart">
    <p:spTree>
      <p:nvGrpSpPr>
        <p:cNvPr id="1" name=""/>
        <p:cNvGrpSpPr/>
        <p:nvPr/>
      </p:nvGrpSpPr>
      <p:grpSpPr>
        <a:xfrm>
          <a:off x="0" y="0"/>
          <a:ext cx="0" cy="0"/>
          <a:chOff x="0" y="0"/>
          <a:chExt cx="0" cy="0"/>
        </a:xfrm>
      </p:grpSpPr>
      <p:sp>
        <p:nvSpPr>
          <p:cNvPr id="5" name="Round Same Side Corner Rectangle 4"/>
          <p:cNvSpPr/>
          <p:nvPr userDrawn="1"/>
        </p:nvSpPr>
        <p:spPr>
          <a:xfrm>
            <a:off x="720724" y="2168525"/>
            <a:ext cx="3598861" cy="4292599"/>
          </a:xfrm>
          <a:prstGeom prst="round2SameRect">
            <a:avLst>
              <a:gd name="adj1" fmla="val 2774"/>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solidFill>
                <a:srgbClr val="FFFFFF"/>
              </a:solidFill>
              <a:latin typeface="Franklin Gothic Book"/>
            </a:endParaRPr>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cxnSp>
        <p:nvCxnSpPr>
          <p:cNvPr id="101" name="Straight Connector 100"/>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2"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C70A5BBD-BD63-F344-B625-7C085C238913}" type="datetime3">
              <a:rPr lang="en-GB" smtClean="0">
                <a:solidFill>
                  <a:srgbClr val="00539B"/>
                </a:solidFill>
              </a:rPr>
              <a:pPr/>
              <a:t>5 October, 2020</a:t>
            </a:fld>
            <a:endParaRPr lang="en-GB" dirty="0">
              <a:solidFill>
                <a:srgbClr val="00539B"/>
              </a:solidFill>
            </a:endParaRPr>
          </a:p>
        </p:txBody>
      </p:sp>
      <p:sp>
        <p:nvSpPr>
          <p:cNvPr id="103"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5"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04" name="Round Same Side Corner Rectangle 103"/>
          <p:cNvSpPr/>
          <p:nvPr userDrawn="1"/>
        </p:nvSpPr>
        <p:spPr>
          <a:xfrm>
            <a:off x="4819650" y="2159700"/>
            <a:ext cx="3605213" cy="4300537"/>
          </a:xfrm>
          <a:prstGeom prst="round2SameRect">
            <a:avLst>
              <a:gd name="adj1" fmla="val 2774"/>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solidFill>
                <a:srgbClr val="FFFFFF"/>
              </a:solidFill>
              <a:latin typeface="Franklin Gothic Book"/>
            </a:endParaRPr>
          </a:p>
        </p:txBody>
      </p:sp>
      <p:sp>
        <p:nvSpPr>
          <p:cNvPr id="4" name="Content Placeholder 3"/>
          <p:cNvSpPr>
            <a:spLocks noGrp="1"/>
          </p:cNvSpPr>
          <p:nvPr>
            <p:ph sz="quarter" idx="10" hasCustomPrompt="1"/>
          </p:nvPr>
        </p:nvSpPr>
        <p:spPr>
          <a:xfrm>
            <a:off x="719138" y="2159000"/>
            <a:ext cx="3600450" cy="4327525"/>
          </a:xfrm>
        </p:spPr>
        <p:txBody>
          <a:bodyPr/>
          <a:lstStyle>
            <a:lvl1pPr>
              <a:defRPr baseline="0"/>
            </a:lvl1pPr>
          </a:lstStyle>
          <a:p>
            <a:pPr lvl="0"/>
            <a:r>
              <a:rPr lang="en-US" dirty="0" smtClean="0"/>
              <a:t>Click icon to insert object</a:t>
            </a:r>
          </a:p>
        </p:txBody>
      </p:sp>
      <p:sp>
        <p:nvSpPr>
          <p:cNvPr id="13" name="Content Placeholder 3"/>
          <p:cNvSpPr>
            <a:spLocks noGrp="1"/>
          </p:cNvSpPr>
          <p:nvPr>
            <p:ph sz="quarter" idx="11" hasCustomPrompt="1"/>
          </p:nvPr>
        </p:nvSpPr>
        <p:spPr>
          <a:xfrm>
            <a:off x="4819650" y="2159000"/>
            <a:ext cx="3600450" cy="4327525"/>
          </a:xfrm>
        </p:spPr>
        <p:txBody>
          <a:bodyPr/>
          <a:lstStyle>
            <a:lvl1pPr>
              <a:defRPr baseline="0"/>
            </a:lvl1pPr>
          </a:lstStyle>
          <a:p>
            <a:pPr lvl="0"/>
            <a:r>
              <a:rPr lang="en-US" dirty="0" smtClean="0"/>
              <a:t>Click icon to insert object</a:t>
            </a:r>
          </a:p>
        </p:txBody>
      </p:sp>
    </p:spTree>
    <p:extLst>
      <p:ext uri="{BB962C8B-B14F-4D97-AF65-F5344CB8AC3E}">
        <p14:creationId xmlns:p14="http://schemas.microsoft.com/office/powerpoint/2010/main" val="3362772046"/>
      </p:ext>
    </p:extLst>
  </p:cSld>
  <p:clrMapOvr>
    <a:masterClrMapping/>
  </p:clrMapOvr>
  <p:timing>
    <p:tnLst>
      <p:par>
        <p:cTn id="1" dur="indefinite" restart="never" nodeType="tmRoot"/>
      </p:par>
    </p:tnLst>
  </p:timing>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Chart + chart - with titles">
    <p:spTree>
      <p:nvGrpSpPr>
        <p:cNvPr id="1" name=""/>
        <p:cNvGrpSpPr/>
        <p:nvPr/>
      </p:nvGrpSpPr>
      <p:grpSpPr>
        <a:xfrm>
          <a:off x="0" y="0"/>
          <a:ext cx="0" cy="0"/>
          <a:chOff x="0" y="0"/>
          <a:chExt cx="0" cy="0"/>
        </a:xfrm>
      </p:grpSpPr>
      <p:sp>
        <p:nvSpPr>
          <p:cNvPr id="5" name="Round Same Side Corner Rectangle 4"/>
          <p:cNvSpPr/>
          <p:nvPr userDrawn="1"/>
        </p:nvSpPr>
        <p:spPr>
          <a:xfrm>
            <a:off x="720725" y="2527301"/>
            <a:ext cx="3598861" cy="3933823"/>
          </a:xfrm>
          <a:prstGeom prst="round2SameRect">
            <a:avLst>
              <a:gd name="adj1" fmla="val 2774"/>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solidFill>
                <a:srgbClr val="FFFFFF"/>
              </a:solidFill>
              <a:latin typeface="Franklin Gothic Book"/>
            </a:endParaRPr>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cxnSp>
        <p:nvCxnSpPr>
          <p:cNvPr id="101" name="Straight Connector 100"/>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2"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C70A5BBD-BD63-F344-B625-7C085C238913}" type="datetime3">
              <a:rPr lang="en-GB" smtClean="0">
                <a:solidFill>
                  <a:srgbClr val="00539B"/>
                </a:solidFill>
              </a:rPr>
              <a:pPr/>
              <a:t>5 October, 2020</a:t>
            </a:fld>
            <a:endParaRPr lang="en-GB" dirty="0">
              <a:solidFill>
                <a:srgbClr val="00539B"/>
              </a:solidFill>
            </a:endParaRPr>
          </a:p>
        </p:txBody>
      </p:sp>
      <p:sp>
        <p:nvSpPr>
          <p:cNvPr id="103"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5"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04" name="Round Same Side Corner Rectangle 103"/>
          <p:cNvSpPr/>
          <p:nvPr userDrawn="1"/>
        </p:nvSpPr>
        <p:spPr>
          <a:xfrm>
            <a:off x="4819650" y="2527301"/>
            <a:ext cx="3605213" cy="3932936"/>
          </a:xfrm>
          <a:prstGeom prst="round2SameRect">
            <a:avLst>
              <a:gd name="adj1" fmla="val 2774"/>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solidFill>
                <a:srgbClr val="FFFFFF"/>
              </a:solidFill>
              <a:latin typeface="Franklin Gothic Book"/>
            </a:endParaRPr>
          </a:p>
        </p:txBody>
      </p:sp>
      <p:sp>
        <p:nvSpPr>
          <p:cNvPr id="4" name="Text Placeholder 3"/>
          <p:cNvSpPr>
            <a:spLocks noGrp="1"/>
          </p:cNvSpPr>
          <p:nvPr>
            <p:ph type="body" sz="quarter" idx="20" hasCustomPrompt="1"/>
          </p:nvPr>
        </p:nvSpPr>
        <p:spPr>
          <a:xfrm>
            <a:off x="708025" y="1803401"/>
            <a:ext cx="7716838" cy="723900"/>
          </a:xfrm>
        </p:spPr>
        <p:txBody>
          <a:bodyPr/>
          <a:lstStyle>
            <a:lvl1pPr>
              <a:defRPr/>
            </a:lvl1pPr>
          </a:lstStyle>
          <a:p>
            <a:pPr lvl="0"/>
            <a:r>
              <a:rPr lang="en-US" dirty="0" smtClean="0"/>
              <a:t>Short intro text</a:t>
            </a:r>
          </a:p>
        </p:txBody>
      </p:sp>
      <p:sp>
        <p:nvSpPr>
          <p:cNvPr id="7" name="Text Placeholder 6"/>
          <p:cNvSpPr>
            <a:spLocks noGrp="1"/>
          </p:cNvSpPr>
          <p:nvPr>
            <p:ph type="body" sz="quarter" idx="21" hasCustomPrompt="1"/>
          </p:nvPr>
        </p:nvSpPr>
        <p:spPr>
          <a:xfrm>
            <a:off x="850900" y="2641600"/>
            <a:ext cx="3111500" cy="244475"/>
          </a:xfrm>
        </p:spPr>
        <p:txBody>
          <a:bodyPr/>
          <a:lstStyle>
            <a:lvl1pPr>
              <a:defRPr sz="1600" baseline="0">
                <a:latin typeface="Franklin Gothic Medium" panose="020B0603020102020204" pitchFamily="34" charset="0"/>
              </a:defRPr>
            </a:lvl1pPr>
          </a:lstStyle>
          <a:p>
            <a:pPr lvl="0"/>
            <a:r>
              <a:rPr lang="en-US" dirty="0" smtClean="0"/>
              <a:t>Chart title</a:t>
            </a:r>
          </a:p>
        </p:txBody>
      </p:sp>
      <p:sp>
        <p:nvSpPr>
          <p:cNvPr id="18" name="Text Placeholder 6"/>
          <p:cNvSpPr>
            <a:spLocks noGrp="1"/>
          </p:cNvSpPr>
          <p:nvPr>
            <p:ph type="body" sz="quarter" idx="22" hasCustomPrompt="1"/>
          </p:nvPr>
        </p:nvSpPr>
        <p:spPr>
          <a:xfrm>
            <a:off x="5073649" y="2616200"/>
            <a:ext cx="3111500" cy="269875"/>
          </a:xfrm>
        </p:spPr>
        <p:txBody>
          <a:bodyPr/>
          <a:lstStyle>
            <a:lvl1pPr>
              <a:defRPr sz="1600" baseline="0">
                <a:latin typeface="Franklin Gothic Medium" panose="020B0603020102020204" pitchFamily="34" charset="0"/>
              </a:defRPr>
            </a:lvl1pPr>
          </a:lstStyle>
          <a:p>
            <a:pPr lvl="0"/>
            <a:r>
              <a:rPr lang="en-US" dirty="0" smtClean="0"/>
              <a:t>Chart title</a:t>
            </a:r>
          </a:p>
        </p:txBody>
      </p:sp>
      <p:sp>
        <p:nvSpPr>
          <p:cNvPr id="9" name="Content Placeholder 8"/>
          <p:cNvSpPr>
            <a:spLocks noGrp="1"/>
          </p:cNvSpPr>
          <p:nvPr>
            <p:ph sz="quarter" idx="23"/>
          </p:nvPr>
        </p:nvSpPr>
        <p:spPr>
          <a:xfrm>
            <a:off x="720725" y="2886075"/>
            <a:ext cx="3603625" cy="3575050"/>
          </a:xfrm>
        </p:spPr>
        <p:txBody>
          <a:bodyPr/>
          <a:lstStyle>
            <a:lvl1pPr>
              <a:defRPr sz="1600"/>
            </a:lvl1pPr>
          </a:lstStyle>
          <a:p>
            <a:pPr lvl="0"/>
            <a:r>
              <a:rPr lang="en-US" dirty="0" smtClean="0"/>
              <a:t>Click to edit Master text styles</a:t>
            </a:r>
          </a:p>
        </p:txBody>
      </p:sp>
      <p:sp>
        <p:nvSpPr>
          <p:cNvPr id="21" name="Content Placeholder 8"/>
          <p:cNvSpPr>
            <a:spLocks noGrp="1"/>
          </p:cNvSpPr>
          <p:nvPr>
            <p:ph sz="quarter" idx="24"/>
          </p:nvPr>
        </p:nvSpPr>
        <p:spPr>
          <a:xfrm>
            <a:off x="4822825" y="2885187"/>
            <a:ext cx="3603625" cy="3575050"/>
          </a:xfrm>
        </p:spPr>
        <p:txBody>
          <a:bodyPr/>
          <a:lstStyle>
            <a:lvl1pPr>
              <a:defRPr sz="1600"/>
            </a:lvl1pPr>
          </a:lstStyle>
          <a:p>
            <a:pPr lvl="0"/>
            <a:r>
              <a:rPr lang="en-US" dirty="0" smtClean="0"/>
              <a:t>Click to edit Master text styles</a:t>
            </a:r>
          </a:p>
        </p:txBody>
      </p:sp>
    </p:spTree>
    <p:extLst>
      <p:ext uri="{BB962C8B-B14F-4D97-AF65-F5344CB8AC3E}">
        <p14:creationId xmlns:p14="http://schemas.microsoft.com/office/powerpoint/2010/main" val="3673951818"/>
      </p:ext>
    </p:extLst>
  </p:cSld>
  <p:clrMapOvr>
    <a:masterClrMapping/>
  </p:clrMapOvr>
  <p:timing>
    <p:tnLst>
      <p:par>
        <p:cTn id="1" dur="indefinite" restart="never" nodeType="tmRoot"/>
      </p:par>
    </p:tnLst>
  </p:timing>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2_Single chart">
    <p:spTree>
      <p:nvGrpSpPr>
        <p:cNvPr id="1" name=""/>
        <p:cNvGrpSpPr/>
        <p:nvPr/>
      </p:nvGrpSpPr>
      <p:grpSpPr>
        <a:xfrm>
          <a:off x="0" y="0"/>
          <a:ext cx="0" cy="0"/>
          <a:chOff x="0" y="0"/>
          <a:chExt cx="0" cy="0"/>
        </a:xfrm>
      </p:grpSpPr>
      <p:sp>
        <p:nvSpPr>
          <p:cNvPr id="4" name="Round Same Side Corner Rectangle 3"/>
          <p:cNvSpPr/>
          <p:nvPr userDrawn="1"/>
        </p:nvSpPr>
        <p:spPr>
          <a:xfrm>
            <a:off x="376238" y="2160587"/>
            <a:ext cx="8407400" cy="4300537"/>
          </a:xfrm>
          <a:prstGeom prst="round2SameRect">
            <a:avLst>
              <a:gd name="adj1" fmla="val 2789"/>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solidFill>
                <a:srgbClr val="FFFFFF"/>
              </a:solidFill>
              <a:latin typeface="Franklin Gothic Book"/>
            </a:endParaRPr>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dirty="0"/>
          </a:p>
        </p:txBody>
      </p:sp>
      <p:cxnSp>
        <p:nvCxnSpPr>
          <p:cNvPr id="98" name="Straight Connector 97"/>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99"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F7334817-FF7C-6948-966F-8ECFBE662A14}" type="datetime3">
              <a:rPr lang="en-GB" smtClean="0">
                <a:solidFill>
                  <a:srgbClr val="00539B"/>
                </a:solidFill>
              </a:rPr>
              <a:pPr/>
              <a:t>5 October, 2020</a:t>
            </a:fld>
            <a:endParaRPr lang="en-GB" dirty="0">
              <a:solidFill>
                <a:srgbClr val="00539B"/>
              </a:solidFill>
            </a:endParaRPr>
          </a:p>
        </p:txBody>
      </p:sp>
      <p:sp>
        <p:nvSpPr>
          <p:cNvPr id="100"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2"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5" name="Content Placeholder 4"/>
          <p:cNvSpPr>
            <a:spLocks noGrp="1"/>
          </p:cNvSpPr>
          <p:nvPr>
            <p:ph sz="quarter" idx="10" hasCustomPrompt="1"/>
          </p:nvPr>
        </p:nvSpPr>
        <p:spPr>
          <a:xfrm>
            <a:off x="376238" y="2168525"/>
            <a:ext cx="8407400" cy="4292600"/>
          </a:xfrm>
        </p:spPr>
        <p:txBody>
          <a:bodyPr/>
          <a:lstStyle>
            <a:lvl1pPr>
              <a:defRPr/>
            </a:lvl1pPr>
          </a:lstStyle>
          <a:p>
            <a:pPr lvl="0"/>
            <a:r>
              <a:rPr lang="en-US" dirty="0" smtClean="0"/>
              <a:t>Click icon to add object</a:t>
            </a:r>
          </a:p>
        </p:txBody>
      </p:sp>
    </p:spTree>
    <p:extLst>
      <p:ext uri="{BB962C8B-B14F-4D97-AF65-F5344CB8AC3E}">
        <p14:creationId xmlns:p14="http://schemas.microsoft.com/office/powerpoint/2010/main" val="2788077414"/>
      </p:ext>
    </p:extLst>
  </p:cSld>
  <p:clrMapOvr>
    <a:masterClrMapping/>
  </p:clrMapOvr>
  <p:timing>
    <p:tnLst>
      <p:par>
        <p:cTn id="1" dur="indefinite" restart="never" nodeType="tmRoot"/>
      </p:par>
    </p:tnLst>
  </p:timing>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Single chart">
    <p:spTree>
      <p:nvGrpSpPr>
        <p:cNvPr id="1" name=""/>
        <p:cNvGrpSpPr/>
        <p:nvPr/>
      </p:nvGrpSpPr>
      <p:grpSpPr>
        <a:xfrm>
          <a:off x="0" y="0"/>
          <a:ext cx="0" cy="0"/>
          <a:chOff x="0" y="0"/>
          <a:chExt cx="0" cy="0"/>
        </a:xfrm>
      </p:grpSpPr>
      <p:sp>
        <p:nvSpPr>
          <p:cNvPr id="4" name="Round Same Side Corner Rectangle 3"/>
          <p:cNvSpPr/>
          <p:nvPr userDrawn="1"/>
        </p:nvSpPr>
        <p:spPr>
          <a:xfrm>
            <a:off x="376238" y="2160587"/>
            <a:ext cx="8407400" cy="4300537"/>
          </a:xfrm>
          <a:prstGeom prst="round2SameRect">
            <a:avLst>
              <a:gd name="adj1" fmla="val 2789"/>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solidFill>
                <a:srgbClr val="FFFFFF"/>
              </a:solidFill>
              <a:latin typeface="Franklin Gothic Book"/>
            </a:endParaRPr>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dirty="0"/>
          </a:p>
        </p:txBody>
      </p:sp>
      <p:cxnSp>
        <p:nvCxnSpPr>
          <p:cNvPr id="98" name="Straight Connector 97"/>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99"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F7334817-FF7C-6948-966F-8ECFBE662A14}" type="datetime3">
              <a:rPr lang="en-GB" smtClean="0">
                <a:solidFill>
                  <a:srgbClr val="00539B"/>
                </a:solidFill>
              </a:rPr>
              <a:pPr/>
              <a:t>5 October, 2020</a:t>
            </a:fld>
            <a:endParaRPr lang="en-GB" dirty="0">
              <a:solidFill>
                <a:srgbClr val="00539B"/>
              </a:solidFill>
            </a:endParaRPr>
          </a:p>
        </p:txBody>
      </p:sp>
      <p:sp>
        <p:nvSpPr>
          <p:cNvPr id="100"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2"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5" name="Content Placeholder 4"/>
          <p:cNvSpPr>
            <a:spLocks noGrp="1"/>
          </p:cNvSpPr>
          <p:nvPr>
            <p:ph sz="quarter" idx="10" hasCustomPrompt="1"/>
          </p:nvPr>
        </p:nvSpPr>
        <p:spPr>
          <a:xfrm>
            <a:off x="376238" y="2168525"/>
            <a:ext cx="8407400" cy="4292600"/>
          </a:xfrm>
        </p:spPr>
        <p:txBody>
          <a:bodyPr/>
          <a:lstStyle>
            <a:lvl1pPr>
              <a:defRPr baseline="0"/>
            </a:lvl1pPr>
          </a:lstStyle>
          <a:p>
            <a:pPr lvl="0"/>
            <a:r>
              <a:rPr lang="en-US" dirty="0" smtClean="0"/>
              <a:t>Click icon to add object</a:t>
            </a:r>
          </a:p>
        </p:txBody>
      </p:sp>
    </p:spTree>
    <p:extLst>
      <p:ext uri="{BB962C8B-B14F-4D97-AF65-F5344CB8AC3E}">
        <p14:creationId xmlns:p14="http://schemas.microsoft.com/office/powerpoint/2010/main" val="3774533949"/>
      </p:ext>
    </p:extLst>
  </p:cSld>
  <p:clrMapOvr>
    <a:masterClrMapping/>
  </p:clrMapOvr>
  <p:timing>
    <p:tnLst>
      <p:par>
        <p:cTn id="1" dur="indefinite" restart="never" nodeType="tmRoot"/>
      </p:par>
    </p:tnLst>
  </p:timing>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Single chart - with title">
    <p:spTree>
      <p:nvGrpSpPr>
        <p:cNvPr id="1" name=""/>
        <p:cNvGrpSpPr/>
        <p:nvPr/>
      </p:nvGrpSpPr>
      <p:grpSpPr>
        <a:xfrm>
          <a:off x="0" y="0"/>
          <a:ext cx="0" cy="0"/>
          <a:chOff x="0" y="0"/>
          <a:chExt cx="0" cy="0"/>
        </a:xfrm>
      </p:grpSpPr>
      <p:sp>
        <p:nvSpPr>
          <p:cNvPr id="4" name="Round Same Side Corner Rectangle 3"/>
          <p:cNvSpPr/>
          <p:nvPr userDrawn="1"/>
        </p:nvSpPr>
        <p:spPr>
          <a:xfrm>
            <a:off x="376238" y="2160587"/>
            <a:ext cx="8407399" cy="4300537"/>
          </a:xfrm>
          <a:prstGeom prst="round2SameRect">
            <a:avLst>
              <a:gd name="adj1" fmla="val 2789"/>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solidFill>
                <a:srgbClr val="FFFFFF"/>
              </a:solidFill>
              <a:latin typeface="Franklin Gothic Book"/>
            </a:endParaRPr>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dirty="0"/>
          </a:p>
        </p:txBody>
      </p:sp>
      <p:cxnSp>
        <p:nvCxnSpPr>
          <p:cNvPr id="98" name="Straight Connector 97"/>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99"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F7334817-FF7C-6948-966F-8ECFBE662A14}" type="datetime3">
              <a:rPr lang="en-GB" smtClean="0">
                <a:solidFill>
                  <a:srgbClr val="00539B"/>
                </a:solidFill>
              </a:rPr>
              <a:pPr/>
              <a:t>5 October, 2020</a:t>
            </a:fld>
            <a:endParaRPr lang="en-GB" dirty="0">
              <a:solidFill>
                <a:srgbClr val="00539B"/>
              </a:solidFill>
            </a:endParaRPr>
          </a:p>
        </p:txBody>
      </p:sp>
      <p:sp>
        <p:nvSpPr>
          <p:cNvPr id="100"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2"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5" name="Content Placeholder 4"/>
          <p:cNvSpPr>
            <a:spLocks noGrp="1"/>
          </p:cNvSpPr>
          <p:nvPr>
            <p:ph sz="quarter" idx="17" hasCustomPrompt="1"/>
          </p:nvPr>
        </p:nvSpPr>
        <p:spPr>
          <a:xfrm>
            <a:off x="376238" y="2881311"/>
            <a:ext cx="8407400" cy="3605214"/>
          </a:xfrm>
        </p:spPr>
        <p:txBody>
          <a:bodyPr/>
          <a:lstStyle>
            <a:lvl1pPr>
              <a:defRPr baseline="0"/>
            </a:lvl1pPr>
          </a:lstStyle>
          <a:p>
            <a:pPr lvl="0"/>
            <a:r>
              <a:rPr lang="en-US" dirty="0" smtClean="0"/>
              <a:t>Click icon to add object</a:t>
            </a:r>
          </a:p>
        </p:txBody>
      </p:sp>
      <p:sp>
        <p:nvSpPr>
          <p:cNvPr id="7" name="Text Placeholder 6"/>
          <p:cNvSpPr>
            <a:spLocks noGrp="1"/>
          </p:cNvSpPr>
          <p:nvPr>
            <p:ph type="body" sz="quarter" idx="18" hasCustomPrompt="1"/>
          </p:nvPr>
        </p:nvSpPr>
        <p:spPr>
          <a:xfrm>
            <a:off x="720725" y="2273300"/>
            <a:ext cx="7704138" cy="608013"/>
          </a:xfrm>
        </p:spPr>
        <p:txBody>
          <a:bodyPr/>
          <a:lstStyle>
            <a:lvl1pPr>
              <a:defRPr sz="1800">
                <a:latin typeface="Franklin Gothic Medium" panose="020B0603020102020204" pitchFamily="34" charset="0"/>
              </a:defRPr>
            </a:lvl1pPr>
          </a:lstStyle>
          <a:p>
            <a:pPr lvl="0"/>
            <a:r>
              <a:rPr lang="en-US" dirty="0" smtClean="0"/>
              <a:t>Chart title</a:t>
            </a:r>
          </a:p>
        </p:txBody>
      </p:sp>
    </p:spTree>
    <p:extLst>
      <p:ext uri="{BB962C8B-B14F-4D97-AF65-F5344CB8AC3E}">
        <p14:creationId xmlns:p14="http://schemas.microsoft.com/office/powerpoint/2010/main" val="771152019"/>
      </p:ext>
    </p:extLst>
  </p:cSld>
  <p:clrMapOvr>
    <a:masterClrMapping/>
  </p:clrMapOvr>
  <p:timing>
    <p:tnLst>
      <p:par>
        <p:cTn id="1" dur="indefinite" restart="never" nodeType="tmRoot"/>
      </p:par>
    </p:tnLst>
  </p:timing>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47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5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ectangle 5"/>
          <p:cNvSpPr/>
          <p:nvPr userDrawn="1"/>
        </p:nvSpPr>
        <p:spPr>
          <a:xfrm>
            <a:off x="0" y="0"/>
            <a:ext cx="9144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7000" dirty="0">
                <a:solidFill>
                  <a:srgbClr val="FFFFFF"/>
                </a:solidFill>
                <a:latin typeface="Franklin Gothic Book"/>
              </a:rPr>
              <a:t>Layouts for</a:t>
            </a:r>
            <a:br>
              <a:rPr lang="en-US" sz="7000" dirty="0">
                <a:solidFill>
                  <a:srgbClr val="FFFFFF"/>
                </a:solidFill>
                <a:latin typeface="Franklin Gothic Book"/>
              </a:rPr>
            </a:br>
            <a:r>
              <a:rPr lang="en-US" sz="7000" dirty="0">
                <a:solidFill>
                  <a:srgbClr val="FFFFFF"/>
                </a:solidFill>
                <a:latin typeface="Franklin Gothic Book"/>
              </a:rPr>
              <a:t>complex text</a:t>
            </a:r>
          </a:p>
        </p:txBody>
      </p:sp>
      <p:grpSp>
        <p:nvGrpSpPr>
          <p:cNvPr id="7" name="Group 6"/>
          <p:cNvGrpSpPr/>
          <p:nvPr userDrawn="1"/>
        </p:nvGrpSpPr>
        <p:grpSpPr>
          <a:xfrm>
            <a:off x="-903288" y="0"/>
            <a:ext cx="9902857"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033579463"/>
      </p:ext>
    </p:extLst>
  </p:cSld>
  <p:clrMapOvr>
    <a:masterClrMapping/>
  </p:clrMapOvr>
  <p:timing>
    <p:tnLst>
      <p:par>
        <p:cTn id="1" dur="indefinite" restart="never" nodeType="tmRoot"/>
      </p:par>
    </p:tnLst>
  </p:timing>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6" name="Round Same Side Corner Rectangle 5"/>
          <p:cNvSpPr/>
          <p:nvPr userDrawn="1"/>
        </p:nvSpPr>
        <p:spPr>
          <a:xfrm>
            <a:off x="4319585" y="2160586"/>
            <a:ext cx="4319983" cy="4319413"/>
          </a:xfrm>
          <a:prstGeom prst="round2SameRect">
            <a:avLst>
              <a:gd name="adj1" fmla="val 3390"/>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solidFill>
                <a:srgbClr val="FFFFFF"/>
              </a:solidFill>
              <a:latin typeface="Franklin Gothic Book"/>
            </a:endParaRPr>
          </a:p>
        </p:txBody>
      </p:sp>
      <p:sp>
        <p:nvSpPr>
          <p:cNvPr id="65"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6"/>
          </p:nvPr>
        </p:nvSpPr>
        <p:spPr>
          <a:xfrm>
            <a:off x="6478586" y="4833942"/>
            <a:ext cx="1800982" cy="1286058"/>
          </a:xfrm>
          <a:prstGeom prst="roundRect">
            <a:avLst>
              <a:gd name="adj" fmla="val 10702"/>
            </a:avLst>
          </a:prstGeom>
        </p:spPr>
        <p:txBody>
          <a:bodyPr/>
          <a:lstStyle/>
          <a:p>
            <a:pPr lvl="0"/>
            <a:r>
              <a:rPr lang="en-US" noProof="0" dirty="0" smtClean="0"/>
              <a:t>Click icon to add picture</a:t>
            </a:r>
            <a:endParaRPr lang="en-GB" noProof="0" dirty="0"/>
          </a:p>
        </p:txBody>
      </p:sp>
      <p:pic>
        <p:nvPicPr>
          <p:cNvPr id="7" name="Picture 6" descr="inverted commas closed.png"/>
          <p:cNvPicPr>
            <a:picLocks noChangeAspect="1"/>
          </p:cNvPicPr>
          <p:nvPr userDrawn="1"/>
        </p:nvPicPr>
        <p:blipFill rotWithShape="1">
          <a:blip r:embed="rId3" cstate="email">
            <a:lum bright="70000" contrast="-70000"/>
            <a:extLst>
              <a:ext uri="{28A0092B-C50C-407E-A947-70E740481C1C}">
                <a14:useLocalDpi xmlns:a14="http://schemas.microsoft.com/office/drawing/2010/main" val="0"/>
              </a:ext>
            </a:extLst>
          </a:blip>
          <a:srcRect l="26489" t="54153" r="29554" b="26824"/>
          <a:stretch/>
        </p:blipFill>
        <p:spPr>
          <a:xfrm>
            <a:off x="7517819" y="3519690"/>
            <a:ext cx="762020" cy="542668"/>
          </a:xfrm>
          <a:prstGeom prst="rect">
            <a:avLst/>
          </a:prstGeom>
        </p:spPr>
      </p:pic>
      <p:pic>
        <p:nvPicPr>
          <p:cNvPr id="8" name="Picture 7" descr="inverted commas open.png"/>
          <p:cNvPicPr>
            <a:picLocks noChangeAspect="1"/>
          </p:cNvPicPr>
          <p:nvPr userDrawn="1"/>
        </p:nvPicPr>
        <p:blipFill rotWithShape="1">
          <a:blip r:embed="rId4" cstate="email">
            <a:lum bright="70000" contrast="-70000"/>
            <a:extLst>
              <a:ext uri="{28A0092B-C50C-407E-A947-70E740481C1C}">
                <a14:useLocalDpi xmlns:a14="http://schemas.microsoft.com/office/drawing/2010/main" val="0"/>
              </a:ext>
            </a:extLst>
          </a:blip>
          <a:srcRect l="29337" t="27276" r="30702" b="54153"/>
          <a:stretch/>
        </p:blipFill>
        <p:spPr>
          <a:xfrm>
            <a:off x="4678162" y="2348593"/>
            <a:ext cx="692748" cy="531132"/>
          </a:xfrm>
          <a:prstGeom prst="rect">
            <a:avLst/>
          </a:prstGeom>
        </p:spPr>
      </p:pic>
      <p:sp>
        <p:nvSpPr>
          <p:cNvPr id="13" name="Text Placeholder 6"/>
          <p:cNvSpPr>
            <a:spLocks noGrp="1"/>
          </p:cNvSpPr>
          <p:nvPr>
            <p:ph type="body" sz="quarter" idx="15"/>
          </p:nvPr>
        </p:nvSpPr>
        <p:spPr>
          <a:xfrm>
            <a:off x="5038723" y="2520950"/>
            <a:ext cx="2881313" cy="1449578"/>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12" name="Text Placeholder 6"/>
          <p:cNvSpPr>
            <a:spLocks noGrp="1"/>
          </p:cNvSpPr>
          <p:nvPr>
            <p:ph type="body" sz="quarter" idx="14"/>
          </p:nvPr>
        </p:nvSpPr>
        <p:spPr>
          <a:xfrm>
            <a:off x="717550" y="2160587"/>
            <a:ext cx="3240085" cy="377941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5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691729421"/>
      </p:ext>
    </p:extLst>
  </p:cSld>
  <p:clrMapOvr>
    <a:masterClrMapping/>
  </p:clrMapOvr>
  <p:timing>
    <p:tnLst>
      <p:par>
        <p:cTn id="1" dur="indefinite" restart="never" nodeType="tmRoot"/>
      </p:par>
    </p:tnLst>
  </p:timing>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6_text + char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7" name="Text Placeholder 6"/>
          <p:cNvSpPr>
            <a:spLocks noGrp="1"/>
          </p:cNvSpPr>
          <p:nvPr>
            <p:ph type="body" sz="quarter" idx="13"/>
          </p:nvPr>
        </p:nvSpPr>
        <p:spPr>
          <a:xfrm>
            <a:off x="717550" y="2160588"/>
            <a:ext cx="3240085" cy="3779411"/>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B6178F0A-3EE0-4B48-8395-CF38F4590226}" type="datetime3">
              <a:rPr lang="en-GB" smtClean="0">
                <a:solidFill>
                  <a:srgbClr val="00539B"/>
                </a:solidFill>
              </a:rPr>
              <a:pPr/>
              <a:t>5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05" name="Text Placeholder 6"/>
          <p:cNvSpPr>
            <a:spLocks noGrp="1"/>
          </p:cNvSpPr>
          <p:nvPr>
            <p:ph type="body" sz="quarter" idx="17"/>
          </p:nvPr>
        </p:nvSpPr>
        <p:spPr>
          <a:xfrm>
            <a:off x="4678361" y="2160588"/>
            <a:ext cx="3602036" cy="3779411"/>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cxnSp>
        <p:nvCxnSpPr>
          <p:cNvPr id="104" name="Straight Connector 103"/>
          <p:cNvCxnSpPr/>
          <p:nvPr userDrawn="1"/>
        </p:nvCxnSpPr>
        <p:spPr>
          <a:xfrm>
            <a:off x="4319585" y="2160588"/>
            <a:ext cx="0" cy="3959412"/>
          </a:xfrm>
          <a:prstGeom prst="line">
            <a:avLst/>
          </a:prstGeom>
          <a:ln w="6350">
            <a:solidFill>
              <a:schemeClr val="tx1"/>
            </a:solidFill>
            <a:tailEnd type="non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84172012"/>
      </p:ext>
    </p:extLst>
  </p:cSld>
  <p:clrMapOvr>
    <a:masterClrMapping/>
  </p:clrMapOvr>
  <p:timing>
    <p:tnLst>
      <p:par>
        <p:cTn id="1" dur="indefinite" restart="never" nodeType="tmRoot"/>
      </p:par>
    </p:tnLst>
  </p:timing>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5_text + char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7" name="Text Placeholder 6"/>
          <p:cNvSpPr>
            <a:spLocks noGrp="1"/>
          </p:cNvSpPr>
          <p:nvPr>
            <p:ph type="body" sz="quarter" idx="13"/>
          </p:nvPr>
        </p:nvSpPr>
        <p:spPr>
          <a:xfrm>
            <a:off x="717551" y="2879725"/>
            <a:ext cx="3240086" cy="3060273"/>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B6178F0A-3EE0-4B48-8395-CF38F4590226}" type="datetime3">
              <a:rPr lang="en-GB" smtClean="0">
                <a:solidFill>
                  <a:srgbClr val="00539B"/>
                </a:solidFill>
              </a:rPr>
              <a:pPr/>
              <a:t>5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02" name="Text Placeholder 6"/>
          <p:cNvSpPr>
            <a:spLocks noGrp="1"/>
          </p:cNvSpPr>
          <p:nvPr>
            <p:ph type="body" sz="quarter" idx="16"/>
          </p:nvPr>
        </p:nvSpPr>
        <p:spPr>
          <a:xfrm>
            <a:off x="720725" y="2340519"/>
            <a:ext cx="3236517" cy="360862"/>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rgbClr val="00539B"/>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105" name="Text Placeholder 6"/>
          <p:cNvSpPr>
            <a:spLocks noGrp="1"/>
          </p:cNvSpPr>
          <p:nvPr>
            <p:ph type="body" sz="quarter" idx="17"/>
          </p:nvPr>
        </p:nvSpPr>
        <p:spPr>
          <a:xfrm>
            <a:off x="4678361" y="2879725"/>
            <a:ext cx="3241675" cy="3060273"/>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106" name="Text Placeholder 6"/>
          <p:cNvSpPr>
            <a:spLocks noGrp="1"/>
          </p:cNvSpPr>
          <p:nvPr>
            <p:ph type="body" sz="quarter" idx="18"/>
          </p:nvPr>
        </p:nvSpPr>
        <p:spPr>
          <a:xfrm>
            <a:off x="4681536" y="2340519"/>
            <a:ext cx="3238103" cy="360862"/>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rgbClr val="00539B"/>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cxnSp>
        <p:nvCxnSpPr>
          <p:cNvPr id="104" name="Straight Connector 103"/>
          <p:cNvCxnSpPr/>
          <p:nvPr userDrawn="1"/>
        </p:nvCxnSpPr>
        <p:spPr>
          <a:xfrm>
            <a:off x="4319585" y="2160588"/>
            <a:ext cx="0" cy="3959412"/>
          </a:xfrm>
          <a:prstGeom prst="line">
            <a:avLst/>
          </a:prstGeom>
          <a:ln w="6350">
            <a:solidFill>
              <a:schemeClr val="tx1"/>
            </a:solidFill>
            <a:tailEnd type="non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66313474"/>
      </p:ext>
    </p:extLst>
  </p:cSld>
  <p:clrMapOvr>
    <a:masterClrMapping/>
  </p:clrMapOvr>
  <p:timing>
    <p:tnLst>
      <p:par>
        <p:cTn id="1" dur="indefinite" restart="never" nodeType="tmRoot"/>
      </p:par>
    </p:tnLst>
  </p:timing>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49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5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ectangle 5"/>
          <p:cNvSpPr/>
          <p:nvPr userDrawn="1"/>
        </p:nvSpPr>
        <p:spPr>
          <a:xfrm>
            <a:off x="0" y="0"/>
            <a:ext cx="9144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7000" dirty="0">
                <a:solidFill>
                  <a:srgbClr val="FFFFFF"/>
                </a:solidFill>
                <a:latin typeface="Franklin Gothic Book"/>
              </a:rPr>
              <a:t>Layouts for</a:t>
            </a:r>
            <a:br>
              <a:rPr lang="en-US" sz="7000" dirty="0">
                <a:solidFill>
                  <a:srgbClr val="FFFFFF"/>
                </a:solidFill>
                <a:latin typeface="Franklin Gothic Book"/>
              </a:rPr>
            </a:br>
            <a:r>
              <a:rPr lang="en-US" sz="7000" dirty="0">
                <a:solidFill>
                  <a:srgbClr val="FFFFFF"/>
                </a:solidFill>
                <a:latin typeface="Franklin Gothic Book"/>
              </a:rPr>
              <a:t>images</a:t>
            </a:r>
          </a:p>
        </p:txBody>
      </p:sp>
      <p:grpSp>
        <p:nvGrpSpPr>
          <p:cNvPr id="7" name="Group 6"/>
          <p:cNvGrpSpPr/>
          <p:nvPr userDrawn="1"/>
        </p:nvGrpSpPr>
        <p:grpSpPr>
          <a:xfrm>
            <a:off x="-903288" y="0"/>
            <a:ext cx="9902857"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5027201"/>
      </p:ext>
    </p:extLst>
  </p:cSld>
  <p:clrMapOvr>
    <a:masterClrMapping/>
  </p:clrMapOvr>
  <p:timing>
    <p:tnLst>
      <p:par>
        <p:cTn id="1" dur="indefinite" restart="never" nodeType="tmRoot"/>
      </p:par>
    </p:tnLst>
  </p:timing>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Big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07514" y="2160587"/>
            <a:ext cx="7717349" cy="4310063"/>
          </a:xfrm>
          <a:prstGeom prst="round2SameRect">
            <a:avLst>
              <a:gd name="adj1" fmla="val 6208"/>
              <a:gd name="adj2" fmla="val 0"/>
            </a:avLst>
          </a:prstGeom>
        </p:spPr>
        <p:txBody>
          <a:bodyPr/>
          <a:lstStyle/>
          <a:p>
            <a:pPr lvl="0"/>
            <a:r>
              <a:rPr lang="en-US" noProof="0" dirty="0" smtClean="0"/>
              <a:t>Click icon to add picture</a:t>
            </a:r>
            <a:endParaRPr lang="en-GB" noProof="0" dirty="0"/>
          </a:p>
        </p:txBody>
      </p:sp>
      <p:cxnSp>
        <p:nvCxnSpPr>
          <p:cNvPr id="97" name="Straight Connector 96"/>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98"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370A1058-79E5-B545-968A-2AE9B714F01C}" type="datetime3">
              <a:rPr lang="en-GB" smtClean="0">
                <a:solidFill>
                  <a:srgbClr val="00539B"/>
                </a:solidFill>
              </a:rPr>
              <a:pPr/>
              <a:t>5 October, 2020</a:t>
            </a:fld>
            <a:endParaRPr lang="en-GB" dirty="0">
              <a:solidFill>
                <a:srgbClr val="00539B"/>
              </a:solidFill>
            </a:endParaRPr>
          </a:p>
        </p:txBody>
      </p:sp>
      <p:sp>
        <p:nvSpPr>
          <p:cNvPr id="99"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1"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5253467"/>
      </p:ext>
    </p:extLst>
  </p:cSld>
  <p:clrMapOvr>
    <a:masterClrMapping/>
  </p:clrMapOvr>
  <p:timing>
    <p:tnLst>
      <p:par>
        <p:cTn id="1" dur="indefinite" restart="never" nodeType="tmRoot"/>
      </p:par>
    </p:tnLst>
  </p:timing>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Big image with titl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07514" y="2879725"/>
            <a:ext cx="7717349" cy="3590925"/>
          </a:xfrm>
          <a:prstGeom prst="round2SameRect">
            <a:avLst>
              <a:gd name="adj1" fmla="val 6739"/>
              <a:gd name="adj2" fmla="val 0"/>
            </a:avLst>
          </a:prstGeom>
        </p:spPr>
        <p:txBody>
          <a:bodyPr/>
          <a:lstStyle/>
          <a:p>
            <a:pPr lvl="0"/>
            <a:r>
              <a:rPr lang="en-US" noProof="0" dirty="0" smtClean="0"/>
              <a:t>Click icon to add picture</a:t>
            </a:r>
            <a:endParaRPr lang="en-GB" noProof="0" dirty="0"/>
          </a:p>
        </p:txBody>
      </p:sp>
      <p:cxnSp>
        <p:nvCxnSpPr>
          <p:cNvPr id="97" name="Straight Connector 96"/>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98"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370A1058-79E5-B545-968A-2AE9B714F01C}" type="datetime3">
              <a:rPr lang="en-GB" smtClean="0">
                <a:solidFill>
                  <a:srgbClr val="00539B"/>
                </a:solidFill>
              </a:rPr>
              <a:pPr/>
              <a:t>5 October, 2020</a:t>
            </a:fld>
            <a:endParaRPr lang="en-GB" dirty="0">
              <a:solidFill>
                <a:srgbClr val="00539B"/>
              </a:solidFill>
            </a:endParaRPr>
          </a:p>
        </p:txBody>
      </p:sp>
      <p:sp>
        <p:nvSpPr>
          <p:cNvPr id="99"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1"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5" hasCustomPrompt="1"/>
          </p:nvPr>
        </p:nvSpPr>
        <p:spPr>
          <a:xfrm>
            <a:off x="708025" y="2168525"/>
            <a:ext cx="7716838" cy="358775"/>
          </a:xfrm>
        </p:spPr>
        <p:txBody>
          <a:bodyPr/>
          <a:lstStyle>
            <a:lvl1pPr>
              <a:defRPr baseline="0">
                <a:latin typeface="Franklin Gothic Medium" panose="020B0603020102020204" pitchFamily="34" charset="0"/>
              </a:defRPr>
            </a:lvl1pPr>
          </a:lstStyle>
          <a:p>
            <a:pPr lvl="0"/>
            <a:r>
              <a:rPr lang="en-US" dirty="0" smtClean="0"/>
              <a:t>Image title</a:t>
            </a:r>
          </a:p>
        </p:txBody>
      </p:sp>
    </p:spTree>
    <p:extLst>
      <p:ext uri="{BB962C8B-B14F-4D97-AF65-F5344CB8AC3E}">
        <p14:creationId xmlns:p14="http://schemas.microsoft.com/office/powerpoint/2010/main" val="717344202"/>
      </p:ext>
    </p:extLst>
  </p:cSld>
  <p:clrMapOvr>
    <a:masterClrMapping/>
  </p:clrMapOvr>
  <p:timing>
    <p:tnLst>
      <p:par>
        <p:cTn id="1" dur="indefinite" restart="never" nodeType="tmRoot"/>
      </p:par>
    </p:tnLst>
  </p:timing>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cxnSp>
        <p:nvCxnSpPr>
          <p:cNvPr id="99" name="Straight Connector 98"/>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3D8B94D5-4E54-D541-9BF4-8857EC431461}" type="datetime3">
              <a:rPr lang="en-GB" smtClean="0">
                <a:solidFill>
                  <a:srgbClr val="00539B"/>
                </a:solidFill>
              </a:rPr>
              <a:pPr/>
              <a:t>5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5"/>
          </p:nvPr>
        </p:nvSpPr>
        <p:spPr>
          <a:xfrm>
            <a:off x="720725" y="2168525"/>
            <a:ext cx="3603625" cy="430212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
        <p:nvSpPr>
          <p:cNvPr id="10" name="Content Placeholder 9"/>
          <p:cNvSpPr>
            <a:spLocks noGrp="1"/>
          </p:cNvSpPr>
          <p:nvPr>
            <p:ph sz="quarter" idx="16"/>
          </p:nvPr>
        </p:nvSpPr>
        <p:spPr>
          <a:xfrm>
            <a:off x="4819650" y="2168525"/>
            <a:ext cx="3605213" cy="4302125"/>
          </a:xfrm>
          <a:prstGeom prst="round2SameRect">
            <a:avLst>
              <a:gd name="adj1" fmla="val 7860"/>
              <a:gd name="adj2" fmla="val 0"/>
            </a:avLst>
          </a:prstGeom>
        </p:spPr>
        <p:txBody>
          <a:bodyPr/>
          <a:lstStyle/>
          <a:p>
            <a:pPr lvl="0"/>
            <a:r>
              <a:rPr lang="en-US" dirty="0" smtClean="0"/>
              <a:t>Click to edit Master text styles</a:t>
            </a:r>
          </a:p>
        </p:txBody>
      </p:sp>
    </p:spTree>
    <p:extLst>
      <p:ext uri="{BB962C8B-B14F-4D97-AF65-F5344CB8AC3E}">
        <p14:creationId xmlns:p14="http://schemas.microsoft.com/office/powerpoint/2010/main" val="4192211221"/>
      </p:ext>
    </p:extLst>
  </p:cSld>
  <p:clrMapOvr>
    <a:masterClrMapping/>
  </p:clrMapOvr>
  <p:timing>
    <p:tnLst>
      <p:par>
        <p:cTn id="1" dur="indefinite" restart="never" nodeType="tmRoot"/>
      </p:par>
    </p:tnLst>
  </p:timing>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13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6262688" y="2160587"/>
            <a:ext cx="2162175" cy="3963988"/>
          </a:xfrm>
          <a:prstGeom prst="roundRect">
            <a:avLst>
              <a:gd name="adj" fmla="val 10702"/>
            </a:avLst>
          </a:prstGeom>
        </p:spPr>
        <p:txBody>
          <a:bodyPr/>
          <a:lstStyle/>
          <a:p>
            <a:pPr lvl="0"/>
            <a:r>
              <a:rPr lang="en-US" noProof="0" dirty="0" smtClean="0"/>
              <a:t>Click icon to add picture</a:t>
            </a:r>
            <a:endParaRPr lang="en-GB" noProof="0" dirty="0"/>
          </a:p>
        </p:txBody>
      </p:sp>
      <p:cxnSp>
        <p:nvCxnSpPr>
          <p:cNvPr id="99" name="Straight Connector 98"/>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3D8B94D5-4E54-D541-9BF4-8857EC431461}" type="datetime3">
              <a:rPr lang="en-GB" smtClean="0">
                <a:solidFill>
                  <a:srgbClr val="00539B"/>
                </a:solidFill>
              </a:rPr>
              <a:pPr/>
              <a:t>5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5"/>
          </p:nvPr>
        </p:nvSpPr>
        <p:spPr>
          <a:xfrm>
            <a:off x="719138" y="2168525"/>
            <a:ext cx="5181600" cy="43116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Tree>
    <p:extLst>
      <p:ext uri="{BB962C8B-B14F-4D97-AF65-F5344CB8AC3E}">
        <p14:creationId xmlns:p14="http://schemas.microsoft.com/office/powerpoint/2010/main" val="3956941658"/>
      </p:ext>
    </p:extLst>
  </p:cSld>
  <p:clrMapOvr>
    <a:masterClrMapping/>
  </p:clrMapOvr>
  <p:timing>
    <p:tnLst>
      <p:par>
        <p:cTn id="1" dur="indefinite" restart="never" nodeType="tmRoot"/>
      </p:par>
    </p:tnLst>
  </p:timing>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10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4819651" y="2160587"/>
            <a:ext cx="3605212" cy="4310064"/>
          </a:xfrm>
          <a:prstGeom prst="round2SameRect">
            <a:avLst>
              <a:gd name="adj1" fmla="val 5389"/>
              <a:gd name="adj2" fmla="val 0"/>
            </a:avLst>
          </a:prstGeom>
        </p:spPr>
        <p:txBody>
          <a:bodyPr/>
          <a:lstStyle/>
          <a:p>
            <a:pPr lvl="0"/>
            <a:r>
              <a:rPr lang="en-US" noProof="0" dirty="0" smtClean="0"/>
              <a:t>Click icon to add picture</a:t>
            </a:r>
            <a:endParaRPr lang="en-GB" noProof="0" dirty="0"/>
          </a:p>
        </p:txBody>
      </p:sp>
      <p:cxnSp>
        <p:nvCxnSpPr>
          <p:cNvPr id="99" name="Straight Connector 98"/>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3D8B94D5-4E54-D541-9BF4-8857EC431461}" type="datetime3">
              <a:rPr lang="en-GB" smtClean="0">
                <a:solidFill>
                  <a:srgbClr val="00539B"/>
                </a:solidFill>
              </a:rPr>
              <a:pPr/>
              <a:t>5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5"/>
          </p:nvPr>
        </p:nvSpPr>
        <p:spPr>
          <a:xfrm>
            <a:off x="720725" y="2160588"/>
            <a:ext cx="3603625" cy="366712"/>
          </a:xfrm>
        </p:spPr>
        <p:txBody>
          <a:bodyPr>
            <a:normAutofit/>
          </a:bodyPr>
          <a:lstStyle>
            <a:lvl1pPr>
              <a:defRPr sz="1800">
                <a:latin typeface="Franklin Gothic Medium" panose="020B0603020102020204" pitchFamily="34" charset="0"/>
              </a:defRPr>
            </a:lvl1pPr>
          </a:lstStyle>
          <a:p>
            <a:pPr lvl="0"/>
            <a:r>
              <a:rPr lang="en-US" dirty="0" smtClean="0"/>
              <a:t>Click to edit Master text styles</a:t>
            </a:r>
          </a:p>
        </p:txBody>
      </p:sp>
      <p:sp>
        <p:nvSpPr>
          <p:cNvPr id="6" name="Text Placeholder 5"/>
          <p:cNvSpPr>
            <a:spLocks noGrp="1"/>
          </p:cNvSpPr>
          <p:nvPr>
            <p:ph type="body" sz="quarter" idx="16"/>
          </p:nvPr>
        </p:nvSpPr>
        <p:spPr>
          <a:xfrm>
            <a:off x="719138" y="2886075"/>
            <a:ext cx="3605212" cy="3584575"/>
          </a:xfrm>
        </p:spPr>
        <p:txBody>
          <a:bodyPr>
            <a:normAutofit/>
          </a:bodyPr>
          <a:lstStyle>
            <a:lvl1pPr>
              <a:defRPr sz="1800"/>
            </a:lvl1pPr>
            <a:lvl2pPr>
              <a:defRPr sz="1800"/>
            </a:lvl2pPr>
            <a:lvl3pPr>
              <a:defRPr sz="1800"/>
            </a:lvl3pPr>
            <a:lvl4pPr>
              <a:defRPr sz="18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2540088292"/>
      </p:ext>
    </p:extLst>
  </p:cSld>
  <p:clrMapOvr>
    <a:masterClrMapping/>
  </p:clrMapOvr>
  <p:timing>
    <p:tnLst>
      <p:par>
        <p:cTn id="1" dur="indefinite" restart="never" nodeType="tmRoot"/>
      </p:par>
    </p:tnLst>
  </p:timing>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Image + tex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dirty="0"/>
          </a:p>
        </p:txBody>
      </p:sp>
      <p:sp>
        <p:nvSpPr>
          <p:cNvPr id="7" name="Text Placeholder 6"/>
          <p:cNvSpPr>
            <a:spLocks noGrp="1"/>
          </p:cNvSpPr>
          <p:nvPr>
            <p:ph type="body" sz="quarter" idx="13"/>
          </p:nvPr>
        </p:nvSpPr>
        <p:spPr>
          <a:xfrm>
            <a:off x="5068887" y="2160587"/>
            <a:ext cx="3570681" cy="3779412"/>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17549" y="2160587"/>
            <a:ext cx="3863975" cy="4310063"/>
          </a:xfrm>
          <a:prstGeom prst="round2SameRect">
            <a:avLst>
              <a:gd name="adj1" fmla="val 1674"/>
              <a:gd name="adj2" fmla="val 0"/>
            </a:avLst>
          </a:prstGeom>
        </p:spPr>
        <p:txBody>
          <a:bodyPr/>
          <a:lstStyle/>
          <a:p>
            <a:pPr lvl="0"/>
            <a:r>
              <a:rPr lang="en-US" noProof="0" dirty="0" smtClean="0"/>
              <a:t>Click icon to add picture</a:t>
            </a:r>
            <a:endParaRPr lang="en-GB" noProof="0" dirty="0"/>
          </a:p>
        </p:txBody>
      </p:sp>
      <p:cxnSp>
        <p:nvCxnSpPr>
          <p:cNvPr id="99" name="Straight Connector 98"/>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BA67E7FA-D7F1-764C-B0E1-8E31A2AA8DD1}" type="datetime3">
              <a:rPr lang="en-GB" smtClean="0">
                <a:solidFill>
                  <a:srgbClr val="00539B"/>
                </a:solidFill>
              </a:rPr>
              <a:pPr/>
              <a:t>5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657865142"/>
      </p:ext>
    </p:extLst>
  </p:cSld>
  <p:clrMapOvr>
    <a:masterClrMapping/>
  </p:clrMapOvr>
  <p:timing>
    <p:tnLst>
      <p:par>
        <p:cTn id="1" dur="indefinite" restart="never" nodeType="tmRoot"/>
      </p:par>
    </p:tnLst>
  </p:timing>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1_Image + tex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dirty="0"/>
          </a:p>
        </p:txBody>
      </p:sp>
      <p:sp>
        <p:nvSpPr>
          <p:cNvPr id="7" name="Text Placeholder 6"/>
          <p:cNvSpPr>
            <a:spLocks noGrp="1"/>
          </p:cNvSpPr>
          <p:nvPr>
            <p:ph type="body" sz="quarter" idx="13"/>
          </p:nvPr>
        </p:nvSpPr>
        <p:spPr>
          <a:xfrm>
            <a:off x="5068887" y="2879725"/>
            <a:ext cx="3570681" cy="3060274"/>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17549" y="2160587"/>
            <a:ext cx="3960812" cy="4310063"/>
          </a:xfrm>
          <a:prstGeom prst="round2SameRect">
            <a:avLst>
              <a:gd name="adj1" fmla="val 6315"/>
              <a:gd name="adj2" fmla="val 0"/>
            </a:avLst>
          </a:prstGeom>
        </p:spPr>
        <p:txBody>
          <a:bodyPr/>
          <a:lstStyle/>
          <a:p>
            <a:pPr lvl="0"/>
            <a:r>
              <a:rPr lang="en-US" noProof="0" dirty="0" smtClean="0"/>
              <a:t>Click icon to add picture</a:t>
            </a:r>
            <a:endParaRPr lang="en-GB" noProof="0" dirty="0"/>
          </a:p>
        </p:txBody>
      </p:sp>
      <p:cxnSp>
        <p:nvCxnSpPr>
          <p:cNvPr id="99" name="Straight Connector 98"/>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BA67E7FA-D7F1-764C-B0E1-8E31A2AA8DD1}" type="datetime3">
              <a:rPr lang="en-GB" smtClean="0">
                <a:solidFill>
                  <a:srgbClr val="00539B"/>
                </a:solidFill>
              </a:rPr>
              <a:pPr/>
              <a:t>5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02" name="Text Placeholder 6" descr="First level - paragraph text&#10;Second level - bullet 1&#10;Third level - bullet 2&#10;&#10;No more than 100 words per slide" title="Main text copy"/>
          <p:cNvSpPr>
            <a:spLocks noGrp="1"/>
          </p:cNvSpPr>
          <p:nvPr>
            <p:ph type="body" sz="quarter" idx="15"/>
          </p:nvPr>
        </p:nvSpPr>
        <p:spPr>
          <a:xfrm>
            <a:off x="5068887" y="2160588"/>
            <a:ext cx="3570681" cy="360362"/>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Tree>
    <p:extLst>
      <p:ext uri="{BB962C8B-B14F-4D97-AF65-F5344CB8AC3E}">
        <p14:creationId xmlns:p14="http://schemas.microsoft.com/office/powerpoint/2010/main" val="3877135603"/>
      </p:ext>
    </p:extLst>
  </p:cSld>
  <p:clrMapOvr>
    <a:masterClrMapping/>
  </p:clrMapOvr>
  <p:timing>
    <p:tnLst>
      <p:par>
        <p:cTn id="1" dur="indefinite" restart="never" nodeType="tmRoot"/>
      </p:par>
    </p:tnLst>
  </p:timing>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8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07514" y="3600451"/>
            <a:ext cx="7932054" cy="2870200"/>
          </a:xfrm>
          <a:prstGeom prst="round2SameRect">
            <a:avLst>
              <a:gd name="adj1" fmla="val 1788"/>
              <a:gd name="adj2" fmla="val 0"/>
            </a:avLst>
          </a:prstGeom>
        </p:spPr>
        <p:txBody>
          <a:bodyPr/>
          <a:lstStyle/>
          <a:p>
            <a:pPr lvl="0"/>
            <a:r>
              <a:rPr lang="en-US" noProof="0" dirty="0" smtClean="0"/>
              <a:t>Click icon to add picture</a:t>
            </a:r>
            <a:endParaRPr lang="en-GB" noProof="0" dirty="0"/>
          </a:p>
        </p:txBody>
      </p:sp>
      <p:cxnSp>
        <p:nvCxnSpPr>
          <p:cNvPr id="97" name="Straight Connector 96"/>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98" name="Text Placeholder 6" descr="First level - paragraph text&#10;Second level - bullet 1&#10;Third level - bullet 2&#10;&#10;No more than 100 words per slide" title="Main text copy"/>
          <p:cNvSpPr>
            <a:spLocks noGrp="1"/>
          </p:cNvSpPr>
          <p:nvPr>
            <p:ph type="body" sz="quarter" idx="13"/>
          </p:nvPr>
        </p:nvSpPr>
        <p:spPr>
          <a:xfrm>
            <a:off x="720724" y="2160587"/>
            <a:ext cx="7918844" cy="107950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360000" marR="0" indent="0" algn="l" defTabSz="914400" rtl="0" eaLnBrk="0" fontAlgn="base" latinLnBrk="0" hangingPunct="0">
              <a:lnSpc>
                <a:spcPct val="100000"/>
              </a:lnSpc>
              <a:spcBef>
                <a:spcPts val="0"/>
              </a:spcBef>
              <a:spcAft>
                <a:spcPts val="600"/>
              </a:spcAft>
              <a:buClrTx/>
              <a:buSzTx/>
              <a:buFont typeface="Arial"/>
              <a:buNone/>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endPar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endParaRPr>
          </a:p>
        </p:txBody>
      </p:sp>
      <p:sp>
        <p:nvSpPr>
          <p:cNvPr id="99"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58A08D2F-58AB-0E44-B578-C5D8D2B4BF3B}" type="datetime3">
              <a:rPr lang="en-GB" smtClean="0">
                <a:solidFill>
                  <a:srgbClr val="00539B"/>
                </a:solidFill>
              </a:rPr>
              <a:pPr/>
              <a:t>5 October, 2020</a:t>
            </a:fld>
            <a:endParaRPr lang="en-GB" dirty="0">
              <a:solidFill>
                <a:srgbClr val="00539B"/>
              </a:solidFill>
            </a:endParaRPr>
          </a:p>
        </p:txBody>
      </p:sp>
      <p:sp>
        <p:nvSpPr>
          <p:cNvPr id="100"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2"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3979798273"/>
      </p:ext>
    </p:extLst>
  </p:cSld>
  <p:clrMapOvr>
    <a:masterClrMapping/>
  </p:clrMapOvr>
  <p:timing>
    <p:tnLst>
      <p:par>
        <p:cTn id="1" dur="indefinite" restart="never" nodeType="tmRoot"/>
      </p:par>
    </p:tnLst>
  </p:timing>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11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07515" y="3600451"/>
            <a:ext cx="3612072" cy="2870200"/>
          </a:xfrm>
          <a:prstGeom prst="round2SameRect">
            <a:avLst>
              <a:gd name="adj1" fmla="val 1788"/>
              <a:gd name="adj2" fmla="val 0"/>
            </a:avLst>
          </a:prstGeom>
        </p:spPr>
        <p:txBody>
          <a:bodyPr/>
          <a:lstStyle/>
          <a:p>
            <a:pPr lvl="0"/>
            <a:r>
              <a:rPr lang="en-US" noProof="0" dirty="0" smtClean="0"/>
              <a:t>Click icon to add picture</a:t>
            </a:r>
            <a:endParaRPr lang="en-GB" noProof="0" dirty="0"/>
          </a:p>
        </p:txBody>
      </p:sp>
      <p:cxnSp>
        <p:nvCxnSpPr>
          <p:cNvPr id="97" name="Straight Connector 96"/>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98" name="Text Placeholder 6" descr="First level - paragraph text&#10;Second level - bullet 1&#10;Third level - bullet 2&#10;&#10;No more than 100 words per slide" title="Main text copy"/>
          <p:cNvSpPr>
            <a:spLocks noGrp="1"/>
          </p:cNvSpPr>
          <p:nvPr>
            <p:ph type="body" sz="quarter" idx="13"/>
          </p:nvPr>
        </p:nvSpPr>
        <p:spPr>
          <a:xfrm>
            <a:off x="720724" y="2160587"/>
            <a:ext cx="7558843" cy="107950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360000" marR="0" indent="0" algn="l" defTabSz="914400" rtl="0" eaLnBrk="0" fontAlgn="base" latinLnBrk="0" hangingPunct="0">
              <a:lnSpc>
                <a:spcPct val="100000"/>
              </a:lnSpc>
              <a:spcBef>
                <a:spcPts val="0"/>
              </a:spcBef>
              <a:spcAft>
                <a:spcPts val="600"/>
              </a:spcAft>
              <a:buClrTx/>
              <a:buSzTx/>
              <a:buFont typeface="Arial"/>
              <a:buNone/>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endPar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endParaRPr>
          </a:p>
        </p:txBody>
      </p:sp>
      <p:sp>
        <p:nvSpPr>
          <p:cNvPr id="99"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58A08D2F-58AB-0E44-B578-C5D8D2B4BF3B}" type="datetime3">
              <a:rPr lang="en-GB" smtClean="0">
                <a:solidFill>
                  <a:srgbClr val="00539B"/>
                </a:solidFill>
              </a:rPr>
              <a:pPr/>
              <a:t>5 October, 2020</a:t>
            </a:fld>
            <a:endParaRPr lang="en-GB" dirty="0">
              <a:solidFill>
                <a:srgbClr val="00539B"/>
              </a:solidFill>
            </a:endParaRPr>
          </a:p>
        </p:txBody>
      </p:sp>
      <p:sp>
        <p:nvSpPr>
          <p:cNvPr id="100"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2"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0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5"/>
          </p:nvPr>
        </p:nvSpPr>
        <p:spPr>
          <a:xfrm>
            <a:off x="4678361" y="3600450"/>
            <a:ext cx="3601206" cy="2870200"/>
          </a:xfrm>
          <a:prstGeom prst="round2SameRect">
            <a:avLst>
              <a:gd name="adj1" fmla="val 1788"/>
              <a:gd name="adj2" fmla="val 0"/>
            </a:avLst>
          </a:prstGeom>
        </p:spPr>
        <p:txBody>
          <a:bodyPr/>
          <a:lstStyle/>
          <a:p>
            <a:pPr lvl="0"/>
            <a:r>
              <a:rPr lang="en-US" noProof="0" dirty="0" smtClean="0"/>
              <a:t>Click icon to add picture</a:t>
            </a:r>
            <a:endParaRPr lang="en-GB" noProof="0" dirty="0"/>
          </a:p>
        </p:txBody>
      </p:sp>
    </p:spTree>
    <p:extLst>
      <p:ext uri="{BB962C8B-B14F-4D97-AF65-F5344CB8AC3E}">
        <p14:creationId xmlns:p14="http://schemas.microsoft.com/office/powerpoint/2010/main" val="2701583846"/>
      </p:ext>
    </p:extLst>
  </p:cSld>
  <p:clrMapOvr>
    <a:masterClrMapping/>
  </p:clrMapOvr>
  <p:timing>
    <p:tnLst>
      <p:par>
        <p:cTn id="1" dur="indefinite" restart="never" nodeType="tmRoot"/>
      </p:par>
    </p:tnLst>
  </p:timing>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3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7" name="Text Placeholder 6" descr="First level - paragraph text&#10;Second level - bullet 1&#10;Third level - bullet 2&#10;&#10;No more than 100 words per slide" title="Main text copy"/>
          <p:cNvSpPr>
            <a:spLocks noGrp="1"/>
          </p:cNvSpPr>
          <p:nvPr>
            <p:ph type="body" sz="quarter" idx="13"/>
          </p:nvPr>
        </p:nvSpPr>
        <p:spPr>
          <a:xfrm>
            <a:off x="720724" y="2160587"/>
            <a:ext cx="2517775" cy="377941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cxnSp>
        <p:nvCxnSpPr>
          <p:cNvPr id="99" name="Straight Connector 98"/>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3598861" y="2160587"/>
            <a:ext cx="2159000" cy="3779411"/>
          </a:xfrm>
          <a:prstGeom prst="roundRect">
            <a:avLst>
              <a:gd name="adj" fmla="val 5286"/>
            </a:avLst>
          </a:prstGeom>
        </p:spPr>
        <p:txBody>
          <a:bodyPr/>
          <a:lstStyle/>
          <a:p>
            <a:pPr lvl="0"/>
            <a:r>
              <a:rPr lang="en-US" noProof="0" dirty="0" smtClean="0"/>
              <a:t>Click icon to add picture</a:t>
            </a:r>
            <a:endParaRPr lang="en-GB" noProof="0" dirty="0"/>
          </a:p>
        </p:txBody>
      </p:sp>
      <p:sp>
        <p:nvSpPr>
          <p:cNvPr id="10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6118223" y="2180103"/>
            <a:ext cx="2159000" cy="3779411"/>
          </a:xfrm>
          <a:prstGeom prst="roundRect">
            <a:avLst>
              <a:gd name="adj" fmla="val 5286"/>
            </a:avLst>
          </a:prstGeom>
        </p:spPr>
        <p:txBody>
          <a:bodyPr/>
          <a:lstStyle/>
          <a:p>
            <a:pPr lvl="0"/>
            <a:r>
              <a:rPr lang="en-US" noProof="0" dirty="0" smtClean="0"/>
              <a:t>Click icon to add picture</a:t>
            </a:r>
            <a:endParaRPr lang="en-GB" noProof="0" dirty="0"/>
          </a:p>
        </p:txBody>
      </p:sp>
      <p:sp>
        <p:nvSpPr>
          <p:cNvPr id="102"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EDCE6523-1D77-094B-8E5B-28D72BCF4B9A}" type="datetime3">
              <a:rPr lang="en-GB" smtClean="0">
                <a:solidFill>
                  <a:srgbClr val="00539B"/>
                </a:solidFill>
              </a:rPr>
              <a:pPr/>
              <a:t>5 October, 2020</a:t>
            </a:fld>
            <a:endParaRPr lang="en-GB" dirty="0">
              <a:solidFill>
                <a:srgbClr val="00539B"/>
              </a:solidFill>
            </a:endParaRPr>
          </a:p>
        </p:txBody>
      </p:sp>
      <p:sp>
        <p:nvSpPr>
          <p:cNvPr id="104"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1"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2269559200"/>
      </p:ext>
    </p:extLst>
  </p:cSld>
  <p:clrMapOvr>
    <a:masterClrMapping/>
  </p:clrMapOvr>
  <p:timing>
    <p:tnLst>
      <p:par>
        <p:cTn id="1" dur="indefinite" restart="never" nodeType="tmRoot"/>
      </p:par>
    </p:tnLst>
  </p:timing>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7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7" name="Text Placeholder 6" descr="First level - paragraph text&#10;Second level - bullet 1&#10;Third level - bullet 2&#10;&#10;No more than 100 words per slide" title="Main text copy"/>
          <p:cNvSpPr>
            <a:spLocks noGrp="1"/>
          </p:cNvSpPr>
          <p:nvPr>
            <p:ph type="body" sz="quarter" idx="13"/>
          </p:nvPr>
        </p:nvSpPr>
        <p:spPr>
          <a:xfrm>
            <a:off x="720724" y="2160587"/>
            <a:ext cx="2517775" cy="377941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cxnSp>
        <p:nvCxnSpPr>
          <p:cNvPr id="99" name="Straight Connector 98"/>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3598860" y="2160588"/>
            <a:ext cx="5043235" cy="1800226"/>
          </a:xfrm>
          <a:prstGeom prst="roundRect">
            <a:avLst>
              <a:gd name="adj" fmla="val 5286"/>
            </a:avLst>
          </a:prstGeom>
        </p:spPr>
        <p:txBody>
          <a:bodyPr/>
          <a:lstStyle/>
          <a:p>
            <a:pPr lvl="0"/>
            <a:r>
              <a:rPr lang="en-US" noProof="0" dirty="0" smtClean="0"/>
              <a:t>Click icon to add picture</a:t>
            </a:r>
            <a:endParaRPr lang="en-GB" noProof="0" dirty="0"/>
          </a:p>
        </p:txBody>
      </p:sp>
      <p:sp>
        <p:nvSpPr>
          <p:cNvPr id="10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3598860" y="4319588"/>
            <a:ext cx="5040708" cy="1639926"/>
          </a:xfrm>
          <a:prstGeom prst="roundRect">
            <a:avLst>
              <a:gd name="adj" fmla="val 5286"/>
            </a:avLst>
          </a:prstGeom>
        </p:spPr>
        <p:txBody>
          <a:bodyPr/>
          <a:lstStyle/>
          <a:p>
            <a:pPr lvl="0"/>
            <a:r>
              <a:rPr lang="en-US" noProof="0" dirty="0" smtClean="0"/>
              <a:t>Click icon to add picture</a:t>
            </a:r>
            <a:endParaRPr lang="en-GB" noProof="0" dirty="0"/>
          </a:p>
        </p:txBody>
      </p:sp>
      <p:sp>
        <p:nvSpPr>
          <p:cNvPr id="101"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DDB9F3E3-D95D-7744-B1A9-3A5E9661014B}" type="datetime3">
              <a:rPr lang="en-GB" smtClean="0">
                <a:solidFill>
                  <a:srgbClr val="00539B"/>
                </a:solidFill>
              </a:rPr>
              <a:pPr/>
              <a:t>5 October, 2020</a:t>
            </a:fld>
            <a:endParaRPr lang="en-GB" dirty="0">
              <a:solidFill>
                <a:srgbClr val="00539B"/>
              </a:solidFill>
            </a:endParaRPr>
          </a:p>
        </p:txBody>
      </p:sp>
      <p:sp>
        <p:nvSpPr>
          <p:cNvPr id="102"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5"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904345980"/>
      </p:ext>
    </p:extLst>
  </p:cSld>
  <p:clrMapOvr>
    <a:masterClrMapping/>
  </p:clrMapOvr>
  <p:timing>
    <p:tnLst>
      <p:par>
        <p:cTn id="1" dur="indefinite" restart="never" nodeType="tmRoot"/>
      </p:par>
    </p:tnLst>
  </p:timing>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2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7" name="Text Placeholder 6" descr="First level - paragraph text&#10;Second level - bullet 1&#10;Third level - bullet 2&#10;&#10;No more than 100 words per slide" title="Main text copy"/>
          <p:cNvSpPr>
            <a:spLocks noGrp="1"/>
          </p:cNvSpPr>
          <p:nvPr>
            <p:ph type="body" sz="quarter" idx="13"/>
          </p:nvPr>
        </p:nvSpPr>
        <p:spPr>
          <a:xfrm>
            <a:off x="720724" y="2160587"/>
            <a:ext cx="3957635" cy="377941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5038723" y="2160587"/>
            <a:ext cx="1800000" cy="1800226"/>
          </a:xfrm>
          <a:prstGeom prst="roundRect">
            <a:avLst>
              <a:gd name="adj" fmla="val 1665"/>
            </a:avLst>
          </a:prstGeom>
        </p:spPr>
        <p:txBody>
          <a:bodyPr/>
          <a:lstStyle/>
          <a:p>
            <a:pPr lvl="0"/>
            <a:r>
              <a:rPr lang="en-US" noProof="0" dirty="0" smtClean="0"/>
              <a:t>Click icon to add picture</a:t>
            </a:r>
            <a:endParaRPr lang="en-GB" noProof="0" dirty="0"/>
          </a:p>
        </p:txBody>
      </p:sp>
      <p:cxnSp>
        <p:nvCxnSpPr>
          <p:cNvPr id="99" name="Straight Connector 98"/>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5"/>
          </p:nvPr>
        </p:nvSpPr>
        <p:spPr>
          <a:xfrm>
            <a:off x="7020035" y="2160588"/>
            <a:ext cx="1619275" cy="1089346"/>
          </a:xfrm>
          <a:prstGeom prst="roundRect">
            <a:avLst>
              <a:gd name="adj" fmla="val 5742"/>
            </a:avLst>
          </a:prstGeom>
        </p:spPr>
        <p:txBody>
          <a:bodyPr/>
          <a:lstStyle/>
          <a:p>
            <a:pPr lvl="0"/>
            <a:r>
              <a:rPr lang="en-US" noProof="0" dirty="0" smtClean="0"/>
              <a:t>Click icon to add picture</a:t>
            </a:r>
            <a:endParaRPr lang="en-GB" noProof="0" dirty="0"/>
          </a:p>
        </p:txBody>
      </p:sp>
      <p:sp>
        <p:nvSpPr>
          <p:cNvPr id="10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6"/>
          </p:nvPr>
        </p:nvSpPr>
        <p:spPr>
          <a:xfrm>
            <a:off x="5038724" y="4140313"/>
            <a:ext cx="1440000" cy="1800000"/>
          </a:xfrm>
          <a:prstGeom prst="roundRect">
            <a:avLst>
              <a:gd name="adj" fmla="val 4466"/>
            </a:avLst>
          </a:prstGeom>
        </p:spPr>
        <p:txBody>
          <a:bodyPr/>
          <a:lstStyle/>
          <a:p>
            <a:pPr lvl="0"/>
            <a:r>
              <a:rPr lang="en-US" noProof="0" dirty="0" smtClean="0"/>
              <a:t>Click icon to add picture</a:t>
            </a:r>
            <a:endParaRPr lang="en-GB" noProof="0" dirty="0"/>
          </a:p>
        </p:txBody>
      </p:sp>
      <p:sp>
        <p:nvSpPr>
          <p:cNvPr id="10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7199310" y="3419950"/>
            <a:ext cx="1440000" cy="1260000"/>
          </a:xfrm>
          <a:prstGeom prst="roundRect">
            <a:avLst>
              <a:gd name="adj" fmla="val 5336"/>
            </a:avLst>
          </a:prstGeom>
        </p:spPr>
        <p:txBody>
          <a:bodyPr/>
          <a:lstStyle/>
          <a:p>
            <a:pPr lvl="0"/>
            <a:r>
              <a:rPr lang="en-US" noProof="0" dirty="0" smtClean="0"/>
              <a:t>Click icon to add picture</a:t>
            </a:r>
            <a:endParaRPr lang="en-GB" noProof="0" dirty="0"/>
          </a:p>
        </p:txBody>
      </p:sp>
      <p:sp>
        <p:nvSpPr>
          <p:cNvPr id="104"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6663765" y="4863353"/>
            <a:ext cx="1975545" cy="1068054"/>
          </a:xfrm>
          <a:prstGeom prst="roundRect">
            <a:avLst>
              <a:gd name="adj" fmla="val 5591"/>
            </a:avLst>
          </a:prstGeom>
        </p:spPr>
        <p:txBody>
          <a:bodyPr/>
          <a:lstStyle/>
          <a:p>
            <a:pPr lvl="0"/>
            <a:r>
              <a:rPr lang="en-US" noProof="0" dirty="0" smtClean="0"/>
              <a:t>Click icon to add picture</a:t>
            </a:r>
            <a:endParaRPr lang="en-GB" noProof="0" dirty="0"/>
          </a:p>
        </p:txBody>
      </p:sp>
      <p:sp>
        <p:nvSpPr>
          <p:cNvPr id="103"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D9A64614-7B90-2844-BF62-27C15202A4B6}" type="datetime3">
              <a:rPr lang="en-GB" smtClean="0">
                <a:solidFill>
                  <a:srgbClr val="00539B"/>
                </a:solidFill>
              </a:rPr>
              <a:pPr/>
              <a:t>5 October, 2020</a:t>
            </a:fld>
            <a:endParaRPr lang="en-GB" dirty="0">
              <a:solidFill>
                <a:srgbClr val="00539B"/>
              </a:solidFill>
            </a:endParaRPr>
          </a:p>
        </p:txBody>
      </p:sp>
      <p:sp>
        <p:nvSpPr>
          <p:cNvPr id="105"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7"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2935718855"/>
      </p:ext>
    </p:extLst>
  </p:cSld>
  <p:clrMapOvr>
    <a:masterClrMapping/>
  </p:clrMapOvr>
  <p:timing>
    <p:tnLst>
      <p:par>
        <p:cTn id="1" dur="indefinite" restart="never" nodeType="tmRoot"/>
      </p:par>
    </p:tnLst>
  </p:timing>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4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20725" y="2160587"/>
            <a:ext cx="2881087" cy="1800226"/>
          </a:xfrm>
          <a:prstGeom prst="roundRect">
            <a:avLst>
              <a:gd name="adj" fmla="val 5400"/>
            </a:avLst>
          </a:prstGeom>
        </p:spPr>
        <p:txBody>
          <a:bodyPr/>
          <a:lstStyle/>
          <a:p>
            <a:pPr lvl="0"/>
            <a:r>
              <a:rPr lang="en-US" noProof="0" dirty="0" smtClean="0"/>
              <a:t>Click icon to add picture</a:t>
            </a:r>
            <a:endParaRPr lang="en-GB" noProof="0" dirty="0"/>
          </a:p>
        </p:txBody>
      </p:sp>
      <p:cxnSp>
        <p:nvCxnSpPr>
          <p:cNvPr id="99" name="Straight Connector 98"/>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5"/>
          </p:nvPr>
        </p:nvSpPr>
        <p:spPr>
          <a:xfrm>
            <a:off x="3956773" y="2160587"/>
            <a:ext cx="2521812" cy="1808483"/>
          </a:xfrm>
          <a:prstGeom prst="roundRect">
            <a:avLst>
              <a:gd name="adj" fmla="val 4197"/>
            </a:avLst>
          </a:prstGeom>
        </p:spPr>
        <p:txBody>
          <a:bodyPr/>
          <a:lstStyle/>
          <a:p>
            <a:pPr lvl="0"/>
            <a:r>
              <a:rPr lang="en-US" noProof="0" dirty="0" smtClean="0"/>
              <a:t>Click icon to add picture</a:t>
            </a:r>
            <a:endParaRPr lang="en-GB" noProof="0" dirty="0"/>
          </a:p>
        </p:txBody>
      </p:sp>
      <p:sp>
        <p:nvSpPr>
          <p:cNvPr id="10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6"/>
          </p:nvPr>
        </p:nvSpPr>
        <p:spPr>
          <a:xfrm>
            <a:off x="2878136" y="4319588"/>
            <a:ext cx="3600588" cy="1800411"/>
          </a:xfrm>
          <a:prstGeom prst="roundRect">
            <a:avLst>
              <a:gd name="adj" fmla="val 4986"/>
            </a:avLst>
          </a:prstGeom>
        </p:spPr>
        <p:txBody>
          <a:bodyPr/>
          <a:lstStyle/>
          <a:p>
            <a:pPr lvl="0"/>
            <a:r>
              <a:rPr lang="en-US" noProof="0" dirty="0" smtClean="0"/>
              <a:t>Click icon to add picture</a:t>
            </a:r>
            <a:endParaRPr lang="en-GB" noProof="0" dirty="0"/>
          </a:p>
        </p:txBody>
      </p:sp>
      <p:sp>
        <p:nvSpPr>
          <p:cNvPr id="10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720725" y="4319588"/>
            <a:ext cx="1797048" cy="1800412"/>
          </a:xfrm>
          <a:prstGeom prst="roundRect">
            <a:avLst>
              <a:gd name="adj" fmla="val 6218"/>
            </a:avLst>
          </a:prstGeom>
        </p:spPr>
        <p:txBody>
          <a:bodyPr/>
          <a:lstStyle/>
          <a:p>
            <a:pPr lvl="0"/>
            <a:r>
              <a:rPr lang="en-US" noProof="0" dirty="0" smtClean="0"/>
              <a:t>Click icon to add picture</a:t>
            </a:r>
            <a:endParaRPr lang="en-GB" noProof="0" dirty="0"/>
          </a:p>
        </p:txBody>
      </p:sp>
      <p:sp>
        <p:nvSpPr>
          <p:cNvPr id="104"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6838948" y="2160588"/>
            <a:ext cx="1800620" cy="3959411"/>
          </a:xfrm>
          <a:prstGeom prst="roundRect">
            <a:avLst>
              <a:gd name="adj" fmla="val 3743"/>
            </a:avLst>
          </a:prstGeom>
        </p:spPr>
        <p:txBody>
          <a:bodyPr/>
          <a:lstStyle/>
          <a:p>
            <a:pPr lvl="0"/>
            <a:r>
              <a:rPr lang="en-US" noProof="0" dirty="0" smtClean="0"/>
              <a:t>Click icon to add picture</a:t>
            </a:r>
            <a:endParaRPr lang="en-GB" noProof="0" dirty="0"/>
          </a:p>
        </p:txBody>
      </p:sp>
      <p:sp>
        <p:nvSpPr>
          <p:cNvPr id="103"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CD9326FB-DCCB-FC47-93A9-9DEA7DB23AC9}" type="datetime3">
              <a:rPr lang="en-GB" smtClean="0">
                <a:solidFill>
                  <a:srgbClr val="00539B"/>
                </a:solidFill>
              </a:rPr>
              <a:pPr/>
              <a:t>5 October, 2020</a:t>
            </a:fld>
            <a:endParaRPr lang="en-GB" dirty="0">
              <a:solidFill>
                <a:srgbClr val="00539B"/>
              </a:solidFill>
            </a:endParaRPr>
          </a:p>
        </p:txBody>
      </p:sp>
      <p:sp>
        <p:nvSpPr>
          <p:cNvPr id="105"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7"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3296017359"/>
      </p:ext>
    </p:extLst>
  </p:cSld>
  <p:clrMapOvr>
    <a:masterClrMapping/>
  </p:clrMapOvr>
  <p:timing>
    <p:tnLst>
      <p:par>
        <p:cTn id="1" dur="indefinite" restart="never" nodeType="tmRoot"/>
      </p:par>
    </p:tnLst>
  </p:timing>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6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18634" y="2159588"/>
            <a:ext cx="1800000" cy="1800000"/>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cxnSp>
        <p:nvCxnSpPr>
          <p:cNvPr id="99" name="Straight Connector 98"/>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5"/>
          </p:nvPr>
        </p:nvSpPr>
        <p:spPr>
          <a:xfrm>
            <a:off x="717773" y="4319588"/>
            <a:ext cx="1800000" cy="1800000"/>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5"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6"/>
          </p:nvPr>
        </p:nvSpPr>
        <p:spPr>
          <a:xfrm>
            <a:off x="2879724" y="2159588"/>
            <a:ext cx="1800000" cy="1800000"/>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6"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2878135" y="4319588"/>
            <a:ext cx="1800000" cy="1800000"/>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0"/>
          </p:nvPr>
        </p:nvSpPr>
        <p:spPr>
          <a:xfrm>
            <a:off x="5036738" y="2159588"/>
            <a:ext cx="1800000" cy="1800000"/>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1"/>
          </p:nvPr>
        </p:nvSpPr>
        <p:spPr>
          <a:xfrm>
            <a:off x="5038723" y="4319588"/>
            <a:ext cx="1800000" cy="1800000"/>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2"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04E479E0-1E06-DE4C-83BA-C65FC6EB3C8D}" type="datetime3">
              <a:rPr lang="en-GB" smtClean="0">
                <a:solidFill>
                  <a:srgbClr val="00539B"/>
                </a:solidFill>
              </a:rPr>
              <a:pPr/>
              <a:t>5 October, 2020</a:t>
            </a:fld>
            <a:endParaRPr lang="en-GB" dirty="0">
              <a:solidFill>
                <a:srgbClr val="00539B"/>
              </a:solidFill>
            </a:endParaRPr>
          </a:p>
        </p:txBody>
      </p:sp>
      <p:sp>
        <p:nvSpPr>
          <p:cNvPr id="104"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0"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2982103711"/>
      </p:ext>
    </p:extLst>
  </p:cSld>
  <p:clrMapOvr>
    <a:masterClrMapping/>
  </p:clrMapOvr>
  <p:timing>
    <p:tnLst>
      <p:par>
        <p:cTn id="1" dur="indefinite" restart="never" nodeType="tmRoot"/>
      </p:par>
    </p:tnLst>
  </p:timing>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5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20724" y="2160587"/>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cxnSp>
        <p:nvCxnSpPr>
          <p:cNvPr id="99" name="Straight Connector 98"/>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5"/>
          </p:nvPr>
        </p:nvSpPr>
        <p:spPr>
          <a:xfrm>
            <a:off x="718635" y="3600449"/>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5"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6"/>
          </p:nvPr>
        </p:nvSpPr>
        <p:spPr>
          <a:xfrm>
            <a:off x="2158498" y="2160588"/>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6"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2146857" y="3600450"/>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7"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718635" y="5040499"/>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9"/>
          </p:nvPr>
        </p:nvSpPr>
        <p:spPr>
          <a:xfrm>
            <a:off x="2146857" y="5040313"/>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0"/>
          </p:nvPr>
        </p:nvSpPr>
        <p:spPr>
          <a:xfrm>
            <a:off x="3600950" y="2160588"/>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1"/>
          </p:nvPr>
        </p:nvSpPr>
        <p:spPr>
          <a:xfrm>
            <a:off x="3598861" y="3600450"/>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2"/>
          </p:nvPr>
        </p:nvSpPr>
        <p:spPr>
          <a:xfrm>
            <a:off x="5038724" y="2160589"/>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3"/>
          </p:nvPr>
        </p:nvSpPr>
        <p:spPr>
          <a:xfrm>
            <a:off x="5027083" y="3600451"/>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4"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4"/>
          </p:nvPr>
        </p:nvSpPr>
        <p:spPr>
          <a:xfrm>
            <a:off x="3598861" y="5040500"/>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5"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5"/>
          </p:nvPr>
        </p:nvSpPr>
        <p:spPr>
          <a:xfrm>
            <a:off x="5027083" y="5040314"/>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6"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6"/>
          </p:nvPr>
        </p:nvSpPr>
        <p:spPr>
          <a:xfrm>
            <a:off x="6482262" y="2160586"/>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7"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7"/>
          </p:nvPr>
        </p:nvSpPr>
        <p:spPr>
          <a:xfrm>
            <a:off x="6480173" y="3600448"/>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2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30"/>
          </p:nvPr>
        </p:nvSpPr>
        <p:spPr>
          <a:xfrm>
            <a:off x="6480173" y="5040498"/>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22"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2B7358CC-5F0F-DE45-B162-F1F79492E334}" type="datetime3">
              <a:rPr lang="en-GB" smtClean="0">
                <a:solidFill>
                  <a:srgbClr val="00539B"/>
                </a:solidFill>
              </a:rPr>
              <a:pPr/>
              <a:t>5 October, 2020</a:t>
            </a:fld>
            <a:endParaRPr lang="en-GB" dirty="0">
              <a:solidFill>
                <a:srgbClr val="00539B"/>
              </a:solidFill>
            </a:endParaRPr>
          </a:p>
        </p:txBody>
      </p:sp>
      <p:sp>
        <p:nvSpPr>
          <p:cNvPr id="123"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0"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3857748132"/>
      </p:ext>
    </p:extLst>
  </p:cSld>
  <p:clrMapOvr>
    <a:masterClrMapping/>
  </p:clrMapOvr>
  <p:timing>
    <p:tnLst>
      <p:par>
        <p:cTn id="1" dur="indefinite" restart="never" nodeType="tmRoot"/>
      </p:par>
    </p:tnLst>
  </p:timing>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9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20724" y="2160587"/>
            <a:ext cx="2517774"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cxnSp>
        <p:nvCxnSpPr>
          <p:cNvPr id="99" name="Straight Connector 98"/>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5"/>
          </p:nvPr>
        </p:nvSpPr>
        <p:spPr>
          <a:xfrm>
            <a:off x="718634" y="3600449"/>
            <a:ext cx="2520531" cy="2519366"/>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0"/>
          </p:nvPr>
        </p:nvSpPr>
        <p:spPr>
          <a:xfrm>
            <a:off x="3600949" y="2160588"/>
            <a:ext cx="2520527" cy="2519362"/>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4"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4"/>
          </p:nvPr>
        </p:nvSpPr>
        <p:spPr>
          <a:xfrm>
            <a:off x="3598860" y="5040500"/>
            <a:ext cx="2519363"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6"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6"/>
          </p:nvPr>
        </p:nvSpPr>
        <p:spPr>
          <a:xfrm>
            <a:off x="6482262" y="2160586"/>
            <a:ext cx="2157306" cy="3959415"/>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22"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2B7358CC-5F0F-DE45-B162-F1F79492E334}" type="datetime3">
              <a:rPr lang="en-GB" smtClean="0">
                <a:solidFill>
                  <a:srgbClr val="00539B"/>
                </a:solidFill>
              </a:rPr>
              <a:pPr/>
              <a:t>5 October, 2020</a:t>
            </a:fld>
            <a:endParaRPr lang="en-GB" dirty="0">
              <a:solidFill>
                <a:srgbClr val="00539B"/>
              </a:solidFill>
            </a:endParaRPr>
          </a:p>
        </p:txBody>
      </p:sp>
      <p:sp>
        <p:nvSpPr>
          <p:cNvPr id="123"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0"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1563351216"/>
      </p:ext>
    </p:extLst>
  </p:cSld>
  <p:clrMapOvr>
    <a:masterClrMapping/>
  </p:clrMapOvr>
  <p:timing>
    <p:tnLst>
      <p:par>
        <p:cTn id="1" dur="indefinite" restart="never" nodeType="tmRoot"/>
      </p:par>
    </p:tnLst>
  </p:timing>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1_Single column layou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GB" smtClean="0"/>
              <a:t>Click to edit Master title style</a:t>
            </a:r>
            <a:endParaRPr lang="en-GB" dirty="0"/>
          </a:p>
        </p:txBody>
      </p:sp>
      <p:sp>
        <p:nvSpPr>
          <p:cNvPr id="16" name="Text Placeholder 6" descr="First level - paragraph text&#10;Second level - bullet 1&#10;Third level - bullet 2&#10;&#10;No more than 100 words per slide" title="Main text copy"/>
          <p:cNvSpPr>
            <a:spLocks noGrp="1"/>
          </p:cNvSpPr>
          <p:nvPr>
            <p:ph type="body" sz="quarter" idx="13"/>
          </p:nvPr>
        </p:nvSpPr>
        <p:spPr>
          <a:xfrm>
            <a:off x="2517773" y="2160588"/>
            <a:ext cx="5761796" cy="3239412"/>
          </a:xfrm>
        </p:spPr>
        <p:txBody>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cxnSp>
        <p:nvCxnSpPr>
          <p:cNvPr id="166" name="Straight Connector 165"/>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6"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4AC23DB2-FB1A-4E43-8F6F-8E1E5CEC6EBA}" type="datetime3">
              <a:rPr lang="en-GB" smtClean="0">
                <a:solidFill>
                  <a:srgbClr val="00539B"/>
                </a:solidFill>
              </a:rPr>
              <a:pPr/>
              <a:t>5 October, 2020</a:t>
            </a:fld>
            <a:endParaRPr lang="en-GB" dirty="0">
              <a:solidFill>
                <a:srgbClr val="00539B"/>
              </a:solidFill>
            </a:endParaRPr>
          </a:p>
        </p:txBody>
      </p:sp>
      <p:sp>
        <p:nvSpPr>
          <p:cNvPr id="57"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19135" y="2160586"/>
            <a:ext cx="1439864" cy="3779411"/>
          </a:xfrm>
          <a:prstGeom prst="roundRect">
            <a:avLst>
              <a:gd name="adj" fmla="val 10455"/>
            </a:avLst>
          </a:prstGeom>
        </p:spPr>
        <p:txBody>
          <a:bodyPr>
            <a:normAutofit/>
          </a:bodyPr>
          <a:lstStyle>
            <a:lvl1pPr>
              <a:defRPr sz="1200"/>
            </a:lvl1pPr>
          </a:lstStyle>
          <a:p>
            <a:pPr lvl="0"/>
            <a:r>
              <a:rPr lang="en-US" noProof="0" dirty="0" smtClean="0"/>
              <a:t>Click icon to add picture</a:t>
            </a:r>
            <a:endParaRPr lang="en-GB" noProof="0" dirty="0"/>
          </a:p>
        </p:txBody>
      </p:sp>
      <p:sp>
        <p:nvSpPr>
          <p:cNvPr id="60" name="Text Placeholder 6" descr="First level - paragraph text&#10;Second level - bullet 1&#10;Third level - bullet 2&#10;&#10;No more than 100 words per slide" title="Main text copy"/>
          <p:cNvSpPr>
            <a:spLocks noGrp="1"/>
          </p:cNvSpPr>
          <p:nvPr>
            <p:ph type="body" sz="quarter" idx="15"/>
          </p:nvPr>
        </p:nvSpPr>
        <p:spPr>
          <a:xfrm>
            <a:off x="2517772" y="5399999"/>
            <a:ext cx="5761796" cy="530821"/>
          </a:xfrm>
        </p:spPr>
        <p:txBody>
          <a:bodyPr anchor="b">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1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1"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3145887076"/>
      </p:ext>
    </p:extLst>
  </p:cSld>
  <p:clrMapOvr>
    <a:masterClrMapping/>
  </p:clrMapOvr>
  <p:timing>
    <p:tnLst>
      <p:par>
        <p:cTn id="1" dur="indefinite" restart="never" nodeType="tmRoot"/>
      </p:par>
    </p:tnLst>
  </p:timing>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2_Single column layou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GB" smtClean="0"/>
              <a:t>Click to edit Master title style</a:t>
            </a:r>
            <a:endParaRPr lang="en-GB" dirty="0"/>
          </a:p>
        </p:txBody>
      </p:sp>
      <p:sp>
        <p:nvSpPr>
          <p:cNvPr id="16" name="Text Placeholder 6" descr="First level - paragraph text&#10;Second level - bullet 1&#10;Third level - bullet 2&#10;&#10;No more than 100 words per slide" title="Main text copy"/>
          <p:cNvSpPr>
            <a:spLocks noGrp="1"/>
          </p:cNvSpPr>
          <p:nvPr>
            <p:ph type="body" sz="quarter" idx="13"/>
          </p:nvPr>
        </p:nvSpPr>
        <p:spPr>
          <a:xfrm>
            <a:off x="719135" y="2160588"/>
            <a:ext cx="6119814" cy="3239412"/>
          </a:xfrm>
        </p:spPr>
        <p:txBody>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cxnSp>
        <p:nvCxnSpPr>
          <p:cNvPr id="166" name="Straight Connector 165"/>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6"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4AC23DB2-FB1A-4E43-8F6F-8E1E5CEC6EBA}" type="datetime3">
              <a:rPr lang="en-GB" smtClean="0">
                <a:solidFill>
                  <a:srgbClr val="00539B"/>
                </a:solidFill>
              </a:rPr>
              <a:pPr/>
              <a:t>5 October, 2020</a:t>
            </a:fld>
            <a:endParaRPr lang="en-GB" dirty="0">
              <a:solidFill>
                <a:srgbClr val="00539B"/>
              </a:solidFill>
            </a:endParaRPr>
          </a:p>
        </p:txBody>
      </p:sp>
      <p:sp>
        <p:nvSpPr>
          <p:cNvPr id="57"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200104" y="2160588"/>
            <a:ext cx="1439864" cy="3779411"/>
          </a:xfrm>
          <a:prstGeom prst="roundRect">
            <a:avLst>
              <a:gd name="adj" fmla="val 10455"/>
            </a:avLst>
          </a:prstGeom>
        </p:spPr>
        <p:txBody>
          <a:bodyPr>
            <a:normAutofit/>
          </a:bodyPr>
          <a:lstStyle>
            <a:lvl1pPr>
              <a:defRPr sz="1200"/>
            </a:lvl1pPr>
          </a:lstStyle>
          <a:p>
            <a:pPr lvl="0"/>
            <a:r>
              <a:rPr lang="en-US" noProof="0" dirty="0" smtClean="0"/>
              <a:t>Click icon to add picture</a:t>
            </a:r>
            <a:endParaRPr lang="en-GB" noProof="0" dirty="0"/>
          </a:p>
        </p:txBody>
      </p:sp>
      <p:sp>
        <p:nvSpPr>
          <p:cNvPr id="60" name="Text Placeholder 6" descr="First level - paragraph text&#10;Second level - bullet 1&#10;Third level - bullet 2&#10;&#10;No more than 100 words per slide" title="Main text copy"/>
          <p:cNvSpPr>
            <a:spLocks noGrp="1"/>
          </p:cNvSpPr>
          <p:nvPr>
            <p:ph type="body" sz="quarter" idx="15"/>
          </p:nvPr>
        </p:nvSpPr>
        <p:spPr>
          <a:xfrm>
            <a:off x="720724" y="5409178"/>
            <a:ext cx="6118223" cy="530821"/>
          </a:xfrm>
        </p:spPr>
        <p:txBody>
          <a:bodyPr anchor="b">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1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1"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699452761"/>
      </p:ext>
    </p:extLst>
  </p:cSld>
  <p:clrMapOvr>
    <a:masterClrMapping/>
  </p:clrMapOvr>
  <p:timing>
    <p:tnLst>
      <p:par>
        <p:cTn id="1" dur="indefinite" restart="never" nodeType="tmRoot"/>
      </p:par>
    </p:tnLst>
  </p:timing>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2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19134" y="0"/>
            <a:ext cx="6291266" cy="1079499"/>
          </a:xfrm>
        </p:spPr>
        <p:txBody>
          <a:bodyPr/>
          <a:lstStyle/>
          <a:p>
            <a:r>
              <a:rPr lang="en-GB" dirty="0" smtClean="0"/>
              <a:t>Click to edit Master title style</a:t>
            </a:r>
            <a:endParaRPr lang="en-US" dirty="0"/>
          </a:p>
        </p:txBody>
      </p:sp>
      <p:sp>
        <p:nvSpPr>
          <p:cNvPr id="4" name="Text Placeholder 3"/>
          <p:cNvSpPr>
            <a:spLocks noGrp="1"/>
          </p:cNvSpPr>
          <p:nvPr>
            <p:ph type="body" sz="half" idx="2"/>
          </p:nvPr>
        </p:nvSpPr>
        <p:spPr>
          <a:xfrm>
            <a:off x="5038724" y="2160588"/>
            <a:ext cx="3600844" cy="3959412"/>
          </a:xfrm>
          <a:prstGeom prst="rect">
            <a:avLst/>
          </a:prstGeom>
        </p:spPr>
        <p:txBody>
          <a:bodyPr>
            <a:normAutofit/>
          </a:bodyPr>
          <a:lstStyle>
            <a:lvl1pPr marL="0" marR="0" indent="0" algn="l" defTabSz="914400" rtl="0" eaLnBrk="0" fontAlgn="base" latinLnBrk="0" hangingPunct="0">
              <a:lnSpc>
                <a:spcPct val="100000"/>
              </a:lnSpc>
              <a:spcBef>
                <a:spcPts val="0"/>
              </a:spcBef>
              <a:spcAft>
                <a:spcPts val="6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4" name="Date Placeholder 3"/>
          <p:cNvSpPr>
            <a:spLocks noGrp="1"/>
          </p:cNvSpPr>
          <p:nvPr>
            <p:ph type="dt" sz="half" idx="10"/>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solidFill>
                  <a:srgbClr val="00539B"/>
                </a:solidFill>
              </a:rPr>
              <a:pPr/>
              <a:t>5 October, 2020</a:t>
            </a:fld>
            <a:endParaRPr lang="en-GB" dirty="0">
              <a:solidFill>
                <a:srgbClr val="00539B"/>
              </a:solidFill>
            </a:endParaRPr>
          </a:p>
        </p:txBody>
      </p:sp>
      <p:sp>
        <p:nvSpPr>
          <p:cNvPr id="55"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719136" y="2160588"/>
            <a:ext cx="3959225" cy="3240274"/>
          </a:xfrm>
          <a:prstGeom prst="roundRect">
            <a:avLst>
              <a:gd name="adj" fmla="val 3484"/>
            </a:avLst>
          </a:prstGeom>
        </p:spPr>
        <p:txBody>
          <a:bodyPr/>
          <a:lstStyle/>
          <a:p>
            <a:pPr lvl="0"/>
            <a:r>
              <a:rPr lang="en-US" noProof="0" dirty="0" smtClean="0"/>
              <a:t>Click icon to add picture</a:t>
            </a:r>
            <a:endParaRPr lang="en-GB" noProof="0" dirty="0"/>
          </a:p>
        </p:txBody>
      </p:sp>
      <p:sp>
        <p:nvSpPr>
          <p:cNvPr id="62" name="Text Placeholder 6"/>
          <p:cNvSpPr>
            <a:spLocks noGrp="1"/>
          </p:cNvSpPr>
          <p:nvPr>
            <p:ph type="body" sz="quarter" idx="13"/>
          </p:nvPr>
        </p:nvSpPr>
        <p:spPr>
          <a:xfrm>
            <a:off x="719136" y="5760000"/>
            <a:ext cx="3959224"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57"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2008804443"/>
      </p:ext>
    </p:extLst>
  </p:cSld>
  <p:clrMapOvr>
    <a:masterClrMapping/>
  </p:clrMapOvr>
  <p:timing>
    <p:tnLst>
      <p:par>
        <p:cTn id="1" dur="indefinite" restart="never" nodeType="tmRoot"/>
      </p:par>
    </p:tnLst>
  </p:timing>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3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19134" y="0"/>
            <a:ext cx="6291266" cy="1079499"/>
          </a:xfrm>
        </p:spPr>
        <p:txBody>
          <a:bodyPr/>
          <a:lstStyle/>
          <a:p>
            <a:r>
              <a:rPr lang="en-GB" dirty="0" smtClean="0"/>
              <a:t>Click to edit Master title style</a:t>
            </a:r>
            <a:endParaRPr lang="en-US" dirty="0"/>
          </a:p>
        </p:txBody>
      </p:sp>
      <p:sp>
        <p:nvSpPr>
          <p:cNvPr id="4" name="Text Placeholder 3"/>
          <p:cNvSpPr>
            <a:spLocks noGrp="1"/>
          </p:cNvSpPr>
          <p:nvPr>
            <p:ph type="body" sz="half" idx="2"/>
          </p:nvPr>
        </p:nvSpPr>
        <p:spPr>
          <a:xfrm>
            <a:off x="5038724" y="2160588"/>
            <a:ext cx="3600844"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4" name="Date Placeholder 3"/>
          <p:cNvSpPr>
            <a:spLocks noGrp="1"/>
          </p:cNvSpPr>
          <p:nvPr>
            <p:ph type="dt" sz="half" idx="10"/>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solidFill>
                  <a:srgbClr val="00539B"/>
                </a:solidFill>
              </a:rPr>
              <a:pPr/>
              <a:t>5 October, 2020</a:t>
            </a:fld>
            <a:endParaRPr lang="en-GB" dirty="0">
              <a:solidFill>
                <a:srgbClr val="00539B"/>
              </a:solidFill>
            </a:endParaRPr>
          </a:p>
        </p:txBody>
      </p:sp>
      <p:sp>
        <p:nvSpPr>
          <p:cNvPr id="55"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719927" y="2160588"/>
            <a:ext cx="3958434" cy="1439862"/>
          </a:xfrm>
          <a:prstGeom prst="roundRect">
            <a:avLst>
              <a:gd name="adj" fmla="val 5286"/>
            </a:avLst>
          </a:prstGeom>
        </p:spPr>
        <p:txBody>
          <a:bodyPr/>
          <a:lstStyle/>
          <a:p>
            <a:pPr lvl="0"/>
            <a:r>
              <a:rPr lang="en-US" noProof="0" dirty="0" smtClean="0"/>
              <a:t>Click icon to add picture</a:t>
            </a:r>
            <a:endParaRPr lang="en-GB" noProof="0"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719926" y="3960813"/>
            <a:ext cx="3958433" cy="1440050"/>
          </a:xfrm>
          <a:prstGeom prst="roundRect">
            <a:avLst>
              <a:gd name="adj" fmla="val 5286"/>
            </a:avLst>
          </a:prstGeom>
        </p:spPr>
        <p:txBody>
          <a:bodyPr/>
          <a:lstStyle/>
          <a:p>
            <a:pPr lvl="0"/>
            <a:r>
              <a:rPr lang="en-US" noProof="0" dirty="0" smtClean="0"/>
              <a:t>Click icon to add picture</a:t>
            </a:r>
            <a:endParaRPr lang="en-GB" noProof="0" dirty="0"/>
          </a:p>
        </p:txBody>
      </p:sp>
      <p:sp>
        <p:nvSpPr>
          <p:cNvPr id="61" name="Text Placeholder 6"/>
          <p:cNvSpPr>
            <a:spLocks noGrp="1"/>
          </p:cNvSpPr>
          <p:nvPr>
            <p:ph type="body" sz="quarter" idx="13"/>
          </p:nvPr>
        </p:nvSpPr>
        <p:spPr>
          <a:xfrm>
            <a:off x="719136" y="5760000"/>
            <a:ext cx="3959225"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0"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3117655163"/>
      </p:ext>
    </p:extLst>
  </p:cSld>
  <p:clrMapOvr>
    <a:masterClrMapping/>
  </p:clrMapOvr>
  <p:timing>
    <p:tnLst>
      <p:par>
        <p:cTn id="1" dur="indefinite" restart="never" nodeType="tmRoot"/>
      </p:par>
    </p:tnLst>
  </p:timing>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1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19134" y="0"/>
            <a:ext cx="6291266" cy="1079499"/>
          </a:xfrm>
        </p:spPr>
        <p:txBody>
          <a:bodyPr/>
          <a:lstStyle/>
          <a:p>
            <a:r>
              <a:rPr lang="en-GB" dirty="0" smtClean="0"/>
              <a:t>Click to edit Master title style</a:t>
            </a:r>
            <a:endParaRPr lang="en-US" dirty="0"/>
          </a:p>
        </p:txBody>
      </p:sp>
      <p:sp>
        <p:nvSpPr>
          <p:cNvPr id="4" name="Text Placeholder 3"/>
          <p:cNvSpPr>
            <a:spLocks noGrp="1"/>
          </p:cNvSpPr>
          <p:nvPr>
            <p:ph type="body" sz="half" idx="2"/>
          </p:nvPr>
        </p:nvSpPr>
        <p:spPr>
          <a:xfrm>
            <a:off x="5038722" y="2160588"/>
            <a:ext cx="3600845"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4" name="Date Placeholder 3"/>
          <p:cNvSpPr>
            <a:spLocks noGrp="1"/>
          </p:cNvSpPr>
          <p:nvPr>
            <p:ph type="dt" sz="half" idx="10"/>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solidFill>
                  <a:srgbClr val="00539B"/>
                </a:solidFill>
              </a:rPr>
              <a:pPr/>
              <a:t>5 October, 2020</a:t>
            </a:fld>
            <a:endParaRPr lang="en-GB" dirty="0">
              <a:solidFill>
                <a:srgbClr val="00539B"/>
              </a:solidFill>
            </a:endParaRPr>
          </a:p>
        </p:txBody>
      </p:sp>
      <p:sp>
        <p:nvSpPr>
          <p:cNvPr id="55"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719927" y="2160588"/>
            <a:ext cx="3956054" cy="719137"/>
          </a:xfrm>
          <a:prstGeom prst="roundRect">
            <a:avLst>
              <a:gd name="adj" fmla="val 5286"/>
            </a:avLst>
          </a:prstGeom>
        </p:spPr>
        <p:txBody>
          <a:bodyPr/>
          <a:lstStyle/>
          <a:p>
            <a:pPr lvl="0"/>
            <a:r>
              <a:rPr lang="en-US" noProof="0" dirty="0" smtClean="0"/>
              <a:t>Click icon to add picture</a:t>
            </a:r>
            <a:endParaRPr lang="en-GB" noProof="0"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719927" y="3240788"/>
            <a:ext cx="1797847" cy="2159212"/>
          </a:xfrm>
          <a:prstGeom prst="roundRect">
            <a:avLst>
              <a:gd name="adj" fmla="val 5286"/>
            </a:avLst>
          </a:prstGeom>
        </p:spPr>
        <p:txBody>
          <a:bodyPr/>
          <a:lstStyle/>
          <a:p>
            <a:pPr lvl="0"/>
            <a:r>
              <a:rPr lang="en-US" noProof="0" dirty="0" smtClean="0"/>
              <a:t>Click icon to add picture</a:t>
            </a:r>
            <a:endParaRPr lang="en-GB" noProof="0" dirty="0"/>
          </a:p>
        </p:txBody>
      </p:sp>
      <p:sp>
        <p:nvSpPr>
          <p:cNvPr id="61" name="Text Placeholder 6"/>
          <p:cNvSpPr>
            <a:spLocks noGrp="1"/>
          </p:cNvSpPr>
          <p:nvPr>
            <p:ph type="body" sz="quarter" idx="13"/>
          </p:nvPr>
        </p:nvSpPr>
        <p:spPr>
          <a:xfrm>
            <a:off x="719136" y="5760000"/>
            <a:ext cx="3956845"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9"/>
          </p:nvPr>
        </p:nvSpPr>
        <p:spPr>
          <a:xfrm>
            <a:off x="2878135" y="3240788"/>
            <a:ext cx="1797846" cy="2159212"/>
          </a:xfrm>
          <a:prstGeom prst="roundRect">
            <a:avLst>
              <a:gd name="adj" fmla="val 5286"/>
            </a:avLst>
          </a:prstGeom>
        </p:spPr>
        <p:txBody>
          <a:bodyPr/>
          <a:lstStyle/>
          <a:p>
            <a:pPr lvl="0"/>
            <a:r>
              <a:rPr lang="en-US" noProof="0" dirty="0" smtClean="0"/>
              <a:t>Click icon to add picture</a:t>
            </a:r>
            <a:endParaRPr lang="en-GB" noProof="0" dirty="0"/>
          </a:p>
        </p:txBody>
      </p:sp>
      <p:sp>
        <p:nvSpPr>
          <p:cNvPr id="60"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982951222"/>
      </p:ext>
    </p:extLst>
  </p:cSld>
  <p:clrMapOvr>
    <a:masterClrMapping/>
  </p:clrMapOvr>
  <p:timing>
    <p:tnLst>
      <p:par>
        <p:cTn id="1" dur="indefinite" restart="never" nodeType="tmRoot"/>
      </p:par>
    </p:tnLst>
  </p:timing>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5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19134" y="0"/>
            <a:ext cx="6291266" cy="1079499"/>
          </a:xfrm>
        </p:spPr>
        <p:txBody>
          <a:bodyPr/>
          <a:lstStyle/>
          <a:p>
            <a:r>
              <a:rPr lang="en-GB" dirty="0" smtClean="0"/>
              <a:t>Click to edit Master title style</a:t>
            </a:r>
            <a:endParaRPr lang="en-US" dirty="0"/>
          </a:p>
        </p:txBody>
      </p:sp>
      <p:sp>
        <p:nvSpPr>
          <p:cNvPr id="4" name="Text Placeholder 3"/>
          <p:cNvSpPr>
            <a:spLocks noGrp="1"/>
          </p:cNvSpPr>
          <p:nvPr>
            <p:ph type="body" sz="half" idx="2"/>
          </p:nvPr>
        </p:nvSpPr>
        <p:spPr>
          <a:xfrm>
            <a:off x="5038722" y="2160588"/>
            <a:ext cx="3600845"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4" name="Date Placeholder 3"/>
          <p:cNvSpPr>
            <a:spLocks noGrp="1"/>
          </p:cNvSpPr>
          <p:nvPr>
            <p:ph type="dt" sz="half" idx="10"/>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solidFill>
                  <a:srgbClr val="00539B"/>
                </a:solidFill>
              </a:rPr>
              <a:pPr/>
              <a:t>5 October, 2020</a:t>
            </a:fld>
            <a:endParaRPr lang="en-GB" dirty="0">
              <a:solidFill>
                <a:srgbClr val="00539B"/>
              </a:solidFill>
            </a:endParaRPr>
          </a:p>
        </p:txBody>
      </p:sp>
      <p:sp>
        <p:nvSpPr>
          <p:cNvPr id="55"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719927" y="2160588"/>
            <a:ext cx="3956054" cy="719137"/>
          </a:xfrm>
          <a:prstGeom prst="roundRect">
            <a:avLst>
              <a:gd name="adj" fmla="val 15436"/>
            </a:avLst>
          </a:prstGeom>
        </p:spPr>
        <p:txBody>
          <a:bodyPr/>
          <a:lstStyle/>
          <a:p>
            <a:pPr lvl="0"/>
            <a:r>
              <a:rPr lang="en-US" noProof="0" dirty="0" smtClean="0"/>
              <a:t>Click icon to add picture</a:t>
            </a:r>
            <a:endParaRPr lang="en-GB" noProof="0"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719927" y="3240788"/>
            <a:ext cx="3956054" cy="2159212"/>
          </a:xfrm>
          <a:prstGeom prst="roundRect">
            <a:avLst>
              <a:gd name="adj" fmla="val 5286"/>
            </a:avLst>
          </a:prstGeom>
        </p:spPr>
        <p:txBody>
          <a:bodyPr/>
          <a:lstStyle/>
          <a:p>
            <a:pPr lvl="0"/>
            <a:r>
              <a:rPr lang="en-US" noProof="0" dirty="0" smtClean="0"/>
              <a:t>Click icon to add picture</a:t>
            </a:r>
            <a:endParaRPr lang="en-GB" noProof="0" dirty="0"/>
          </a:p>
        </p:txBody>
      </p:sp>
      <p:sp>
        <p:nvSpPr>
          <p:cNvPr id="61" name="Text Placeholder 6"/>
          <p:cNvSpPr>
            <a:spLocks noGrp="1"/>
          </p:cNvSpPr>
          <p:nvPr>
            <p:ph type="body" sz="quarter" idx="13"/>
          </p:nvPr>
        </p:nvSpPr>
        <p:spPr>
          <a:xfrm>
            <a:off x="719136" y="5760000"/>
            <a:ext cx="3956845"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0"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837934666"/>
      </p:ext>
    </p:extLst>
  </p:cSld>
  <p:clrMapOvr>
    <a:masterClrMapping/>
  </p:clrMapOvr>
  <p:timing>
    <p:tnLst>
      <p:par>
        <p:cTn id="1" dur="indefinite" restart="never" nodeType="tmRoot"/>
      </p:par>
    </p:tnLst>
  </p:timing>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4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19134" y="0"/>
            <a:ext cx="6291266" cy="1079499"/>
          </a:xfrm>
        </p:spPr>
        <p:txBody>
          <a:bodyPr/>
          <a:lstStyle/>
          <a:p>
            <a:r>
              <a:rPr lang="en-GB" dirty="0" smtClean="0"/>
              <a:t>Click to edit Master title style</a:t>
            </a:r>
            <a:endParaRPr lang="en-US" dirty="0"/>
          </a:p>
        </p:txBody>
      </p:sp>
      <p:sp>
        <p:nvSpPr>
          <p:cNvPr id="4" name="Text Placeholder 3"/>
          <p:cNvSpPr>
            <a:spLocks noGrp="1"/>
          </p:cNvSpPr>
          <p:nvPr>
            <p:ph type="body" sz="half" idx="2"/>
          </p:nvPr>
        </p:nvSpPr>
        <p:spPr>
          <a:xfrm>
            <a:off x="5038722" y="2160588"/>
            <a:ext cx="3600845"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4" name="Date Placeholder 3"/>
          <p:cNvSpPr>
            <a:spLocks noGrp="1"/>
          </p:cNvSpPr>
          <p:nvPr>
            <p:ph type="dt" sz="half" idx="10"/>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solidFill>
                  <a:srgbClr val="00539B"/>
                </a:solidFill>
              </a:rPr>
              <a:pPr/>
              <a:t>5 October, 2020</a:t>
            </a:fld>
            <a:endParaRPr lang="en-GB" dirty="0">
              <a:solidFill>
                <a:srgbClr val="00539B"/>
              </a:solidFill>
            </a:endParaRPr>
          </a:p>
        </p:txBody>
      </p:sp>
      <p:sp>
        <p:nvSpPr>
          <p:cNvPr id="55"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719927" y="2160588"/>
            <a:ext cx="3958433" cy="719137"/>
          </a:xfrm>
          <a:prstGeom prst="roundRect">
            <a:avLst>
              <a:gd name="adj" fmla="val 10361"/>
            </a:avLst>
          </a:prstGeom>
        </p:spPr>
        <p:txBody>
          <a:bodyPr>
            <a:normAutofit/>
          </a:bodyPr>
          <a:lstStyle>
            <a:lvl1pPr>
              <a:defRPr sz="1200"/>
            </a:lvl1pPr>
          </a:lstStyle>
          <a:p>
            <a:pPr lvl="0"/>
            <a:r>
              <a:rPr lang="en-US" noProof="0" dirty="0" smtClean="0"/>
              <a:t>Click icon to add picture</a:t>
            </a:r>
            <a:endParaRPr lang="en-GB" noProof="0"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719927" y="3240788"/>
            <a:ext cx="1797847" cy="1078800"/>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1" name="Text Placeholder 6"/>
          <p:cNvSpPr>
            <a:spLocks noGrp="1"/>
          </p:cNvSpPr>
          <p:nvPr>
            <p:ph type="body" sz="quarter" idx="13"/>
          </p:nvPr>
        </p:nvSpPr>
        <p:spPr>
          <a:xfrm>
            <a:off x="719136" y="5760000"/>
            <a:ext cx="3959224"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9"/>
          </p:nvPr>
        </p:nvSpPr>
        <p:spPr>
          <a:xfrm>
            <a:off x="2878136" y="3240788"/>
            <a:ext cx="1800224" cy="1078800"/>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0"/>
          </p:nvPr>
        </p:nvSpPr>
        <p:spPr>
          <a:xfrm>
            <a:off x="719927" y="4680838"/>
            <a:ext cx="3958433" cy="719162"/>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1172090165"/>
      </p:ext>
    </p:extLst>
  </p:cSld>
  <p:clrMapOvr>
    <a:masterClrMapping/>
  </p:clrMapOvr>
  <p:timing>
    <p:tnLst>
      <p:par>
        <p:cTn id="1" dur="indefinite" restart="never" nodeType="tmRoot"/>
      </p:par>
    </p:tnLst>
  </p:timing>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6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19134" y="0"/>
            <a:ext cx="6291266" cy="1079499"/>
          </a:xfrm>
        </p:spPr>
        <p:txBody>
          <a:bodyPr/>
          <a:lstStyle/>
          <a:p>
            <a:r>
              <a:rPr lang="en-GB" dirty="0" smtClean="0"/>
              <a:t>Click to edit Master title style</a:t>
            </a:r>
            <a:endParaRPr lang="en-US" dirty="0"/>
          </a:p>
        </p:txBody>
      </p:sp>
      <p:sp>
        <p:nvSpPr>
          <p:cNvPr id="4" name="Text Placeholder 3"/>
          <p:cNvSpPr>
            <a:spLocks noGrp="1"/>
          </p:cNvSpPr>
          <p:nvPr>
            <p:ph type="body" sz="half" idx="2"/>
          </p:nvPr>
        </p:nvSpPr>
        <p:spPr>
          <a:xfrm>
            <a:off x="5038722" y="2160588"/>
            <a:ext cx="3600845"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4" name="Date Placeholder 3"/>
          <p:cNvSpPr>
            <a:spLocks noGrp="1"/>
          </p:cNvSpPr>
          <p:nvPr>
            <p:ph type="dt" sz="half" idx="10"/>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solidFill>
                  <a:srgbClr val="00539B"/>
                </a:solidFill>
              </a:rPr>
              <a:pPr/>
              <a:t>5 October, 2020</a:t>
            </a:fld>
            <a:endParaRPr lang="en-GB" dirty="0">
              <a:solidFill>
                <a:srgbClr val="00539B"/>
              </a:solidFill>
            </a:endParaRPr>
          </a:p>
        </p:txBody>
      </p:sp>
      <p:sp>
        <p:nvSpPr>
          <p:cNvPr id="55"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719927" y="2160588"/>
            <a:ext cx="3958433" cy="719137"/>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719927" y="3240788"/>
            <a:ext cx="1797847" cy="1078800"/>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1" name="Text Placeholder 6"/>
          <p:cNvSpPr>
            <a:spLocks noGrp="1"/>
          </p:cNvSpPr>
          <p:nvPr>
            <p:ph type="body" sz="quarter" idx="13"/>
          </p:nvPr>
        </p:nvSpPr>
        <p:spPr>
          <a:xfrm>
            <a:off x="719136" y="5760000"/>
            <a:ext cx="3959224"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9"/>
          </p:nvPr>
        </p:nvSpPr>
        <p:spPr>
          <a:xfrm>
            <a:off x="2878136" y="3240788"/>
            <a:ext cx="1800224" cy="720025"/>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0"/>
          </p:nvPr>
        </p:nvSpPr>
        <p:spPr>
          <a:xfrm>
            <a:off x="719928" y="4679950"/>
            <a:ext cx="1797846" cy="720050"/>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1"/>
          </p:nvPr>
        </p:nvSpPr>
        <p:spPr>
          <a:xfrm>
            <a:off x="2878135" y="4319588"/>
            <a:ext cx="1797846" cy="1080750"/>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4"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1101789391"/>
      </p:ext>
    </p:extLst>
  </p:cSld>
  <p:clrMapOvr>
    <a:masterClrMapping/>
  </p:clrMapOvr>
  <p:timing>
    <p:tnLst>
      <p:par>
        <p:cTn id="1" dur="indefinite" restart="never" nodeType="tmRoot"/>
      </p:par>
    </p:tnLst>
  </p:timing>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3_Single column layout">
    <p:spTree>
      <p:nvGrpSpPr>
        <p:cNvPr id="1" name=""/>
        <p:cNvGrpSpPr/>
        <p:nvPr/>
      </p:nvGrpSpPr>
      <p:grpSpPr>
        <a:xfrm>
          <a:off x="0" y="0"/>
          <a:ext cx="0" cy="0"/>
          <a:chOff x="0" y="0"/>
          <a:chExt cx="0" cy="0"/>
        </a:xfrm>
      </p:grpSpPr>
      <p:sp>
        <p:nvSpPr>
          <p:cNvPr id="3" name="Rectangle 2"/>
          <p:cNvSpPr/>
          <p:nvPr userDrawn="1"/>
        </p:nvSpPr>
        <p:spPr>
          <a:xfrm>
            <a:off x="0" y="1079999"/>
            <a:ext cx="9144000" cy="5400001"/>
          </a:xfrm>
          <a:prstGeom prst="rect">
            <a:avLst/>
          </a:prstGeom>
          <a:solidFill>
            <a:srgbClr val="020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latin typeface="Franklin Gothic Book"/>
            </a:endParaRPr>
          </a:p>
        </p:txBody>
      </p:sp>
      <p:sp>
        <p:nvSpPr>
          <p:cNvPr id="2" name="Title 1" descr="Ideally your title should fit on one line." title="Slide title"/>
          <p:cNvSpPr>
            <a:spLocks noGrp="1"/>
          </p:cNvSpPr>
          <p:nvPr>
            <p:ph type="title" hasCustomPrompt="1"/>
          </p:nvPr>
        </p:nvSpPr>
        <p:spPr>
          <a:xfrm>
            <a:off x="708025" y="-1"/>
            <a:ext cx="6348414" cy="1080000"/>
          </a:xfrm>
        </p:spPr>
        <p:txBody>
          <a:bodyPr/>
          <a:lstStyle/>
          <a:p>
            <a:r>
              <a:rPr lang="en-US" dirty="0" smtClean="0"/>
              <a:t>Media</a:t>
            </a:r>
            <a:endParaRPr lang="en-GB" dirty="0"/>
          </a:p>
        </p:txBody>
      </p:sp>
      <p:sp>
        <p:nvSpPr>
          <p:cNvPr id="97"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CF3BA13B-2A56-B54D-AFFB-21233951D47B}" type="datetime3">
              <a:rPr lang="en-GB" smtClean="0">
                <a:solidFill>
                  <a:srgbClr val="00539B"/>
                </a:solidFill>
              </a:rPr>
              <a:pPr/>
              <a:t>5 October, 2020</a:t>
            </a:fld>
            <a:endParaRPr lang="en-GB" dirty="0">
              <a:solidFill>
                <a:srgbClr val="00539B"/>
              </a:solidFill>
            </a:endParaRPr>
          </a:p>
        </p:txBody>
      </p:sp>
      <p:sp>
        <p:nvSpPr>
          <p:cNvPr id="98"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0"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3956608359"/>
      </p:ext>
    </p:extLst>
  </p:cSld>
  <p:clrMapOvr>
    <a:masterClrMapping/>
  </p:clrMapOvr>
  <p:timing>
    <p:tnLst>
      <p:par>
        <p:cTn id="1" dur="indefinite" restart="never" nodeType="tmRoot"/>
      </p:par>
    </p:tnLst>
  </p:timing>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p:cSld name="50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5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ectangle 5"/>
          <p:cNvSpPr/>
          <p:nvPr userDrawn="1"/>
        </p:nvSpPr>
        <p:spPr>
          <a:xfrm>
            <a:off x="0" y="0"/>
            <a:ext cx="9144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7000" dirty="0">
                <a:solidFill>
                  <a:srgbClr val="FFFFFF"/>
                </a:solidFill>
                <a:latin typeface="Franklin Gothic Book"/>
              </a:rPr>
              <a:t>Layouts for </a:t>
            </a:r>
            <a:br>
              <a:rPr lang="en-US" sz="7000" dirty="0">
                <a:solidFill>
                  <a:srgbClr val="FFFFFF"/>
                </a:solidFill>
                <a:latin typeface="Franklin Gothic Book"/>
              </a:rPr>
            </a:br>
            <a:r>
              <a:rPr lang="en-US" sz="7000" dirty="0">
                <a:solidFill>
                  <a:srgbClr val="FFFFFF"/>
                </a:solidFill>
                <a:latin typeface="Franklin Gothic Book"/>
              </a:rPr>
              <a:t>case studies</a:t>
            </a:r>
          </a:p>
        </p:txBody>
      </p:sp>
      <p:grpSp>
        <p:nvGrpSpPr>
          <p:cNvPr id="7" name="Group 6"/>
          <p:cNvGrpSpPr/>
          <p:nvPr userDrawn="1"/>
        </p:nvGrpSpPr>
        <p:grpSpPr>
          <a:xfrm>
            <a:off x="-903288" y="0"/>
            <a:ext cx="9902857"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069310323"/>
      </p:ext>
    </p:extLst>
  </p:cSld>
  <p:clrMapOvr>
    <a:masterClrMapping/>
  </p:clrMapOvr>
  <p:timing>
    <p:tnLst>
      <p:par>
        <p:cTn id="1" dur="indefinite" restart="never" nodeType="tmRoot"/>
      </p:par>
    </p:tnLst>
  </p:timing>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8" name="Rectangle 7"/>
          <p:cNvSpPr/>
          <p:nvPr userDrawn="1"/>
        </p:nvSpPr>
        <p:spPr>
          <a:xfrm>
            <a:off x="0" y="1079999"/>
            <a:ext cx="9144001" cy="5400001"/>
          </a:xfrm>
          <a:prstGeom prst="rect">
            <a:avLst/>
          </a:prstGeom>
          <a:solidFill>
            <a:schemeClr val="tx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a:solidFill>
                <a:srgbClr val="FFFFFF"/>
              </a:solidFill>
            </a:endParaRPr>
          </a:p>
        </p:txBody>
      </p:sp>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5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ound Same Side Corner Rectangle 5"/>
          <p:cNvSpPr/>
          <p:nvPr userDrawn="1"/>
        </p:nvSpPr>
        <p:spPr>
          <a:xfrm>
            <a:off x="358774" y="1411899"/>
            <a:ext cx="2879724" cy="5068102"/>
          </a:xfrm>
          <a:prstGeom prst="round2SameRect">
            <a:avLst>
              <a:gd name="adj1" fmla="val 5071"/>
              <a:gd name="adj2" fmla="val 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a:solidFill>
                <a:srgbClr val="FFFFFF"/>
              </a:solidFill>
            </a:endParaRPr>
          </a:p>
        </p:txBody>
      </p:sp>
      <p:sp>
        <p:nvSpPr>
          <p:cNvPr id="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3598861" y="1411899"/>
            <a:ext cx="4680706" cy="5058751"/>
          </a:xfrm>
          <a:prstGeom prst="round2SameRect">
            <a:avLst>
              <a:gd name="adj1" fmla="val 4426"/>
              <a:gd name="adj2" fmla="val 0"/>
            </a:avLst>
          </a:prstGeom>
        </p:spPr>
        <p:txBody>
          <a:bodyPr/>
          <a:lstStyle/>
          <a:p>
            <a:pPr lvl="0"/>
            <a:r>
              <a:rPr lang="en-US" noProof="0" dirty="0" smtClean="0"/>
              <a:t>Click icon to add picture</a:t>
            </a:r>
            <a:endParaRPr lang="en-GB" noProof="0" dirty="0"/>
          </a:p>
        </p:txBody>
      </p:sp>
    </p:spTree>
    <p:extLst>
      <p:ext uri="{BB962C8B-B14F-4D97-AF65-F5344CB8AC3E}">
        <p14:creationId xmlns:p14="http://schemas.microsoft.com/office/powerpoint/2010/main" val="1061029523"/>
      </p:ext>
    </p:extLst>
  </p:cSld>
  <p:clrMapOvr>
    <a:masterClrMapping/>
  </p:clrMapOvr>
  <p:timing>
    <p:tnLst>
      <p:par>
        <p:cTn id="1" dur="indefinite" restart="never" nodeType="tmRoot"/>
      </p:par>
    </p:tnLst>
  </p:timing>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8" name="Rectangle 7"/>
          <p:cNvSpPr/>
          <p:nvPr userDrawn="1"/>
        </p:nvSpPr>
        <p:spPr>
          <a:xfrm>
            <a:off x="0" y="1079999"/>
            <a:ext cx="9144001" cy="5400001"/>
          </a:xfrm>
          <a:prstGeom prst="rect">
            <a:avLst/>
          </a:prstGeom>
          <a:solidFill>
            <a:schemeClr val="tx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a:solidFill>
                <a:srgbClr val="FFFFFF"/>
              </a:solidFill>
            </a:endParaRPr>
          </a:p>
        </p:txBody>
      </p:sp>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5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13" name="Text Placeholder 6"/>
          <p:cNvSpPr>
            <a:spLocks noGrp="1"/>
          </p:cNvSpPr>
          <p:nvPr>
            <p:ph type="body" sz="quarter" idx="13"/>
          </p:nvPr>
        </p:nvSpPr>
        <p:spPr>
          <a:xfrm>
            <a:off x="720726" y="2161445"/>
            <a:ext cx="3600000" cy="3238555"/>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14" name="Text Placeholder 6"/>
          <p:cNvSpPr>
            <a:spLocks noGrp="1"/>
          </p:cNvSpPr>
          <p:nvPr>
            <p:ph type="body" sz="quarter" idx="14"/>
          </p:nvPr>
        </p:nvSpPr>
        <p:spPr>
          <a:xfrm>
            <a:off x="4679567" y="2161445"/>
            <a:ext cx="3600002" cy="3238555"/>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Tree>
    <p:extLst>
      <p:ext uri="{BB962C8B-B14F-4D97-AF65-F5344CB8AC3E}">
        <p14:creationId xmlns:p14="http://schemas.microsoft.com/office/powerpoint/2010/main" val="931780147"/>
      </p:ext>
    </p:extLst>
  </p:cSld>
  <p:clrMapOvr>
    <a:masterClrMapping/>
  </p:clrMapOvr>
  <p:timing>
    <p:tnLst>
      <p:par>
        <p:cTn id="1" dur="indefinite" restart="never" nodeType="tmRoot"/>
      </p:par>
    </p:tnLst>
  </p:timing>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8" name="Rectangle 7"/>
          <p:cNvSpPr/>
          <p:nvPr userDrawn="1"/>
        </p:nvSpPr>
        <p:spPr>
          <a:xfrm>
            <a:off x="0" y="1079999"/>
            <a:ext cx="9144001" cy="5400001"/>
          </a:xfrm>
          <a:prstGeom prst="rect">
            <a:avLst/>
          </a:prstGeom>
          <a:solidFill>
            <a:schemeClr val="tx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a:solidFill>
                <a:srgbClr val="FFFFFF"/>
              </a:solidFill>
            </a:endParaRPr>
          </a:p>
        </p:txBody>
      </p:sp>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5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ound Same Side Corner Rectangle 5"/>
          <p:cNvSpPr/>
          <p:nvPr userDrawn="1"/>
        </p:nvSpPr>
        <p:spPr>
          <a:xfrm>
            <a:off x="358774" y="1411899"/>
            <a:ext cx="2879724" cy="5068102"/>
          </a:xfrm>
          <a:prstGeom prst="round2SameRect">
            <a:avLst>
              <a:gd name="adj1" fmla="val 5071"/>
              <a:gd name="adj2" fmla="val 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a:solidFill>
                <a:srgbClr val="FFFFFF"/>
              </a:solidFill>
            </a:endParaRPr>
          </a:p>
        </p:txBody>
      </p:sp>
      <p:sp>
        <p:nvSpPr>
          <p:cNvPr id="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3598861" y="1411899"/>
            <a:ext cx="4680706" cy="1111877"/>
          </a:xfrm>
          <a:prstGeom prst="roundRect">
            <a:avLst/>
          </a:prstGeom>
        </p:spPr>
        <p:txBody>
          <a:bodyPr/>
          <a:lstStyle/>
          <a:p>
            <a:pPr lvl="0"/>
            <a:r>
              <a:rPr lang="en-US" noProof="0" dirty="0" smtClean="0"/>
              <a:t>Click icon to add picture</a:t>
            </a:r>
            <a:endParaRPr lang="en-GB" noProof="0" dirty="0"/>
          </a:p>
        </p:txBody>
      </p:sp>
      <p:sp>
        <p:nvSpPr>
          <p:cNvPr id="58" name="Text Placeholder 6"/>
          <p:cNvSpPr>
            <a:spLocks noGrp="1"/>
          </p:cNvSpPr>
          <p:nvPr>
            <p:ph type="body" sz="quarter" idx="15"/>
          </p:nvPr>
        </p:nvSpPr>
        <p:spPr>
          <a:xfrm>
            <a:off x="3598860" y="2879725"/>
            <a:ext cx="4680709" cy="3240275"/>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Tree>
    <p:extLst>
      <p:ext uri="{BB962C8B-B14F-4D97-AF65-F5344CB8AC3E}">
        <p14:creationId xmlns:p14="http://schemas.microsoft.com/office/powerpoint/2010/main" val="3269929435"/>
      </p:ext>
    </p:extLst>
  </p:cSld>
  <p:clrMapOvr>
    <a:masterClrMapping/>
  </p:clrMapOvr>
  <p:timing>
    <p:tnLst>
      <p:par>
        <p:cTn id="1" dur="indefinite" restart="never" nodeType="tmRoot"/>
      </p:par>
    </p:tnLst>
  </p:timing>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8" name="Rectangle 7"/>
          <p:cNvSpPr/>
          <p:nvPr userDrawn="1"/>
        </p:nvSpPr>
        <p:spPr>
          <a:xfrm>
            <a:off x="0" y="1079999"/>
            <a:ext cx="9144001" cy="5400001"/>
          </a:xfrm>
          <a:prstGeom prst="rect">
            <a:avLst/>
          </a:prstGeom>
          <a:solidFill>
            <a:schemeClr val="tx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a:solidFill>
                <a:srgbClr val="FFFFFF"/>
              </a:solidFill>
            </a:endParaRPr>
          </a:p>
        </p:txBody>
      </p:sp>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5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ound Same Side Corner Rectangle 5"/>
          <p:cNvSpPr/>
          <p:nvPr userDrawn="1"/>
        </p:nvSpPr>
        <p:spPr>
          <a:xfrm>
            <a:off x="358774" y="1439863"/>
            <a:ext cx="2879724" cy="5040138"/>
          </a:xfrm>
          <a:prstGeom prst="round2SameRect">
            <a:avLst>
              <a:gd name="adj1" fmla="val 5071"/>
              <a:gd name="adj2" fmla="val 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a:solidFill>
                <a:srgbClr val="FFFFFF"/>
              </a:solidFill>
            </a:endParaRPr>
          </a:p>
        </p:txBody>
      </p:sp>
      <p:sp>
        <p:nvSpPr>
          <p:cNvPr id="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3598860" y="5400000"/>
            <a:ext cx="4717259" cy="1080000"/>
          </a:xfrm>
          <a:prstGeom prst="round2SameRect">
            <a:avLst/>
          </a:prstGeom>
        </p:spPr>
        <p:txBody>
          <a:bodyPr/>
          <a:lstStyle/>
          <a:p>
            <a:pPr lvl="0"/>
            <a:r>
              <a:rPr lang="en-US" noProof="0" dirty="0" smtClean="0"/>
              <a:t>Click icon to add picture</a:t>
            </a:r>
            <a:endParaRPr lang="en-GB" noProof="0" dirty="0"/>
          </a:p>
        </p:txBody>
      </p:sp>
      <p:sp>
        <p:nvSpPr>
          <p:cNvPr id="58" name="Text Placeholder 6"/>
          <p:cNvSpPr>
            <a:spLocks noGrp="1"/>
          </p:cNvSpPr>
          <p:nvPr>
            <p:ph type="body" sz="quarter" idx="15"/>
          </p:nvPr>
        </p:nvSpPr>
        <p:spPr>
          <a:xfrm>
            <a:off x="3598861" y="1439863"/>
            <a:ext cx="2159000" cy="3600450"/>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9" name="Text Placeholder 6"/>
          <p:cNvSpPr>
            <a:spLocks noGrp="1"/>
          </p:cNvSpPr>
          <p:nvPr>
            <p:ph type="body" sz="quarter" idx="16"/>
          </p:nvPr>
        </p:nvSpPr>
        <p:spPr>
          <a:xfrm>
            <a:off x="6118224" y="1439863"/>
            <a:ext cx="2197896" cy="3600450"/>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Tree>
    <p:extLst>
      <p:ext uri="{BB962C8B-B14F-4D97-AF65-F5344CB8AC3E}">
        <p14:creationId xmlns:p14="http://schemas.microsoft.com/office/powerpoint/2010/main" val="2045605078"/>
      </p:ext>
    </p:extLst>
  </p:cSld>
  <p:clrMapOvr>
    <a:masterClrMapping/>
  </p:clrMapOvr>
  <p:timing>
    <p:tnLst>
      <p:par>
        <p:cTn id="1" dur="indefinite" restart="never" nodeType="tmRoot"/>
      </p:par>
    </p:tnLst>
  </p:timing>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10" name="Rectangle 9"/>
          <p:cNvSpPr/>
          <p:nvPr userDrawn="1"/>
        </p:nvSpPr>
        <p:spPr>
          <a:xfrm>
            <a:off x="0" y="1800224"/>
            <a:ext cx="9144001" cy="4679775"/>
          </a:xfrm>
          <a:prstGeom prst="rect">
            <a:avLst/>
          </a:prstGeom>
          <a:solidFill>
            <a:schemeClr val="tx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a:solidFill>
                <a:srgbClr val="FFFFFF"/>
              </a:solidFill>
            </a:endParaRPr>
          </a:p>
        </p:txBody>
      </p:sp>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5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7" name="Oval 6"/>
          <p:cNvSpPr/>
          <p:nvPr userDrawn="1"/>
        </p:nvSpPr>
        <p:spPr>
          <a:xfrm>
            <a:off x="720725" y="2158844"/>
            <a:ext cx="1800225" cy="1800225"/>
          </a:xfrm>
          <a:prstGeom prst="ellipse">
            <a:avLst/>
          </a:prstGeom>
          <a:solidFill>
            <a:schemeClr val="bg1"/>
          </a:solidFill>
          <a:ln w="3175" cmpd="sng">
            <a:noFill/>
          </a:ln>
          <a:effectLst/>
        </p:spPr>
        <p:style>
          <a:lnRef idx="1">
            <a:schemeClr val="accent1"/>
          </a:lnRef>
          <a:fillRef idx="3">
            <a:schemeClr val="accent1"/>
          </a:fillRef>
          <a:effectRef idx="2">
            <a:schemeClr val="accent1"/>
          </a:effectRef>
          <a:fontRef idx="minor">
            <a:schemeClr val="lt1"/>
          </a:fontRef>
        </p:style>
        <p:txBody>
          <a:bodyPr lIns="36000" tIns="36000" rIns="36000" bIns="36000" rtlCol="0" anchor="t"/>
          <a:lstStyle/>
          <a:p>
            <a:pPr>
              <a:spcAft>
                <a:spcPts val="600"/>
              </a:spcAft>
            </a:pPr>
            <a:r>
              <a:rPr lang="en-GB" sz="1300" dirty="0">
                <a:solidFill>
                  <a:srgbClr val="FFFFFF"/>
                </a:solidFill>
                <a:latin typeface="Franklin Gothic Book"/>
                <a:cs typeface="Franklin Gothic Book"/>
              </a:rPr>
              <a:t>Project Summary</a:t>
            </a:r>
          </a:p>
        </p:txBody>
      </p:sp>
      <p:sp>
        <p:nvSpPr>
          <p:cNvPr id="8" name="Rounded Rectangle 7"/>
          <p:cNvSpPr/>
          <p:nvPr userDrawn="1"/>
        </p:nvSpPr>
        <p:spPr>
          <a:xfrm>
            <a:off x="720725" y="4319775"/>
            <a:ext cx="1800225" cy="1800225"/>
          </a:xfrm>
          <a:prstGeom prst="roundRect">
            <a:avLst>
              <a:gd name="adj" fmla="val 7738"/>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a:solidFill>
                <a:srgbClr val="FFFFFF"/>
              </a:solidFill>
            </a:endParaRPr>
          </a:p>
        </p:txBody>
      </p:sp>
      <p:sp>
        <p:nvSpPr>
          <p:cNvPr id="9" name="Round Same Side Corner Rectangle 8"/>
          <p:cNvSpPr/>
          <p:nvPr userDrawn="1"/>
        </p:nvSpPr>
        <p:spPr>
          <a:xfrm>
            <a:off x="5038724" y="2158844"/>
            <a:ext cx="3600845" cy="4311806"/>
          </a:xfrm>
          <a:prstGeom prst="round2SameRect">
            <a:avLst>
              <a:gd name="adj1" fmla="val 3720"/>
              <a:gd name="adj2" fmla="val 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a:solidFill>
                <a:srgbClr val="FFFFFF"/>
              </a:solidFill>
            </a:endParaRPr>
          </a:p>
        </p:txBody>
      </p:sp>
      <p:sp>
        <p:nvSpPr>
          <p:cNvPr id="1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2878135" y="2160588"/>
            <a:ext cx="1800226" cy="4310062"/>
          </a:xfrm>
          <a:prstGeom prst="round2SameRect">
            <a:avLst>
              <a:gd name="adj1" fmla="val 10230"/>
              <a:gd name="adj2" fmla="val 0"/>
            </a:avLst>
          </a:prstGeom>
        </p:spPr>
        <p:txBody>
          <a:bodyPr/>
          <a:lstStyle/>
          <a:p>
            <a:pPr lvl="0"/>
            <a:r>
              <a:rPr lang="en-US" noProof="0" dirty="0" smtClean="0"/>
              <a:t>Click icon to add picture</a:t>
            </a:r>
            <a:endParaRPr lang="en-GB" noProof="0" dirty="0"/>
          </a:p>
        </p:txBody>
      </p:sp>
    </p:spTree>
    <p:extLst>
      <p:ext uri="{BB962C8B-B14F-4D97-AF65-F5344CB8AC3E}">
        <p14:creationId xmlns:p14="http://schemas.microsoft.com/office/powerpoint/2010/main" val="2683367621"/>
      </p:ext>
    </p:extLst>
  </p:cSld>
  <p:clrMapOvr>
    <a:masterClrMapping/>
  </p:clrMapOvr>
  <p:timing>
    <p:tnLst>
      <p:par>
        <p:cTn id="1" dur="indefinite" restart="never" nodeType="tmRoot"/>
      </p:par>
    </p:tnLst>
  </p:timing>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10" name="Rectangle 9"/>
          <p:cNvSpPr/>
          <p:nvPr userDrawn="1"/>
        </p:nvSpPr>
        <p:spPr>
          <a:xfrm>
            <a:off x="0" y="1800225"/>
            <a:ext cx="9144001" cy="4679775"/>
          </a:xfrm>
          <a:prstGeom prst="rect">
            <a:avLst/>
          </a:prstGeom>
          <a:solidFill>
            <a:schemeClr val="tx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a:solidFill>
                <a:srgbClr val="FFFFFF"/>
              </a:solidFill>
            </a:endParaRPr>
          </a:p>
        </p:txBody>
      </p:sp>
      <p:sp>
        <p:nvSpPr>
          <p:cNvPr id="1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20725" y="4319588"/>
            <a:ext cx="3957636" cy="2151062"/>
          </a:xfrm>
          <a:prstGeom prst="round2SameRect">
            <a:avLst>
              <a:gd name="adj1" fmla="val 10230"/>
              <a:gd name="adj2" fmla="val 0"/>
            </a:avLst>
          </a:prstGeom>
        </p:spPr>
        <p:txBody>
          <a:bodyPr/>
          <a:lstStyle/>
          <a:p>
            <a:pPr lvl="0"/>
            <a:r>
              <a:rPr lang="en-US" noProof="0" dirty="0" smtClean="0"/>
              <a:t>Click icon to add picture</a:t>
            </a:r>
            <a:endParaRPr lang="en-GB" noProof="0" dirty="0"/>
          </a:p>
        </p:txBody>
      </p:sp>
      <p:sp>
        <p:nvSpPr>
          <p:cNvPr id="2" name="Title 1"/>
          <p:cNvSpPr>
            <a:spLocks noGrp="1"/>
          </p:cNvSpPr>
          <p:nvPr>
            <p:ph type="title"/>
          </p:nvPr>
        </p:nvSpPr>
        <p:spPr/>
        <p:txBody>
          <a:bodyPr/>
          <a:lstStyle>
            <a:lvl1pPr>
              <a:defRPr>
                <a:latin typeface="Bodoni MT" panose="02070603080606020203" pitchFamily="18" charset="0"/>
              </a:defRPr>
            </a:lvl1pPr>
          </a:lstStyle>
          <a:p>
            <a:r>
              <a:rPr lang="en-GB" dirty="0" smtClean="0"/>
              <a:t>Click to edit Master title style</a:t>
            </a:r>
            <a:endParaRPr lang="en-US" dirty="0"/>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5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7" name="Oval 6"/>
          <p:cNvSpPr/>
          <p:nvPr userDrawn="1"/>
        </p:nvSpPr>
        <p:spPr>
          <a:xfrm>
            <a:off x="720725" y="2158844"/>
            <a:ext cx="1800225" cy="1800225"/>
          </a:xfrm>
          <a:prstGeom prst="ellipse">
            <a:avLst/>
          </a:prstGeom>
          <a:solidFill>
            <a:schemeClr val="bg1"/>
          </a:solidFill>
          <a:ln w="3175" cmpd="sng">
            <a:noFill/>
          </a:ln>
          <a:effectLst/>
        </p:spPr>
        <p:style>
          <a:lnRef idx="1">
            <a:schemeClr val="accent1"/>
          </a:lnRef>
          <a:fillRef idx="3">
            <a:schemeClr val="accent1"/>
          </a:fillRef>
          <a:effectRef idx="2">
            <a:schemeClr val="accent1"/>
          </a:effectRef>
          <a:fontRef idx="minor">
            <a:schemeClr val="lt1"/>
          </a:fontRef>
        </p:style>
        <p:txBody>
          <a:bodyPr lIns="36000" tIns="36000" rIns="36000" bIns="36000" rtlCol="0" anchor="t"/>
          <a:lstStyle/>
          <a:p>
            <a:pPr>
              <a:spcAft>
                <a:spcPts val="600"/>
              </a:spcAft>
            </a:pPr>
            <a:r>
              <a:rPr lang="en-GB" sz="1300" dirty="0">
                <a:solidFill>
                  <a:srgbClr val="FFFFFF"/>
                </a:solidFill>
                <a:latin typeface="Franklin Gothic Book"/>
                <a:cs typeface="Franklin Gothic Book"/>
              </a:rPr>
              <a:t>Project Summary</a:t>
            </a:r>
          </a:p>
        </p:txBody>
      </p:sp>
      <p:sp>
        <p:nvSpPr>
          <p:cNvPr id="8" name="Rounded Rectangle 7"/>
          <p:cNvSpPr/>
          <p:nvPr userDrawn="1"/>
        </p:nvSpPr>
        <p:spPr>
          <a:xfrm>
            <a:off x="2878136" y="2158844"/>
            <a:ext cx="1800225" cy="1800225"/>
          </a:xfrm>
          <a:prstGeom prst="roundRect">
            <a:avLst>
              <a:gd name="adj" fmla="val 7738"/>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a:solidFill>
                <a:srgbClr val="FFFFFF"/>
              </a:solidFill>
            </a:endParaRPr>
          </a:p>
        </p:txBody>
      </p:sp>
      <p:sp>
        <p:nvSpPr>
          <p:cNvPr id="9" name="Round Same Side Corner Rectangle 8"/>
          <p:cNvSpPr/>
          <p:nvPr userDrawn="1"/>
        </p:nvSpPr>
        <p:spPr>
          <a:xfrm>
            <a:off x="5038724" y="2158844"/>
            <a:ext cx="3600845" cy="4311806"/>
          </a:xfrm>
          <a:prstGeom prst="round2SameRect">
            <a:avLst>
              <a:gd name="adj1" fmla="val 3720"/>
              <a:gd name="adj2" fmla="val 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a:solidFill>
                <a:srgbClr val="FFFFFF"/>
              </a:solidFill>
            </a:endParaRPr>
          </a:p>
        </p:txBody>
      </p:sp>
    </p:spTree>
    <p:extLst>
      <p:ext uri="{BB962C8B-B14F-4D97-AF65-F5344CB8AC3E}">
        <p14:creationId xmlns:p14="http://schemas.microsoft.com/office/powerpoint/2010/main" val="446208002"/>
      </p:ext>
    </p:extLst>
  </p:cSld>
  <p:clrMapOvr>
    <a:masterClrMapping/>
  </p:clrMapOvr>
  <p:timing>
    <p:tnLst>
      <p:par>
        <p:cTn id="1" dur="indefinite" restart="never" nodeType="tmRoot"/>
      </p:par>
    </p:tnLst>
  </p:timing>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p:cSld name="5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5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ectangle 5"/>
          <p:cNvSpPr/>
          <p:nvPr userDrawn="1"/>
        </p:nvSpPr>
        <p:spPr>
          <a:xfrm>
            <a:off x="0" y="0"/>
            <a:ext cx="9144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7000" dirty="0">
                <a:solidFill>
                  <a:srgbClr val="FFFFFF"/>
                </a:solidFill>
                <a:latin typeface="Franklin Gothic Book"/>
              </a:rPr>
              <a:t>Older brand</a:t>
            </a:r>
            <a:br>
              <a:rPr lang="en-US" sz="7000" dirty="0">
                <a:solidFill>
                  <a:srgbClr val="FFFFFF"/>
                </a:solidFill>
                <a:latin typeface="Franklin Gothic Book"/>
              </a:rPr>
            </a:br>
            <a:r>
              <a:rPr lang="en-US" sz="7000" dirty="0">
                <a:solidFill>
                  <a:srgbClr val="FFFFFF"/>
                </a:solidFill>
                <a:latin typeface="Franklin Gothic Book"/>
              </a:rPr>
              <a:t>layouts</a:t>
            </a:r>
          </a:p>
        </p:txBody>
      </p:sp>
      <p:grpSp>
        <p:nvGrpSpPr>
          <p:cNvPr id="7" name="Group 6"/>
          <p:cNvGrpSpPr/>
          <p:nvPr userDrawn="1"/>
        </p:nvGrpSpPr>
        <p:grpSpPr>
          <a:xfrm>
            <a:off x="-903288" y="0"/>
            <a:ext cx="9902857"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858144185"/>
      </p:ext>
    </p:extLst>
  </p:cSld>
  <p:clrMapOvr>
    <a:masterClrMapping/>
  </p:clrMapOvr>
  <p:timing>
    <p:tnLst>
      <p:par>
        <p:cTn id="1" dur="indefinite" restart="never" nodeType="tmRoot"/>
      </p:par>
    </p:tnLst>
  </p:timing>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pic>
        <p:nvPicPr>
          <p:cNvPr id="6" name="Picture 10" descr="xbody"/>
          <p:cNvPicPr>
            <a:picLocks noChangeAspect="1" noChangeArrowheads="1"/>
          </p:cNvPicPr>
          <p:nvPr userDrawn="1"/>
        </p:nvPicPr>
        <p:blipFill>
          <a:blip r:embed="rId3" cstate="email">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720726" y="-1"/>
            <a:ext cx="6118224" cy="1080000"/>
          </a:xfrm>
        </p:spPr>
        <p:txBody>
          <a:bodyPr/>
          <a:lstStyle>
            <a:lvl1pPr>
              <a:defRPr>
                <a:solidFill>
                  <a:srgbClr val="FFFFFF"/>
                </a:solidFill>
              </a:defRPr>
            </a:lvl1pPr>
          </a:lstStyle>
          <a:p>
            <a:r>
              <a:rPr lang="en-GB" dirty="0" smtClean="0"/>
              <a:t>Click to edit Master title style</a:t>
            </a:r>
            <a:endParaRPr lang="en-US" dirty="0"/>
          </a:p>
        </p:txBody>
      </p:sp>
      <p:sp>
        <p:nvSpPr>
          <p:cNvPr id="3" name="Date Placeholder 2"/>
          <p:cNvSpPr>
            <a:spLocks noGrp="1"/>
          </p:cNvSpPr>
          <p:nvPr>
            <p:ph type="dt" sz="half" idx="10"/>
          </p:nvPr>
        </p:nvSpPr>
        <p:spPr>
          <a:xfrm>
            <a:off x="719136" y="6614866"/>
            <a:ext cx="1871664" cy="243134"/>
          </a:xfrm>
        </p:spPr>
        <p:txBody>
          <a:bodyPr/>
          <a:lstStyle>
            <a:lvl1pPr>
              <a:defRPr>
                <a:solidFill>
                  <a:srgbClr val="FFFFFF"/>
                </a:solidFill>
              </a:defRPr>
            </a:lvl1pPr>
          </a:lstStyle>
          <a:p>
            <a:fld id="{8B6E079F-0502-CC4C-9C8B-39554E94F19E}" type="datetime3">
              <a:rPr lang="en-GB" smtClean="0"/>
              <a:pPr/>
              <a:t>5 October, 2020</a:t>
            </a:fld>
            <a:endParaRPr lang="en-GB" dirty="0"/>
          </a:p>
        </p:txBody>
      </p:sp>
      <p:sp>
        <p:nvSpPr>
          <p:cNvPr id="4" name="Footer Placeholder 3"/>
          <p:cNvSpPr>
            <a:spLocks noGrp="1"/>
          </p:cNvSpPr>
          <p:nvPr>
            <p:ph type="ftr" sz="quarter" idx="11"/>
            <p:custDataLst>
              <p:tags r:id="rId1"/>
            </p:custDataLst>
          </p:nvPr>
        </p:nvSpPr>
        <p:spPr>
          <a:xfrm>
            <a:off x="0" y="6614866"/>
            <a:ext cx="9144000" cy="243134"/>
          </a:xfrm>
        </p:spPr>
        <p:txBody>
          <a:bodyP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a:xfrm>
            <a:off x="8279567" y="6614866"/>
            <a:ext cx="360002" cy="243134"/>
          </a:xfrm>
        </p:spPr>
        <p:txBody>
          <a:bodyPr/>
          <a:lstStyle>
            <a:lvl1pPr>
              <a:defRPr>
                <a:solidFill>
                  <a:srgbClr val="FFFFFF"/>
                </a:solidFill>
              </a:defRPr>
            </a:lvl1pPr>
          </a:lstStyle>
          <a:p>
            <a:fld id="{71F9F866-B438-9445-8D9F-1F8FF6608833}" type="slidenum">
              <a:rPr lang="en-GB" smtClean="0"/>
              <a:pPr/>
              <a:t>‹#›</a:t>
            </a:fld>
            <a:endParaRPr lang="en-GB" dirty="0"/>
          </a:p>
        </p:txBody>
      </p:sp>
      <p:sp>
        <p:nvSpPr>
          <p:cNvPr id="56" name="Text Placeholder 6" descr="First level - paragraph text&#10;Second level - bullet 1&#10;Third level - bullet 2&#10;&#10;No more than 100 words per slide" title="Main text copy"/>
          <p:cNvSpPr>
            <a:spLocks noGrp="1"/>
          </p:cNvSpPr>
          <p:nvPr>
            <p:ph type="body" sz="quarter" idx="13"/>
          </p:nvPr>
        </p:nvSpPr>
        <p:spPr>
          <a:xfrm>
            <a:off x="717550" y="2160588"/>
            <a:ext cx="7202485" cy="3779410"/>
          </a:xfrm>
        </p:spPr>
        <p:txBody>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Tree>
    <p:extLst>
      <p:ext uri="{BB962C8B-B14F-4D97-AF65-F5344CB8AC3E}">
        <p14:creationId xmlns:p14="http://schemas.microsoft.com/office/powerpoint/2010/main" val="4018213666"/>
      </p:ext>
    </p:extLst>
  </p:cSld>
  <p:clrMapOvr>
    <a:masterClrMapping/>
  </p:clrMapOvr>
  <p:timing>
    <p:tnLst>
      <p:par>
        <p:cTn id="1" dur="indefinite" restart="never" nodeType="tmRoot"/>
      </p:par>
    </p:tnLst>
  </p:timing>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pic>
        <p:nvPicPr>
          <p:cNvPr id="6" name="Picture 10" descr="xbody"/>
          <p:cNvPicPr>
            <a:picLocks noChangeAspect="1" noChangeArrowheads="1"/>
          </p:cNvPicPr>
          <p:nvPr userDrawn="1"/>
        </p:nvPicPr>
        <p:blipFill>
          <a:blip r:embed="rId3" cstate="email">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720726" y="-1"/>
            <a:ext cx="6118224" cy="1080000"/>
          </a:xfrm>
        </p:spPr>
        <p:txBody>
          <a:bodyPr/>
          <a:lstStyle>
            <a:lvl1pPr>
              <a:defRPr>
                <a:solidFill>
                  <a:srgbClr val="FFFFFF"/>
                </a:solidFill>
              </a:defRPr>
            </a:lvl1pPr>
          </a:lstStyle>
          <a:p>
            <a:r>
              <a:rPr lang="en-GB" dirty="0" smtClean="0"/>
              <a:t>Click to edit Master title style</a:t>
            </a:r>
            <a:endParaRPr lang="en-US" dirty="0"/>
          </a:p>
        </p:txBody>
      </p:sp>
      <p:sp>
        <p:nvSpPr>
          <p:cNvPr id="3" name="Date Placeholder 2"/>
          <p:cNvSpPr>
            <a:spLocks noGrp="1"/>
          </p:cNvSpPr>
          <p:nvPr>
            <p:ph type="dt" sz="half" idx="10"/>
          </p:nvPr>
        </p:nvSpPr>
        <p:spPr>
          <a:xfrm>
            <a:off x="719136" y="6614866"/>
            <a:ext cx="1871664" cy="243134"/>
          </a:xfrm>
        </p:spPr>
        <p:txBody>
          <a:bodyPr/>
          <a:lstStyle>
            <a:lvl1pPr>
              <a:defRPr>
                <a:solidFill>
                  <a:srgbClr val="FFFFFF"/>
                </a:solidFill>
              </a:defRPr>
            </a:lvl1pPr>
          </a:lstStyle>
          <a:p>
            <a:fld id="{8B6E079F-0502-CC4C-9C8B-39554E94F19E}" type="datetime3">
              <a:rPr lang="en-GB" smtClean="0"/>
              <a:pPr/>
              <a:t>5 October, 2020</a:t>
            </a:fld>
            <a:endParaRPr lang="en-GB" dirty="0"/>
          </a:p>
        </p:txBody>
      </p:sp>
      <p:sp>
        <p:nvSpPr>
          <p:cNvPr id="4" name="Footer Placeholder 3"/>
          <p:cNvSpPr>
            <a:spLocks noGrp="1"/>
          </p:cNvSpPr>
          <p:nvPr>
            <p:ph type="ftr" sz="quarter" idx="11"/>
            <p:custDataLst>
              <p:tags r:id="rId1"/>
            </p:custDataLst>
          </p:nvPr>
        </p:nvSpPr>
        <p:spPr>
          <a:xfrm>
            <a:off x="0" y="6614866"/>
            <a:ext cx="9144000" cy="243134"/>
          </a:xfrm>
        </p:spPr>
        <p:txBody>
          <a:bodyP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a:xfrm>
            <a:off x="8279567" y="6614866"/>
            <a:ext cx="360002" cy="243134"/>
          </a:xfrm>
        </p:spPr>
        <p:txBody>
          <a:bodyPr/>
          <a:lstStyle>
            <a:lvl1pPr>
              <a:defRPr>
                <a:solidFill>
                  <a:srgbClr val="FFFFFF"/>
                </a:solidFill>
              </a:defRPr>
            </a:lvl1pPr>
          </a:lstStyle>
          <a:p>
            <a:fld id="{71F9F866-B438-9445-8D9F-1F8FF6608833}" type="slidenum">
              <a:rPr lang="en-GB" smtClean="0"/>
              <a:pPr/>
              <a:t>‹#›</a:t>
            </a:fld>
            <a:endParaRPr lang="en-GB" dirty="0"/>
          </a:p>
        </p:txBody>
      </p:sp>
      <p:sp>
        <p:nvSpPr>
          <p:cNvPr id="55" name="Content Placeholder 2"/>
          <p:cNvSpPr>
            <a:spLocks noGrp="1"/>
          </p:cNvSpPr>
          <p:nvPr>
            <p:ph sz="half" idx="1"/>
          </p:nvPr>
        </p:nvSpPr>
        <p:spPr>
          <a:xfrm>
            <a:off x="719134" y="2160588"/>
            <a:ext cx="3600451" cy="4319412"/>
          </a:xfrm>
          <a:prstGeom prst="rect">
            <a:avLst/>
          </a:prstGeom>
        </p:spPr>
        <p:txBody>
          <a:bodyPr>
            <a:normAutofit/>
          </a:bodyPr>
          <a:lstStyle>
            <a:lvl1pPr marL="0" marR="0" indent="0" algn="l" defTabSz="914400" rtl="0" eaLnBrk="0" fontAlgn="base" latinLnBrk="0" hangingPunct="0">
              <a:lnSpc>
                <a:spcPct val="100000"/>
              </a:lnSpc>
              <a:spcBef>
                <a:spcPts val="0"/>
              </a:spcBef>
              <a:spcAft>
                <a:spcPts val="6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6" name="Text Placeholder 3"/>
          <p:cNvSpPr>
            <a:spLocks noGrp="1"/>
          </p:cNvSpPr>
          <p:nvPr>
            <p:ph type="body" sz="half" idx="2"/>
          </p:nvPr>
        </p:nvSpPr>
        <p:spPr>
          <a:xfrm>
            <a:off x="4678360" y="2160588"/>
            <a:ext cx="3961208" cy="4319412"/>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Tree>
    <p:extLst>
      <p:ext uri="{BB962C8B-B14F-4D97-AF65-F5344CB8AC3E}">
        <p14:creationId xmlns:p14="http://schemas.microsoft.com/office/powerpoint/2010/main" val="3051143162"/>
      </p:ext>
    </p:extLst>
  </p:cSld>
  <p:clrMapOvr>
    <a:masterClrMapping/>
  </p:clrMapOvr>
  <p:timing>
    <p:tnLst>
      <p:par>
        <p:cTn id="1" dur="indefinite" restart="never" nodeType="tmRoot"/>
      </p:par>
    </p:tnLst>
  </p:timing>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pic>
        <p:nvPicPr>
          <p:cNvPr id="6" name="Picture 10" descr="xbody"/>
          <p:cNvPicPr>
            <a:picLocks noChangeAspect="1" noChangeArrowheads="1"/>
          </p:cNvPicPr>
          <p:nvPr userDrawn="1"/>
        </p:nvPicPr>
        <p:blipFill>
          <a:blip r:embed="rId3" cstate="email">
            <a:extLst>
              <a:ext uri="{28A0092B-C50C-407E-A947-70E740481C1C}">
                <a14:useLocalDpi xmlns:a14="http://schemas.microsoft.com/office/drawing/2010/main" val="0"/>
              </a:ext>
            </a:extLst>
          </a:blip>
          <a:srcRect/>
          <a:stretch>
            <a:fillRect/>
          </a:stretch>
        </p:blipFill>
        <p:spPr bwMode="auto">
          <a:xfrm>
            <a:off x="-20680" y="-1"/>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720726" y="-1"/>
            <a:ext cx="6118224" cy="1080000"/>
          </a:xfrm>
        </p:spPr>
        <p:txBody>
          <a:bodyPr/>
          <a:lstStyle>
            <a:lvl1pPr>
              <a:defRPr>
                <a:solidFill>
                  <a:srgbClr val="FFFFFF"/>
                </a:solidFill>
              </a:defRPr>
            </a:lvl1pPr>
          </a:lstStyle>
          <a:p>
            <a:r>
              <a:rPr lang="en-GB" dirty="0" smtClean="0"/>
              <a:t>Click to edit Master title style</a:t>
            </a:r>
            <a:endParaRPr lang="en-US" dirty="0"/>
          </a:p>
        </p:txBody>
      </p:sp>
      <p:sp>
        <p:nvSpPr>
          <p:cNvPr id="3" name="Date Placeholder 2"/>
          <p:cNvSpPr>
            <a:spLocks noGrp="1"/>
          </p:cNvSpPr>
          <p:nvPr>
            <p:ph type="dt" sz="half" idx="10"/>
          </p:nvPr>
        </p:nvSpPr>
        <p:spPr>
          <a:xfrm>
            <a:off x="719136" y="6614866"/>
            <a:ext cx="1871664" cy="243134"/>
          </a:xfrm>
        </p:spPr>
        <p:txBody>
          <a:bodyPr/>
          <a:lstStyle>
            <a:lvl1pPr>
              <a:defRPr>
                <a:solidFill>
                  <a:srgbClr val="FFFFFF"/>
                </a:solidFill>
              </a:defRPr>
            </a:lvl1pPr>
          </a:lstStyle>
          <a:p>
            <a:fld id="{8B6E079F-0502-CC4C-9C8B-39554E94F19E}" type="datetime3">
              <a:rPr lang="en-GB" smtClean="0"/>
              <a:pPr/>
              <a:t>5 October, 2020</a:t>
            </a:fld>
            <a:endParaRPr lang="en-GB" dirty="0"/>
          </a:p>
        </p:txBody>
      </p:sp>
      <p:sp>
        <p:nvSpPr>
          <p:cNvPr id="4" name="Footer Placeholder 3"/>
          <p:cNvSpPr>
            <a:spLocks noGrp="1"/>
          </p:cNvSpPr>
          <p:nvPr>
            <p:ph type="ftr" sz="quarter" idx="11"/>
            <p:custDataLst>
              <p:tags r:id="rId1"/>
            </p:custDataLst>
          </p:nvPr>
        </p:nvSpPr>
        <p:spPr>
          <a:xfrm>
            <a:off x="0" y="6614866"/>
            <a:ext cx="9144000" cy="243134"/>
          </a:xfrm>
        </p:spPr>
        <p:txBody>
          <a:bodyP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a:xfrm>
            <a:off x="8279567" y="6614866"/>
            <a:ext cx="360002" cy="243134"/>
          </a:xfrm>
        </p:spPr>
        <p:txBody>
          <a:bodyPr/>
          <a:lstStyle>
            <a:lvl1pPr>
              <a:defRPr>
                <a:solidFill>
                  <a:srgbClr val="FFFFFF"/>
                </a:solidFill>
              </a:defRPr>
            </a:lvl1pPr>
          </a:lstStyle>
          <a:p>
            <a:fld id="{71F9F866-B438-9445-8D9F-1F8FF6608833}" type="slidenum">
              <a:rPr lang="en-GB" smtClean="0"/>
              <a:pPr/>
              <a:t>‹#›</a:t>
            </a:fld>
            <a:endParaRPr lang="en-GB" dirty="0"/>
          </a:p>
        </p:txBody>
      </p:sp>
      <p:sp>
        <p:nvSpPr>
          <p:cNvPr id="57" name="Rounded Rectangle 56"/>
          <p:cNvSpPr/>
          <p:nvPr userDrawn="1"/>
        </p:nvSpPr>
        <p:spPr>
          <a:xfrm>
            <a:off x="5027613" y="2160587"/>
            <a:ext cx="3602037" cy="4300538"/>
          </a:xfrm>
          <a:prstGeom prst="roundRect">
            <a:avLst>
              <a:gd name="adj" fmla="val 6849"/>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solidFill>
                <a:srgbClr val="FFFFFF"/>
              </a:solidFill>
              <a:latin typeface="Franklin Gothic Book"/>
            </a:endParaRPr>
          </a:p>
        </p:txBody>
      </p:sp>
      <p:sp>
        <p:nvSpPr>
          <p:cNvPr id="58" name="Chart Placeholder 7" descr="Charts should be clear and not contain any tags or overlays which will confuse the viewer. &#10;Be very careful when animating charts - most will reduce the impact of the information you want to present." title="Chart slot"/>
          <p:cNvSpPr>
            <a:spLocks noGrp="1"/>
          </p:cNvSpPr>
          <p:nvPr>
            <p:ph type="chart" sz="quarter" idx="15"/>
          </p:nvPr>
        </p:nvSpPr>
        <p:spPr>
          <a:xfrm>
            <a:off x="5399087" y="2520950"/>
            <a:ext cx="2880482" cy="3418549"/>
          </a:xfrm>
          <a:prstGeom prst="rect">
            <a:avLst/>
          </a:prstGeom>
        </p:spPr>
        <p:txBody>
          <a:bodyPr/>
          <a:lstStyle/>
          <a:p>
            <a:pPr lvl="0"/>
            <a:r>
              <a:rPr lang="en-US" noProof="0" dirty="0" smtClean="0"/>
              <a:t>Click icon to add chart</a:t>
            </a:r>
            <a:endParaRPr lang="en-GB" noProof="0" dirty="0"/>
          </a:p>
        </p:txBody>
      </p:sp>
      <p:sp>
        <p:nvSpPr>
          <p:cNvPr id="59" name="Text Placeholder 6"/>
          <p:cNvSpPr>
            <a:spLocks noGrp="1"/>
          </p:cNvSpPr>
          <p:nvPr>
            <p:ph type="body" sz="quarter" idx="13"/>
          </p:nvPr>
        </p:nvSpPr>
        <p:spPr>
          <a:xfrm>
            <a:off x="717550" y="2160587"/>
            <a:ext cx="3863975" cy="377941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Tree>
    <p:extLst>
      <p:ext uri="{BB962C8B-B14F-4D97-AF65-F5344CB8AC3E}">
        <p14:creationId xmlns:p14="http://schemas.microsoft.com/office/powerpoint/2010/main" val="1009345925"/>
      </p:ext>
    </p:extLst>
  </p:cSld>
  <p:clrMapOvr>
    <a:masterClrMapping/>
  </p:clrMapOvr>
  <p:timing>
    <p:tnLst>
      <p:par>
        <p:cTn id="1" dur="indefinite" restart="never" nodeType="tmRoot"/>
      </p:par>
    </p:tnLst>
  </p:timing>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pic>
        <p:nvPicPr>
          <p:cNvPr id="6" name="Picture 10" descr="xbody"/>
          <p:cNvPicPr>
            <a:picLocks noChangeAspect="1" noChangeArrowheads="1"/>
          </p:cNvPicPr>
          <p:nvPr userDrawn="1"/>
        </p:nvPicPr>
        <p:blipFill>
          <a:blip r:embed="rId3" cstate="email">
            <a:extLst>
              <a:ext uri="{28A0092B-C50C-407E-A947-70E740481C1C}">
                <a14:useLocalDpi xmlns:a14="http://schemas.microsoft.com/office/drawing/2010/main" val="0"/>
              </a:ext>
            </a:extLst>
          </a:blip>
          <a:srcRect/>
          <a:stretch>
            <a:fillRect/>
          </a:stretch>
        </p:blipFill>
        <p:spPr bwMode="auto">
          <a:xfrm>
            <a:off x="-20680" y="-1"/>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720726" y="-1"/>
            <a:ext cx="6118224" cy="1080000"/>
          </a:xfrm>
        </p:spPr>
        <p:txBody>
          <a:bodyPr/>
          <a:lstStyle>
            <a:lvl1pPr>
              <a:defRPr>
                <a:solidFill>
                  <a:srgbClr val="FFFFFF"/>
                </a:solidFill>
              </a:defRPr>
            </a:lvl1pPr>
          </a:lstStyle>
          <a:p>
            <a:r>
              <a:rPr lang="en-GB" dirty="0" smtClean="0"/>
              <a:t>Click to edit Master title style</a:t>
            </a:r>
            <a:endParaRPr lang="en-US" dirty="0"/>
          </a:p>
        </p:txBody>
      </p:sp>
      <p:sp>
        <p:nvSpPr>
          <p:cNvPr id="3" name="Date Placeholder 2"/>
          <p:cNvSpPr>
            <a:spLocks noGrp="1"/>
          </p:cNvSpPr>
          <p:nvPr>
            <p:ph type="dt" sz="half" idx="10"/>
          </p:nvPr>
        </p:nvSpPr>
        <p:spPr>
          <a:xfrm>
            <a:off x="719136" y="6614866"/>
            <a:ext cx="1871664" cy="243134"/>
          </a:xfrm>
        </p:spPr>
        <p:txBody>
          <a:bodyPr/>
          <a:lstStyle>
            <a:lvl1pPr>
              <a:defRPr>
                <a:solidFill>
                  <a:srgbClr val="FFFFFF"/>
                </a:solidFill>
              </a:defRPr>
            </a:lvl1pPr>
          </a:lstStyle>
          <a:p>
            <a:fld id="{8B6E079F-0502-CC4C-9C8B-39554E94F19E}" type="datetime3">
              <a:rPr lang="en-GB" smtClean="0"/>
              <a:pPr/>
              <a:t>5 October, 2020</a:t>
            </a:fld>
            <a:endParaRPr lang="en-GB" dirty="0"/>
          </a:p>
        </p:txBody>
      </p:sp>
      <p:sp>
        <p:nvSpPr>
          <p:cNvPr id="4" name="Footer Placeholder 3"/>
          <p:cNvSpPr>
            <a:spLocks noGrp="1"/>
          </p:cNvSpPr>
          <p:nvPr>
            <p:ph type="ftr" sz="quarter" idx="11"/>
            <p:custDataLst>
              <p:tags r:id="rId1"/>
            </p:custDataLst>
          </p:nvPr>
        </p:nvSpPr>
        <p:spPr>
          <a:xfrm>
            <a:off x="0" y="6614866"/>
            <a:ext cx="9144000" cy="243134"/>
          </a:xfrm>
        </p:spPr>
        <p:txBody>
          <a:bodyP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a:xfrm>
            <a:off x="8279567" y="6614866"/>
            <a:ext cx="360002" cy="243134"/>
          </a:xfrm>
        </p:spPr>
        <p:txBody>
          <a:bodyPr/>
          <a:lstStyle>
            <a:lvl1pPr>
              <a:defRPr>
                <a:solidFill>
                  <a:srgbClr val="FFFFFF"/>
                </a:solidFill>
              </a:defRPr>
            </a:lvl1pPr>
          </a:lstStyle>
          <a:p>
            <a:fld id="{71F9F866-B438-9445-8D9F-1F8FF6608833}" type="slidenum">
              <a:rPr lang="en-GB" smtClean="0"/>
              <a:pPr/>
              <a:t>‹#›</a:t>
            </a:fld>
            <a:endParaRPr lang="en-GB" dirty="0"/>
          </a:p>
        </p:txBody>
      </p:sp>
      <p:sp>
        <p:nvSpPr>
          <p:cNvPr id="6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07514" y="2879725"/>
            <a:ext cx="7932054" cy="3240275"/>
          </a:xfrm>
          <a:prstGeom prst="roundRect">
            <a:avLst>
              <a:gd name="adj" fmla="val 5106"/>
            </a:avLst>
          </a:prstGeom>
        </p:spPr>
        <p:txBody>
          <a:bodyPr/>
          <a:lstStyle/>
          <a:p>
            <a:pPr lvl="0"/>
            <a:r>
              <a:rPr lang="en-US" noProof="0" dirty="0" smtClean="0"/>
              <a:t>Click icon to add picture</a:t>
            </a:r>
            <a:endParaRPr lang="en-GB" noProof="0" dirty="0"/>
          </a:p>
        </p:txBody>
      </p:sp>
      <p:sp>
        <p:nvSpPr>
          <p:cNvPr id="61" name="Text Placeholder 6"/>
          <p:cNvSpPr>
            <a:spLocks noGrp="1"/>
          </p:cNvSpPr>
          <p:nvPr>
            <p:ph type="body" sz="quarter" idx="16"/>
          </p:nvPr>
        </p:nvSpPr>
        <p:spPr>
          <a:xfrm>
            <a:off x="718938" y="2160588"/>
            <a:ext cx="7918844" cy="36036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Tree>
    <p:extLst>
      <p:ext uri="{BB962C8B-B14F-4D97-AF65-F5344CB8AC3E}">
        <p14:creationId xmlns:p14="http://schemas.microsoft.com/office/powerpoint/2010/main" val="2129957343"/>
      </p:ext>
    </p:extLst>
  </p:cSld>
  <p:clrMapOvr>
    <a:masterClrMapping/>
  </p:clrMapOvr>
  <p:timing>
    <p:tnLst>
      <p:par>
        <p:cTn id="1" dur="indefinite" restart="never" nodeType="tmRoot"/>
      </p:par>
    </p:tnLst>
  </p:timing>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p:cSld name="5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5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ectangle 5"/>
          <p:cNvSpPr/>
          <p:nvPr userDrawn="1"/>
        </p:nvSpPr>
        <p:spPr>
          <a:xfrm>
            <a:off x="0" y="0"/>
            <a:ext cx="9144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7000" dirty="0">
                <a:solidFill>
                  <a:srgbClr val="FFFFFF"/>
                </a:solidFill>
                <a:latin typeface="Franklin Gothic Book"/>
              </a:rPr>
              <a:t>Title and section</a:t>
            </a:r>
            <a:br>
              <a:rPr lang="en-US" sz="7000" dirty="0">
                <a:solidFill>
                  <a:srgbClr val="FFFFFF"/>
                </a:solidFill>
                <a:latin typeface="Franklin Gothic Book"/>
              </a:rPr>
            </a:br>
            <a:r>
              <a:rPr lang="en-US" sz="7000" dirty="0">
                <a:solidFill>
                  <a:srgbClr val="FFFFFF"/>
                </a:solidFill>
                <a:latin typeface="Franklin Gothic Book"/>
              </a:rPr>
              <a:t>slides</a:t>
            </a:r>
          </a:p>
        </p:txBody>
      </p:sp>
      <p:grpSp>
        <p:nvGrpSpPr>
          <p:cNvPr id="7" name="Group 6"/>
          <p:cNvGrpSpPr/>
          <p:nvPr userDrawn="1"/>
        </p:nvGrpSpPr>
        <p:grpSpPr>
          <a:xfrm>
            <a:off x="-903288" y="0"/>
            <a:ext cx="9902857"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993546750"/>
      </p:ext>
    </p:extLst>
  </p:cSld>
  <p:clrMapOvr>
    <a:masterClrMapping/>
  </p:clrMapOvr>
  <p:timing>
    <p:tnLst>
      <p:par>
        <p:cTn id="1" dur="indefinite" restart="never" nodeType="tmRoot"/>
      </p:par>
    </p:tnLst>
  </p:timing>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3" name="Rectangle 2"/>
          <p:cNvSpPr/>
          <p:nvPr userDrawn="1"/>
        </p:nvSpPr>
        <p:spPr>
          <a:xfrm>
            <a:off x="0" y="0"/>
            <a:ext cx="9144000" cy="6858000"/>
          </a:xfrm>
          <a:prstGeom prst="rect">
            <a:avLst/>
          </a:prstGeom>
          <a:gradFill flip="none" rotWithShape="1">
            <a:gsLst>
              <a:gs pos="0">
                <a:schemeClr val="accent2">
                  <a:lumMod val="50000"/>
                </a:schemeClr>
              </a:gs>
              <a:gs pos="22000">
                <a:schemeClr val="accent2"/>
              </a:gs>
              <a:gs pos="69000">
                <a:schemeClr val="tx2"/>
              </a:gs>
            </a:gsLst>
            <a:path path="circle">
              <a:fillToRect l="100000" t="100000"/>
            </a:path>
            <a:tileRect r="-100000" b="-100000"/>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latin typeface="Franklin Gothic Book"/>
            </a:endParaRPr>
          </a:p>
        </p:txBody>
      </p:sp>
      <p:pic>
        <p:nvPicPr>
          <p:cNvPr id="55" name="Picture 54" descr="abstract-lines-v02.png"/>
          <p:cNvPicPr>
            <a:picLocks noChangeAspect="1"/>
          </p:cNvPicPr>
          <p:nvPr userDrawn="1"/>
        </p:nvPicPr>
        <p:blipFill>
          <a:blip r:embed="rId2" cstate="email">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rot="14020950">
            <a:off x="-5358051" y="-3797386"/>
            <a:ext cx="20793546" cy="11195223"/>
          </a:xfrm>
          <a:prstGeom prst="rect">
            <a:avLst/>
          </a:prstGeom>
        </p:spPr>
      </p:pic>
      <p:pic>
        <p:nvPicPr>
          <p:cNvPr id="58" name="Picture 57" descr="abstract-lines-v02.png"/>
          <p:cNvPicPr>
            <a:picLocks noChangeAspect="1"/>
          </p:cNvPicPr>
          <p:nvPr userDrawn="1"/>
        </p:nvPicPr>
        <p:blipFill>
          <a:blip r:embed="rId3" cstate="email">
            <a:alphaModFix/>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rot="4484465">
            <a:off x="-1182350" y="-4157749"/>
            <a:ext cx="20793546" cy="11195223"/>
          </a:xfrm>
          <a:prstGeom prst="rect">
            <a:avLst/>
          </a:prstGeom>
        </p:spPr>
      </p:pic>
      <p:pic>
        <p:nvPicPr>
          <p:cNvPr id="4" name="Picture 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587" y="4407789"/>
            <a:ext cx="9144000" cy="2176272"/>
          </a:xfrm>
          <a:prstGeom prst="rect">
            <a:avLst/>
          </a:prstGeom>
        </p:spPr>
      </p:pic>
      <p:sp>
        <p:nvSpPr>
          <p:cNvPr id="70" name="Title 1"/>
          <p:cNvSpPr>
            <a:spLocks noGrp="1"/>
          </p:cNvSpPr>
          <p:nvPr>
            <p:ph type="title" hasCustomPrompt="1"/>
          </p:nvPr>
        </p:nvSpPr>
        <p:spPr>
          <a:xfrm>
            <a:off x="719134" y="5038266"/>
            <a:ext cx="6291266" cy="727534"/>
          </a:xfrm>
        </p:spPr>
        <p:txBody>
          <a:bodyPr anchor="b">
            <a:normAutofit/>
          </a:bodyPr>
          <a:lstStyle>
            <a:lvl1pPr>
              <a:defRPr sz="2800" baseline="0"/>
            </a:lvl1pPr>
          </a:lstStyle>
          <a:p>
            <a:r>
              <a:rPr lang="en-US" dirty="0" smtClean="0"/>
              <a:t>Presentation title</a:t>
            </a:r>
            <a:endParaRPr lang="en-US" dirty="0"/>
          </a:p>
        </p:txBody>
      </p:sp>
      <p:sp>
        <p:nvSpPr>
          <p:cNvPr id="5" name="Text Placeholder 4"/>
          <p:cNvSpPr>
            <a:spLocks noGrp="1"/>
          </p:cNvSpPr>
          <p:nvPr>
            <p:ph type="body" sz="quarter" idx="10" hasCustomPrompt="1"/>
          </p:nvPr>
        </p:nvSpPr>
        <p:spPr>
          <a:xfrm>
            <a:off x="719138" y="5876925"/>
            <a:ext cx="6127750" cy="609600"/>
          </a:xfrm>
        </p:spPr>
        <p:txBody>
          <a:bodyPr/>
          <a:lstStyle>
            <a:lvl1pPr>
              <a:spcAft>
                <a:spcPts val="0"/>
              </a:spcAft>
              <a:defRPr>
                <a:solidFill>
                  <a:srgbClr val="00AE9E"/>
                </a:solidFill>
                <a:latin typeface="Bodoni MT" panose="02070603080606020203" pitchFamily="18" charset="0"/>
              </a:defRPr>
            </a:lvl1pPr>
          </a:lstStyle>
          <a:p>
            <a:pPr lvl="0"/>
            <a:r>
              <a:rPr lang="en-US" dirty="0" smtClean="0"/>
              <a:t>Presenter name</a:t>
            </a:r>
          </a:p>
          <a:p>
            <a:pPr lvl="0"/>
            <a:r>
              <a:rPr lang="en-US" dirty="0" smtClean="0"/>
              <a:t>Event name</a:t>
            </a:r>
          </a:p>
        </p:txBody>
      </p:sp>
    </p:spTree>
    <p:extLst>
      <p:ext uri="{BB962C8B-B14F-4D97-AF65-F5344CB8AC3E}">
        <p14:creationId xmlns:p14="http://schemas.microsoft.com/office/powerpoint/2010/main" val="591722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4" presetClass="path" presetSubtype="0" fill="hold" nodeType="withEffect">
                                  <p:stCondLst>
                                    <p:cond delay="0"/>
                                  </p:stCondLst>
                                  <p:childTnLst>
                                    <p:animMotion origin="layout" path="M 0.07954 0.31567 C 0.08371 0.20782 0.08041 -0.12335 0.10542 -0.32978 C 0.13008 -0.53668 0.20337 -0.80074 0.22942 -0.92409 " pathEditMode="relative" rAng="0" ptsTypes="fsF">
                                      <p:cBhvr>
                                        <p:cTn id="6" dur="20000" fill="hold"/>
                                        <p:tgtEl>
                                          <p:spTgt spid="55"/>
                                        </p:tgtEl>
                                        <p:attrNameLst>
                                          <p:attrName>ppt_x</p:attrName>
                                          <p:attrName>ppt_y</p:attrName>
                                        </p:attrNameLst>
                                      </p:cBhvr>
                                      <p:rCtr x="7485" y="-62000"/>
                                    </p:animMotion>
                                  </p:childTnLst>
                                </p:cTn>
                              </p:par>
                              <p:par>
                                <p:cTn id="7" presetID="44" presetClass="path" presetSubtype="0" accel="50000" decel="50000" fill="hold" nodeType="withEffect">
                                  <p:stCondLst>
                                    <p:cond delay="0"/>
                                  </p:stCondLst>
                                  <p:childTnLst>
                                    <p:animMotion origin="layout" path="M 0.05382 0.81759 C 0.05711 0.70972 0.05451 0.37824 0.0743 0.17176 C 0.09427 -0.03496 0.15243 -0.29885 0.17309 -0.42246 " pathEditMode="relative" rAng="0" ptsTypes="fsF">
                                      <p:cBhvr>
                                        <p:cTn id="8" dur="20000" spd="-100000" fill="hold"/>
                                        <p:tgtEl>
                                          <p:spTgt spid="58"/>
                                        </p:tgtEl>
                                        <p:attrNameLst>
                                          <p:attrName>ppt_x</p:attrName>
                                          <p:attrName>ppt_y</p:attrName>
                                        </p:attrNameLst>
                                      </p:cBhvr>
                                      <p:rCtr x="5955" y="-6201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35_Custom Layout">
    <p:spTree>
      <p:nvGrpSpPr>
        <p:cNvPr id="1" name=""/>
        <p:cNvGrpSpPr/>
        <p:nvPr/>
      </p:nvGrpSpPr>
      <p:grpSpPr>
        <a:xfrm>
          <a:off x="0" y="0"/>
          <a:ext cx="0" cy="0"/>
          <a:chOff x="0" y="0"/>
          <a:chExt cx="0" cy="0"/>
        </a:xfrm>
      </p:grpSpPr>
      <p:sp>
        <p:nvSpPr>
          <p:cNvPr id="56" name="Rectangle 55"/>
          <p:cNvSpPr/>
          <p:nvPr userDrawn="1"/>
        </p:nvSpPr>
        <p:spPr>
          <a:xfrm>
            <a:off x="0" y="0"/>
            <a:ext cx="9145590" cy="6858000"/>
          </a:xfrm>
          <a:prstGeom prst="rect">
            <a:avLst/>
          </a:prstGeom>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pic>
        <p:nvPicPr>
          <p:cNvPr id="61" name="Picture 60"/>
          <p:cNvPicPr>
            <a:picLocks noChangeAspect="1"/>
          </p:cNvPicPr>
          <p:nvPr userDrawn="1"/>
        </p:nvPicPr>
        <p:blipFill>
          <a:blip r:embed="rId2" cstate="email">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175324" y="-75814"/>
            <a:ext cx="14223836" cy="6555814"/>
          </a:xfrm>
          <a:prstGeom prst="rect">
            <a:avLst/>
          </a:prstGeom>
        </p:spPr>
      </p:pic>
      <p:pic>
        <p:nvPicPr>
          <p:cNvPr id="2" name="Picture 1"/>
          <p:cNvPicPr>
            <a:picLocks noChangeAspect="1"/>
          </p:cNvPicPr>
          <p:nvPr userDrawn="1"/>
        </p:nvPicPr>
        <p:blipFill>
          <a:blip r:embed="rId3" cstate="email">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933437" y="824515"/>
            <a:ext cx="13223593" cy="6094798"/>
          </a:xfrm>
          <a:prstGeom prst="rect">
            <a:avLst/>
          </a:prstGeom>
        </p:spPr>
      </p:pic>
      <p:pic>
        <p:nvPicPr>
          <p:cNvPr id="59" name="Picture 58"/>
          <p:cNvPicPr>
            <a:picLocks noChangeAspect="1"/>
          </p:cNvPicPr>
          <p:nvPr userDrawn="1"/>
        </p:nvPicPr>
        <p:blipFill>
          <a:blip r:embed="rId4" cstate="email">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4185856" y="0"/>
            <a:ext cx="14127983" cy="6511636"/>
          </a:xfrm>
          <a:prstGeom prst="rect">
            <a:avLst/>
          </a:prstGeom>
        </p:spPr>
      </p:pic>
      <p:pic>
        <p:nvPicPr>
          <p:cNvPr id="60" name="Picture 59"/>
          <p:cNvPicPr>
            <a:picLocks noChangeAspect="1"/>
          </p:cNvPicPr>
          <p:nvPr userDrawn="1"/>
        </p:nvPicPr>
        <p:blipFill>
          <a:blip r:embed="rId5" cstate="email">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2792333" y="-1284994"/>
            <a:ext cx="14223836" cy="6555815"/>
          </a:xfrm>
          <a:prstGeom prst="rect">
            <a:avLst/>
          </a:prstGeom>
        </p:spPr>
      </p:pic>
      <p:pic>
        <p:nvPicPr>
          <p:cNvPr id="10" name="Picture 9"/>
          <p:cNvPicPr>
            <a:picLocks noChangeAspect="1"/>
          </p:cNvPicPr>
          <p:nvPr userDrawn="1"/>
        </p:nvPicPr>
        <p:blipFill>
          <a:blip r:embed="rId6" cstate="email">
            <a:extLst>
              <a:ext uri="{28A0092B-C50C-407E-A947-70E740481C1C}">
                <a14:useLocalDpi xmlns:a14="http://schemas.microsoft.com/office/drawing/2010/main" val="0"/>
              </a:ext>
            </a:extLst>
          </a:blip>
          <a:stretch>
            <a:fillRect/>
          </a:stretch>
        </p:blipFill>
        <p:spPr>
          <a:xfrm>
            <a:off x="0" y="4689475"/>
            <a:ext cx="9144000" cy="2176271"/>
          </a:xfrm>
          <a:prstGeom prst="rect">
            <a:avLst/>
          </a:prstGeom>
        </p:spPr>
      </p:pic>
      <p:sp>
        <p:nvSpPr>
          <p:cNvPr id="13" name="Text Placeholder 4"/>
          <p:cNvSpPr>
            <a:spLocks noGrp="1"/>
          </p:cNvSpPr>
          <p:nvPr>
            <p:ph type="body" sz="quarter" idx="10" hasCustomPrompt="1"/>
          </p:nvPr>
        </p:nvSpPr>
        <p:spPr>
          <a:xfrm>
            <a:off x="719138" y="5876925"/>
            <a:ext cx="6127750" cy="609600"/>
          </a:xfrm>
        </p:spPr>
        <p:txBody>
          <a:bodyPr/>
          <a:lstStyle>
            <a:lvl1pPr>
              <a:spcAft>
                <a:spcPts val="0"/>
              </a:spcAft>
              <a:defRPr>
                <a:solidFill>
                  <a:srgbClr val="00AE9E"/>
                </a:solidFill>
                <a:latin typeface="Bodoni MT" panose="02070603080606020203" pitchFamily="18" charset="0"/>
              </a:defRPr>
            </a:lvl1pPr>
          </a:lstStyle>
          <a:p>
            <a:pPr lvl="0"/>
            <a:r>
              <a:rPr lang="en-US" dirty="0" smtClean="0"/>
              <a:t>Presenter name</a:t>
            </a:r>
          </a:p>
          <a:p>
            <a:pPr lvl="0"/>
            <a:r>
              <a:rPr lang="en-US" dirty="0" smtClean="0"/>
              <a:t>Event name</a:t>
            </a:r>
          </a:p>
        </p:txBody>
      </p:sp>
    </p:spTree>
    <p:extLst>
      <p:ext uri="{BB962C8B-B14F-4D97-AF65-F5344CB8AC3E}">
        <p14:creationId xmlns:p14="http://schemas.microsoft.com/office/powerpoint/2010/main" val="541087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fill="hold" nodeType="withEffect">
                                  <p:stCondLst>
                                    <p:cond delay="0"/>
                                  </p:stCondLst>
                                  <p:childTnLst>
                                    <p:animMotion origin="layout" path="M 0 0  L 0.25 0  E" pathEditMode="relative" ptsTypes="">
                                      <p:cBhvr>
                                        <p:cTn id="6" dur="20000" fill="hold"/>
                                        <p:tgtEl>
                                          <p:spTgt spid="60"/>
                                        </p:tgtEl>
                                        <p:attrNameLst>
                                          <p:attrName>ppt_x</p:attrName>
                                          <p:attrName>ppt_y</p:attrName>
                                        </p:attrNameLst>
                                      </p:cBhvr>
                                    </p:animMotion>
                                  </p:childTnLst>
                                </p:cTn>
                              </p:par>
                              <p:par>
                                <p:cTn id="7" presetID="0" presetClass="path" presetSubtype="0" fill="hold" nodeType="withEffect">
                                  <p:stCondLst>
                                    <p:cond delay="0"/>
                                  </p:stCondLst>
                                  <p:childTnLst>
                                    <p:animMotion origin="layout" path="M 3.05556E-6 1.48148E-6 L 0.76007 1.48148E-6 " pathEditMode="relative" rAng="0" ptsTypes="AA">
                                      <p:cBhvr>
                                        <p:cTn id="8" dur="20000" fill="hold"/>
                                        <p:tgtEl>
                                          <p:spTgt spid="59"/>
                                        </p:tgtEl>
                                        <p:attrNameLst>
                                          <p:attrName>ppt_x</p:attrName>
                                          <p:attrName>ppt_y</p:attrName>
                                        </p:attrNameLst>
                                      </p:cBhvr>
                                      <p:rCtr x="38003" y="0"/>
                                    </p:animMotion>
                                  </p:childTnLst>
                                </p:cTn>
                              </p:par>
                              <p:par>
                                <p:cTn id="9" presetID="0" presetClass="path" presetSubtype="0" fill="hold" nodeType="withEffect">
                                  <p:stCondLst>
                                    <p:cond delay="0"/>
                                  </p:stCondLst>
                                  <p:childTnLst>
                                    <p:animMotion origin="layout" path="M 2.22222E-6 -4.07407E-6 L 0.56302 -4.07407E-6 " pathEditMode="relative" ptsTypes="AA">
                                      <p:cBhvr>
                                        <p:cTn id="10" dur="20000" fill="hold"/>
                                        <p:tgtEl>
                                          <p:spTgt spid="2"/>
                                        </p:tgtEl>
                                        <p:attrNameLst>
                                          <p:attrName>ppt_x</p:attrName>
                                          <p:attrName>ppt_y</p:attrName>
                                        </p:attrNameLst>
                                      </p:cBhvr>
                                    </p:animMotion>
                                  </p:childTnLst>
                                </p:cTn>
                              </p:par>
                              <p:par>
                                <p:cTn id="11" presetID="0" presetClass="path" presetSubtype="0" fill="hold" nodeType="withEffect">
                                  <p:stCondLst>
                                    <p:cond delay="0"/>
                                  </p:stCondLst>
                                  <p:childTnLst>
                                    <p:animMotion origin="layout" path="M -5.55556E-7 1.85185E-6 L 0.3375 1.85185E-6 " pathEditMode="relative" rAng="0" ptsTypes="AA">
                                      <p:cBhvr>
                                        <p:cTn id="12" dur="20000" fill="hold"/>
                                        <p:tgtEl>
                                          <p:spTgt spid="61"/>
                                        </p:tgtEl>
                                        <p:attrNameLst>
                                          <p:attrName>ppt_x</p:attrName>
                                          <p:attrName>ppt_y</p:attrName>
                                        </p:attrNameLst>
                                      </p:cBhvr>
                                      <p:rCtr x="16875" y="0"/>
                                    </p:animMotion>
                                  </p:childTnLst>
                                </p:cTn>
                              </p:par>
                              <p:par>
                                <p:cTn id="13" presetID="6" presetClass="emph" presetSubtype="0" fill="hold" nodeType="withEffect">
                                  <p:stCondLst>
                                    <p:cond delay="0"/>
                                  </p:stCondLst>
                                  <p:childTnLst>
                                    <p:animScale>
                                      <p:cBhvr>
                                        <p:cTn id="14" dur="20000" fill="hold"/>
                                        <p:tgtEl>
                                          <p:spTgt spid="61"/>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36_Custom Layout">
    <p:spTree>
      <p:nvGrpSpPr>
        <p:cNvPr id="1" name=""/>
        <p:cNvGrpSpPr/>
        <p:nvPr/>
      </p:nvGrpSpPr>
      <p:grpSpPr>
        <a:xfrm>
          <a:off x="0" y="0"/>
          <a:ext cx="0" cy="0"/>
          <a:chOff x="0" y="0"/>
          <a:chExt cx="0" cy="0"/>
        </a:xfrm>
      </p:grpSpPr>
      <p:sp>
        <p:nvSpPr>
          <p:cNvPr id="56" name="Rectangle 55"/>
          <p:cNvSpPr/>
          <p:nvPr userDrawn="1"/>
        </p:nvSpPr>
        <p:spPr>
          <a:xfrm>
            <a:off x="0" y="0"/>
            <a:ext cx="9145590" cy="6858000"/>
          </a:xfrm>
          <a:prstGeom prst="rect">
            <a:avLst/>
          </a:prstGeom>
          <a:gradFill>
            <a:gsLst>
              <a:gs pos="0">
                <a:schemeClr val="accent2">
                  <a:lumMod val="75000"/>
                </a:schemeClr>
              </a:gs>
              <a:gs pos="100000">
                <a:schemeClr val="accent2"/>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pic>
        <p:nvPicPr>
          <p:cNvPr id="61" name="Picture 60"/>
          <p:cNvPicPr>
            <a:picLocks noChangeAspect="1"/>
          </p:cNvPicPr>
          <p:nvPr userDrawn="1"/>
        </p:nvPicPr>
        <p:blipFill>
          <a:blip r:embed="rId2" cstate="email">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2073195" y="1296678"/>
            <a:ext cx="14223836" cy="6555814"/>
          </a:xfrm>
          <a:prstGeom prst="rect">
            <a:avLst/>
          </a:prstGeom>
        </p:spPr>
      </p:pic>
      <p:pic>
        <p:nvPicPr>
          <p:cNvPr id="2" name="Picture 1"/>
          <p:cNvPicPr>
            <a:picLocks noChangeAspect="1"/>
          </p:cNvPicPr>
          <p:nvPr userDrawn="1"/>
        </p:nvPicPr>
        <p:blipFill>
          <a:blip r:embed="rId3" cstate="email">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212712" y="2116945"/>
            <a:ext cx="13223593" cy="6094798"/>
          </a:xfrm>
          <a:prstGeom prst="rect">
            <a:avLst/>
          </a:prstGeom>
        </p:spPr>
      </p:pic>
      <p:pic>
        <p:nvPicPr>
          <p:cNvPr id="59" name="Picture 58"/>
          <p:cNvPicPr>
            <a:picLocks noChangeAspect="1"/>
          </p:cNvPicPr>
          <p:nvPr userDrawn="1"/>
        </p:nvPicPr>
        <p:blipFill>
          <a:blip r:embed="rId4" cstate="email">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856044" y="1126815"/>
            <a:ext cx="14127983" cy="6511636"/>
          </a:xfrm>
          <a:prstGeom prst="rect">
            <a:avLst/>
          </a:prstGeom>
        </p:spPr>
      </p:pic>
      <p:pic>
        <p:nvPicPr>
          <p:cNvPr id="60" name="Picture 59"/>
          <p:cNvPicPr>
            <a:picLocks noChangeAspect="1"/>
          </p:cNvPicPr>
          <p:nvPr userDrawn="1"/>
        </p:nvPicPr>
        <p:blipFill>
          <a:blip r:embed="rId5" cstate="email">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5082919" y="2836863"/>
            <a:ext cx="14223836" cy="6555815"/>
          </a:xfrm>
          <a:prstGeom prst="rect">
            <a:avLst/>
          </a:prstGeom>
        </p:spPr>
      </p:pic>
      <p:grpSp>
        <p:nvGrpSpPr>
          <p:cNvPr id="57" name="Group 56"/>
          <p:cNvGrpSpPr/>
          <p:nvPr userDrawn="1"/>
        </p:nvGrpSpPr>
        <p:grpSpPr>
          <a:xfrm>
            <a:off x="-3083" y="0"/>
            <a:ext cx="9148673" cy="6858000"/>
            <a:chOff x="-3083" y="0"/>
            <a:chExt cx="9148673" cy="6858000"/>
          </a:xfrm>
        </p:grpSpPr>
        <p:sp>
          <p:nvSpPr>
            <p:cNvPr id="62" name="Rectangle 61"/>
            <p:cNvSpPr/>
            <p:nvPr userDrawn="1"/>
          </p:nvSpPr>
          <p:spPr>
            <a:xfrm>
              <a:off x="1590" y="6120000"/>
              <a:ext cx="9144000" cy="73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latin typeface="Franklin Gothic Book"/>
              </a:endParaRPr>
            </a:p>
          </p:txBody>
        </p:sp>
        <p:sp>
          <p:nvSpPr>
            <p:cNvPr id="63" name="Rectangle 62"/>
            <p:cNvSpPr/>
            <p:nvPr userDrawn="1"/>
          </p:nvSpPr>
          <p:spPr>
            <a:xfrm>
              <a:off x="-3083" y="0"/>
              <a:ext cx="9144000" cy="576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latin typeface="Franklin Gothic Book"/>
              </a:endParaRPr>
            </a:p>
          </p:txBody>
        </p:sp>
      </p:grpSp>
      <p:sp>
        <p:nvSpPr>
          <p:cNvPr id="64" name="Text Placeholder 6" descr="First level - paragraph text&#10;Second level - bullet 1&#10;Third level - bullet 2&#10;&#10;No more than 100 words per slide" title="Main text copy"/>
          <p:cNvSpPr>
            <a:spLocks noGrp="1"/>
          </p:cNvSpPr>
          <p:nvPr>
            <p:ph type="body" sz="quarter" idx="13"/>
          </p:nvPr>
        </p:nvSpPr>
        <p:spPr>
          <a:xfrm>
            <a:off x="720000" y="2160589"/>
            <a:ext cx="3600000" cy="3239411"/>
          </a:xfrm>
          <a:prstGeom prst="rect">
            <a:avLst/>
          </a:prstGeom>
        </p:spPr>
        <p:txBody>
          <a:bodyPr lIns="0" tIns="0" rIns="0" bIns="0">
            <a:no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pic>
        <p:nvPicPr>
          <p:cNvPr id="65" name="Picture 64"/>
          <p:cNvPicPr>
            <a:picLocks noChangeAspect="1"/>
          </p:cNvPicPr>
          <p:nvPr userDrawn="1"/>
        </p:nvPicPr>
        <p:blipFill>
          <a:blip r:embed="rId6" cstate="email">
            <a:extLst>
              <a:ext uri="{28A0092B-C50C-407E-A947-70E740481C1C}">
                <a14:useLocalDpi xmlns:a14="http://schemas.microsoft.com/office/drawing/2010/main" val="0"/>
              </a:ext>
            </a:extLst>
          </a:blip>
          <a:stretch>
            <a:fillRect/>
          </a:stretch>
        </p:blipFill>
        <p:spPr>
          <a:xfrm>
            <a:off x="7399487" y="210357"/>
            <a:ext cx="1430017" cy="724560"/>
          </a:xfrm>
          <a:prstGeom prst="rect">
            <a:avLst/>
          </a:prstGeom>
        </p:spPr>
      </p:pic>
      <p:sp>
        <p:nvSpPr>
          <p:cNvPr id="66" name="Text Placeholder 6" descr="First level - paragraph text&#10;Second level - bullet 1&#10;Third level - bullet 2&#10;&#10;No more than 100 words per slide" title="Main text copy"/>
          <p:cNvSpPr>
            <a:spLocks noGrp="1"/>
          </p:cNvSpPr>
          <p:nvPr>
            <p:ph type="body" sz="quarter" idx="14"/>
          </p:nvPr>
        </p:nvSpPr>
        <p:spPr>
          <a:xfrm>
            <a:off x="4680000" y="2160589"/>
            <a:ext cx="3600000" cy="3239411"/>
          </a:xfrm>
          <a:prstGeom prst="rect">
            <a:avLst/>
          </a:prstGeom>
        </p:spPr>
        <p:txBody>
          <a:bodyPr lIns="0" tIns="0" rIns="0" bIns="0">
            <a:no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67" name="Title 1"/>
          <p:cNvSpPr>
            <a:spLocks noGrp="1"/>
          </p:cNvSpPr>
          <p:nvPr>
            <p:ph type="title"/>
          </p:nvPr>
        </p:nvSpPr>
        <p:spPr>
          <a:xfrm>
            <a:off x="719134" y="0"/>
            <a:ext cx="6291266" cy="1079499"/>
          </a:xfrm>
        </p:spPr>
        <p:txBody>
          <a:bodyPr/>
          <a:lstStyle>
            <a:lvl1pPr>
              <a:defRPr>
                <a:latin typeface="Bodoni MT" panose="02070603080606020203" pitchFamily="18" charset="0"/>
              </a:defRPr>
            </a:lvl1pPr>
          </a:lstStyle>
          <a:p>
            <a:r>
              <a:rPr lang="en-GB" dirty="0" smtClean="0"/>
              <a:t>Click to edit Master title style</a:t>
            </a:r>
            <a:endParaRPr lang="en-US" dirty="0"/>
          </a:p>
        </p:txBody>
      </p:sp>
      <p:cxnSp>
        <p:nvCxnSpPr>
          <p:cNvPr id="68" name="Straight Connector 67"/>
          <p:cNvCxnSpPr/>
          <p:nvPr userDrawn="1"/>
        </p:nvCxnSpPr>
        <p:spPr bwMode="auto">
          <a:xfrm>
            <a:off x="-3083" y="1079500"/>
            <a:ext cx="9144000" cy="0"/>
          </a:xfrm>
          <a:prstGeom prst="line">
            <a:avLst/>
          </a:prstGeom>
          <a:ln w="31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8085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fill="hold" nodeType="withEffect">
                                  <p:stCondLst>
                                    <p:cond delay="0"/>
                                  </p:stCondLst>
                                  <p:childTnLst>
                                    <p:animMotion origin="layout" path="M 0 0  L 0.25 0  E" pathEditMode="relative" ptsTypes="">
                                      <p:cBhvr>
                                        <p:cTn id="6" dur="20000" fill="hold"/>
                                        <p:tgtEl>
                                          <p:spTgt spid="60"/>
                                        </p:tgtEl>
                                        <p:attrNameLst>
                                          <p:attrName>ppt_x</p:attrName>
                                          <p:attrName>ppt_y</p:attrName>
                                        </p:attrNameLst>
                                      </p:cBhvr>
                                    </p:animMotion>
                                  </p:childTnLst>
                                </p:cTn>
                              </p:par>
                              <p:par>
                                <p:cTn id="7" presetID="0" presetClass="path" presetSubtype="0" fill="hold" nodeType="withEffect">
                                  <p:stCondLst>
                                    <p:cond delay="0"/>
                                  </p:stCondLst>
                                  <p:childTnLst>
                                    <p:animMotion origin="layout" path="M 3.05556E-6 1.48148E-6 L 0.76007 1.48148E-6 " pathEditMode="relative" rAng="0" ptsTypes="AA">
                                      <p:cBhvr>
                                        <p:cTn id="8" dur="20000" fill="hold"/>
                                        <p:tgtEl>
                                          <p:spTgt spid="59"/>
                                        </p:tgtEl>
                                        <p:attrNameLst>
                                          <p:attrName>ppt_x</p:attrName>
                                          <p:attrName>ppt_y</p:attrName>
                                        </p:attrNameLst>
                                      </p:cBhvr>
                                      <p:rCtr x="38003" y="0"/>
                                    </p:animMotion>
                                  </p:childTnLst>
                                </p:cTn>
                              </p:par>
                              <p:par>
                                <p:cTn id="9" presetID="0" presetClass="path" presetSubtype="0" fill="hold" nodeType="withEffect">
                                  <p:stCondLst>
                                    <p:cond delay="0"/>
                                  </p:stCondLst>
                                  <p:childTnLst>
                                    <p:animMotion origin="layout" path="M 2.22222E-6 -4.07407E-6 L 0.56302 -4.07407E-6 " pathEditMode="relative" ptsTypes="AA">
                                      <p:cBhvr>
                                        <p:cTn id="10" dur="20000" fill="hold"/>
                                        <p:tgtEl>
                                          <p:spTgt spid="2"/>
                                        </p:tgtEl>
                                        <p:attrNameLst>
                                          <p:attrName>ppt_x</p:attrName>
                                          <p:attrName>ppt_y</p:attrName>
                                        </p:attrNameLst>
                                      </p:cBhvr>
                                    </p:animMotion>
                                  </p:childTnLst>
                                </p:cTn>
                              </p:par>
                              <p:par>
                                <p:cTn id="11" presetID="0" presetClass="path" presetSubtype="0" fill="hold" nodeType="withEffect">
                                  <p:stCondLst>
                                    <p:cond delay="0"/>
                                  </p:stCondLst>
                                  <p:childTnLst>
                                    <p:animMotion origin="layout" path="M -5.55556E-7 1.85185E-6 L 0.3375 1.85185E-6 " pathEditMode="relative" rAng="0" ptsTypes="AA">
                                      <p:cBhvr>
                                        <p:cTn id="12" dur="20000" fill="hold"/>
                                        <p:tgtEl>
                                          <p:spTgt spid="61"/>
                                        </p:tgtEl>
                                        <p:attrNameLst>
                                          <p:attrName>ppt_x</p:attrName>
                                          <p:attrName>ppt_y</p:attrName>
                                        </p:attrNameLst>
                                      </p:cBhvr>
                                      <p:rCtr x="16875" y="0"/>
                                    </p:animMotion>
                                  </p:childTnLst>
                                </p:cTn>
                              </p:par>
                              <p:par>
                                <p:cTn id="13" presetID="6" presetClass="emph" presetSubtype="0" fill="hold" nodeType="withEffect">
                                  <p:stCondLst>
                                    <p:cond delay="0"/>
                                  </p:stCondLst>
                                  <p:childTnLst>
                                    <p:animScale>
                                      <p:cBhvr>
                                        <p:cTn id="14" dur="20000" fill="hold"/>
                                        <p:tgtEl>
                                          <p:spTgt spid="61"/>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54" name="Rectangle 53"/>
          <p:cNvSpPr/>
          <p:nvPr userDrawn="1"/>
        </p:nvSpPr>
        <p:spPr>
          <a:xfrm>
            <a:off x="0" y="0"/>
            <a:ext cx="9144000" cy="6858000"/>
          </a:xfrm>
          <a:prstGeom prst="rect">
            <a:avLst/>
          </a:prstGeom>
          <a:gradFill flip="none" rotWithShape="1">
            <a:gsLst>
              <a:gs pos="0">
                <a:schemeClr val="accent1"/>
              </a:gs>
              <a:gs pos="100000">
                <a:schemeClr val="accent1">
                  <a:lumMod val="50000"/>
                </a:schemeClr>
              </a:gs>
            </a:gsLst>
            <a:path path="circle">
              <a:fillToRect l="100000" t="100000"/>
            </a:path>
            <a:tileRect r="-100000" b="-100000"/>
          </a:gra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a:solidFill>
                <a:srgbClr val="FFFFFF"/>
              </a:solidFill>
            </a:endParaRPr>
          </a:p>
        </p:txBody>
      </p:sp>
      <p:pic>
        <p:nvPicPr>
          <p:cNvPr id="6" name="Picture 5"/>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4689475"/>
            <a:ext cx="9144000" cy="2176271"/>
          </a:xfrm>
          <a:prstGeom prst="rect">
            <a:avLst/>
          </a:prstGeom>
        </p:spPr>
      </p:pic>
      <p:sp>
        <p:nvSpPr>
          <p:cNvPr id="9" name="Text Placeholder 4"/>
          <p:cNvSpPr>
            <a:spLocks noGrp="1"/>
          </p:cNvSpPr>
          <p:nvPr>
            <p:ph type="body" sz="quarter" idx="10" hasCustomPrompt="1"/>
          </p:nvPr>
        </p:nvSpPr>
        <p:spPr>
          <a:xfrm>
            <a:off x="719138" y="5876925"/>
            <a:ext cx="6127750" cy="609600"/>
          </a:xfrm>
        </p:spPr>
        <p:txBody>
          <a:bodyPr/>
          <a:lstStyle>
            <a:lvl1pPr>
              <a:spcAft>
                <a:spcPts val="0"/>
              </a:spcAft>
              <a:defRPr>
                <a:solidFill>
                  <a:srgbClr val="00AE9E"/>
                </a:solidFill>
                <a:latin typeface="Bodoni MT" panose="02070603080606020203" pitchFamily="18" charset="0"/>
              </a:defRPr>
            </a:lvl1pPr>
          </a:lstStyle>
          <a:p>
            <a:pPr lvl="0"/>
            <a:r>
              <a:rPr lang="en-US" dirty="0" smtClean="0"/>
              <a:t>Presenter name</a:t>
            </a:r>
          </a:p>
          <a:p>
            <a:pPr lvl="0"/>
            <a:r>
              <a:rPr lang="en-US" dirty="0" smtClean="0"/>
              <a:t>Event name</a:t>
            </a:r>
          </a:p>
        </p:txBody>
      </p:sp>
    </p:spTree>
    <p:extLst>
      <p:ext uri="{BB962C8B-B14F-4D97-AF65-F5344CB8AC3E}">
        <p14:creationId xmlns:p14="http://schemas.microsoft.com/office/powerpoint/2010/main" val="3516505763"/>
      </p:ext>
    </p:extLst>
  </p:cSld>
  <p:clrMapOvr>
    <a:masterClrMapping/>
  </p:clrMapOvr>
  <p:timing>
    <p:tnLst>
      <p:par>
        <p:cTn id="1" dur="indefinite" restart="never" nodeType="tmRoot"/>
      </p:par>
    </p:tnLst>
  </p:timing>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54" name="Rectangle 53"/>
          <p:cNvSpPr/>
          <p:nvPr userDrawn="1"/>
        </p:nvSpPr>
        <p:spPr>
          <a:xfrm>
            <a:off x="0" y="0"/>
            <a:ext cx="9144000" cy="6858000"/>
          </a:xfrm>
          <a:prstGeom prst="rect">
            <a:avLst/>
          </a:prstGeom>
          <a:gradFill flip="none" rotWithShape="1">
            <a:gsLst>
              <a:gs pos="0">
                <a:srgbClr val="00AE9E"/>
              </a:gs>
              <a:gs pos="100000">
                <a:schemeClr val="accent2">
                  <a:lumMod val="50000"/>
                </a:schemeClr>
              </a:gs>
            </a:gsLst>
            <a:path path="circle">
              <a:fillToRect l="100000" t="100000"/>
            </a:path>
            <a:tileRect r="-100000" b="-100000"/>
          </a:gra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a:solidFill>
                <a:srgbClr val="FFFFFF"/>
              </a:solidFill>
            </a:endParaRPr>
          </a:p>
        </p:txBody>
      </p:sp>
      <p:grpSp>
        <p:nvGrpSpPr>
          <p:cNvPr id="55" name="Group 54"/>
          <p:cNvGrpSpPr/>
          <p:nvPr userDrawn="1"/>
        </p:nvGrpSpPr>
        <p:grpSpPr>
          <a:xfrm>
            <a:off x="-3083" y="0"/>
            <a:ext cx="9148673" cy="6858000"/>
            <a:chOff x="-3083" y="0"/>
            <a:chExt cx="9148673" cy="6858000"/>
          </a:xfrm>
        </p:grpSpPr>
        <p:sp>
          <p:nvSpPr>
            <p:cNvPr id="56" name="Rectangle 55"/>
            <p:cNvSpPr/>
            <p:nvPr userDrawn="1"/>
          </p:nvSpPr>
          <p:spPr>
            <a:xfrm>
              <a:off x="1590" y="6120000"/>
              <a:ext cx="9144000" cy="73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latin typeface="Franklin Gothic Book"/>
              </a:endParaRPr>
            </a:p>
          </p:txBody>
        </p:sp>
        <p:sp>
          <p:nvSpPr>
            <p:cNvPr id="57" name="Rectangle 56"/>
            <p:cNvSpPr/>
            <p:nvPr userDrawn="1"/>
          </p:nvSpPr>
          <p:spPr>
            <a:xfrm>
              <a:off x="-3083" y="0"/>
              <a:ext cx="9144000" cy="576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latin typeface="Franklin Gothic Book"/>
              </a:endParaRPr>
            </a:p>
          </p:txBody>
        </p:sp>
      </p:grpSp>
      <p:sp>
        <p:nvSpPr>
          <p:cNvPr id="58" name="Text Placeholder 6" descr="First level - paragraph text&#10;Second level - bullet 1&#10;Third level - bullet 2&#10;&#10;No more than 100 words per slide" title="Main text copy"/>
          <p:cNvSpPr>
            <a:spLocks noGrp="1"/>
          </p:cNvSpPr>
          <p:nvPr>
            <p:ph type="body" sz="quarter" idx="13"/>
          </p:nvPr>
        </p:nvSpPr>
        <p:spPr>
          <a:xfrm>
            <a:off x="720000" y="2160589"/>
            <a:ext cx="3600000" cy="3239411"/>
          </a:xfrm>
          <a:prstGeom prst="rect">
            <a:avLst/>
          </a:prstGeom>
        </p:spPr>
        <p:txBody>
          <a:bodyPr lIns="0" tIns="0" rIns="0" bIns="0">
            <a:no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pic>
        <p:nvPicPr>
          <p:cNvPr id="59" name="Picture 58"/>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399487" y="210357"/>
            <a:ext cx="1430017" cy="724560"/>
          </a:xfrm>
          <a:prstGeom prst="rect">
            <a:avLst/>
          </a:prstGeom>
        </p:spPr>
      </p:pic>
      <p:sp>
        <p:nvSpPr>
          <p:cNvPr id="60" name="Text Placeholder 6" descr="First level - paragraph text&#10;Second level - bullet 1&#10;Third level - bullet 2&#10;&#10;No more than 100 words per slide" title="Main text copy"/>
          <p:cNvSpPr>
            <a:spLocks noGrp="1"/>
          </p:cNvSpPr>
          <p:nvPr>
            <p:ph type="body" sz="quarter" idx="14"/>
          </p:nvPr>
        </p:nvSpPr>
        <p:spPr>
          <a:xfrm>
            <a:off x="4680000" y="2160589"/>
            <a:ext cx="3600000" cy="3239411"/>
          </a:xfrm>
          <a:prstGeom prst="rect">
            <a:avLst/>
          </a:prstGeom>
        </p:spPr>
        <p:txBody>
          <a:bodyPr lIns="0" tIns="0" rIns="0" bIns="0">
            <a:no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61" name="Title 1"/>
          <p:cNvSpPr>
            <a:spLocks noGrp="1"/>
          </p:cNvSpPr>
          <p:nvPr>
            <p:ph type="title"/>
          </p:nvPr>
        </p:nvSpPr>
        <p:spPr>
          <a:xfrm>
            <a:off x="719134" y="0"/>
            <a:ext cx="6291266" cy="1079499"/>
          </a:xfrm>
        </p:spPr>
        <p:txBody>
          <a:bodyPr/>
          <a:lstStyle/>
          <a:p>
            <a:r>
              <a:rPr lang="en-GB" dirty="0" smtClean="0"/>
              <a:t>Click to edit Master title style</a:t>
            </a:r>
            <a:endParaRPr lang="en-US" dirty="0"/>
          </a:p>
        </p:txBody>
      </p:sp>
      <p:cxnSp>
        <p:nvCxnSpPr>
          <p:cNvPr id="62" name="Straight Connector 61"/>
          <p:cNvCxnSpPr/>
          <p:nvPr userDrawn="1"/>
        </p:nvCxnSpPr>
        <p:spPr bwMode="auto">
          <a:xfrm>
            <a:off x="-3083" y="1079500"/>
            <a:ext cx="9144000" cy="0"/>
          </a:xfrm>
          <a:prstGeom prst="line">
            <a:avLst/>
          </a:prstGeom>
          <a:ln w="31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08740624"/>
      </p:ext>
    </p:extLst>
  </p:cSld>
  <p:clrMapOvr>
    <a:masterClrMapping/>
  </p:clrMapOvr>
  <p:timing>
    <p:tnLst>
      <p:par>
        <p:cTn id="1" dur="indefinite" restart="never" nodeType="tmRoot"/>
      </p:par>
    </p:tnLst>
  </p:timing>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37_Custom Layout">
    <p:spTree>
      <p:nvGrpSpPr>
        <p:cNvPr id="1" name=""/>
        <p:cNvGrpSpPr/>
        <p:nvPr/>
      </p:nvGrpSpPr>
      <p:grpSpPr>
        <a:xfrm>
          <a:off x="0" y="0"/>
          <a:ext cx="0" cy="0"/>
          <a:chOff x="0" y="0"/>
          <a:chExt cx="0" cy="0"/>
        </a:xfrm>
      </p:grpSpPr>
      <p:sp>
        <p:nvSpPr>
          <p:cNvPr id="2" name="Rectangle 1"/>
          <p:cNvSpPr/>
          <p:nvPr userDrawn="1"/>
        </p:nvSpPr>
        <p:spPr>
          <a:xfrm>
            <a:off x="0" y="-30574"/>
            <a:ext cx="9144000" cy="6888574"/>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a:solidFill>
                <a:srgbClr val="FFFFFF"/>
              </a:solidFill>
            </a:endParaRPr>
          </a:p>
        </p:txBody>
      </p:sp>
      <p:sp>
        <p:nvSpPr>
          <p:cNvPr id="4" name="Rectangle 3"/>
          <p:cNvSpPr/>
          <p:nvPr userDrawn="1"/>
        </p:nvSpPr>
        <p:spPr>
          <a:xfrm>
            <a:off x="1590" y="-30574"/>
            <a:ext cx="9144000" cy="4868042"/>
          </a:xfrm>
          <a:prstGeom prst="rect">
            <a:avLst/>
          </a:prstGeom>
          <a:solidFill>
            <a:schemeClr val="accent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a:solidFill>
                <a:srgbClr val="FFFFFF"/>
              </a:solidFill>
            </a:endParaRPr>
          </a:p>
        </p:txBody>
      </p:sp>
      <p:cxnSp>
        <p:nvCxnSpPr>
          <p:cNvPr id="373" name="Straight Connector 372"/>
          <p:cNvCxnSpPr>
            <a:stCxn id="371" idx="3"/>
            <a:endCxn id="369" idx="3"/>
          </p:cNvCxnSpPr>
          <p:nvPr userDrawn="1"/>
        </p:nvCxnSpPr>
        <p:spPr>
          <a:xfrm flipH="1" flipV="1">
            <a:off x="342463" y="4093510"/>
            <a:ext cx="1463659" cy="410974"/>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254" name="Straight Connector 253"/>
          <p:cNvCxnSpPr>
            <a:stCxn id="253" idx="3"/>
          </p:cNvCxnSpPr>
          <p:nvPr userDrawn="1"/>
        </p:nvCxnSpPr>
        <p:spPr>
          <a:xfrm flipH="1" flipV="1">
            <a:off x="889192" y="4868960"/>
            <a:ext cx="670930" cy="611496"/>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383" name="Straight Connector 382"/>
          <p:cNvCxnSpPr>
            <a:stCxn id="382" idx="3"/>
            <a:endCxn id="379" idx="3"/>
          </p:cNvCxnSpPr>
          <p:nvPr userDrawn="1"/>
        </p:nvCxnSpPr>
        <p:spPr>
          <a:xfrm flipH="1">
            <a:off x="3711393" y="4428284"/>
            <a:ext cx="1546848" cy="255494"/>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593" name="Straight Connector 592"/>
          <p:cNvCxnSpPr>
            <a:stCxn id="592" idx="3"/>
            <a:endCxn id="589" idx="3"/>
          </p:cNvCxnSpPr>
          <p:nvPr userDrawn="1"/>
        </p:nvCxnSpPr>
        <p:spPr>
          <a:xfrm>
            <a:off x="7656074" y="-724841"/>
            <a:ext cx="358164" cy="949761"/>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609" name="Straight Connector 608"/>
          <p:cNvCxnSpPr>
            <a:stCxn id="608" idx="3"/>
            <a:endCxn id="585" idx="3"/>
          </p:cNvCxnSpPr>
          <p:nvPr userDrawn="1"/>
        </p:nvCxnSpPr>
        <p:spPr>
          <a:xfrm flipH="1" flipV="1">
            <a:off x="6652868" y="273479"/>
            <a:ext cx="823330" cy="33305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72" name="Straight Connector 571"/>
          <p:cNvCxnSpPr/>
          <p:nvPr userDrawn="1"/>
        </p:nvCxnSpPr>
        <p:spPr>
          <a:xfrm flipV="1">
            <a:off x="6943333" y="1204473"/>
            <a:ext cx="242400" cy="57811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337" name="Straight Connector 336"/>
          <p:cNvCxnSpPr>
            <a:stCxn id="334" idx="3"/>
            <a:endCxn id="338" idx="3"/>
          </p:cNvCxnSpPr>
          <p:nvPr userDrawn="1"/>
        </p:nvCxnSpPr>
        <p:spPr>
          <a:xfrm flipV="1">
            <a:off x="3496593" y="3378052"/>
            <a:ext cx="242400" cy="57811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385" name="Straight Connector 384"/>
          <p:cNvCxnSpPr>
            <a:stCxn id="334" idx="3"/>
          </p:cNvCxnSpPr>
          <p:nvPr userDrawn="1"/>
        </p:nvCxnSpPr>
        <p:spPr>
          <a:xfrm>
            <a:off x="3496593" y="3956163"/>
            <a:ext cx="214800" cy="727615"/>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241" name="Straight Connector 240"/>
          <p:cNvCxnSpPr>
            <a:stCxn id="240" idx="3"/>
            <a:endCxn id="239" idx="3"/>
          </p:cNvCxnSpPr>
          <p:nvPr userDrawn="1"/>
        </p:nvCxnSpPr>
        <p:spPr>
          <a:xfrm>
            <a:off x="1892398" y="3862039"/>
            <a:ext cx="358164" cy="949761"/>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238" name="Straight Connector 237"/>
          <p:cNvCxnSpPr>
            <a:stCxn id="237" idx="3"/>
            <a:endCxn id="239" idx="3"/>
          </p:cNvCxnSpPr>
          <p:nvPr userDrawn="1"/>
        </p:nvCxnSpPr>
        <p:spPr>
          <a:xfrm flipV="1">
            <a:off x="2008162" y="4811800"/>
            <a:ext cx="242400" cy="57811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229" name="Straight Connector 228"/>
          <p:cNvCxnSpPr>
            <a:endCxn id="237" idx="3"/>
          </p:cNvCxnSpPr>
          <p:nvPr userDrawn="1"/>
        </p:nvCxnSpPr>
        <p:spPr>
          <a:xfrm>
            <a:off x="889192" y="4868960"/>
            <a:ext cx="1118970" cy="52095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256" name="Straight Connector 255"/>
          <p:cNvCxnSpPr>
            <a:stCxn id="255" idx="3"/>
            <a:endCxn id="235" idx="3"/>
          </p:cNvCxnSpPr>
          <p:nvPr userDrawn="1"/>
        </p:nvCxnSpPr>
        <p:spPr>
          <a:xfrm flipH="1" flipV="1">
            <a:off x="889192" y="4860359"/>
            <a:ext cx="823330" cy="33305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246" name="Straight Connector 245"/>
          <p:cNvCxnSpPr>
            <a:stCxn id="245" idx="3"/>
          </p:cNvCxnSpPr>
          <p:nvPr userDrawn="1"/>
        </p:nvCxnSpPr>
        <p:spPr>
          <a:xfrm flipV="1">
            <a:off x="240687" y="4868960"/>
            <a:ext cx="648505" cy="61919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244" name="Straight Connector 243"/>
          <p:cNvCxnSpPr>
            <a:stCxn id="243" idx="3"/>
          </p:cNvCxnSpPr>
          <p:nvPr userDrawn="1"/>
        </p:nvCxnSpPr>
        <p:spPr>
          <a:xfrm flipV="1">
            <a:off x="84941" y="4860360"/>
            <a:ext cx="804251" cy="36718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372" name="Straight Connector 371"/>
          <p:cNvCxnSpPr>
            <a:stCxn id="370" idx="3"/>
            <a:endCxn id="369" idx="3"/>
          </p:cNvCxnSpPr>
          <p:nvPr userDrawn="1"/>
        </p:nvCxnSpPr>
        <p:spPr>
          <a:xfrm flipV="1">
            <a:off x="224475" y="4093510"/>
            <a:ext cx="117988" cy="480893"/>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405" name="Straight Connector 404"/>
          <p:cNvCxnSpPr>
            <a:stCxn id="369" idx="3"/>
            <a:endCxn id="304" idx="3"/>
          </p:cNvCxnSpPr>
          <p:nvPr userDrawn="1"/>
        </p:nvCxnSpPr>
        <p:spPr>
          <a:xfrm flipV="1">
            <a:off x="342463" y="3198758"/>
            <a:ext cx="1491259" cy="894752"/>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632" name="Straight Connector 631"/>
          <p:cNvCxnSpPr>
            <a:stCxn id="631" idx="3"/>
          </p:cNvCxnSpPr>
          <p:nvPr userDrawn="1"/>
        </p:nvCxnSpPr>
        <p:spPr>
          <a:xfrm flipH="1" flipV="1">
            <a:off x="419669" y="2011183"/>
            <a:ext cx="1739923" cy="667759"/>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645" name="Straight Connector 644"/>
          <p:cNvCxnSpPr>
            <a:stCxn id="644" idx="3"/>
            <a:endCxn id="646" idx="3"/>
          </p:cNvCxnSpPr>
          <p:nvPr userDrawn="1"/>
        </p:nvCxnSpPr>
        <p:spPr>
          <a:xfrm flipV="1">
            <a:off x="1005774" y="1031631"/>
            <a:ext cx="242400" cy="57811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634" name="Straight Connector 633"/>
          <p:cNvCxnSpPr>
            <a:stCxn id="633" idx="3"/>
          </p:cNvCxnSpPr>
          <p:nvPr userDrawn="1"/>
        </p:nvCxnSpPr>
        <p:spPr>
          <a:xfrm flipH="1">
            <a:off x="419669" y="1755689"/>
            <a:ext cx="1546848" cy="255495"/>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390" name="Straight Connector 389"/>
          <p:cNvCxnSpPr>
            <a:stCxn id="388" idx="3"/>
            <a:endCxn id="387" idx="3"/>
          </p:cNvCxnSpPr>
          <p:nvPr userDrawn="1"/>
        </p:nvCxnSpPr>
        <p:spPr>
          <a:xfrm flipV="1">
            <a:off x="4325098" y="2755369"/>
            <a:ext cx="725830" cy="179294"/>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629" name="Straight Connector 628"/>
          <p:cNvCxnSpPr/>
          <p:nvPr userDrawn="1"/>
        </p:nvCxnSpPr>
        <p:spPr>
          <a:xfrm flipV="1">
            <a:off x="177269" y="2011184"/>
            <a:ext cx="242400" cy="57811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670" name="Straight Connector 669"/>
          <p:cNvCxnSpPr>
            <a:stCxn id="669" idx="3"/>
            <a:endCxn id="630" idx="3"/>
          </p:cNvCxnSpPr>
          <p:nvPr userDrawn="1"/>
        </p:nvCxnSpPr>
        <p:spPr>
          <a:xfrm flipH="1" flipV="1">
            <a:off x="419669" y="2011183"/>
            <a:ext cx="466713" cy="466597"/>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543" name="Straight Connector 542"/>
          <p:cNvCxnSpPr>
            <a:stCxn id="542" idx="3"/>
          </p:cNvCxnSpPr>
          <p:nvPr userDrawn="1"/>
        </p:nvCxnSpPr>
        <p:spPr>
          <a:xfrm flipV="1">
            <a:off x="649006" y="2531874"/>
            <a:ext cx="804251" cy="36718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309" name="Straight Connector 308"/>
          <p:cNvCxnSpPr>
            <a:stCxn id="290" idx="3"/>
            <a:endCxn id="311" idx="3"/>
          </p:cNvCxnSpPr>
          <p:nvPr userDrawn="1"/>
        </p:nvCxnSpPr>
        <p:spPr>
          <a:xfrm>
            <a:off x="134475" y="3024310"/>
            <a:ext cx="2243148" cy="402301"/>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651" name="Straight Connector 650"/>
          <p:cNvCxnSpPr>
            <a:stCxn id="642" idx="3"/>
            <a:endCxn id="646" idx="3"/>
          </p:cNvCxnSpPr>
          <p:nvPr userDrawn="1"/>
        </p:nvCxnSpPr>
        <p:spPr>
          <a:xfrm flipV="1">
            <a:off x="-113196" y="1031631"/>
            <a:ext cx="1361370" cy="48559"/>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622" name="Straight Connector 621"/>
          <p:cNvCxnSpPr>
            <a:endCxn id="644" idx="3"/>
          </p:cNvCxnSpPr>
          <p:nvPr userDrawn="1"/>
        </p:nvCxnSpPr>
        <p:spPr>
          <a:xfrm>
            <a:off x="-113196" y="1088791"/>
            <a:ext cx="1118970" cy="52095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666" name="Straight Connector 665"/>
          <p:cNvCxnSpPr>
            <a:stCxn id="665" idx="3"/>
            <a:endCxn id="642" idx="3"/>
          </p:cNvCxnSpPr>
          <p:nvPr userDrawn="1"/>
        </p:nvCxnSpPr>
        <p:spPr>
          <a:xfrm flipH="1" flipV="1">
            <a:off x="-113196" y="1080190"/>
            <a:ext cx="823330" cy="33305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664" name="Straight Connector 663"/>
          <p:cNvCxnSpPr>
            <a:stCxn id="663" idx="3"/>
          </p:cNvCxnSpPr>
          <p:nvPr userDrawn="1"/>
        </p:nvCxnSpPr>
        <p:spPr>
          <a:xfrm flipH="1" flipV="1">
            <a:off x="-113196" y="1088791"/>
            <a:ext cx="670930" cy="611496"/>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662" name="Straight Connector 661"/>
          <p:cNvCxnSpPr>
            <a:stCxn id="661" idx="3"/>
            <a:endCxn id="642" idx="3"/>
          </p:cNvCxnSpPr>
          <p:nvPr userDrawn="1"/>
        </p:nvCxnSpPr>
        <p:spPr>
          <a:xfrm flipH="1" flipV="1">
            <a:off x="-113196" y="1080190"/>
            <a:ext cx="290465" cy="860608"/>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396" name="Straight Connector 395"/>
          <p:cNvCxnSpPr>
            <a:stCxn id="394" idx="3"/>
            <a:endCxn id="397" idx="3"/>
          </p:cNvCxnSpPr>
          <p:nvPr userDrawn="1"/>
        </p:nvCxnSpPr>
        <p:spPr>
          <a:xfrm flipV="1">
            <a:off x="7867216" y="3190157"/>
            <a:ext cx="242400" cy="57811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367" name="Straight Connector 366"/>
          <p:cNvCxnSpPr>
            <a:stCxn id="392" idx="3"/>
            <a:endCxn id="361" idx="3"/>
          </p:cNvCxnSpPr>
          <p:nvPr userDrawn="1"/>
        </p:nvCxnSpPr>
        <p:spPr>
          <a:xfrm>
            <a:off x="6748246" y="3238716"/>
            <a:ext cx="532865" cy="930993"/>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510" name="Straight Connector 509"/>
          <p:cNvCxnSpPr>
            <a:stCxn id="509" idx="3"/>
          </p:cNvCxnSpPr>
          <p:nvPr userDrawn="1"/>
        </p:nvCxnSpPr>
        <p:spPr>
          <a:xfrm flipV="1">
            <a:off x="6099741" y="3247317"/>
            <a:ext cx="648505" cy="61919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14" name="Straight Connector 513"/>
          <p:cNvCxnSpPr>
            <a:stCxn id="513" idx="3"/>
          </p:cNvCxnSpPr>
          <p:nvPr userDrawn="1"/>
        </p:nvCxnSpPr>
        <p:spPr>
          <a:xfrm flipV="1">
            <a:off x="6380571" y="3238717"/>
            <a:ext cx="367675" cy="807093"/>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17" name="Straight Connector 516"/>
          <p:cNvCxnSpPr>
            <a:stCxn id="516" idx="3"/>
          </p:cNvCxnSpPr>
          <p:nvPr userDrawn="1"/>
        </p:nvCxnSpPr>
        <p:spPr>
          <a:xfrm flipV="1">
            <a:off x="6714652" y="3238717"/>
            <a:ext cx="33594" cy="86839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21" name="Straight Connector 520"/>
          <p:cNvCxnSpPr>
            <a:stCxn id="520" idx="3"/>
            <a:endCxn id="392" idx="3"/>
          </p:cNvCxnSpPr>
          <p:nvPr userDrawn="1"/>
        </p:nvCxnSpPr>
        <p:spPr>
          <a:xfrm flipH="1" flipV="1">
            <a:off x="6748246" y="3238716"/>
            <a:ext cx="290465" cy="860608"/>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24" name="Straight Connector 523"/>
          <p:cNvCxnSpPr>
            <a:stCxn id="523" idx="3"/>
          </p:cNvCxnSpPr>
          <p:nvPr userDrawn="1"/>
        </p:nvCxnSpPr>
        <p:spPr>
          <a:xfrm flipH="1" flipV="1">
            <a:off x="6748246" y="3247317"/>
            <a:ext cx="670930" cy="611496"/>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27" name="Straight Connector 526"/>
          <p:cNvCxnSpPr>
            <a:stCxn id="526" idx="3"/>
            <a:endCxn id="392" idx="3"/>
          </p:cNvCxnSpPr>
          <p:nvPr userDrawn="1"/>
        </p:nvCxnSpPr>
        <p:spPr>
          <a:xfrm flipH="1" flipV="1">
            <a:off x="6748246" y="3238716"/>
            <a:ext cx="823330" cy="33305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45" name="Straight Connector 544"/>
          <p:cNvCxnSpPr>
            <a:stCxn id="544" idx="3"/>
          </p:cNvCxnSpPr>
          <p:nvPr userDrawn="1"/>
        </p:nvCxnSpPr>
        <p:spPr>
          <a:xfrm flipV="1">
            <a:off x="804752" y="2540474"/>
            <a:ext cx="648505" cy="61919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47" name="Straight Connector 546"/>
          <p:cNvCxnSpPr>
            <a:stCxn id="546" idx="3"/>
          </p:cNvCxnSpPr>
          <p:nvPr userDrawn="1"/>
        </p:nvCxnSpPr>
        <p:spPr>
          <a:xfrm flipV="1">
            <a:off x="1085582" y="2531874"/>
            <a:ext cx="367675" cy="807093"/>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49" name="Straight Connector 548"/>
          <p:cNvCxnSpPr>
            <a:stCxn id="548" idx="3"/>
          </p:cNvCxnSpPr>
          <p:nvPr userDrawn="1"/>
        </p:nvCxnSpPr>
        <p:spPr>
          <a:xfrm flipV="1">
            <a:off x="1419663" y="2531874"/>
            <a:ext cx="33594" cy="86839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51" name="Straight Connector 550"/>
          <p:cNvCxnSpPr>
            <a:stCxn id="550" idx="3"/>
            <a:endCxn id="540" idx="3"/>
          </p:cNvCxnSpPr>
          <p:nvPr userDrawn="1"/>
        </p:nvCxnSpPr>
        <p:spPr>
          <a:xfrm flipH="1" flipV="1">
            <a:off x="1453257" y="2531873"/>
            <a:ext cx="290465" cy="860608"/>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53" name="Straight Connector 552"/>
          <p:cNvCxnSpPr>
            <a:stCxn id="552" idx="3"/>
          </p:cNvCxnSpPr>
          <p:nvPr userDrawn="1"/>
        </p:nvCxnSpPr>
        <p:spPr>
          <a:xfrm flipH="1" flipV="1">
            <a:off x="1453257" y="2540474"/>
            <a:ext cx="670930" cy="611496"/>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55" name="Straight Connector 554"/>
          <p:cNvCxnSpPr>
            <a:stCxn id="554" idx="3"/>
            <a:endCxn id="540" idx="3"/>
          </p:cNvCxnSpPr>
          <p:nvPr userDrawn="1"/>
        </p:nvCxnSpPr>
        <p:spPr>
          <a:xfrm flipH="1" flipV="1">
            <a:off x="1453257" y="2531873"/>
            <a:ext cx="823330" cy="33305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57" name="Straight Connector 556"/>
          <p:cNvCxnSpPr>
            <a:stCxn id="556" idx="3"/>
            <a:endCxn id="540" idx="3"/>
          </p:cNvCxnSpPr>
          <p:nvPr userDrawn="1"/>
        </p:nvCxnSpPr>
        <p:spPr>
          <a:xfrm flipH="1">
            <a:off x="1453257" y="2351461"/>
            <a:ext cx="944530" cy="180412"/>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635" name="Straight Connector 634"/>
          <p:cNvCxnSpPr>
            <a:stCxn id="642" idx="3"/>
            <a:endCxn id="630" idx="3"/>
          </p:cNvCxnSpPr>
          <p:nvPr userDrawn="1"/>
        </p:nvCxnSpPr>
        <p:spPr>
          <a:xfrm>
            <a:off x="-113196" y="1080190"/>
            <a:ext cx="532865" cy="930993"/>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650" name="Straight Connector 649"/>
          <p:cNvCxnSpPr>
            <a:stCxn id="649" idx="3"/>
            <a:endCxn id="646" idx="3"/>
          </p:cNvCxnSpPr>
          <p:nvPr userDrawn="1"/>
        </p:nvCxnSpPr>
        <p:spPr>
          <a:xfrm>
            <a:off x="890010" y="81870"/>
            <a:ext cx="358164" cy="949761"/>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347" name="Straight Connector 346"/>
          <p:cNvCxnSpPr>
            <a:stCxn id="346" idx="3"/>
            <a:endCxn id="338" idx="3"/>
          </p:cNvCxnSpPr>
          <p:nvPr userDrawn="1"/>
        </p:nvCxnSpPr>
        <p:spPr>
          <a:xfrm flipH="1">
            <a:off x="3738993" y="3122558"/>
            <a:ext cx="1546848" cy="255494"/>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349" name="Straight Connector 348"/>
          <p:cNvCxnSpPr>
            <a:stCxn id="348" idx="3"/>
            <a:endCxn id="338" idx="3"/>
          </p:cNvCxnSpPr>
          <p:nvPr userDrawn="1"/>
        </p:nvCxnSpPr>
        <p:spPr>
          <a:xfrm>
            <a:off x="3380829" y="2428291"/>
            <a:ext cx="358164" cy="949761"/>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391" name="Straight Connector 390"/>
          <p:cNvCxnSpPr>
            <a:stCxn id="389" idx="3"/>
          </p:cNvCxnSpPr>
          <p:nvPr userDrawn="1"/>
        </p:nvCxnSpPr>
        <p:spPr>
          <a:xfrm flipH="1" flipV="1">
            <a:off x="5050928" y="2755370"/>
            <a:ext cx="1153417" cy="255493"/>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399" name="Straight Connector 398"/>
          <p:cNvCxnSpPr>
            <a:endCxn id="397" idx="3"/>
          </p:cNvCxnSpPr>
          <p:nvPr userDrawn="1"/>
        </p:nvCxnSpPr>
        <p:spPr>
          <a:xfrm flipH="1" flipV="1">
            <a:off x="8109616" y="3190157"/>
            <a:ext cx="1649924" cy="66776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401" name="Straight Connector 400"/>
          <p:cNvCxnSpPr/>
          <p:nvPr userDrawn="1"/>
        </p:nvCxnSpPr>
        <p:spPr>
          <a:xfrm flipH="1">
            <a:off x="8109616" y="2934663"/>
            <a:ext cx="1456848" cy="255494"/>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403" name="Straight Connector 402"/>
          <p:cNvCxnSpPr>
            <a:stCxn id="402" idx="3"/>
            <a:endCxn id="397" idx="3"/>
          </p:cNvCxnSpPr>
          <p:nvPr userDrawn="1"/>
        </p:nvCxnSpPr>
        <p:spPr>
          <a:xfrm>
            <a:off x="7751452" y="2240396"/>
            <a:ext cx="358164" cy="949761"/>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408" name="Straight Connector 407"/>
          <p:cNvCxnSpPr/>
          <p:nvPr userDrawn="1"/>
        </p:nvCxnSpPr>
        <p:spPr>
          <a:xfrm flipV="1">
            <a:off x="2377623" y="2428291"/>
            <a:ext cx="1003206" cy="998322"/>
          </a:xfrm>
          <a:prstGeom prst="line">
            <a:avLst/>
          </a:prstGeom>
          <a:ln w="3175">
            <a:solidFill>
              <a:schemeClr val="accent4"/>
            </a:solidFill>
          </a:ln>
          <a:effectLst/>
        </p:spPr>
        <p:style>
          <a:lnRef idx="2">
            <a:schemeClr val="accent1"/>
          </a:lnRef>
          <a:fillRef idx="0">
            <a:schemeClr val="accent1"/>
          </a:fillRef>
          <a:effectRef idx="1">
            <a:schemeClr val="accent1"/>
          </a:effectRef>
          <a:fontRef idx="minor">
            <a:schemeClr val="tx1"/>
          </a:fontRef>
        </p:style>
      </p:cxnSp>
      <p:cxnSp>
        <p:nvCxnSpPr>
          <p:cNvPr id="506" name="Straight Connector 505"/>
          <p:cNvCxnSpPr>
            <a:stCxn id="505" idx="3"/>
          </p:cNvCxnSpPr>
          <p:nvPr userDrawn="1"/>
        </p:nvCxnSpPr>
        <p:spPr>
          <a:xfrm flipV="1">
            <a:off x="5943995" y="3238717"/>
            <a:ext cx="804251" cy="36718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30" name="Straight Connector 529"/>
          <p:cNvCxnSpPr>
            <a:stCxn id="529" idx="3"/>
            <a:endCxn id="392" idx="3"/>
          </p:cNvCxnSpPr>
          <p:nvPr userDrawn="1"/>
        </p:nvCxnSpPr>
        <p:spPr>
          <a:xfrm flipH="1">
            <a:off x="6748246" y="3058304"/>
            <a:ext cx="944530" cy="180412"/>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65" name="Straight Connector 564"/>
          <p:cNvCxnSpPr/>
          <p:nvPr userDrawn="1"/>
        </p:nvCxnSpPr>
        <p:spPr>
          <a:xfrm>
            <a:off x="6652868" y="282080"/>
            <a:ext cx="1118970" cy="52095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69" name="Straight Connector 568"/>
          <p:cNvCxnSpPr>
            <a:stCxn id="566" idx="3"/>
            <a:endCxn id="568" idx="3"/>
          </p:cNvCxnSpPr>
          <p:nvPr userDrawn="1"/>
        </p:nvCxnSpPr>
        <p:spPr>
          <a:xfrm>
            <a:off x="5383538" y="1080574"/>
            <a:ext cx="440825" cy="172457"/>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71" name="Straight Connector 570"/>
          <p:cNvCxnSpPr>
            <a:stCxn id="568" idx="3"/>
          </p:cNvCxnSpPr>
          <p:nvPr userDrawn="1"/>
        </p:nvCxnSpPr>
        <p:spPr>
          <a:xfrm>
            <a:off x="5824363" y="1253031"/>
            <a:ext cx="1118970" cy="529553"/>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78" name="Straight Connector 577"/>
          <p:cNvCxnSpPr>
            <a:stCxn id="585" idx="3"/>
            <a:endCxn id="573" idx="3"/>
          </p:cNvCxnSpPr>
          <p:nvPr userDrawn="1"/>
        </p:nvCxnSpPr>
        <p:spPr>
          <a:xfrm>
            <a:off x="6652868" y="273479"/>
            <a:ext cx="532865" cy="930993"/>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579" name="Straight Connector 578"/>
          <p:cNvCxnSpPr>
            <a:stCxn id="568" idx="3"/>
          </p:cNvCxnSpPr>
          <p:nvPr userDrawn="1"/>
        </p:nvCxnSpPr>
        <p:spPr>
          <a:xfrm flipV="1">
            <a:off x="5824363" y="1177579"/>
            <a:ext cx="1271370" cy="75452"/>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586" name="Straight Connector 585"/>
          <p:cNvCxnSpPr>
            <a:stCxn id="583" idx="3"/>
          </p:cNvCxnSpPr>
          <p:nvPr userDrawn="1"/>
        </p:nvCxnSpPr>
        <p:spPr>
          <a:xfrm>
            <a:off x="6108967" y="45626"/>
            <a:ext cx="543901" cy="227854"/>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88" name="Straight Connector 587"/>
          <p:cNvCxnSpPr>
            <a:stCxn id="587" idx="3"/>
            <a:endCxn id="589" idx="3"/>
          </p:cNvCxnSpPr>
          <p:nvPr userDrawn="1"/>
        </p:nvCxnSpPr>
        <p:spPr>
          <a:xfrm flipV="1">
            <a:off x="7771838" y="224920"/>
            <a:ext cx="242400" cy="57811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90" name="Straight Connector 589"/>
          <p:cNvCxnSpPr/>
          <p:nvPr userDrawn="1"/>
        </p:nvCxnSpPr>
        <p:spPr>
          <a:xfrm flipH="1" flipV="1">
            <a:off x="8014238" y="224920"/>
            <a:ext cx="1649924" cy="66776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591" name="Straight Connector 590"/>
          <p:cNvCxnSpPr/>
          <p:nvPr userDrawn="1"/>
        </p:nvCxnSpPr>
        <p:spPr>
          <a:xfrm flipH="1">
            <a:off x="8014238" y="-30574"/>
            <a:ext cx="1456848" cy="255494"/>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594" name="Straight Connector 593"/>
          <p:cNvCxnSpPr>
            <a:stCxn id="585" idx="3"/>
          </p:cNvCxnSpPr>
          <p:nvPr userDrawn="1"/>
        </p:nvCxnSpPr>
        <p:spPr>
          <a:xfrm flipV="1">
            <a:off x="6652868" y="233522"/>
            <a:ext cx="1361370" cy="39957"/>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597" name="Straight Connector 596"/>
          <p:cNvCxnSpPr>
            <a:stCxn id="596" idx="3"/>
          </p:cNvCxnSpPr>
          <p:nvPr userDrawn="1"/>
        </p:nvCxnSpPr>
        <p:spPr>
          <a:xfrm flipV="1">
            <a:off x="5848617" y="273480"/>
            <a:ext cx="804251" cy="36718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99" name="Straight Connector 598"/>
          <p:cNvCxnSpPr>
            <a:stCxn id="598" idx="3"/>
          </p:cNvCxnSpPr>
          <p:nvPr userDrawn="1"/>
        </p:nvCxnSpPr>
        <p:spPr>
          <a:xfrm flipV="1">
            <a:off x="6004363" y="282080"/>
            <a:ext cx="648505" cy="61919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601" name="Straight Connector 600"/>
          <p:cNvCxnSpPr>
            <a:stCxn id="600" idx="3"/>
          </p:cNvCxnSpPr>
          <p:nvPr userDrawn="1"/>
        </p:nvCxnSpPr>
        <p:spPr>
          <a:xfrm flipV="1">
            <a:off x="6285193" y="273480"/>
            <a:ext cx="367675" cy="807093"/>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603" name="Straight Connector 602"/>
          <p:cNvCxnSpPr>
            <a:stCxn id="602" idx="3"/>
          </p:cNvCxnSpPr>
          <p:nvPr userDrawn="1"/>
        </p:nvCxnSpPr>
        <p:spPr>
          <a:xfrm flipV="1">
            <a:off x="6619274" y="273480"/>
            <a:ext cx="33594" cy="86839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605" name="Straight Connector 604"/>
          <p:cNvCxnSpPr>
            <a:stCxn id="604" idx="3"/>
            <a:endCxn id="585" idx="3"/>
          </p:cNvCxnSpPr>
          <p:nvPr userDrawn="1"/>
        </p:nvCxnSpPr>
        <p:spPr>
          <a:xfrm flipH="1" flipV="1">
            <a:off x="6652868" y="273479"/>
            <a:ext cx="290465" cy="860608"/>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607" name="Straight Connector 606"/>
          <p:cNvCxnSpPr>
            <a:stCxn id="606" idx="3"/>
          </p:cNvCxnSpPr>
          <p:nvPr userDrawn="1"/>
        </p:nvCxnSpPr>
        <p:spPr>
          <a:xfrm flipH="1" flipV="1">
            <a:off x="6652868" y="282080"/>
            <a:ext cx="670930" cy="611496"/>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611" name="Straight Connector 610"/>
          <p:cNvCxnSpPr>
            <a:stCxn id="610" idx="3"/>
            <a:endCxn id="585" idx="3"/>
          </p:cNvCxnSpPr>
          <p:nvPr userDrawn="1"/>
        </p:nvCxnSpPr>
        <p:spPr>
          <a:xfrm flipH="1">
            <a:off x="6652868" y="93067"/>
            <a:ext cx="944530" cy="180412"/>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614" name="Straight Connector 613"/>
          <p:cNvCxnSpPr>
            <a:stCxn id="570" idx="3"/>
            <a:endCxn id="580" idx="3"/>
          </p:cNvCxnSpPr>
          <p:nvPr userDrawn="1"/>
        </p:nvCxnSpPr>
        <p:spPr>
          <a:xfrm flipH="1">
            <a:off x="5545425" y="1782583"/>
            <a:ext cx="1397908" cy="149252"/>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617" name="Straight Connector 616"/>
          <p:cNvCxnSpPr>
            <a:stCxn id="581" idx="3"/>
            <a:endCxn id="580" idx="3"/>
          </p:cNvCxnSpPr>
          <p:nvPr userDrawn="1"/>
        </p:nvCxnSpPr>
        <p:spPr>
          <a:xfrm>
            <a:off x="5162863" y="1463047"/>
            <a:ext cx="382562" cy="468788"/>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395" name="Straight Connector 394"/>
          <p:cNvCxnSpPr>
            <a:endCxn id="394" idx="3"/>
          </p:cNvCxnSpPr>
          <p:nvPr userDrawn="1"/>
        </p:nvCxnSpPr>
        <p:spPr>
          <a:xfrm>
            <a:off x="6748246" y="3247317"/>
            <a:ext cx="1118970" cy="52095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290" name="Can 289"/>
          <p:cNvSpPr/>
          <p:nvPr userDrawn="1"/>
        </p:nvSpPr>
        <p:spPr>
          <a:xfrm>
            <a:off x="44475" y="2845016"/>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04" name="Can 303"/>
          <p:cNvSpPr/>
          <p:nvPr userDrawn="1"/>
        </p:nvSpPr>
        <p:spPr>
          <a:xfrm>
            <a:off x="1743722" y="3019464"/>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11" name="Can 310"/>
          <p:cNvSpPr/>
          <p:nvPr userDrawn="1"/>
        </p:nvSpPr>
        <p:spPr>
          <a:xfrm>
            <a:off x="2287623" y="3247317"/>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314" name="Straight Connector 313"/>
          <p:cNvCxnSpPr>
            <a:stCxn id="304" idx="3"/>
            <a:endCxn id="311" idx="3"/>
          </p:cNvCxnSpPr>
          <p:nvPr userDrawn="1"/>
        </p:nvCxnSpPr>
        <p:spPr>
          <a:xfrm>
            <a:off x="1833722" y="3198758"/>
            <a:ext cx="543901" cy="227853"/>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334" name="Can 333"/>
          <p:cNvSpPr/>
          <p:nvPr userDrawn="1"/>
        </p:nvSpPr>
        <p:spPr>
          <a:xfrm>
            <a:off x="3406593" y="3776869"/>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335" name="Straight Connector 334"/>
          <p:cNvCxnSpPr>
            <a:stCxn id="311" idx="3"/>
          </p:cNvCxnSpPr>
          <p:nvPr userDrawn="1"/>
        </p:nvCxnSpPr>
        <p:spPr>
          <a:xfrm>
            <a:off x="2377623" y="3426611"/>
            <a:ext cx="1118970" cy="529554"/>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338" name="Can 337"/>
          <p:cNvSpPr/>
          <p:nvPr userDrawn="1"/>
        </p:nvSpPr>
        <p:spPr>
          <a:xfrm>
            <a:off x="3648993" y="3198758"/>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44" name="Can 343"/>
          <p:cNvSpPr/>
          <p:nvPr userDrawn="1"/>
        </p:nvSpPr>
        <p:spPr>
          <a:xfrm>
            <a:off x="5388916" y="3866517"/>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345" name="Straight Connector 344"/>
          <p:cNvCxnSpPr/>
          <p:nvPr userDrawn="1"/>
        </p:nvCxnSpPr>
        <p:spPr>
          <a:xfrm flipH="1" flipV="1">
            <a:off x="3738993" y="3378053"/>
            <a:ext cx="1739923" cy="667758"/>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346" name="Can 345"/>
          <p:cNvSpPr/>
          <p:nvPr userDrawn="1"/>
        </p:nvSpPr>
        <p:spPr>
          <a:xfrm>
            <a:off x="5195841" y="2943264"/>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48" name="Can 347"/>
          <p:cNvSpPr/>
          <p:nvPr userDrawn="1"/>
        </p:nvSpPr>
        <p:spPr>
          <a:xfrm>
            <a:off x="3290829" y="2248997"/>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350" name="Straight Connector 349"/>
          <p:cNvCxnSpPr/>
          <p:nvPr userDrawn="1"/>
        </p:nvCxnSpPr>
        <p:spPr>
          <a:xfrm flipV="1">
            <a:off x="2377623" y="3351158"/>
            <a:ext cx="1271370" cy="75454"/>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351" name="Can 350"/>
          <p:cNvSpPr/>
          <p:nvPr userDrawn="1"/>
        </p:nvSpPr>
        <p:spPr>
          <a:xfrm>
            <a:off x="4132423" y="3555627"/>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354" name="Straight Connector 353"/>
          <p:cNvCxnSpPr>
            <a:endCxn id="351" idx="3"/>
          </p:cNvCxnSpPr>
          <p:nvPr userDrawn="1"/>
        </p:nvCxnSpPr>
        <p:spPr>
          <a:xfrm flipV="1">
            <a:off x="3586593" y="3734921"/>
            <a:ext cx="635830" cy="179295"/>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355" name="Straight Connector 354"/>
          <p:cNvCxnSpPr>
            <a:stCxn id="344" idx="3"/>
            <a:endCxn id="351" idx="3"/>
          </p:cNvCxnSpPr>
          <p:nvPr userDrawn="1"/>
        </p:nvCxnSpPr>
        <p:spPr>
          <a:xfrm flipH="1" flipV="1">
            <a:off x="4222423" y="3734921"/>
            <a:ext cx="1256493" cy="31089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356" name="Can 355"/>
          <p:cNvSpPr/>
          <p:nvPr userDrawn="1"/>
        </p:nvSpPr>
        <p:spPr>
          <a:xfrm>
            <a:off x="5829741" y="4038974"/>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357" name="Straight Connector 356"/>
          <p:cNvCxnSpPr>
            <a:stCxn id="344" idx="3"/>
            <a:endCxn id="356" idx="3"/>
          </p:cNvCxnSpPr>
          <p:nvPr userDrawn="1"/>
        </p:nvCxnSpPr>
        <p:spPr>
          <a:xfrm>
            <a:off x="5478916" y="4045811"/>
            <a:ext cx="440825" cy="172457"/>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358" name="Can 357"/>
          <p:cNvSpPr/>
          <p:nvPr userDrawn="1"/>
        </p:nvSpPr>
        <p:spPr>
          <a:xfrm>
            <a:off x="6948711" y="4568526"/>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359" name="Straight Connector 358"/>
          <p:cNvCxnSpPr>
            <a:stCxn id="356" idx="3"/>
          </p:cNvCxnSpPr>
          <p:nvPr userDrawn="1"/>
        </p:nvCxnSpPr>
        <p:spPr>
          <a:xfrm>
            <a:off x="5919741" y="4218268"/>
            <a:ext cx="1118970" cy="529553"/>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360" name="Straight Connector 359"/>
          <p:cNvCxnSpPr/>
          <p:nvPr userDrawn="1"/>
        </p:nvCxnSpPr>
        <p:spPr>
          <a:xfrm flipV="1">
            <a:off x="7038711" y="4169710"/>
            <a:ext cx="242400" cy="57811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361" name="Can 360"/>
          <p:cNvSpPr/>
          <p:nvPr userDrawn="1"/>
        </p:nvSpPr>
        <p:spPr>
          <a:xfrm>
            <a:off x="7191111" y="3990415"/>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62" name="Can 361"/>
          <p:cNvSpPr/>
          <p:nvPr userDrawn="1"/>
        </p:nvSpPr>
        <p:spPr>
          <a:xfrm>
            <a:off x="8931034" y="4658174"/>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363" name="Straight Connector 362"/>
          <p:cNvCxnSpPr>
            <a:stCxn id="362" idx="3"/>
          </p:cNvCxnSpPr>
          <p:nvPr userDrawn="1"/>
        </p:nvCxnSpPr>
        <p:spPr>
          <a:xfrm flipH="1" flipV="1">
            <a:off x="7281111" y="4169709"/>
            <a:ext cx="1739923" cy="667759"/>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364" name="Can 363"/>
          <p:cNvSpPr/>
          <p:nvPr userDrawn="1"/>
        </p:nvSpPr>
        <p:spPr>
          <a:xfrm>
            <a:off x="8737959" y="3734921"/>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365" name="Straight Connector 364"/>
          <p:cNvCxnSpPr/>
          <p:nvPr userDrawn="1"/>
        </p:nvCxnSpPr>
        <p:spPr>
          <a:xfrm flipH="1">
            <a:off x="7288808" y="3914215"/>
            <a:ext cx="1546848" cy="255495"/>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368" name="Straight Connector 367"/>
          <p:cNvCxnSpPr>
            <a:stCxn id="356" idx="3"/>
            <a:endCxn id="361" idx="3"/>
          </p:cNvCxnSpPr>
          <p:nvPr userDrawn="1"/>
        </p:nvCxnSpPr>
        <p:spPr>
          <a:xfrm flipV="1">
            <a:off x="5919741" y="4169709"/>
            <a:ext cx="1361370" cy="48559"/>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369" name="Can 368"/>
          <p:cNvSpPr/>
          <p:nvPr userDrawn="1"/>
        </p:nvSpPr>
        <p:spPr>
          <a:xfrm>
            <a:off x="252463" y="3914216"/>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70" name="Can 369"/>
          <p:cNvSpPr/>
          <p:nvPr userDrawn="1"/>
        </p:nvSpPr>
        <p:spPr>
          <a:xfrm>
            <a:off x="134475" y="4395109"/>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71" name="Can 370"/>
          <p:cNvSpPr/>
          <p:nvPr userDrawn="1"/>
        </p:nvSpPr>
        <p:spPr>
          <a:xfrm>
            <a:off x="1716122" y="4325190"/>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74" name="Can 373"/>
          <p:cNvSpPr/>
          <p:nvPr userDrawn="1"/>
        </p:nvSpPr>
        <p:spPr>
          <a:xfrm>
            <a:off x="2260023" y="4553043"/>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375" name="Straight Connector 374"/>
          <p:cNvCxnSpPr>
            <a:stCxn id="371" idx="3"/>
            <a:endCxn id="374" idx="3"/>
          </p:cNvCxnSpPr>
          <p:nvPr userDrawn="1"/>
        </p:nvCxnSpPr>
        <p:spPr>
          <a:xfrm>
            <a:off x="1806122" y="4504484"/>
            <a:ext cx="543901" cy="227853"/>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376" name="Can 375"/>
          <p:cNvSpPr/>
          <p:nvPr userDrawn="1"/>
        </p:nvSpPr>
        <p:spPr>
          <a:xfrm>
            <a:off x="3073991" y="4852248"/>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377" name="Straight Connector 376"/>
          <p:cNvCxnSpPr>
            <a:stCxn id="374" idx="3"/>
            <a:endCxn id="376" idx="3"/>
          </p:cNvCxnSpPr>
          <p:nvPr userDrawn="1"/>
        </p:nvCxnSpPr>
        <p:spPr>
          <a:xfrm>
            <a:off x="2350023" y="4732337"/>
            <a:ext cx="813968" cy="299205"/>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378" name="Straight Connector 377"/>
          <p:cNvCxnSpPr>
            <a:endCxn id="379" idx="3"/>
          </p:cNvCxnSpPr>
          <p:nvPr userDrawn="1"/>
        </p:nvCxnSpPr>
        <p:spPr>
          <a:xfrm flipV="1">
            <a:off x="3163991" y="4683778"/>
            <a:ext cx="547402" cy="347764"/>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379" name="Can 378"/>
          <p:cNvSpPr/>
          <p:nvPr userDrawn="1"/>
        </p:nvSpPr>
        <p:spPr>
          <a:xfrm>
            <a:off x="3621393" y="4504484"/>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80" name="Can 379"/>
          <p:cNvSpPr/>
          <p:nvPr userDrawn="1"/>
        </p:nvSpPr>
        <p:spPr>
          <a:xfrm>
            <a:off x="5550803" y="4717778"/>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381" name="Straight Connector 380"/>
          <p:cNvCxnSpPr>
            <a:endCxn id="379" idx="3"/>
          </p:cNvCxnSpPr>
          <p:nvPr userDrawn="1"/>
        </p:nvCxnSpPr>
        <p:spPr>
          <a:xfrm flipH="1" flipV="1">
            <a:off x="3711393" y="4683778"/>
            <a:ext cx="1929410" cy="213294"/>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382" name="Can 381"/>
          <p:cNvSpPr/>
          <p:nvPr userDrawn="1"/>
        </p:nvSpPr>
        <p:spPr>
          <a:xfrm>
            <a:off x="5168241" y="4248990"/>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84" name="Can 383"/>
          <p:cNvSpPr/>
          <p:nvPr userDrawn="1"/>
        </p:nvSpPr>
        <p:spPr>
          <a:xfrm>
            <a:off x="3263229" y="3554723"/>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386" name="Straight Connector 385"/>
          <p:cNvCxnSpPr>
            <a:stCxn id="374" idx="3"/>
            <a:endCxn id="379" idx="3"/>
          </p:cNvCxnSpPr>
          <p:nvPr userDrawn="1"/>
        </p:nvCxnSpPr>
        <p:spPr>
          <a:xfrm flipV="1">
            <a:off x="2350023" y="4683778"/>
            <a:ext cx="1361370" cy="48559"/>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387" name="Can 386"/>
          <p:cNvSpPr/>
          <p:nvPr userDrawn="1"/>
        </p:nvSpPr>
        <p:spPr>
          <a:xfrm>
            <a:off x="4960928" y="2576075"/>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88" name="Can 387"/>
          <p:cNvSpPr/>
          <p:nvPr userDrawn="1"/>
        </p:nvSpPr>
        <p:spPr>
          <a:xfrm>
            <a:off x="4235098" y="2755369"/>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89" name="Can 388"/>
          <p:cNvSpPr/>
          <p:nvPr userDrawn="1"/>
        </p:nvSpPr>
        <p:spPr>
          <a:xfrm>
            <a:off x="6114345" y="2831569"/>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92" name="Can 391"/>
          <p:cNvSpPr/>
          <p:nvPr userDrawn="1"/>
        </p:nvSpPr>
        <p:spPr>
          <a:xfrm>
            <a:off x="6658246" y="3059422"/>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393" name="Straight Connector 392"/>
          <p:cNvCxnSpPr>
            <a:stCxn id="389" idx="3"/>
          </p:cNvCxnSpPr>
          <p:nvPr userDrawn="1"/>
        </p:nvCxnSpPr>
        <p:spPr>
          <a:xfrm>
            <a:off x="6204345" y="3010863"/>
            <a:ext cx="543901" cy="227854"/>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394" name="Can 393"/>
          <p:cNvSpPr/>
          <p:nvPr userDrawn="1"/>
        </p:nvSpPr>
        <p:spPr>
          <a:xfrm>
            <a:off x="7777216" y="3588974"/>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97" name="Can 396"/>
          <p:cNvSpPr/>
          <p:nvPr userDrawn="1"/>
        </p:nvSpPr>
        <p:spPr>
          <a:xfrm>
            <a:off x="8019616" y="3010863"/>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402" name="Can 401"/>
          <p:cNvSpPr/>
          <p:nvPr userDrawn="1"/>
        </p:nvSpPr>
        <p:spPr>
          <a:xfrm>
            <a:off x="7661452" y="2061102"/>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404" name="Straight Connector 403"/>
          <p:cNvCxnSpPr>
            <a:stCxn id="392" idx="3"/>
            <a:endCxn id="397" idx="3"/>
          </p:cNvCxnSpPr>
          <p:nvPr userDrawn="1"/>
        </p:nvCxnSpPr>
        <p:spPr>
          <a:xfrm flipV="1">
            <a:off x="6748246" y="3190157"/>
            <a:ext cx="1361370" cy="48559"/>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406" name="Straight Connector 405"/>
          <p:cNvCxnSpPr/>
          <p:nvPr userDrawn="1"/>
        </p:nvCxnSpPr>
        <p:spPr>
          <a:xfrm flipH="1">
            <a:off x="1806123" y="3426612"/>
            <a:ext cx="571501" cy="898578"/>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407" name="Straight Connector 406"/>
          <p:cNvCxnSpPr>
            <a:stCxn id="370" idx="3"/>
            <a:endCxn id="311" idx="3"/>
          </p:cNvCxnSpPr>
          <p:nvPr userDrawn="1"/>
        </p:nvCxnSpPr>
        <p:spPr>
          <a:xfrm flipV="1">
            <a:off x="224475" y="3426611"/>
            <a:ext cx="2153148" cy="1147792"/>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409" name="Can 408"/>
          <p:cNvSpPr/>
          <p:nvPr userDrawn="1"/>
        </p:nvSpPr>
        <p:spPr>
          <a:xfrm>
            <a:off x="4870928" y="3288405"/>
            <a:ext cx="180000" cy="179294"/>
          </a:xfrm>
          <a:prstGeom prst="can">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410" name="Straight Connector 409"/>
          <p:cNvCxnSpPr>
            <a:stCxn id="338" idx="3"/>
          </p:cNvCxnSpPr>
          <p:nvPr userDrawn="1"/>
        </p:nvCxnSpPr>
        <p:spPr>
          <a:xfrm>
            <a:off x="3738993" y="3378052"/>
            <a:ext cx="1221935" cy="89647"/>
          </a:xfrm>
          <a:prstGeom prst="line">
            <a:avLst/>
          </a:prstGeom>
          <a:ln w="3175">
            <a:solidFill>
              <a:schemeClr val="accent4"/>
            </a:solidFill>
          </a:ln>
          <a:effectLst/>
        </p:spPr>
        <p:style>
          <a:lnRef idx="2">
            <a:schemeClr val="accent1"/>
          </a:lnRef>
          <a:fillRef idx="0">
            <a:schemeClr val="accent1"/>
          </a:fillRef>
          <a:effectRef idx="1">
            <a:schemeClr val="accent1"/>
          </a:effectRef>
          <a:fontRef idx="minor">
            <a:schemeClr val="tx1"/>
          </a:fontRef>
        </p:style>
      </p:cxnSp>
      <p:cxnSp>
        <p:nvCxnSpPr>
          <p:cNvPr id="412" name="Straight Connector 411"/>
          <p:cNvCxnSpPr>
            <a:endCxn id="413" idx="3"/>
          </p:cNvCxnSpPr>
          <p:nvPr userDrawn="1"/>
        </p:nvCxnSpPr>
        <p:spPr>
          <a:xfrm flipH="1">
            <a:off x="2325762" y="3426611"/>
            <a:ext cx="51862" cy="505785"/>
          </a:xfrm>
          <a:prstGeom prst="line">
            <a:avLst/>
          </a:prstGeom>
          <a:ln w="3175">
            <a:solidFill>
              <a:schemeClr val="accent4"/>
            </a:solidFill>
          </a:ln>
          <a:effectLst/>
        </p:spPr>
        <p:style>
          <a:lnRef idx="2">
            <a:schemeClr val="accent1"/>
          </a:lnRef>
          <a:fillRef idx="0">
            <a:schemeClr val="accent1"/>
          </a:fillRef>
          <a:effectRef idx="1">
            <a:schemeClr val="accent1"/>
          </a:effectRef>
          <a:fontRef idx="minor">
            <a:schemeClr val="tx1"/>
          </a:fontRef>
        </p:style>
      </p:cxnSp>
      <p:sp>
        <p:nvSpPr>
          <p:cNvPr id="413" name="Can 412"/>
          <p:cNvSpPr/>
          <p:nvPr userDrawn="1"/>
        </p:nvSpPr>
        <p:spPr>
          <a:xfrm>
            <a:off x="2235762" y="3753102"/>
            <a:ext cx="180000" cy="179294"/>
          </a:xfrm>
          <a:prstGeom prst="can">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415" name="Straight Connector 414"/>
          <p:cNvCxnSpPr>
            <a:stCxn id="416" idx="3"/>
            <a:endCxn id="413" idx="3"/>
          </p:cNvCxnSpPr>
          <p:nvPr userDrawn="1"/>
        </p:nvCxnSpPr>
        <p:spPr>
          <a:xfrm flipH="1" flipV="1">
            <a:off x="2325762" y="3932396"/>
            <a:ext cx="231861" cy="438272"/>
          </a:xfrm>
          <a:prstGeom prst="line">
            <a:avLst/>
          </a:prstGeom>
          <a:ln w="3175">
            <a:solidFill>
              <a:schemeClr val="accent4"/>
            </a:solidFill>
          </a:ln>
          <a:effectLst/>
        </p:spPr>
        <p:style>
          <a:lnRef idx="2">
            <a:schemeClr val="accent1"/>
          </a:lnRef>
          <a:fillRef idx="0">
            <a:schemeClr val="accent1"/>
          </a:fillRef>
          <a:effectRef idx="1">
            <a:schemeClr val="accent1"/>
          </a:effectRef>
          <a:fontRef idx="minor">
            <a:schemeClr val="tx1"/>
          </a:fontRef>
        </p:style>
      </p:cxnSp>
      <p:sp>
        <p:nvSpPr>
          <p:cNvPr id="416" name="Can 415"/>
          <p:cNvSpPr/>
          <p:nvPr userDrawn="1"/>
        </p:nvSpPr>
        <p:spPr>
          <a:xfrm>
            <a:off x="2467623" y="4191374"/>
            <a:ext cx="180000" cy="179294"/>
          </a:xfrm>
          <a:prstGeom prst="can">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423" name="Can 422"/>
          <p:cNvSpPr/>
          <p:nvPr userDrawn="1"/>
        </p:nvSpPr>
        <p:spPr>
          <a:xfrm>
            <a:off x="680305" y="4478880"/>
            <a:ext cx="180000" cy="179294"/>
          </a:xfrm>
          <a:prstGeom prst="can">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424" name="Straight Connector 423"/>
          <p:cNvCxnSpPr>
            <a:stCxn id="374" idx="3"/>
            <a:endCxn id="423" idx="3"/>
          </p:cNvCxnSpPr>
          <p:nvPr userDrawn="1"/>
        </p:nvCxnSpPr>
        <p:spPr>
          <a:xfrm flipH="1" flipV="1">
            <a:off x="770305" y="4658174"/>
            <a:ext cx="1579718" cy="74163"/>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475" name="Straight Connector 474"/>
          <p:cNvCxnSpPr>
            <a:endCxn id="384" idx="3"/>
          </p:cNvCxnSpPr>
          <p:nvPr userDrawn="1"/>
        </p:nvCxnSpPr>
        <p:spPr>
          <a:xfrm flipH="1" flipV="1">
            <a:off x="3353229" y="3734017"/>
            <a:ext cx="143364" cy="222148"/>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505" name="Can 504"/>
          <p:cNvSpPr/>
          <p:nvPr userDrawn="1"/>
        </p:nvSpPr>
        <p:spPr>
          <a:xfrm>
            <a:off x="5853995" y="3426612"/>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09" name="Can 508"/>
          <p:cNvSpPr/>
          <p:nvPr userDrawn="1"/>
        </p:nvSpPr>
        <p:spPr>
          <a:xfrm>
            <a:off x="6009741" y="3687222"/>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13" name="Can 512"/>
          <p:cNvSpPr/>
          <p:nvPr userDrawn="1"/>
        </p:nvSpPr>
        <p:spPr>
          <a:xfrm>
            <a:off x="6290571" y="3866516"/>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16" name="Can 515"/>
          <p:cNvSpPr/>
          <p:nvPr userDrawn="1"/>
        </p:nvSpPr>
        <p:spPr>
          <a:xfrm>
            <a:off x="6624652" y="3927814"/>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20" name="Can 519"/>
          <p:cNvSpPr/>
          <p:nvPr userDrawn="1"/>
        </p:nvSpPr>
        <p:spPr>
          <a:xfrm>
            <a:off x="6948711" y="3920030"/>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23" name="Can 522"/>
          <p:cNvSpPr/>
          <p:nvPr userDrawn="1"/>
        </p:nvSpPr>
        <p:spPr>
          <a:xfrm>
            <a:off x="7329176" y="3679519"/>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26" name="Can 525"/>
          <p:cNvSpPr/>
          <p:nvPr userDrawn="1"/>
        </p:nvSpPr>
        <p:spPr>
          <a:xfrm>
            <a:off x="7481576" y="3392481"/>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29" name="Can 528"/>
          <p:cNvSpPr/>
          <p:nvPr userDrawn="1"/>
        </p:nvSpPr>
        <p:spPr>
          <a:xfrm>
            <a:off x="7602776" y="2879010"/>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39" name="Can 538"/>
          <p:cNvSpPr/>
          <p:nvPr userDrawn="1"/>
        </p:nvSpPr>
        <p:spPr>
          <a:xfrm>
            <a:off x="819356" y="2124726"/>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40" name="Can 539"/>
          <p:cNvSpPr/>
          <p:nvPr userDrawn="1"/>
        </p:nvSpPr>
        <p:spPr>
          <a:xfrm>
            <a:off x="1363257" y="2352579"/>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541" name="Straight Connector 540"/>
          <p:cNvCxnSpPr>
            <a:stCxn id="539" idx="3"/>
          </p:cNvCxnSpPr>
          <p:nvPr userDrawn="1"/>
        </p:nvCxnSpPr>
        <p:spPr>
          <a:xfrm>
            <a:off x="909356" y="2304020"/>
            <a:ext cx="543901" cy="227854"/>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542" name="Can 541"/>
          <p:cNvSpPr/>
          <p:nvPr userDrawn="1"/>
        </p:nvSpPr>
        <p:spPr>
          <a:xfrm>
            <a:off x="559006" y="2719769"/>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44" name="Can 543"/>
          <p:cNvSpPr/>
          <p:nvPr userDrawn="1"/>
        </p:nvSpPr>
        <p:spPr>
          <a:xfrm>
            <a:off x="714752" y="2980379"/>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46" name="Can 545"/>
          <p:cNvSpPr/>
          <p:nvPr userDrawn="1"/>
        </p:nvSpPr>
        <p:spPr>
          <a:xfrm>
            <a:off x="995582" y="3159673"/>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48" name="Can 547"/>
          <p:cNvSpPr/>
          <p:nvPr userDrawn="1"/>
        </p:nvSpPr>
        <p:spPr>
          <a:xfrm>
            <a:off x="1329663" y="3220971"/>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50" name="Can 549"/>
          <p:cNvSpPr/>
          <p:nvPr userDrawn="1"/>
        </p:nvSpPr>
        <p:spPr>
          <a:xfrm>
            <a:off x="1653722" y="3213187"/>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52" name="Can 551"/>
          <p:cNvSpPr/>
          <p:nvPr userDrawn="1"/>
        </p:nvSpPr>
        <p:spPr>
          <a:xfrm>
            <a:off x="2034187" y="2972676"/>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54" name="Can 553"/>
          <p:cNvSpPr/>
          <p:nvPr userDrawn="1"/>
        </p:nvSpPr>
        <p:spPr>
          <a:xfrm>
            <a:off x="2186587" y="2685638"/>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56" name="Can 555"/>
          <p:cNvSpPr/>
          <p:nvPr userDrawn="1"/>
        </p:nvSpPr>
        <p:spPr>
          <a:xfrm>
            <a:off x="2307787" y="2172167"/>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61" name="Can 560"/>
          <p:cNvSpPr/>
          <p:nvPr userDrawn="1"/>
        </p:nvSpPr>
        <p:spPr>
          <a:xfrm>
            <a:off x="7657824" y="4457012"/>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562" name="Straight Connector 561"/>
          <p:cNvCxnSpPr>
            <a:stCxn id="561" idx="3"/>
            <a:endCxn id="361" idx="3"/>
          </p:cNvCxnSpPr>
          <p:nvPr userDrawn="1"/>
        </p:nvCxnSpPr>
        <p:spPr>
          <a:xfrm flipH="1" flipV="1">
            <a:off x="7281111" y="4169709"/>
            <a:ext cx="466713" cy="466597"/>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566" name="Can 565"/>
          <p:cNvSpPr/>
          <p:nvPr userDrawn="1"/>
        </p:nvSpPr>
        <p:spPr>
          <a:xfrm>
            <a:off x="5293538" y="901280"/>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68" name="Can 567"/>
          <p:cNvSpPr/>
          <p:nvPr userDrawn="1"/>
        </p:nvSpPr>
        <p:spPr>
          <a:xfrm>
            <a:off x="5734363" y="1073737"/>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70" name="Can 569"/>
          <p:cNvSpPr/>
          <p:nvPr userDrawn="1"/>
        </p:nvSpPr>
        <p:spPr>
          <a:xfrm>
            <a:off x="6853333" y="1603289"/>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73" name="Can 572"/>
          <p:cNvSpPr/>
          <p:nvPr userDrawn="1"/>
        </p:nvSpPr>
        <p:spPr>
          <a:xfrm>
            <a:off x="7095733" y="1025178"/>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74" name="Can 573"/>
          <p:cNvSpPr/>
          <p:nvPr userDrawn="1"/>
        </p:nvSpPr>
        <p:spPr>
          <a:xfrm>
            <a:off x="8835656" y="1692937"/>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575" name="Straight Connector 574"/>
          <p:cNvCxnSpPr>
            <a:stCxn id="574" idx="3"/>
          </p:cNvCxnSpPr>
          <p:nvPr userDrawn="1"/>
        </p:nvCxnSpPr>
        <p:spPr>
          <a:xfrm flipH="1" flipV="1">
            <a:off x="7185733" y="1204472"/>
            <a:ext cx="1739923" cy="667759"/>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576" name="Can 575"/>
          <p:cNvSpPr/>
          <p:nvPr userDrawn="1"/>
        </p:nvSpPr>
        <p:spPr>
          <a:xfrm>
            <a:off x="8642581" y="769684"/>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577" name="Straight Connector 576"/>
          <p:cNvCxnSpPr>
            <a:stCxn id="576" idx="3"/>
          </p:cNvCxnSpPr>
          <p:nvPr userDrawn="1"/>
        </p:nvCxnSpPr>
        <p:spPr>
          <a:xfrm flipH="1">
            <a:off x="7185733" y="948978"/>
            <a:ext cx="1546848" cy="255495"/>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580" name="Can 579"/>
          <p:cNvSpPr/>
          <p:nvPr userDrawn="1"/>
        </p:nvSpPr>
        <p:spPr>
          <a:xfrm>
            <a:off x="5455425" y="1752541"/>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81" name="Can 580"/>
          <p:cNvSpPr/>
          <p:nvPr userDrawn="1"/>
        </p:nvSpPr>
        <p:spPr>
          <a:xfrm>
            <a:off x="5072863" y="1283753"/>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82" name="Can 581"/>
          <p:cNvSpPr/>
          <p:nvPr userDrawn="1"/>
        </p:nvSpPr>
        <p:spPr>
          <a:xfrm>
            <a:off x="4865550" y="-389162"/>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83" name="Can 582"/>
          <p:cNvSpPr/>
          <p:nvPr userDrawn="1"/>
        </p:nvSpPr>
        <p:spPr>
          <a:xfrm>
            <a:off x="6018967" y="-133668"/>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584" name="Straight Connector 583"/>
          <p:cNvCxnSpPr>
            <a:stCxn id="583" idx="3"/>
            <a:endCxn id="582" idx="3"/>
          </p:cNvCxnSpPr>
          <p:nvPr userDrawn="1"/>
        </p:nvCxnSpPr>
        <p:spPr>
          <a:xfrm flipH="1" flipV="1">
            <a:off x="4955550" y="-209868"/>
            <a:ext cx="1153417" cy="255494"/>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585" name="Can 584"/>
          <p:cNvSpPr/>
          <p:nvPr userDrawn="1"/>
        </p:nvSpPr>
        <p:spPr>
          <a:xfrm>
            <a:off x="6562868" y="94185"/>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87" name="Can 586"/>
          <p:cNvSpPr/>
          <p:nvPr userDrawn="1"/>
        </p:nvSpPr>
        <p:spPr>
          <a:xfrm>
            <a:off x="7681838" y="623737"/>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89" name="Can 588"/>
          <p:cNvSpPr/>
          <p:nvPr userDrawn="1"/>
        </p:nvSpPr>
        <p:spPr>
          <a:xfrm>
            <a:off x="7924238" y="45626"/>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92" name="Can 591"/>
          <p:cNvSpPr/>
          <p:nvPr userDrawn="1"/>
        </p:nvSpPr>
        <p:spPr>
          <a:xfrm>
            <a:off x="7566074" y="-904135"/>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96" name="Can 595"/>
          <p:cNvSpPr/>
          <p:nvPr userDrawn="1"/>
        </p:nvSpPr>
        <p:spPr>
          <a:xfrm>
            <a:off x="5758617" y="461375"/>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98" name="Can 597"/>
          <p:cNvSpPr/>
          <p:nvPr userDrawn="1"/>
        </p:nvSpPr>
        <p:spPr>
          <a:xfrm>
            <a:off x="5914363" y="721985"/>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00" name="Can 599"/>
          <p:cNvSpPr/>
          <p:nvPr userDrawn="1"/>
        </p:nvSpPr>
        <p:spPr>
          <a:xfrm>
            <a:off x="6195193" y="901279"/>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02" name="Can 601"/>
          <p:cNvSpPr/>
          <p:nvPr userDrawn="1"/>
        </p:nvSpPr>
        <p:spPr>
          <a:xfrm>
            <a:off x="6529274" y="962577"/>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04" name="Can 603"/>
          <p:cNvSpPr/>
          <p:nvPr userDrawn="1"/>
        </p:nvSpPr>
        <p:spPr>
          <a:xfrm>
            <a:off x="6853333" y="954793"/>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06" name="Can 605"/>
          <p:cNvSpPr/>
          <p:nvPr userDrawn="1"/>
        </p:nvSpPr>
        <p:spPr>
          <a:xfrm>
            <a:off x="7233798" y="714282"/>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08" name="Can 607"/>
          <p:cNvSpPr/>
          <p:nvPr userDrawn="1"/>
        </p:nvSpPr>
        <p:spPr>
          <a:xfrm>
            <a:off x="7386198" y="427244"/>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10" name="Can 609"/>
          <p:cNvSpPr/>
          <p:nvPr userDrawn="1"/>
        </p:nvSpPr>
        <p:spPr>
          <a:xfrm>
            <a:off x="7507398" y="-86227"/>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12" name="Can 611"/>
          <p:cNvSpPr/>
          <p:nvPr userDrawn="1"/>
        </p:nvSpPr>
        <p:spPr>
          <a:xfrm>
            <a:off x="7562446" y="1491775"/>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613" name="Straight Connector 612"/>
          <p:cNvCxnSpPr>
            <a:stCxn id="612" idx="3"/>
            <a:endCxn id="573" idx="3"/>
          </p:cNvCxnSpPr>
          <p:nvPr userDrawn="1"/>
        </p:nvCxnSpPr>
        <p:spPr>
          <a:xfrm flipH="1" flipV="1">
            <a:off x="7185733" y="1204472"/>
            <a:ext cx="466713" cy="466597"/>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623" name="Can 622"/>
          <p:cNvSpPr/>
          <p:nvPr userDrawn="1"/>
        </p:nvSpPr>
        <p:spPr>
          <a:xfrm>
            <a:off x="-1472526" y="1707991"/>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24" name="Can 623"/>
          <p:cNvSpPr/>
          <p:nvPr userDrawn="1"/>
        </p:nvSpPr>
        <p:spPr>
          <a:xfrm>
            <a:off x="-1665601" y="784738"/>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25" name="Can 624"/>
          <p:cNvSpPr/>
          <p:nvPr userDrawn="1"/>
        </p:nvSpPr>
        <p:spPr>
          <a:xfrm>
            <a:off x="-1031701" y="1880448"/>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626" name="Straight Connector 625"/>
          <p:cNvCxnSpPr>
            <a:stCxn id="623" idx="3"/>
            <a:endCxn id="625" idx="3"/>
          </p:cNvCxnSpPr>
          <p:nvPr userDrawn="1"/>
        </p:nvCxnSpPr>
        <p:spPr>
          <a:xfrm>
            <a:off x="-1382526" y="1887285"/>
            <a:ext cx="440825" cy="172457"/>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627" name="Can 626"/>
          <p:cNvSpPr/>
          <p:nvPr userDrawn="1"/>
        </p:nvSpPr>
        <p:spPr>
          <a:xfrm>
            <a:off x="87269" y="2410000"/>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628" name="Straight Connector 627"/>
          <p:cNvCxnSpPr>
            <a:stCxn id="625" idx="3"/>
          </p:cNvCxnSpPr>
          <p:nvPr userDrawn="1"/>
        </p:nvCxnSpPr>
        <p:spPr>
          <a:xfrm>
            <a:off x="-941701" y="2059742"/>
            <a:ext cx="1118970" cy="529553"/>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630" name="Can 629"/>
          <p:cNvSpPr/>
          <p:nvPr userDrawn="1"/>
        </p:nvSpPr>
        <p:spPr>
          <a:xfrm>
            <a:off x="329669" y="1831889"/>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31" name="Can 630"/>
          <p:cNvSpPr/>
          <p:nvPr userDrawn="1"/>
        </p:nvSpPr>
        <p:spPr>
          <a:xfrm>
            <a:off x="2069592" y="2499648"/>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33" name="Can 632"/>
          <p:cNvSpPr/>
          <p:nvPr userDrawn="1"/>
        </p:nvSpPr>
        <p:spPr>
          <a:xfrm>
            <a:off x="1876517" y="1576395"/>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636" name="Straight Connector 635"/>
          <p:cNvCxnSpPr>
            <a:stCxn id="625" idx="3"/>
          </p:cNvCxnSpPr>
          <p:nvPr userDrawn="1"/>
        </p:nvCxnSpPr>
        <p:spPr>
          <a:xfrm flipV="1">
            <a:off x="-941701" y="1984290"/>
            <a:ext cx="1271370" cy="75452"/>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637" name="Can 636"/>
          <p:cNvSpPr/>
          <p:nvPr userDrawn="1"/>
        </p:nvSpPr>
        <p:spPr>
          <a:xfrm>
            <a:off x="-1310639" y="2559252"/>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38" name="Can 637"/>
          <p:cNvSpPr/>
          <p:nvPr userDrawn="1"/>
        </p:nvSpPr>
        <p:spPr>
          <a:xfrm>
            <a:off x="-1693201" y="2090464"/>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39" name="Can 638"/>
          <p:cNvSpPr/>
          <p:nvPr userDrawn="1"/>
        </p:nvSpPr>
        <p:spPr>
          <a:xfrm>
            <a:off x="-1900514" y="417549"/>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40" name="Can 639"/>
          <p:cNvSpPr/>
          <p:nvPr userDrawn="1"/>
        </p:nvSpPr>
        <p:spPr>
          <a:xfrm>
            <a:off x="-747097" y="673043"/>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641" name="Straight Connector 640"/>
          <p:cNvCxnSpPr>
            <a:endCxn id="639" idx="3"/>
          </p:cNvCxnSpPr>
          <p:nvPr userDrawn="1"/>
        </p:nvCxnSpPr>
        <p:spPr>
          <a:xfrm flipH="1" flipV="1">
            <a:off x="-1810514" y="596843"/>
            <a:ext cx="1153418" cy="264095"/>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642" name="Can 641"/>
          <p:cNvSpPr/>
          <p:nvPr userDrawn="1"/>
        </p:nvSpPr>
        <p:spPr>
          <a:xfrm>
            <a:off x="-203196" y="900896"/>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643" name="Straight Connector 642"/>
          <p:cNvCxnSpPr>
            <a:stCxn id="640" idx="3"/>
          </p:cNvCxnSpPr>
          <p:nvPr userDrawn="1"/>
        </p:nvCxnSpPr>
        <p:spPr>
          <a:xfrm>
            <a:off x="-657097" y="852337"/>
            <a:ext cx="543901" cy="227854"/>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644" name="Can 643"/>
          <p:cNvSpPr/>
          <p:nvPr userDrawn="1"/>
        </p:nvSpPr>
        <p:spPr>
          <a:xfrm>
            <a:off x="915774" y="1430448"/>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46" name="Can 645"/>
          <p:cNvSpPr/>
          <p:nvPr userDrawn="1"/>
        </p:nvSpPr>
        <p:spPr>
          <a:xfrm>
            <a:off x="1158174" y="852337"/>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49" name="Can 648"/>
          <p:cNvSpPr/>
          <p:nvPr userDrawn="1"/>
        </p:nvSpPr>
        <p:spPr>
          <a:xfrm>
            <a:off x="800010" y="-97424"/>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52" name="Can 651"/>
          <p:cNvSpPr/>
          <p:nvPr userDrawn="1"/>
        </p:nvSpPr>
        <p:spPr>
          <a:xfrm>
            <a:off x="-1990514" y="1129879"/>
            <a:ext cx="180000" cy="179294"/>
          </a:xfrm>
          <a:prstGeom prst="can">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53" name="Can 652"/>
          <p:cNvSpPr/>
          <p:nvPr userDrawn="1"/>
        </p:nvSpPr>
        <p:spPr>
          <a:xfrm>
            <a:off x="-1007447" y="1268086"/>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654" name="Straight Connector 653"/>
          <p:cNvCxnSpPr>
            <a:stCxn id="653" idx="3"/>
          </p:cNvCxnSpPr>
          <p:nvPr userDrawn="1"/>
        </p:nvCxnSpPr>
        <p:spPr>
          <a:xfrm flipV="1">
            <a:off x="-917447" y="1080191"/>
            <a:ext cx="804251" cy="36718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655" name="Can 654"/>
          <p:cNvSpPr/>
          <p:nvPr userDrawn="1"/>
        </p:nvSpPr>
        <p:spPr>
          <a:xfrm>
            <a:off x="-851701" y="1528696"/>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656" name="Straight Connector 655"/>
          <p:cNvCxnSpPr>
            <a:stCxn id="655" idx="3"/>
          </p:cNvCxnSpPr>
          <p:nvPr userDrawn="1"/>
        </p:nvCxnSpPr>
        <p:spPr>
          <a:xfrm flipV="1">
            <a:off x="-761701" y="1088791"/>
            <a:ext cx="648505" cy="61919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657" name="Can 656"/>
          <p:cNvSpPr/>
          <p:nvPr userDrawn="1"/>
        </p:nvSpPr>
        <p:spPr>
          <a:xfrm>
            <a:off x="-570871" y="1707990"/>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658" name="Straight Connector 657"/>
          <p:cNvCxnSpPr>
            <a:stCxn id="657" idx="3"/>
          </p:cNvCxnSpPr>
          <p:nvPr userDrawn="1"/>
        </p:nvCxnSpPr>
        <p:spPr>
          <a:xfrm flipV="1">
            <a:off x="-480871" y="1080191"/>
            <a:ext cx="367675" cy="807093"/>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659" name="Can 658"/>
          <p:cNvSpPr/>
          <p:nvPr userDrawn="1"/>
        </p:nvSpPr>
        <p:spPr>
          <a:xfrm>
            <a:off x="-236790" y="1769288"/>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660" name="Straight Connector 659"/>
          <p:cNvCxnSpPr>
            <a:stCxn id="659" idx="3"/>
          </p:cNvCxnSpPr>
          <p:nvPr userDrawn="1"/>
        </p:nvCxnSpPr>
        <p:spPr>
          <a:xfrm flipV="1">
            <a:off x="-146790" y="1080191"/>
            <a:ext cx="33594" cy="86839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661" name="Can 660"/>
          <p:cNvSpPr/>
          <p:nvPr userDrawn="1"/>
        </p:nvSpPr>
        <p:spPr>
          <a:xfrm>
            <a:off x="87269" y="1761504"/>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63" name="Can 662"/>
          <p:cNvSpPr/>
          <p:nvPr userDrawn="1"/>
        </p:nvSpPr>
        <p:spPr>
          <a:xfrm>
            <a:off x="467734" y="1520993"/>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65" name="Can 664"/>
          <p:cNvSpPr/>
          <p:nvPr userDrawn="1"/>
        </p:nvSpPr>
        <p:spPr>
          <a:xfrm>
            <a:off x="620134" y="1233955"/>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67" name="Can 666"/>
          <p:cNvSpPr/>
          <p:nvPr userDrawn="1"/>
        </p:nvSpPr>
        <p:spPr>
          <a:xfrm>
            <a:off x="741334" y="720484"/>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668" name="Straight Connector 667"/>
          <p:cNvCxnSpPr>
            <a:stCxn id="667" idx="3"/>
            <a:endCxn id="642" idx="3"/>
          </p:cNvCxnSpPr>
          <p:nvPr userDrawn="1"/>
        </p:nvCxnSpPr>
        <p:spPr>
          <a:xfrm flipH="1">
            <a:off x="-113196" y="899778"/>
            <a:ext cx="944530" cy="180412"/>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669" name="Can 668"/>
          <p:cNvSpPr/>
          <p:nvPr userDrawn="1"/>
        </p:nvSpPr>
        <p:spPr>
          <a:xfrm>
            <a:off x="796382" y="2298486"/>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671" name="Straight Connector 670"/>
          <p:cNvCxnSpPr>
            <a:stCxn id="627" idx="3"/>
          </p:cNvCxnSpPr>
          <p:nvPr userDrawn="1"/>
        </p:nvCxnSpPr>
        <p:spPr>
          <a:xfrm flipH="1">
            <a:off x="-1184458" y="2589294"/>
            <a:ext cx="1361727" cy="149252"/>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672" name="Straight Connector 671"/>
          <p:cNvCxnSpPr>
            <a:stCxn id="638" idx="3"/>
            <a:endCxn id="637" idx="3"/>
          </p:cNvCxnSpPr>
          <p:nvPr userDrawn="1"/>
        </p:nvCxnSpPr>
        <p:spPr>
          <a:xfrm>
            <a:off x="-1603201" y="2269758"/>
            <a:ext cx="382562" cy="468788"/>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34" name="Can 233"/>
          <p:cNvSpPr/>
          <p:nvPr userDrawn="1"/>
        </p:nvSpPr>
        <p:spPr>
          <a:xfrm>
            <a:off x="255291" y="4453212"/>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35" name="Can 234"/>
          <p:cNvSpPr/>
          <p:nvPr userDrawn="1"/>
        </p:nvSpPr>
        <p:spPr>
          <a:xfrm>
            <a:off x="799192" y="4681065"/>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236" name="Straight Connector 235"/>
          <p:cNvCxnSpPr>
            <a:stCxn id="234" idx="3"/>
          </p:cNvCxnSpPr>
          <p:nvPr userDrawn="1"/>
        </p:nvCxnSpPr>
        <p:spPr>
          <a:xfrm>
            <a:off x="345291" y="4632506"/>
            <a:ext cx="543901" cy="227854"/>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237" name="Can 236"/>
          <p:cNvSpPr/>
          <p:nvPr userDrawn="1"/>
        </p:nvSpPr>
        <p:spPr>
          <a:xfrm>
            <a:off x="1918162" y="5210617"/>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39" name="Can 238"/>
          <p:cNvSpPr/>
          <p:nvPr userDrawn="1"/>
        </p:nvSpPr>
        <p:spPr>
          <a:xfrm>
            <a:off x="2160562" y="4632506"/>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40" name="Can 239"/>
          <p:cNvSpPr/>
          <p:nvPr userDrawn="1"/>
        </p:nvSpPr>
        <p:spPr>
          <a:xfrm>
            <a:off x="1802398" y="3682745"/>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242" name="Straight Connector 241"/>
          <p:cNvCxnSpPr>
            <a:stCxn id="235" idx="3"/>
            <a:endCxn id="239" idx="3"/>
          </p:cNvCxnSpPr>
          <p:nvPr userDrawn="1"/>
        </p:nvCxnSpPr>
        <p:spPr>
          <a:xfrm flipV="1">
            <a:off x="889192" y="4811800"/>
            <a:ext cx="1361370" cy="48559"/>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43" name="Can 242"/>
          <p:cNvSpPr/>
          <p:nvPr userDrawn="1"/>
        </p:nvSpPr>
        <p:spPr>
          <a:xfrm>
            <a:off x="-5059" y="5048255"/>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45" name="Can 244"/>
          <p:cNvSpPr/>
          <p:nvPr userDrawn="1"/>
        </p:nvSpPr>
        <p:spPr>
          <a:xfrm>
            <a:off x="150687" y="5308865"/>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53" name="Can 252"/>
          <p:cNvSpPr/>
          <p:nvPr userDrawn="1"/>
        </p:nvSpPr>
        <p:spPr>
          <a:xfrm>
            <a:off x="1470122" y="5301162"/>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55" name="Can 254"/>
          <p:cNvSpPr/>
          <p:nvPr userDrawn="1"/>
        </p:nvSpPr>
        <p:spPr>
          <a:xfrm>
            <a:off x="1622522" y="5014124"/>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57" name="Can 256"/>
          <p:cNvSpPr/>
          <p:nvPr userDrawn="1"/>
        </p:nvSpPr>
        <p:spPr>
          <a:xfrm>
            <a:off x="1743722" y="4500653"/>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258" name="Straight Connector 257"/>
          <p:cNvCxnSpPr>
            <a:stCxn id="257" idx="3"/>
            <a:endCxn id="235" idx="3"/>
          </p:cNvCxnSpPr>
          <p:nvPr userDrawn="1"/>
        </p:nvCxnSpPr>
        <p:spPr>
          <a:xfrm flipH="1">
            <a:off x="889192" y="4679947"/>
            <a:ext cx="944530" cy="180412"/>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pic>
        <p:nvPicPr>
          <p:cNvPr id="247" name="Picture 246"/>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4689475"/>
            <a:ext cx="9144000" cy="2176271"/>
          </a:xfrm>
          <a:prstGeom prst="rect">
            <a:avLst/>
          </a:prstGeom>
        </p:spPr>
      </p:pic>
      <p:sp>
        <p:nvSpPr>
          <p:cNvPr id="248" name="Text Placeholder 4"/>
          <p:cNvSpPr>
            <a:spLocks noGrp="1"/>
          </p:cNvSpPr>
          <p:nvPr>
            <p:ph type="body" sz="quarter" idx="10" hasCustomPrompt="1"/>
          </p:nvPr>
        </p:nvSpPr>
        <p:spPr>
          <a:xfrm>
            <a:off x="719138" y="5876925"/>
            <a:ext cx="6127750" cy="609600"/>
          </a:xfrm>
        </p:spPr>
        <p:txBody>
          <a:bodyPr/>
          <a:lstStyle>
            <a:lvl1pPr>
              <a:spcAft>
                <a:spcPts val="0"/>
              </a:spcAft>
              <a:defRPr>
                <a:solidFill>
                  <a:srgbClr val="00AE9E"/>
                </a:solidFill>
                <a:latin typeface="Bodoni MT" panose="02070603080606020203" pitchFamily="18" charset="0"/>
              </a:defRPr>
            </a:lvl1pPr>
          </a:lstStyle>
          <a:p>
            <a:pPr lvl="0"/>
            <a:r>
              <a:rPr lang="en-US" dirty="0" smtClean="0"/>
              <a:t>Presenter name</a:t>
            </a:r>
          </a:p>
          <a:p>
            <a:pPr lvl="0"/>
            <a:r>
              <a:rPr lang="en-US" dirty="0" smtClean="0"/>
              <a:t>Event name</a:t>
            </a:r>
          </a:p>
        </p:txBody>
      </p:sp>
    </p:spTree>
    <p:extLst>
      <p:ext uri="{BB962C8B-B14F-4D97-AF65-F5344CB8AC3E}">
        <p14:creationId xmlns:p14="http://schemas.microsoft.com/office/powerpoint/2010/main" val="517960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90"/>
                                        </p:tgtEl>
                                        <p:attrNameLst>
                                          <p:attrName>style.visibility</p:attrName>
                                        </p:attrNameLst>
                                      </p:cBhvr>
                                      <p:to>
                                        <p:strVal val="visible"/>
                                      </p:to>
                                    </p:set>
                                    <p:animEffect transition="in" filter="wipe(left)">
                                      <p:cBhvr>
                                        <p:cTn id="7" dur="500"/>
                                        <p:tgtEl>
                                          <p:spTgt spid="290"/>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09"/>
                                        </p:tgtEl>
                                        <p:attrNameLst>
                                          <p:attrName>style.visibility</p:attrName>
                                        </p:attrNameLst>
                                      </p:cBhvr>
                                      <p:to>
                                        <p:strVal val="visible"/>
                                      </p:to>
                                    </p:set>
                                    <p:animEffect transition="in" filter="wipe(left)">
                                      <p:cBhvr>
                                        <p:cTn id="11" dur="500"/>
                                        <p:tgtEl>
                                          <p:spTgt spid="30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04"/>
                                        </p:tgtEl>
                                        <p:attrNameLst>
                                          <p:attrName>style.visibility</p:attrName>
                                        </p:attrNameLst>
                                      </p:cBhvr>
                                      <p:to>
                                        <p:strVal val="visible"/>
                                      </p:to>
                                    </p:set>
                                    <p:animEffect transition="in" filter="wipe(left)">
                                      <p:cBhvr>
                                        <p:cTn id="15" dur="500"/>
                                        <p:tgtEl>
                                          <p:spTgt spid="304"/>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314"/>
                                        </p:tgtEl>
                                        <p:attrNameLst>
                                          <p:attrName>style.visibility</p:attrName>
                                        </p:attrNameLst>
                                      </p:cBhvr>
                                      <p:to>
                                        <p:strVal val="visible"/>
                                      </p:to>
                                    </p:set>
                                    <p:animEffect transition="in" filter="wipe(left)">
                                      <p:cBhvr>
                                        <p:cTn id="19" dur="500"/>
                                        <p:tgtEl>
                                          <p:spTgt spid="314"/>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311"/>
                                        </p:tgtEl>
                                        <p:attrNameLst>
                                          <p:attrName>style.visibility</p:attrName>
                                        </p:attrNameLst>
                                      </p:cBhvr>
                                      <p:to>
                                        <p:strVal val="visible"/>
                                      </p:to>
                                    </p:set>
                                    <p:animEffect transition="in" filter="wipe(left)">
                                      <p:cBhvr>
                                        <p:cTn id="23" dur="500"/>
                                        <p:tgtEl>
                                          <p:spTgt spid="311"/>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335"/>
                                        </p:tgtEl>
                                        <p:attrNameLst>
                                          <p:attrName>style.visibility</p:attrName>
                                        </p:attrNameLst>
                                      </p:cBhvr>
                                      <p:to>
                                        <p:strVal val="visible"/>
                                      </p:to>
                                    </p:set>
                                    <p:animEffect transition="in" filter="wipe(left)">
                                      <p:cBhvr>
                                        <p:cTn id="27" dur="500"/>
                                        <p:tgtEl>
                                          <p:spTgt spid="335"/>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334"/>
                                        </p:tgtEl>
                                        <p:attrNameLst>
                                          <p:attrName>style.visibility</p:attrName>
                                        </p:attrNameLst>
                                      </p:cBhvr>
                                      <p:to>
                                        <p:strVal val="visible"/>
                                      </p:to>
                                    </p:set>
                                    <p:animEffect transition="in" filter="wipe(left)">
                                      <p:cBhvr>
                                        <p:cTn id="31" dur="500"/>
                                        <p:tgtEl>
                                          <p:spTgt spid="334"/>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337"/>
                                        </p:tgtEl>
                                        <p:attrNameLst>
                                          <p:attrName>style.visibility</p:attrName>
                                        </p:attrNameLst>
                                      </p:cBhvr>
                                      <p:to>
                                        <p:strVal val="visible"/>
                                      </p:to>
                                    </p:set>
                                    <p:animEffect transition="in" filter="wipe(left)">
                                      <p:cBhvr>
                                        <p:cTn id="35" dur="500"/>
                                        <p:tgtEl>
                                          <p:spTgt spid="337"/>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338"/>
                                        </p:tgtEl>
                                        <p:attrNameLst>
                                          <p:attrName>style.visibility</p:attrName>
                                        </p:attrNameLst>
                                      </p:cBhvr>
                                      <p:to>
                                        <p:strVal val="visible"/>
                                      </p:to>
                                    </p:set>
                                    <p:animEffect transition="in" filter="wipe(left)">
                                      <p:cBhvr>
                                        <p:cTn id="39" dur="500"/>
                                        <p:tgtEl>
                                          <p:spTgt spid="338"/>
                                        </p:tgtEl>
                                      </p:cBhvr>
                                    </p:animEffect>
                                  </p:childTnLst>
                                </p:cTn>
                              </p:par>
                            </p:childTnLst>
                          </p:cTn>
                        </p:par>
                        <p:par>
                          <p:cTn id="40" fill="hold">
                            <p:stCondLst>
                              <p:cond delay="4500"/>
                            </p:stCondLst>
                            <p:childTnLst>
                              <p:par>
                                <p:cTn id="41" presetID="22" presetClass="entr" presetSubtype="8" fill="hold" nodeType="afterEffect">
                                  <p:stCondLst>
                                    <p:cond delay="0"/>
                                  </p:stCondLst>
                                  <p:childTnLst>
                                    <p:set>
                                      <p:cBhvr>
                                        <p:cTn id="42" dur="1" fill="hold">
                                          <p:stCondLst>
                                            <p:cond delay="0"/>
                                          </p:stCondLst>
                                        </p:cTn>
                                        <p:tgtEl>
                                          <p:spTgt spid="345"/>
                                        </p:tgtEl>
                                        <p:attrNameLst>
                                          <p:attrName>style.visibility</p:attrName>
                                        </p:attrNameLst>
                                      </p:cBhvr>
                                      <p:to>
                                        <p:strVal val="visible"/>
                                      </p:to>
                                    </p:set>
                                    <p:animEffect transition="in" filter="wipe(left)">
                                      <p:cBhvr>
                                        <p:cTn id="43" dur="500"/>
                                        <p:tgtEl>
                                          <p:spTgt spid="345"/>
                                        </p:tgtEl>
                                      </p:cBhvr>
                                    </p:animEffect>
                                  </p:childTnLst>
                                </p:cTn>
                              </p:par>
                            </p:childTnLst>
                          </p:cTn>
                        </p:par>
                        <p:par>
                          <p:cTn id="44" fill="hold">
                            <p:stCondLst>
                              <p:cond delay="5000"/>
                            </p:stCondLst>
                            <p:childTnLst>
                              <p:par>
                                <p:cTn id="45" presetID="22" presetClass="entr" presetSubtype="8" fill="hold" grpId="0" nodeType="afterEffect">
                                  <p:stCondLst>
                                    <p:cond delay="0"/>
                                  </p:stCondLst>
                                  <p:childTnLst>
                                    <p:set>
                                      <p:cBhvr>
                                        <p:cTn id="46" dur="1" fill="hold">
                                          <p:stCondLst>
                                            <p:cond delay="0"/>
                                          </p:stCondLst>
                                        </p:cTn>
                                        <p:tgtEl>
                                          <p:spTgt spid="344"/>
                                        </p:tgtEl>
                                        <p:attrNameLst>
                                          <p:attrName>style.visibility</p:attrName>
                                        </p:attrNameLst>
                                      </p:cBhvr>
                                      <p:to>
                                        <p:strVal val="visible"/>
                                      </p:to>
                                    </p:set>
                                    <p:animEffect transition="in" filter="wipe(left)">
                                      <p:cBhvr>
                                        <p:cTn id="47" dur="500"/>
                                        <p:tgtEl>
                                          <p:spTgt spid="344"/>
                                        </p:tgtEl>
                                      </p:cBhvr>
                                    </p:animEffect>
                                  </p:childTnLst>
                                </p:cTn>
                              </p:par>
                            </p:childTnLst>
                          </p:cTn>
                        </p:par>
                        <p:par>
                          <p:cTn id="48" fill="hold">
                            <p:stCondLst>
                              <p:cond delay="5500"/>
                            </p:stCondLst>
                            <p:childTnLst>
                              <p:par>
                                <p:cTn id="49" presetID="22" presetClass="entr" presetSubtype="8" fill="hold" nodeType="afterEffect">
                                  <p:stCondLst>
                                    <p:cond delay="0"/>
                                  </p:stCondLst>
                                  <p:childTnLst>
                                    <p:set>
                                      <p:cBhvr>
                                        <p:cTn id="50" dur="1" fill="hold">
                                          <p:stCondLst>
                                            <p:cond delay="0"/>
                                          </p:stCondLst>
                                        </p:cTn>
                                        <p:tgtEl>
                                          <p:spTgt spid="347"/>
                                        </p:tgtEl>
                                        <p:attrNameLst>
                                          <p:attrName>style.visibility</p:attrName>
                                        </p:attrNameLst>
                                      </p:cBhvr>
                                      <p:to>
                                        <p:strVal val="visible"/>
                                      </p:to>
                                    </p:set>
                                    <p:animEffect transition="in" filter="wipe(left)">
                                      <p:cBhvr>
                                        <p:cTn id="51" dur="500"/>
                                        <p:tgtEl>
                                          <p:spTgt spid="347"/>
                                        </p:tgtEl>
                                      </p:cBhvr>
                                    </p:animEffect>
                                  </p:childTnLst>
                                </p:cTn>
                              </p:par>
                            </p:childTnLst>
                          </p:cTn>
                        </p:par>
                        <p:par>
                          <p:cTn id="52" fill="hold">
                            <p:stCondLst>
                              <p:cond delay="6000"/>
                            </p:stCondLst>
                            <p:childTnLst>
                              <p:par>
                                <p:cTn id="53" presetID="22" presetClass="entr" presetSubtype="8" fill="hold" grpId="0" nodeType="afterEffect">
                                  <p:stCondLst>
                                    <p:cond delay="0"/>
                                  </p:stCondLst>
                                  <p:childTnLst>
                                    <p:set>
                                      <p:cBhvr>
                                        <p:cTn id="54" dur="1" fill="hold">
                                          <p:stCondLst>
                                            <p:cond delay="0"/>
                                          </p:stCondLst>
                                        </p:cTn>
                                        <p:tgtEl>
                                          <p:spTgt spid="346"/>
                                        </p:tgtEl>
                                        <p:attrNameLst>
                                          <p:attrName>style.visibility</p:attrName>
                                        </p:attrNameLst>
                                      </p:cBhvr>
                                      <p:to>
                                        <p:strVal val="visible"/>
                                      </p:to>
                                    </p:set>
                                    <p:animEffect transition="in" filter="wipe(left)">
                                      <p:cBhvr>
                                        <p:cTn id="55" dur="500"/>
                                        <p:tgtEl>
                                          <p:spTgt spid="346"/>
                                        </p:tgtEl>
                                      </p:cBhvr>
                                    </p:animEffect>
                                  </p:childTnLst>
                                </p:cTn>
                              </p:par>
                            </p:childTnLst>
                          </p:cTn>
                        </p:par>
                        <p:par>
                          <p:cTn id="56" fill="hold">
                            <p:stCondLst>
                              <p:cond delay="6500"/>
                            </p:stCondLst>
                            <p:childTnLst>
                              <p:par>
                                <p:cTn id="57" presetID="22" presetClass="entr" presetSubtype="8" fill="hold" grpId="0" nodeType="afterEffect">
                                  <p:stCondLst>
                                    <p:cond delay="0"/>
                                  </p:stCondLst>
                                  <p:childTnLst>
                                    <p:set>
                                      <p:cBhvr>
                                        <p:cTn id="58" dur="1" fill="hold">
                                          <p:stCondLst>
                                            <p:cond delay="0"/>
                                          </p:stCondLst>
                                        </p:cTn>
                                        <p:tgtEl>
                                          <p:spTgt spid="348"/>
                                        </p:tgtEl>
                                        <p:attrNameLst>
                                          <p:attrName>style.visibility</p:attrName>
                                        </p:attrNameLst>
                                      </p:cBhvr>
                                      <p:to>
                                        <p:strVal val="visible"/>
                                      </p:to>
                                    </p:set>
                                    <p:animEffect transition="in" filter="wipe(left)">
                                      <p:cBhvr>
                                        <p:cTn id="59" dur="500"/>
                                        <p:tgtEl>
                                          <p:spTgt spid="348"/>
                                        </p:tgtEl>
                                      </p:cBhvr>
                                    </p:animEffect>
                                  </p:childTnLst>
                                </p:cTn>
                              </p:par>
                            </p:childTnLst>
                          </p:cTn>
                        </p:par>
                        <p:par>
                          <p:cTn id="60" fill="hold">
                            <p:stCondLst>
                              <p:cond delay="7000"/>
                            </p:stCondLst>
                            <p:childTnLst>
                              <p:par>
                                <p:cTn id="61" presetID="22" presetClass="entr" presetSubtype="8" fill="hold" nodeType="afterEffect">
                                  <p:stCondLst>
                                    <p:cond delay="0"/>
                                  </p:stCondLst>
                                  <p:childTnLst>
                                    <p:set>
                                      <p:cBhvr>
                                        <p:cTn id="62" dur="1" fill="hold">
                                          <p:stCondLst>
                                            <p:cond delay="0"/>
                                          </p:stCondLst>
                                        </p:cTn>
                                        <p:tgtEl>
                                          <p:spTgt spid="349"/>
                                        </p:tgtEl>
                                        <p:attrNameLst>
                                          <p:attrName>style.visibility</p:attrName>
                                        </p:attrNameLst>
                                      </p:cBhvr>
                                      <p:to>
                                        <p:strVal val="visible"/>
                                      </p:to>
                                    </p:set>
                                    <p:animEffect transition="in" filter="wipe(left)">
                                      <p:cBhvr>
                                        <p:cTn id="63" dur="500"/>
                                        <p:tgtEl>
                                          <p:spTgt spid="349"/>
                                        </p:tgtEl>
                                      </p:cBhvr>
                                    </p:animEffect>
                                  </p:childTnLst>
                                </p:cTn>
                              </p:par>
                            </p:childTnLst>
                          </p:cTn>
                        </p:par>
                        <p:par>
                          <p:cTn id="64" fill="hold">
                            <p:stCondLst>
                              <p:cond delay="7500"/>
                            </p:stCondLst>
                            <p:childTnLst>
                              <p:par>
                                <p:cTn id="65" presetID="22" presetClass="entr" presetSubtype="8" fill="hold" nodeType="afterEffect">
                                  <p:stCondLst>
                                    <p:cond delay="0"/>
                                  </p:stCondLst>
                                  <p:childTnLst>
                                    <p:set>
                                      <p:cBhvr>
                                        <p:cTn id="66" dur="1" fill="hold">
                                          <p:stCondLst>
                                            <p:cond delay="0"/>
                                          </p:stCondLst>
                                        </p:cTn>
                                        <p:tgtEl>
                                          <p:spTgt spid="350"/>
                                        </p:tgtEl>
                                        <p:attrNameLst>
                                          <p:attrName>style.visibility</p:attrName>
                                        </p:attrNameLst>
                                      </p:cBhvr>
                                      <p:to>
                                        <p:strVal val="visible"/>
                                      </p:to>
                                    </p:set>
                                    <p:animEffect transition="in" filter="wipe(left)">
                                      <p:cBhvr>
                                        <p:cTn id="67" dur="500"/>
                                        <p:tgtEl>
                                          <p:spTgt spid="350"/>
                                        </p:tgtEl>
                                      </p:cBhvr>
                                    </p:animEffect>
                                  </p:childTnLst>
                                </p:cTn>
                              </p:par>
                            </p:childTnLst>
                          </p:cTn>
                        </p:par>
                        <p:par>
                          <p:cTn id="68" fill="hold">
                            <p:stCondLst>
                              <p:cond delay="8000"/>
                            </p:stCondLst>
                            <p:childTnLst>
                              <p:par>
                                <p:cTn id="69" presetID="22" presetClass="entr" presetSubtype="8" fill="hold" nodeType="afterEffect">
                                  <p:stCondLst>
                                    <p:cond delay="0"/>
                                  </p:stCondLst>
                                  <p:childTnLst>
                                    <p:set>
                                      <p:cBhvr>
                                        <p:cTn id="70" dur="1" fill="hold">
                                          <p:stCondLst>
                                            <p:cond delay="0"/>
                                          </p:stCondLst>
                                        </p:cTn>
                                        <p:tgtEl>
                                          <p:spTgt spid="354"/>
                                        </p:tgtEl>
                                        <p:attrNameLst>
                                          <p:attrName>style.visibility</p:attrName>
                                        </p:attrNameLst>
                                      </p:cBhvr>
                                      <p:to>
                                        <p:strVal val="visible"/>
                                      </p:to>
                                    </p:set>
                                    <p:animEffect transition="in" filter="wipe(left)">
                                      <p:cBhvr>
                                        <p:cTn id="71" dur="500"/>
                                        <p:tgtEl>
                                          <p:spTgt spid="354"/>
                                        </p:tgtEl>
                                      </p:cBhvr>
                                    </p:animEffect>
                                  </p:childTnLst>
                                </p:cTn>
                              </p:par>
                            </p:childTnLst>
                          </p:cTn>
                        </p:par>
                        <p:par>
                          <p:cTn id="72" fill="hold">
                            <p:stCondLst>
                              <p:cond delay="8500"/>
                            </p:stCondLst>
                            <p:childTnLst>
                              <p:par>
                                <p:cTn id="73" presetID="22" presetClass="entr" presetSubtype="8" fill="hold" grpId="0" nodeType="afterEffect">
                                  <p:stCondLst>
                                    <p:cond delay="0"/>
                                  </p:stCondLst>
                                  <p:childTnLst>
                                    <p:set>
                                      <p:cBhvr>
                                        <p:cTn id="74" dur="1" fill="hold">
                                          <p:stCondLst>
                                            <p:cond delay="0"/>
                                          </p:stCondLst>
                                        </p:cTn>
                                        <p:tgtEl>
                                          <p:spTgt spid="351"/>
                                        </p:tgtEl>
                                        <p:attrNameLst>
                                          <p:attrName>style.visibility</p:attrName>
                                        </p:attrNameLst>
                                      </p:cBhvr>
                                      <p:to>
                                        <p:strVal val="visible"/>
                                      </p:to>
                                    </p:set>
                                    <p:animEffect transition="in" filter="wipe(left)">
                                      <p:cBhvr>
                                        <p:cTn id="75" dur="500"/>
                                        <p:tgtEl>
                                          <p:spTgt spid="351"/>
                                        </p:tgtEl>
                                      </p:cBhvr>
                                    </p:animEffect>
                                  </p:childTnLst>
                                </p:cTn>
                              </p:par>
                            </p:childTnLst>
                          </p:cTn>
                        </p:par>
                        <p:par>
                          <p:cTn id="76" fill="hold">
                            <p:stCondLst>
                              <p:cond delay="9000"/>
                            </p:stCondLst>
                            <p:childTnLst>
                              <p:par>
                                <p:cTn id="77" presetID="22" presetClass="entr" presetSubtype="8" fill="hold" nodeType="afterEffect">
                                  <p:stCondLst>
                                    <p:cond delay="0"/>
                                  </p:stCondLst>
                                  <p:childTnLst>
                                    <p:set>
                                      <p:cBhvr>
                                        <p:cTn id="78" dur="1" fill="hold">
                                          <p:stCondLst>
                                            <p:cond delay="0"/>
                                          </p:stCondLst>
                                        </p:cTn>
                                        <p:tgtEl>
                                          <p:spTgt spid="355"/>
                                        </p:tgtEl>
                                        <p:attrNameLst>
                                          <p:attrName>style.visibility</p:attrName>
                                        </p:attrNameLst>
                                      </p:cBhvr>
                                      <p:to>
                                        <p:strVal val="visible"/>
                                      </p:to>
                                    </p:set>
                                    <p:animEffect transition="in" filter="wipe(left)">
                                      <p:cBhvr>
                                        <p:cTn id="79" dur="500"/>
                                        <p:tgtEl>
                                          <p:spTgt spid="355"/>
                                        </p:tgtEl>
                                      </p:cBhvr>
                                    </p:animEffect>
                                  </p:childTnLst>
                                </p:cTn>
                              </p:par>
                            </p:childTnLst>
                          </p:cTn>
                        </p:par>
                        <p:par>
                          <p:cTn id="80" fill="hold">
                            <p:stCondLst>
                              <p:cond delay="9500"/>
                            </p:stCondLst>
                            <p:childTnLst>
                              <p:par>
                                <p:cTn id="81" presetID="22" presetClass="entr" presetSubtype="8" fill="hold" nodeType="afterEffect">
                                  <p:stCondLst>
                                    <p:cond delay="0"/>
                                  </p:stCondLst>
                                  <p:childTnLst>
                                    <p:set>
                                      <p:cBhvr>
                                        <p:cTn id="82" dur="1" fill="hold">
                                          <p:stCondLst>
                                            <p:cond delay="0"/>
                                          </p:stCondLst>
                                        </p:cTn>
                                        <p:tgtEl>
                                          <p:spTgt spid="357"/>
                                        </p:tgtEl>
                                        <p:attrNameLst>
                                          <p:attrName>style.visibility</p:attrName>
                                        </p:attrNameLst>
                                      </p:cBhvr>
                                      <p:to>
                                        <p:strVal val="visible"/>
                                      </p:to>
                                    </p:set>
                                    <p:animEffect transition="in" filter="wipe(left)">
                                      <p:cBhvr>
                                        <p:cTn id="83" dur="500"/>
                                        <p:tgtEl>
                                          <p:spTgt spid="357"/>
                                        </p:tgtEl>
                                      </p:cBhvr>
                                    </p:animEffect>
                                  </p:childTnLst>
                                </p:cTn>
                              </p:par>
                            </p:childTnLst>
                          </p:cTn>
                        </p:par>
                        <p:par>
                          <p:cTn id="84" fill="hold">
                            <p:stCondLst>
                              <p:cond delay="10000"/>
                            </p:stCondLst>
                            <p:childTnLst>
                              <p:par>
                                <p:cTn id="85" presetID="22" presetClass="entr" presetSubtype="8" fill="hold" grpId="0" nodeType="afterEffect">
                                  <p:stCondLst>
                                    <p:cond delay="0"/>
                                  </p:stCondLst>
                                  <p:childTnLst>
                                    <p:set>
                                      <p:cBhvr>
                                        <p:cTn id="86" dur="1" fill="hold">
                                          <p:stCondLst>
                                            <p:cond delay="0"/>
                                          </p:stCondLst>
                                        </p:cTn>
                                        <p:tgtEl>
                                          <p:spTgt spid="356"/>
                                        </p:tgtEl>
                                        <p:attrNameLst>
                                          <p:attrName>style.visibility</p:attrName>
                                        </p:attrNameLst>
                                      </p:cBhvr>
                                      <p:to>
                                        <p:strVal val="visible"/>
                                      </p:to>
                                    </p:set>
                                    <p:animEffect transition="in" filter="wipe(left)">
                                      <p:cBhvr>
                                        <p:cTn id="87" dur="500"/>
                                        <p:tgtEl>
                                          <p:spTgt spid="356"/>
                                        </p:tgtEl>
                                      </p:cBhvr>
                                    </p:animEffect>
                                  </p:childTnLst>
                                </p:cTn>
                              </p:par>
                            </p:childTnLst>
                          </p:cTn>
                        </p:par>
                        <p:par>
                          <p:cTn id="88" fill="hold">
                            <p:stCondLst>
                              <p:cond delay="10500"/>
                            </p:stCondLst>
                            <p:childTnLst>
                              <p:par>
                                <p:cTn id="89" presetID="22" presetClass="entr" presetSubtype="8" fill="hold" nodeType="afterEffect">
                                  <p:stCondLst>
                                    <p:cond delay="0"/>
                                  </p:stCondLst>
                                  <p:childTnLst>
                                    <p:set>
                                      <p:cBhvr>
                                        <p:cTn id="90" dur="1" fill="hold">
                                          <p:stCondLst>
                                            <p:cond delay="0"/>
                                          </p:stCondLst>
                                        </p:cTn>
                                        <p:tgtEl>
                                          <p:spTgt spid="359"/>
                                        </p:tgtEl>
                                        <p:attrNameLst>
                                          <p:attrName>style.visibility</p:attrName>
                                        </p:attrNameLst>
                                      </p:cBhvr>
                                      <p:to>
                                        <p:strVal val="visible"/>
                                      </p:to>
                                    </p:set>
                                    <p:animEffect transition="in" filter="wipe(left)">
                                      <p:cBhvr>
                                        <p:cTn id="91" dur="500"/>
                                        <p:tgtEl>
                                          <p:spTgt spid="359"/>
                                        </p:tgtEl>
                                      </p:cBhvr>
                                    </p:animEffect>
                                  </p:childTnLst>
                                </p:cTn>
                              </p:par>
                            </p:childTnLst>
                          </p:cTn>
                        </p:par>
                        <p:par>
                          <p:cTn id="92" fill="hold">
                            <p:stCondLst>
                              <p:cond delay="11000"/>
                            </p:stCondLst>
                            <p:childTnLst>
                              <p:par>
                                <p:cTn id="93" presetID="22" presetClass="entr" presetSubtype="8" fill="hold" grpId="0" nodeType="afterEffect">
                                  <p:stCondLst>
                                    <p:cond delay="0"/>
                                  </p:stCondLst>
                                  <p:childTnLst>
                                    <p:set>
                                      <p:cBhvr>
                                        <p:cTn id="94" dur="1" fill="hold">
                                          <p:stCondLst>
                                            <p:cond delay="0"/>
                                          </p:stCondLst>
                                        </p:cTn>
                                        <p:tgtEl>
                                          <p:spTgt spid="358"/>
                                        </p:tgtEl>
                                        <p:attrNameLst>
                                          <p:attrName>style.visibility</p:attrName>
                                        </p:attrNameLst>
                                      </p:cBhvr>
                                      <p:to>
                                        <p:strVal val="visible"/>
                                      </p:to>
                                    </p:set>
                                    <p:animEffect transition="in" filter="wipe(left)">
                                      <p:cBhvr>
                                        <p:cTn id="95" dur="500"/>
                                        <p:tgtEl>
                                          <p:spTgt spid="358"/>
                                        </p:tgtEl>
                                      </p:cBhvr>
                                    </p:animEffect>
                                  </p:childTnLst>
                                </p:cTn>
                              </p:par>
                            </p:childTnLst>
                          </p:cTn>
                        </p:par>
                        <p:par>
                          <p:cTn id="96" fill="hold">
                            <p:stCondLst>
                              <p:cond delay="11500"/>
                            </p:stCondLst>
                            <p:childTnLst>
                              <p:par>
                                <p:cTn id="97" presetID="22" presetClass="entr" presetSubtype="8" fill="hold" nodeType="afterEffect">
                                  <p:stCondLst>
                                    <p:cond delay="0"/>
                                  </p:stCondLst>
                                  <p:childTnLst>
                                    <p:set>
                                      <p:cBhvr>
                                        <p:cTn id="98" dur="1" fill="hold">
                                          <p:stCondLst>
                                            <p:cond delay="0"/>
                                          </p:stCondLst>
                                        </p:cTn>
                                        <p:tgtEl>
                                          <p:spTgt spid="360"/>
                                        </p:tgtEl>
                                        <p:attrNameLst>
                                          <p:attrName>style.visibility</p:attrName>
                                        </p:attrNameLst>
                                      </p:cBhvr>
                                      <p:to>
                                        <p:strVal val="visible"/>
                                      </p:to>
                                    </p:set>
                                    <p:animEffect transition="in" filter="wipe(left)">
                                      <p:cBhvr>
                                        <p:cTn id="99" dur="500"/>
                                        <p:tgtEl>
                                          <p:spTgt spid="360"/>
                                        </p:tgtEl>
                                      </p:cBhvr>
                                    </p:animEffect>
                                  </p:childTnLst>
                                </p:cTn>
                              </p:par>
                            </p:childTnLst>
                          </p:cTn>
                        </p:par>
                        <p:par>
                          <p:cTn id="100" fill="hold">
                            <p:stCondLst>
                              <p:cond delay="12000"/>
                            </p:stCondLst>
                            <p:childTnLst>
                              <p:par>
                                <p:cTn id="101" presetID="22" presetClass="entr" presetSubtype="8" fill="hold" grpId="0" nodeType="afterEffect">
                                  <p:stCondLst>
                                    <p:cond delay="0"/>
                                  </p:stCondLst>
                                  <p:childTnLst>
                                    <p:set>
                                      <p:cBhvr>
                                        <p:cTn id="102" dur="1" fill="hold">
                                          <p:stCondLst>
                                            <p:cond delay="0"/>
                                          </p:stCondLst>
                                        </p:cTn>
                                        <p:tgtEl>
                                          <p:spTgt spid="361"/>
                                        </p:tgtEl>
                                        <p:attrNameLst>
                                          <p:attrName>style.visibility</p:attrName>
                                        </p:attrNameLst>
                                      </p:cBhvr>
                                      <p:to>
                                        <p:strVal val="visible"/>
                                      </p:to>
                                    </p:set>
                                    <p:animEffect transition="in" filter="wipe(left)">
                                      <p:cBhvr>
                                        <p:cTn id="103" dur="500"/>
                                        <p:tgtEl>
                                          <p:spTgt spid="361"/>
                                        </p:tgtEl>
                                      </p:cBhvr>
                                    </p:animEffect>
                                  </p:childTnLst>
                                </p:cTn>
                              </p:par>
                            </p:childTnLst>
                          </p:cTn>
                        </p:par>
                        <p:par>
                          <p:cTn id="104" fill="hold">
                            <p:stCondLst>
                              <p:cond delay="12500"/>
                            </p:stCondLst>
                            <p:childTnLst>
                              <p:par>
                                <p:cTn id="105" presetID="22" presetClass="entr" presetSubtype="8" fill="hold" nodeType="afterEffect">
                                  <p:stCondLst>
                                    <p:cond delay="0"/>
                                  </p:stCondLst>
                                  <p:childTnLst>
                                    <p:set>
                                      <p:cBhvr>
                                        <p:cTn id="106" dur="1" fill="hold">
                                          <p:stCondLst>
                                            <p:cond delay="0"/>
                                          </p:stCondLst>
                                        </p:cTn>
                                        <p:tgtEl>
                                          <p:spTgt spid="363"/>
                                        </p:tgtEl>
                                        <p:attrNameLst>
                                          <p:attrName>style.visibility</p:attrName>
                                        </p:attrNameLst>
                                      </p:cBhvr>
                                      <p:to>
                                        <p:strVal val="visible"/>
                                      </p:to>
                                    </p:set>
                                    <p:animEffect transition="in" filter="wipe(left)">
                                      <p:cBhvr>
                                        <p:cTn id="107" dur="500"/>
                                        <p:tgtEl>
                                          <p:spTgt spid="363"/>
                                        </p:tgtEl>
                                      </p:cBhvr>
                                    </p:animEffect>
                                  </p:childTnLst>
                                </p:cTn>
                              </p:par>
                            </p:childTnLst>
                          </p:cTn>
                        </p:par>
                        <p:par>
                          <p:cTn id="108" fill="hold">
                            <p:stCondLst>
                              <p:cond delay="13000"/>
                            </p:stCondLst>
                            <p:childTnLst>
                              <p:par>
                                <p:cTn id="109" presetID="22" presetClass="entr" presetSubtype="8" fill="hold" grpId="0" nodeType="afterEffect">
                                  <p:stCondLst>
                                    <p:cond delay="0"/>
                                  </p:stCondLst>
                                  <p:childTnLst>
                                    <p:set>
                                      <p:cBhvr>
                                        <p:cTn id="110" dur="1" fill="hold">
                                          <p:stCondLst>
                                            <p:cond delay="0"/>
                                          </p:stCondLst>
                                        </p:cTn>
                                        <p:tgtEl>
                                          <p:spTgt spid="362"/>
                                        </p:tgtEl>
                                        <p:attrNameLst>
                                          <p:attrName>style.visibility</p:attrName>
                                        </p:attrNameLst>
                                      </p:cBhvr>
                                      <p:to>
                                        <p:strVal val="visible"/>
                                      </p:to>
                                    </p:set>
                                    <p:animEffect transition="in" filter="wipe(left)">
                                      <p:cBhvr>
                                        <p:cTn id="111" dur="500"/>
                                        <p:tgtEl>
                                          <p:spTgt spid="362"/>
                                        </p:tgtEl>
                                      </p:cBhvr>
                                    </p:animEffect>
                                  </p:childTnLst>
                                </p:cTn>
                              </p:par>
                            </p:childTnLst>
                          </p:cTn>
                        </p:par>
                        <p:par>
                          <p:cTn id="112" fill="hold">
                            <p:stCondLst>
                              <p:cond delay="13500"/>
                            </p:stCondLst>
                            <p:childTnLst>
                              <p:par>
                                <p:cTn id="113" presetID="22" presetClass="entr" presetSubtype="8" fill="hold" nodeType="afterEffect">
                                  <p:stCondLst>
                                    <p:cond delay="0"/>
                                  </p:stCondLst>
                                  <p:childTnLst>
                                    <p:set>
                                      <p:cBhvr>
                                        <p:cTn id="114" dur="1" fill="hold">
                                          <p:stCondLst>
                                            <p:cond delay="0"/>
                                          </p:stCondLst>
                                        </p:cTn>
                                        <p:tgtEl>
                                          <p:spTgt spid="365"/>
                                        </p:tgtEl>
                                        <p:attrNameLst>
                                          <p:attrName>style.visibility</p:attrName>
                                        </p:attrNameLst>
                                      </p:cBhvr>
                                      <p:to>
                                        <p:strVal val="visible"/>
                                      </p:to>
                                    </p:set>
                                    <p:animEffect transition="in" filter="wipe(left)">
                                      <p:cBhvr>
                                        <p:cTn id="115" dur="500"/>
                                        <p:tgtEl>
                                          <p:spTgt spid="365"/>
                                        </p:tgtEl>
                                      </p:cBhvr>
                                    </p:animEffect>
                                  </p:childTnLst>
                                </p:cTn>
                              </p:par>
                            </p:childTnLst>
                          </p:cTn>
                        </p:par>
                        <p:par>
                          <p:cTn id="116" fill="hold">
                            <p:stCondLst>
                              <p:cond delay="14000"/>
                            </p:stCondLst>
                            <p:childTnLst>
                              <p:par>
                                <p:cTn id="117" presetID="22" presetClass="entr" presetSubtype="8" fill="hold" grpId="0" nodeType="afterEffect">
                                  <p:stCondLst>
                                    <p:cond delay="0"/>
                                  </p:stCondLst>
                                  <p:childTnLst>
                                    <p:set>
                                      <p:cBhvr>
                                        <p:cTn id="118" dur="1" fill="hold">
                                          <p:stCondLst>
                                            <p:cond delay="0"/>
                                          </p:stCondLst>
                                        </p:cTn>
                                        <p:tgtEl>
                                          <p:spTgt spid="364"/>
                                        </p:tgtEl>
                                        <p:attrNameLst>
                                          <p:attrName>style.visibility</p:attrName>
                                        </p:attrNameLst>
                                      </p:cBhvr>
                                      <p:to>
                                        <p:strVal val="visible"/>
                                      </p:to>
                                    </p:set>
                                    <p:animEffect transition="in" filter="wipe(left)">
                                      <p:cBhvr>
                                        <p:cTn id="119" dur="500"/>
                                        <p:tgtEl>
                                          <p:spTgt spid="364"/>
                                        </p:tgtEl>
                                      </p:cBhvr>
                                    </p:animEffect>
                                  </p:childTnLst>
                                </p:cTn>
                              </p:par>
                            </p:childTnLst>
                          </p:cTn>
                        </p:par>
                        <p:par>
                          <p:cTn id="120" fill="hold">
                            <p:stCondLst>
                              <p:cond delay="14500"/>
                            </p:stCondLst>
                            <p:childTnLst>
                              <p:par>
                                <p:cTn id="121" presetID="22" presetClass="entr" presetSubtype="8" fill="hold" nodeType="afterEffect">
                                  <p:stCondLst>
                                    <p:cond delay="0"/>
                                  </p:stCondLst>
                                  <p:childTnLst>
                                    <p:set>
                                      <p:cBhvr>
                                        <p:cTn id="122" dur="1" fill="hold">
                                          <p:stCondLst>
                                            <p:cond delay="0"/>
                                          </p:stCondLst>
                                        </p:cTn>
                                        <p:tgtEl>
                                          <p:spTgt spid="367"/>
                                        </p:tgtEl>
                                        <p:attrNameLst>
                                          <p:attrName>style.visibility</p:attrName>
                                        </p:attrNameLst>
                                      </p:cBhvr>
                                      <p:to>
                                        <p:strVal val="visible"/>
                                      </p:to>
                                    </p:set>
                                    <p:animEffect transition="in" filter="wipe(left)">
                                      <p:cBhvr>
                                        <p:cTn id="123" dur="500"/>
                                        <p:tgtEl>
                                          <p:spTgt spid="367"/>
                                        </p:tgtEl>
                                      </p:cBhvr>
                                    </p:animEffect>
                                  </p:childTnLst>
                                </p:cTn>
                              </p:par>
                            </p:childTnLst>
                          </p:cTn>
                        </p:par>
                        <p:par>
                          <p:cTn id="124" fill="hold">
                            <p:stCondLst>
                              <p:cond delay="15000"/>
                            </p:stCondLst>
                            <p:childTnLst>
                              <p:par>
                                <p:cTn id="125" presetID="22" presetClass="entr" presetSubtype="8" fill="hold" nodeType="afterEffect">
                                  <p:stCondLst>
                                    <p:cond delay="0"/>
                                  </p:stCondLst>
                                  <p:childTnLst>
                                    <p:set>
                                      <p:cBhvr>
                                        <p:cTn id="126" dur="1" fill="hold">
                                          <p:stCondLst>
                                            <p:cond delay="0"/>
                                          </p:stCondLst>
                                        </p:cTn>
                                        <p:tgtEl>
                                          <p:spTgt spid="368"/>
                                        </p:tgtEl>
                                        <p:attrNameLst>
                                          <p:attrName>style.visibility</p:attrName>
                                        </p:attrNameLst>
                                      </p:cBhvr>
                                      <p:to>
                                        <p:strVal val="visible"/>
                                      </p:to>
                                    </p:set>
                                    <p:animEffect transition="in" filter="wipe(left)">
                                      <p:cBhvr>
                                        <p:cTn id="127" dur="500"/>
                                        <p:tgtEl>
                                          <p:spTgt spid="368"/>
                                        </p:tgtEl>
                                      </p:cBhvr>
                                    </p:animEffect>
                                  </p:childTnLst>
                                </p:cTn>
                              </p:par>
                            </p:childTnLst>
                          </p:cTn>
                        </p:par>
                        <p:par>
                          <p:cTn id="128" fill="hold">
                            <p:stCondLst>
                              <p:cond delay="15500"/>
                            </p:stCondLst>
                            <p:childTnLst>
                              <p:par>
                                <p:cTn id="129" presetID="22" presetClass="entr" presetSubtype="8" fill="hold" grpId="0" nodeType="afterEffect">
                                  <p:stCondLst>
                                    <p:cond delay="0"/>
                                  </p:stCondLst>
                                  <p:childTnLst>
                                    <p:set>
                                      <p:cBhvr>
                                        <p:cTn id="130" dur="1" fill="hold">
                                          <p:stCondLst>
                                            <p:cond delay="0"/>
                                          </p:stCondLst>
                                        </p:cTn>
                                        <p:tgtEl>
                                          <p:spTgt spid="370"/>
                                        </p:tgtEl>
                                        <p:attrNameLst>
                                          <p:attrName>style.visibility</p:attrName>
                                        </p:attrNameLst>
                                      </p:cBhvr>
                                      <p:to>
                                        <p:strVal val="visible"/>
                                      </p:to>
                                    </p:set>
                                    <p:animEffect transition="in" filter="wipe(left)">
                                      <p:cBhvr>
                                        <p:cTn id="131" dur="500"/>
                                        <p:tgtEl>
                                          <p:spTgt spid="370"/>
                                        </p:tgtEl>
                                      </p:cBhvr>
                                    </p:animEffect>
                                  </p:childTnLst>
                                </p:cTn>
                              </p:par>
                            </p:childTnLst>
                          </p:cTn>
                        </p:par>
                        <p:par>
                          <p:cTn id="132" fill="hold">
                            <p:stCondLst>
                              <p:cond delay="16000"/>
                            </p:stCondLst>
                            <p:childTnLst>
                              <p:par>
                                <p:cTn id="133" presetID="22" presetClass="entr" presetSubtype="8" fill="hold" nodeType="afterEffect">
                                  <p:stCondLst>
                                    <p:cond delay="0"/>
                                  </p:stCondLst>
                                  <p:childTnLst>
                                    <p:set>
                                      <p:cBhvr>
                                        <p:cTn id="134" dur="1" fill="hold">
                                          <p:stCondLst>
                                            <p:cond delay="0"/>
                                          </p:stCondLst>
                                        </p:cTn>
                                        <p:tgtEl>
                                          <p:spTgt spid="372"/>
                                        </p:tgtEl>
                                        <p:attrNameLst>
                                          <p:attrName>style.visibility</p:attrName>
                                        </p:attrNameLst>
                                      </p:cBhvr>
                                      <p:to>
                                        <p:strVal val="visible"/>
                                      </p:to>
                                    </p:set>
                                    <p:animEffect transition="in" filter="wipe(left)">
                                      <p:cBhvr>
                                        <p:cTn id="135" dur="500"/>
                                        <p:tgtEl>
                                          <p:spTgt spid="372"/>
                                        </p:tgtEl>
                                      </p:cBhvr>
                                    </p:animEffect>
                                  </p:childTnLst>
                                </p:cTn>
                              </p:par>
                            </p:childTnLst>
                          </p:cTn>
                        </p:par>
                        <p:par>
                          <p:cTn id="136" fill="hold">
                            <p:stCondLst>
                              <p:cond delay="16500"/>
                            </p:stCondLst>
                            <p:childTnLst>
                              <p:par>
                                <p:cTn id="137" presetID="22" presetClass="entr" presetSubtype="8" fill="hold" grpId="0" nodeType="afterEffect">
                                  <p:stCondLst>
                                    <p:cond delay="0"/>
                                  </p:stCondLst>
                                  <p:childTnLst>
                                    <p:set>
                                      <p:cBhvr>
                                        <p:cTn id="138" dur="1" fill="hold">
                                          <p:stCondLst>
                                            <p:cond delay="0"/>
                                          </p:stCondLst>
                                        </p:cTn>
                                        <p:tgtEl>
                                          <p:spTgt spid="369"/>
                                        </p:tgtEl>
                                        <p:attrNameLst>
                                          <p:attrName>style.visibility</p:attrName>
                                        </p:attrNameLst>
                                      </p:cBhvr>
                                      <p:to>
                                        <p:strVal val="visible"/>
                                      </p:to>
                                    </p:set>
                                    <p:animEffect transition="in" filter="wipe(left)">
                                      <p:cBhvr>
                                        <p:cTn id="139" dur="500"/>
                                        <p:tgtEl>
                                          <p:spTgt spid="369"/>
                                        </p:tgtEl>
                                      </p:cBhvr>
                                    </p:animEffect>
                                  </p:childTnLst>
                                </p:cTn>
                              </p:par>
                            </p:childTnLst>
                          </p:cTn>
                        </p:par>
                        <p:par>
                          <p:cTn id="140" fill="hold">
                            <p:stCondLst>
                              <p:cond delay="17000"/>
                            </p:stCondLst>
                            <p:childTnLst>
                              <p:par>
                                <p:cTn id="141" presetID="22" presetClass="entr" presetSubtype="8" fill="hold" nodeType="afterEffect">
                                  <p:stCondLst>
                                    <p:cond delay="0"/>
                                  </p:stCondLst>
                                  <p:childTnLst>
                                    <p:set>
                                      <p:cBhvr>
                                        <p:cTn id="142" dur="1" fill="hold">
                                          <p:stCondLst>
                                            <p:cond delay="0"/>
                                          </p:stCondLst>
                                        </p:cTn>
                                        <p:tgtEl>
                                          <p:spTgt spid="373"/>
                                        </p:tgtEl>
                                        <p:attrNameLst>
                                          <p:attrName>style.visibility</p:attrName>
                                        </p:attrNameLst>
                                      </p:cBhvr>
                                      <p:to>
                                        <p:strVal val="visible"/>
                                      </p:to>
                                    </p:set>
                                    <p:animEffect transition="in" filter="wipe(left)">
                                      <p:cBhvr>
                                        <p:cTn id="143" dur="500"/>
                                        <p:tgtEl>
                                          <p:spTgt spid="373"/>
                                        </p:tgtEl>
                                      </p:cBhvr>
                                    </p:animEffect>
                                  </p:childTnLst>
                                </p:cTn>
                              </p:par>
                            </p:childTnLst>
                          </p:cTn>
                        </p:par>
                        <p:par>
                          <p:cTn id="144" fill="hold">
                            <p:stCondLst>
                              <p:cond delay="17500"/>
                            </p:stCondLst>
                            <p:childTnLst>
                              <p:par>
                                <p:cTn id="145" presetID="22" presetClass="entr" presetSubtype="8" fill="hold" grpId="0" nodeType="afterEffect">
                                  <p:stCondLst>
                                    <p:cond delay="0"/>
                                  </p:stCondLst>
                                  <p:childTnLst>
                                    <p:set>
                                      <p:cBhvr>
                                        <p:cTn id="146" dur="1" fill="hold">
                                          <p:stCondLst>
                                            <p:cond delay="0"/>
                                          </p:stCondLst>
                                        </p:cTn>
                                        <p:tgtEl>
                                          <p:spTgt spid="371"/>
                                        </p:tgtEl>
                                        <p:attrNameLst>
                                          <p:attrName>style.visibility</p:attrName>
                                        </p:attrNameLst>
                                      </p:cBhvr>
                                      <p:to>
                                        <p:strVal val="visible"/>
                                      </p:to>
                                    </p:set>
                                    <p:animEffect transition="in" filter="wipe(left)">
                                      <p:cBhvr>
                                        <p:cTn id="147" dur="500"/>
                                        <p:tgtEl>
                                          <p:spTgt spid="371"/>
                                        </p:tgtEl>
                                      </p:cBhvr>
                                    </p:animEffect>
                                  </p:childTnLst>
                                </p:cTn>
                              </p:par>
                            </p:childTnLst>
                          </p:cTn>
                        </p:par>
                        <p:par>
                          <p:cTn id="148" fill="hold">
                            <p:stCondLst>
                              <p:cond delay="18000"/>
                            </p:stCondLst>
                            <p:childTnLst>
                              <p:par>
                                <p:cTn id="149" presetID="22" presetClass="entr" presetSubtype="8" fill="hold" nodeType="afterEffect">
                                  <p:stCondLst>
                                    <p:cond delay="0"/>
                                  </p:stCondLst>
                                  <p:childTnLst>
                                    <p:set>
                                      <p:cBhvr>
                                        <p:cTn id="150" dur="1" fill="hold">
                                          <p:stCondLst>
                                            <p:cond delay="0"/>
                                          </p:stCondLst>
                                        </p:cTn>
                                        <p:tgtEl>
                                          <p:spTgt spid="375"/>
                                        </p:tgtEl>
                                        <p:attrNameLst>
                                          <p:attrName>style.visibility</p:attrName>
                                        </p:attrNameLst>
                                      </p:cBhvr>
                                      <p:to>
                                        <p:strVal val="visible"/>
                                      </p:to>
                                    </p:set>
                                    <p:animEffect transition="in" filter="wipe(left)">
                                      <p:cBhvr>
                                        <p:cTn id="151" dur="500"/>
                                        <p:tgtEl>
                                          <p:spTgt spid="375"/>
                                        </p:tgtEl>
                                      </p:cBhvr>
                                    </p:animEffect>
                                  </p:childTnLst>
                                </p:cTn>
                              </p:par>
                            </p:childTnLst>
                          </p:cTn>
                        </p:par>
                        <p:par>
                          <p:cTn id="152" fill="hold">
                            <p:stCondLst>
                              <p:cond delay="18500"/>
                            </p:stCondLst>
                            <p:childTnLst>
                              <p:par>
                                <p:cTn id="153" presetID="22" presetClass="entr" presetSubtype="8" fill="hold" grpId="0" nodeType="afterEffect">
                                  <p:stCondLst>
                                    <p:cond delay="0"/>
                                  </p:stCondLst>
                                  <p:childTnLst>
                                    <p:set>
                                      <p:cBhvr>
                                        <p:cTn id="154" dur="1" fill="hold">
                                          <p:stCondLst>
                                            <p:cond delay="0"/>
                                          </p:stCondLst>
                                        </p:cTn>
                                        <p:tgtEl>
                                          <p:spTgt spid="374"/>
                                        </p:tgtEl>
                                        <p:attrNameLst>
                                          <p:attrName>style.visibility</p:attrName>
                                        </p:attrNameLst>
                                      </p:cBhvr>
                                      <p:to>
                                        <p:strVal val="visible"/>
                                      </p:to>
                                    </p:set>
                                    <p:animEffect transition="in" filter="wipe(left)">
                                      <p:cBhvr>
                                        <p:cTn id="155" dur="500"/>
                                        <p:tgtEl>
                                          <p:spTgt spid="374"/>
                                        </p:tgtEl>
                                      </p:cBhvr>
                                    </p:animEffect>
                                  </p:childTnLst>
                                </p:cTn>
                              </p:par>
                            </p:childTnLst>
                          </p:cTn>
                        </p:par>
                        <p:par>
                          <p:cTn id="156" fill="hold">
                            <p:stCondLst>
                              <p:cond delay="19000"/>
                            </p:stCondLst>
                            <p:childTnLst>
                              <p:par>
                                <p:cTn id="157" presetID="22" presetClass="entr" presetSubtype="8" fill="hold" nodeType="afterEffect">
                                  <p:stCondLst>
                                    <p:cond delay="0"/>
                                  </p:stCondLst>
                                  <p:childTnLst>
                                    <p:set>
                                      <p:cBhvr>
                                        <p:cTn id="158" dur="1" fill="hold">
                                          <p:stCondLst>
                                            <p:cond delay="0"/>
                                          </p:stCondLst>
                                        </p:cTn>
                                        <p:tgtEl>
                                          <p:spTgt spid="377"/>
                                        </p:tgtEl>
                                        <p:attrNameLst>
                                          <p:attrName>style.visibility</p:attrName>
                                        </p:attrNameLst>
                                      </p:cBhvr>
                                      <p:to>
                                        <p:strVal val="visible"/>
                                      </p:to>
                                    </p:set>
                                    <p:animEffect transition="in" filter="wipe(left)">
                                      <p:cBhvr>
                                        <p:cTn id="159" dur="500"/>
                                        <p:tgtEl>
                                          <p:spTgt spid="377"/>
                                        </p:tgtEl>
                                      </p:cBhvr>
                                    </p:animEffect>
                                  </p:childTnLst>
                                </p:cTn>
                              </p:par>
                            </p:childTnLst>
                          </p:cTn>
                        </p:par>
                        <p:par>
                          <p:cTn id="160" fill="hold">
                            <p:stCondLst>
                              <p:cond delay="19500"/>
                            </p:stCondLst>
                            <p:childTnLst>
                              <p:par>
                                <p:cTn id="161" presetID="22" presetClass="entr" presetSubtype="8" fill="hold" grpId="0" nodeType="afterEffect">
                                  <p:stCondLst>
                                    <p:cond delay="0"/>
                                  </p:stCondLst>
                                  <p:childTnLst>
                                    <p:set>
                                      <p:cBhvr>
                                        <p:cTn id="162" dur="1" fill="hold">
                                          <p:stCondLst>
                                            <p:cond delay="0"/>
                                          </p:stCondLst>
                                        </p:cTn>
                                        <p:tgtEl>
                                          <p:spTgt spid="376"/>
                                        </p:tgtEl>
                                        <p:attrNameLst>
                                          <p:attrName>style.visibility</p:attrName>
                                        </p:attrNameLst>
                                      </p:cBhvr>
                                      <p:to>
                                        <p:strVal val="visible"/>
                                      </p:to>
                                    </p:set>
                                    <p:animEffect transition="in" filter="wipe(left)">
                                      <p:cBhvr>
                                        <p:cTn id="163" dur="500"/>
                                        <p:tgtEl>
                                          <p:spTgt spid="376"/>
                                        </p:tgtEl>
                                      </p:cBhvr>
                                    </p:animEffect>
                                  </p:childTnLst>
                                </p:cTn>
                              </p:par>
                            </p:childTnLst>
                          </p:cTn>
                        </p:par>
                        <p:par>
                          <p:cTn id="164" fill="hold">
                            <p:stCondLst>
                              <p:cond delay="20000"/>
                            </p:stCondLst>
                            <p:childTnLst>
                              <p:par>
                                <p:cTn id="165" presetID="22" presetClass="entr" presetSubtype="8" fill="hold" nodeType="afterEffect">
                                  <p:stCondLst>
                                    <p:cond delay="0"/>
                                  </p:stCondLst>
                                  <p:childTnLst>
                                    <p:set>
                                      <p:cBhvr>
                                        <p:cTn id="166" dur="1" fill="hold">
                                          <p:stCondLst>
                                            <p:cond delay="0"/>
                                          </p:stCondLst>
                                        </p:cTn>
                                        <p:tgtEl>
                                          <p:spTgt spid="378"/>
                                        </p:tgtEl>
                                        <p:attrNameLst>
                                          <p:attrName>style.visibility</p:attrName>
                                        </p:attrNameLst>
                                      </p:cBhvr>
                                      <p:to>
                                        <p:strVal val="visible"/>
                                      </p:to>
                                    </p:set>
                                    <p:animEffect transition="in" filter="wipe(left)">
                                      <p:cBhvr>
                                        <p:cTn id="167" dur="500"/>
                                        <p:tgtEl>
                                          <p:spTgt spid="378"/>
                                        </p:tgtEl>
                                      </p:cBhvr>
                                    </p:animEffect>
                                  </p:childTnLst>
                                </p:cTn>
                              </p:par>
                            </p:childTnLst>
                          </p:cTn>
                        </p:par>
                        <p:par>
                          <p:cTn id="168" fill="hold">
                            <p:stCondLst>
                              <p:cond delay="20500"/>
                            </p:stCondLst>
                            <p:childTnLst>
                              <p:par>
                                <p:cTn id="169" presetID="22" presetClass="entr" presetSubtype="8" fill="hold" grpId="0" nodeType="afterEffect">
                                  <p:stCondLst>
                                    <p:cond delay="0"/>
                                  </p:stCondLst>
                                  <p:childTnLst>
                                    <p:set>
                                      <p:cBhvr>
                                        <p:cTn id="170" dur="1" fill="hold">
                                          <p:stCondLst>
                                            <p:cond delay="0"/>
                                          </p:stCondLst>
                                        </p:cTn>
                                        <p:tgtEl>
                                          <p:spTgt spid="379"/>
                                        </p:tgtEl>
                                        <p:attrNameLst>
                                          <p:attrName>style.visibility</p:attrName>
                                        </p:attrNameLst>
                                      </p:cBhvr>
                                      <p:to>
                                        <p:strVal val="visible"/>
                                      </p:to>
                                    </p:set>
                                    <p:animEffect transition="in" filter="wipe(left)">
                                      <p:cBhvr>
                                        <p:cTn id="171" dur="500"/>
                                        <p:tgtEl>
                                          <p:spTgt spid="379"/>
                                        </p:tgtEl>
                                      </p:cBhvr>
                                    </p:animEffect>
                                  </p:childTnLst>
                                </p:cTn>
                              </p:par>
                            </p:childTnLst>
                          </p:cTn>
                        </p:par>
                        <p:par>
                          <p:cTn id="172" fill="hold">
                            <p:stCondLst>
                              <p:cond delay="21000"/>
                            </p:stCondLst>
                            <p:childTnLst>
                              <p:par>
                                <p:cTn id="173" presetID="22" presetClass="entr" presetSubtype="8" fill="hold" nodeType="afterEffect">
                                  <p:stCondLst>
                                    <p:cond delay="0"/>
                                  </p:stCondLst>
                                  <p:childTnLst>
                                    <p:set>
                                      <p:cBhvr>
                                        <p:cTn id="174" dur="1" fill="hold">
                                          <p:stCondLst>
                                            <p:cond delay="0"/>
                                          </p:stCondLst>
                                        </p:cTn>
                                        <p:tgtEl>
                                          <p:spTgt spid="381"/>
                                        </p:tgtEl>
                                        <p:attrNameLst>
                                          <p:attrName>style.visibility</p:attrName>
                                        </p:attrNameLst>
                                      </p:cBhvr>
                                      <p:to>
                                        <p:strVal val="visible"/>
                                      </p:to>
                                    </p:set>
                                    <p:animEffect transition="in" filter="wipe(left)">
                                      <p:cBhvr>
                                        <p:cTn id="175" dur="500"/>
                                        <p:tgtEl>
                                          <p:spTgt spid="381"/>
                                        </p:tgtEl>
                                      </p:cBhvr>
                                    </p:animEffect>
                                  </p:childTnLst>
                                </p:cTn>
                              </p:par>
                            </p:childTnLst>
                          </p:cTn>
                        </p:par>
                        <p:par>
                          <p:cTn id="176" fill="hold">
                            <p:stCondLst>
                              <p:cond delay="21500"/>
                            </p:stCondLst>
                            <p:childTnLst>
                              <p:par>
                                <p:cTn id="177" presetID="22" presetClass="entr" presetSubtype="8" fill="hold" grpId="0" nodeType="afterEffect">
                                  <p:stCondLst>
                                    <p:cond delay="0"/>
                                  </p:stCondLst>
                                  <p:childTnLst>
                                    <p:set>
                                      <p:cBhvr>
                                        <p:cTn id="178" dur="1" fill="hold">
                                          <p:stCondLst>
                                            <p:cond delay="0"/>
                                          </p:stCondLst>
                                        </p:cTn>
                                        <p:tgtEl>
                                          <p:spTgt spid="380"/>
                                        </p:tgtEl>
                                        <p:attrNameLst>
                                          <p:attrName>style.visibility</p:attrName>
                                        </p:attrNameLst>
                                      </p:cBhvr>
                                      <p:to>
                                        <p:strVal val="visible"/>
                                      </p:to>
                                    </p:set>
                                    <p:animEffect transition="in" filter="wipe(left)">
                                      <p:cBhvr>
                                        <p:cTn id="179" dur="500"/>
                                        <p:tgtEl>
                                          <p:spTgt spid="380"/>
                                        </p:tgtEl>
                                      </p:cBhvr>
                                    </p:animEffect>
                                  </p:childTnLst>
                                </p:cTn>
                              </p:par>
                            </p:childTnLst>
                          </p:cTn>
                        </p:par>
                        <p:par>
                          <p:cTn id="180" fill="hold">
                            <p:stCondLst>
                              <p:cond delay="22000"/>
                            </p:stCondLst>
                            <p:childTnLst>
                              <p:par>
                                <p:cTn id="181" presetID="22" presetClass="entr" presetSubtype="8" fill="hold" nodeType="afterEffect">
                                  <p:stCondLst>
                                    <p:cond delay="0"/>
                                  </p:stCondLst>
                                  <p:childTnLst>
                                    <p:set>
                                      <p:cBhvr>
                                        <p:cTn id="182" dur="1" fill="hold">
                                          <p:stCondLst>
                                            <p:cond delay="0"/>
                                          </p:stCondLst>
                                        </p:cTn>
                                        <p:tgtEl>
                                          <p:spTgt spid="383"/>
                                        </p:tgtEl>
                                        <p:attrNameLst>
                                          <p:attrName>style.visibility</p:attrName>
                                        </p:attrNameLst>
                                      </p:cBhvr>
                                      <p:to>
                                        <p:strVal val="visible"/>
                                      </p:to>
                                    </p:set>
                                    <p:animEffect transition="in" filter="wipe(left)">
                                      <p:cBhvr>
                                        <p:cTn id="183" dur="500"/>
                                        <p:tgtEl>
                                          <p:spTgt spid="383"/>
                                        </p:tgtEl>
                                      </p:cBhvr>
                                    </p:animEffect>
                                  </p:childTnLst>
                                </p:cTn>
                              </p:par>
                            </p:childTnLst>
                          </p:cTn>
                        </p:par>
                        <p:par>
                          <p:cTn id="184" fill="hold">
                            <p:stCondLst>
                              <p:cond delay="22500"/>
                            </p:stCondLst>
                            <p:childTnLst>
                              <p:par>
                                <p:cTn id="185" presetID="22" presetClass="entr" presetSubtype="8" fill="hold" grpId="0" nodeType="afterEffect">
                                  <p:stCondLst>
                                    <p:cond delay="0"/>
                                  </p:stCondLst>
                                  <p:childTnLst>
                                    <p:set>
                                      <p:cBhvr>
                                        <p:cTn id="186" dur="1" fill="hold">
                                          <p:stCondLst>
                                            <p:cond delay="0"/>
                                          </p:stCondLst>
                                        </p:cTn>
                                        <p:tgtEl>
                                          <p:spTgt spid="382"/>
                                        </p:tgtEl>
                                        <p:attrNameLst>
                                          <p:attrName>style.visibility</p:attrName>
                                        </p:attrNameLst>
                                      </p:cBhvr>
                                      <p:to>
                                        <p:strVal val="visible"/>
                                      </p:to>
                                    </p:set>
                                    <p:animEffect transition="in" filter="wipe(left)">
                                      <p:cBhvr>
                                        <p:cTn id="187" dur="500"/>
                                        <p:tgtEl>
                                          <p:spTgt spid="382"/>
                                        </p:tgtEl>
                                      </p:cBhvr>
                                    </p:animEffect>
                                  </p:childTnLst>
                                </p:cTn>
                              </p:par>
                            </p:childTnLst>
                          </p:cTn>
                        </p:par>
                        <p:par>
                          <p:cTn id="188" fill="hold">
                            <p:stCondLst>
                              <p:cond delay="23000"/>
                            </p:stCondLst>
                            <p:childTnLst>
                              <p:par>
                                <p:cTn id="189" presetID="22" presetClass="entr" presetSubtype="8" fill="hold" grpId="0" nodeType="afterEffect">
                                  <p:stCondLst>
                                    <p:cond delay="0"/>
                                  </p:stCondLst>
                                  <p:childTnLst>
                                    <p:set>
                                      <p:cBhvr>
                                        <p:cTn id="190" dur="1" fill="hold">
                                          <p:stCondLst>
                                            <p:cond delay="0"/>
                                          </p:stCondLst>
                                        </p:cTn>
                                        <p:tgtEl>
                                          <p:spTgt spid="384"/>
                                        </p:tgtEl>
                                        <p:attrNameLst>
                                          <p:attrName>style.visibility</p:attrName>
                                        </p:attrNameLst>
                                      </p:cBhvr>
                                      <p:to>
                                        <p:strVal val="visible"/>
                                      </p:to>
                                    </p:set>
                                    <p:animEffect transition="in" filter="wipe(left)">
                                      <p:cBhvr>
                                        <p:cTn id="191" dur="500"/>
                                        <p:tgtEl>
                                          <p:spTgt spid="384"/>
                                        </p:tgtEl>
                                      </p:cBhvr>
                                    </p:animEffect>
                                  </p:childTnLst>
                                </p:cTn>
                              </p:par>
                            </p:childTnLst>
                          </p:cTn>
                        </p:par>
                        <p:par>
                          <p:cTn id="192" fill="hold">
                            <p:stCondLst>
                              <p:cond delay="23500"/>
                            </p:stCondLst>
                            <p:childTnLst>
                              <p:par>
                                <p:cTn id="193" presetID="22" presetClass="entr" presetSubtype="8" fill="hold" nodeType="afterEffect">
                                  <p:stCondLst>
                                    <p:cond delay="0"/>
                                  </p:stCondLst>
                                  <p:childTnLst>
                                    <p:set>
                                      <p:cBhvr>
                                        <p:cTn id="194" dur="1" fill="hold">
                                          <p:stCondLst>
                                            <p:cond delay="0"/>
                                          </p:stCondLst>
                                        </p:cTn>
                                        <p:tgtEl>
                                          <p:spTgt spid="385"/>
                                        </p:tgtEl>
                                        <p:attrNameLst>
                                          <p:attrName>style.visibility</p:attrName>
                                        </p:attrNameLst>
                                      </p:cBhvr>
                                      <p:to>
                                        <p:strVal val="visible"/>
                                      </p:to>
                                    </p:set>
                                    <p:animEffect transition="in" filter="wipe(left)">
                                      <p:cBhvr>
                                        <p:cTn id="195" dur="500"/>
                                        <p:tgtEl>
                                          <p:spTgt spid="385"/>
                                        </p:tgtEl>
                                      </p:cBhvr>
                                    </p:animEffect>
                                  </p:childTnLst>
                                </p:cTn>
                              </p:par>
                            </p:childTnLst>
                          </p:cTn>
                        </p:par>
                        <p:par>
                          <p:cTn id="196" fill="hold">
                            <p:stCondLst>
                              <p:cond delay="24000"/>
                            </p:stCondLst>
                            <p:childTnLst>
                              <p:par>
                                <p:cTn id="197" presetID="22" presetClass="entr" presetSubtype="8" fill="hold" nodeType="afterEffect">
                                  <p:stCondLst>
                                    <p:cond delay="0"/>
                                  </p:stCondLst>
                                  <p:childTnLst>
                                    <p:set>
                                      <p:cBhvr>
                                        <p:cTn id="198" dur="1" fill="hold">
                                          <p:stCondLst>
                                            <p:cond delay="0"/>
                                          </p:stCondLst>
                                        </p:cTn>
                                        <p:tgtEl>
                                          <p:spTgt spid="386"/>
                                        </p:tgtEl>
                                        <p:attrNameLst>
                                          <p:attrName>style.visibility</p:attrName>
                                        </p:attrNameLst>
                                      </p:cBhvr>
                                      <p:to>
                                        <p:strVal val="visible"/>
                                      </p:to>
                                    </p:set>
                                    <p:animEffect transition="in" filter="wipe(left)">
                                      <p:cBhvr>
                                        <p:cTn id="199" dur="500"/>
                                        <p:tgtEl>
                                          <p:spTgt spid="386"/>
                                        </p:tgtEl>
                                      </p:cBhvr>
                                    </p:animEffect>
                                  </p:childTnLst>
                                </p:cTn>
                              </p:par>
                            </p:childTnLst>
                          </p:cTn>
                        </p:par>
                        <p:par>
                          <p:cTn id="200" fill="hold">
                            <p:stCondLst>
                              <p:cond delay="24500"/>
                            </p:stCondLst>
                            <p:childTnLst>
                              <p:par>
                                <p:cTn id="201" presetID="22" presetClass="entr" presetSubtype="8" fill="hold" grpId="0" nodeType="afterEffect">
                                  <p:stCondLst>
                                    <p:cond delay="0"/>
                                  </p:stCondLst>
                                  <p:childTnLst>
                                    <p:set>
                                      <p:cBhvr>
                                        <p:cTn id="202" dur="1" fill="hold">
                                          <p:stCondLst>
                                            <p:cond delay="0"/>
                                          </p:stCondLst>
                                        </p:cTn>
                                        <p:tgtEl>
                                          <p:spTgt spid="388"/>
                                        </p:tgtEl>
                                        <p:attrNameLst>
                                          <p:attrName>style.visibility</p:attrName>
                                        </p:attrNameLst>
                                      </p:cBhvr>
                                      <p:to>
                                        <p:strVal val="visible"/>
                                      </p:to>
                                    </p:set>
                                    <p:animEffect transition="in" filter="wipe(left)">
                                      <p:cBhvr>
                                        <p:cTn id="203" dur="500"/>
                                        <p:tgtEl>
                                          <p:spTgt spid="388"/>
                                        </p:tgtEl>
                                      </p:cBhvr>
                                    </p:animEffect>
                                  </p:childTnLst>
                                </p:cTn>
                              </p:par>
                            </p:childTnLst>
                          </p:cTn>
                        </p:par>
                        <p:par>
                          <p:cTn id="204" fill="hold">
                            <p:stCondLst>
                              <p:cond delay="25000"/>
                            </p:stCondLst>
                            <p:childTnLst>
                              <p:par>
                                <p:cTn id="205" presetID="22" presetClass="entr" presetSubtype="8" fill="hold" nodeType="afterEffect">
                                  <p:stCondLst>
                                    <p:cond delay="0"/>
                                  </p:stCondLst>
                                  <p:childTnLst>
                                    <p:set>
                                      <p:cBhvr>
                                        <p:cTn id="206" dur="1" fill="hold">
                                          <p:stCondLst>
                                            <p:cond delay="0"/>
                                          </p:stCondLst>
                                        </p:cTn>
                                        <p:tgtEl>
                                          <p:spTgt spid="390"/>
                                        </p:tgtEl>
                                        <p:attrNameLst>
                                          <p:attrName>style.visibility</p:attrName>
                                        </p:attrNameLst>
                                      </p:cBhvr>
                                      <p:to>
                                        <p:strVal val="visible"/>
                                      </p:to>
                                    </p:set>
                                    <p:animEffect transition="in" filter="wipe(left)">
                                      <p:cBhvr>
                                        <p:cTn id="207" dur="500"/>
                                        <p:tgtEl>
                                          <p:spTgt spid="390"/>
                                        </p:tgtEl>
                                      </p:cBhvr>
                                    </p:animEffect>
                                  </p:childTnLst>
                                </p:cTn>
                              </p:par>
                            </p:childTnLst>
                          </p:cTn>
                        </p:par>
                        <p:par>
                          <p:cTn id="208" fill="hold">
                            <p:stCondLst>
                              <p:cond delay="25500"/>
                            </p:stCondLst>
                            <p:childTnLst>
                              <p:par>
                                <p:cTn id="209" presetID="22" presetClass="entr" presetSubtype="8" fill="hold" grpId="0" nodeType="afterEffect">
                                  <p:stCondLst>
                                    <p:cond delay="0"/>
                                  </p:stCondLst>
                                  <p:childTnLst>
                                    <p:set>
                                      <p:cBhvr>
                                        <p:cTn id="210" dur="1" fill="hold">
                                          <p:stCondLst>
                                            <p:cond delay="0"/>
                                          </p:stCondLst>
                                        </p:cTn>
                                        <p:tgtEl>
                                          <p:spTgt spid="387"/>
                                        </p:tgtEl>
                                        <p:attrNameLst>
                                          <p:attrName>style.visibility</p:attrName>
                                        </p:attrNameLst>
                                      </p:cBhvr>
                                      <p:to>
                                        <p:strVal val="visible"/>
                                      </p:to>
                                    </p:set>
                                    <p:animEffect transition="in" filter="wipe(left)">
                                      <p:cBhvr>
                                        <p:cTn id="211" dur="500"/>
                                        <p:tgtEl>
                                          <p:spTgt spid="387"/>
                                        </p:tgtEl>
                                      </p:cBhvr>
                                    </p:animEffect>
                                  </p:childTnLst>
                                </p:cTn>
                              </p:par>
                            </p:childTnLst>
                          </p:cTn>
                        </p:par>
                        <p:par>
                          <p:cTn id="212" fill="hold">
                            <p:stCondLst>
                              <p:cond delay="26000"/>
                            </p:stCondLst>
                            <p:childTnLst>
                              <p:par>
                                <p:cTn id="213" presetID="22" presetClass="entr" presetSubtype="8" fill="hold" nodeType="afterEffect">
                                  <p:stCondLst>
                                    <p:cond delay="0"/>
                                  </p:stCondLst>
                                  <p:childTnLst>
                                    <p:set>
                                      <p:cBhvr>
                                        <p:cTn id="214" dur="1" fill="hold">
                                          <p:stCondLst>
                                            <p:cond delay="0"/>
                                          </p:stCondLst>
                                        </p:cTn>
                                        <p:tgtEl>
                                          <p:spTgt spid="391"/>
                                        </p:tgtEl>
                                        <p:attrNameLst>
                                          <p:attrName>style.visibility</p:attrName>
                                        </p:attrNameLst>
                                      </p:cBhvr>
                                      <p:to>
                                        <p:strVal val="visible"/>
                                      </p:to>
                                    </p:set>
                                    <p:animEffect transition="in" filter="wipe(left)">
                                      <p:cBhvr>
                                        <p:cTn id="215" dur="500"/>
                                        <p:tgtEl>
                                          <p:spTgt spid="391"/>
                                        </p:tgtEl>
                                      </p:cBhvr>
                                    </p:animEffect>
                                  </p:childTnLst>
                                </p:cTn>
                              </p:par>
                            </p:childTnLst>
                          </p:cTn>
                        </p:par>
                        <p:par>
                          <p:cTn id="216" fill="hold">
                            <p:stCondLst>
                              <p:cond delay="26500"/>
                            </p:stCondLst>
                            <p:childTnLst>
                              <p:par>
                                <p:cTn id="217" presetID="22" presetClass="entr" presetSubtype="8" fill="hold" grpId="0" nodeType="afterEffect">
                                  <p:stCondLst>
                                    <p:cond delay="0"/>
                                  </p:stCondLst>
                                  <p:childTnLst>
                                    <p:set>
                                      <p:cBhvr>
                                        <p:cTn id="218" dur="1" fill="hold">
                                          <p:stCondLst>
                                            <p:cond delay="0"/>
                                          </p:stCondLst>
                                        </p:cTn>
                                        <p:tgtEl>
                                          <p:spTgt spid="389"/>
                                        </p:tgtEl>
                                        <p:attrNameLst>
                                          <p:attrName>style.visibility</p:attrName>
                                        </p:attrNameLst>
                                      </p:cBhvr>
                                      <p:to>
                                        <p:strVal val="visible"/>
                                      </p:to>
                                    </p:set>
                                    <p:animEffect transition="in" filter="wipe(left)">
                                      <p:cBhvr>
                                        <p:cTn id="219" dur="500"/>
                                        <p:tgtEl>
                                          <p:spTgt spid="389"/>
                                        </p:tgtEl>
                                      </p:cBhvr>
                                    </p:animEffect>
                                  </p:childTnLst>
                                </p:cTn>
                              </p:par>
                            </p:childTnLst>
                          </p:cTn>
                        </p:par>
                        <p:par>
                          <p:cTn id="220" fill="hold">
                            <p:stCondLst>
                              <p:cond delay="27000"/>
                            </p:stCondLst>
                            <p:childTnLst>
                              <p:par>
                                <p:cTn id="221" presetID="22" presetClass="entr" presetSubtype="8" fill="hold" nodeType="afterEffect">
                                  <p:stCondLst>
                                    <p:cond delay="0"/>
                                  </p:stCondLst>
                                  <p:childTnLst>
                                    <p:set>
                                      <p:cBhvr>
                                        <p:cTn id="222" dur="1" fill="hold">
                                          <p:stCondLst>
                                            <p:cond delay="0"/>
                                          </p:stCondLst>
                                        </p:cTn>
                                        <p:tgtEl>
                                          <p:spTgt spid="393"/>
                                        </p:tgtEl>
                                        <p:attrNameLst>
                                          <p:attrName>style.visibility</p:attrName>
                                        </p:attrNameLst>
                                      </p:cBhvr>
                                      <p:to>
                                        <p:strVal val="visible"/>
                                      </p:to>
                                    </p:set>
                                    <p:animEffect transition="in" filter="wipe(left)">
                                      <p:cBhvr>
                                        <p:cTn id="223" dur="500"/>
                                        <p:tgtEl>
                                          <p:spTgt spid="393"/>
                                        </p:tgtEl>
                                      </p:cBhvr>
                                    </p:animEffect>
                                  </p:childTnLst>
                                </p:cTn>
                              </p:par>
                            </p:childTnLst>
                          </p:cTn>
                        </p:par>
                        <p:par>
                          <p:cTn id="224" fill="hold">
                            <p:stCondLst>
                              <p:cond delay="27500"/>
                            </p:stCondLst>
                            <p:childTnLst>
                              <p:par>
                                <p:cTn id="225" presetID="22" presetClass="entr" presetSubtype="8" fill="hold" grpId="0" nodeType="afterEffect">
                                  <p:stCondLst>
                                    <p:cond delay="0"/>
                                  </p:stCondLst>
                                  <p:childTnLst>
                                    <p:set>
                                      <p:cBhvr>
                                        <p:cTn id="226" dur="1" fill="hold">
                                          <p:stCondLst>
                                            <p:cond delay="0"/>
                                          </p:stCondLst>
                                        </p:cTn>
                                        <p:tgtEl>
                                          <p:spTgt spid="392"/>
                                        </p:tgtEl>
                                        <p:attrNameLst>
                                          <p:attrName>style.visibility</p:attrName>
                                        </p:attrNameLst>
                                      </p:cBhvr>
                                      <p:to>
                                        <p:strVal val="visible"/>
                                      </p:to>
                                    </p:set>
                                    <p:animEffect transition="in" filter="wipe(left)">
                                      <p:cBhvr>
                                        <p:cTn id="227" dur="500"/>
                                        <p:tgtEl>
                                          <p:spTgt spid="392"/>
                                        </p:tgtEl>
                                      </p:cBhvr>
                                    </p:animEffect>
                                  </p:childTnLst>
                                </p:cTn>
                              </p:par>
                            </p:childTnLst>
                          </p:cTn>
                        </p:par>
                        <p:par>
                          <p:cTn id="228" fill="hold">
                            <p:stCondLst>
                              <p:cond delay="28000"/>
                            </p:stCondLst>
                            <p:childTnLst>
                              <p:par>
                                <p:cTn id="229" presetID="22" presetClass="entr" presetSubtype="8" fill="hold" nodeType="afterEffect">
                                  <p:stCondLst>
                                    <p:cond delay="0"/>
                                  </p:stCondLst>
                                  <p:childTnLst>
                                    <p:set>
                                      <p:cBhvr>
                                        <p:cTn id="230" dur="1" fill="hold">
                                          <p:stCondLst>
                                            <p:cond delay="0"/>
                                          </p:stCondLst>
                                        </p:cTn>
                                        <p:tgtEl>
                                          <p:spTgt spid="395"/>
                                        </p:tgtEl>
                                        <p:attrNameLst>
                                          <p:attrName>style.visibility</p:attrName>
                                        </p:attrNameLst>
                                      </p:cBhvr>
                                      <p:to>
                                        <p:strVal val="visible"/>
                                      </p:to>
                                    </p:set>
                                    <p:animEffect transition="in" filter="wipe(left)">
                                      <p:cBhvr>
                                        <p:cTn id="231" dur="500"/>
                                        <p:tgtEl>
                                          <p:spTgt spid="395"/>
                                        </p:tgtEl>
                                      </p:cBhvr>
                                    </p:animEffect>
                                  </p:childTnLst>
                                </p:cTn>
                              </p:par>
                            </p:childTnLst>
                          </p:cTn>
                        </p:par>
                        <p:par>
                          <p:cTn id="232" fill="hold">
                            <p:stCondLst>
                              <p:cond delay="28500"/>
                            </p:stCondLst>
                            <p:childTnLst>
                              <p:par>
                                <p:cTn id="233" presetID="22" presetClass="entr" presetSubtype="8" fill="hold" grpId="0" nodeType="afterEffect">
                                  <p:stCondLst>
                                    <p:cond delay="0"/>
                                  </p:stCondLst>
                                  <p:childTnLst>
                                    <p:set>
                                      <p:cBhvr>
                                        <p:cTn id="234" dur="1" fill="hold">
                                          <p:stCondLst>
                                            <p:cond delay="0"/>
                                          </p:stCondLst>
                                        </p:cTn>
                                        <p:tgtEl>
                                          <p:spTgt spid="394"/>
                                        </p:tgtEl>
                                        <p:attrNameLst>
                                          <p:attrName>style.visibility</p:attrName>
                                        </p:attrNameLst>
                                      </p:cBhvr>
                                      <p:to>
                                        <p:strVal val="visible"/>
                                      </p:to>
                                    </p:set>
                                    <p:animEffect transition="in" filter="wipe(left)">
                                      <p:cBhvr>
                                        <p:cTn id="235" dur="500"/>
                                        <p:tgtEl>
                                          <p:spTgt spid="394"/>
                                        </p:tgtEl>
                                      </p:cBhvr>
                                    </p:animEffect>
                                  </p:childTnLst>
                                </p:cTn>
                              </p:par>
                            </p:childTnLst>
                          </p:cTn>
                        </p:par>
                        <p:par>
                          <p:cTn id="236" fill="hold">
                            <p:stCondLst>
                              <p:cond delay="29000"/>
                            </p:stCondLst>
                            <p:childTnLst>
                              <p:par>
                                <p:cTn id="237" presetID="22" presetClass="entr" presetSubtype="8" fill="hold" nodeType="afterEffect">
                                  <p:stCondLst>
                                    <p:cond delay="0"/>
                                  </p:stCondLst>
                                  <p:childTnLst>
                                    <p:set>
                                      <p:cBhvr>
                                        <p:cTn id="238" dur="1" fill="hold">
                                          <p:stCondLst>
                                            <p:cond delay="0"/>
                                          </p:stCondLst>
                                        </p:cTn>
                                        <p:tgtEl>
                                          <p:spTgt spid="396"/>
                                        </p:tgtEl>
                                        <p:attrNameLst>
                                          <p:attrName>style.visibility</p:attrName>
                                        </p:attrNameLst>
                                      </p:cBhvr>
                                      <p:to>
                                        <p:strVal val="visible"/>
                                      </p:to>
                                    </p:set>
                                    <p:animEffect transition="in" filter="wipe(left)">
                                      <p:cBhvr>
                                        <p:cTn id="239" dur="500"/>
                                        <p:tgtEl>
                                          <p:spTgt spid="396"/>
                                        </p:tgtEl>
                                      </p:cBhvr>
                                    </p:animEffect>
                                  </p:childTnLst>
                                </p:cTn>
                              </p:par>
                            </p:childTnLst>
                          </p:cTn>
                        </p:par>
                        <p:par>
                          <p:cTn id="240" fill="hold">
                            <p:stCondLst>
                              <p:cond delay="29500"/>
                            </p:stCondLst>
                            <p:childTnLst>
                              <p:par>
                                <p:cTn id="241" presetID="22" presetClass="entr" presetSubtype="8" fill="hold" grpId="0" nodeType="afterEffect">
                                  <p:stCondLst>
                                    <p:cond delay="0"/>
                                  </p:stCondLst>
                                  <p:childTnLst>
                                    <p:set>
                                      <p:cBhvr>
                                        <p:cTn id="242" dur="1" fill="hold">
                                          <p:stCondLst>
                                            <p:cond delay="0"/>
                                          </p:stCondLst>
                                        </p:cTn>
                                        <p:tgtEl>
                                          <p:spTgt spid="397"/>
                                        </p:tgtEl>
                                        <p:attrNameLst>
                                          <p:attrName>style.visibility</p:attrName>
                                        </p:attrNameLst>
                                      </p:cBhvr>
                                      <p:to>
                                        <p:strVal val="visible"/>
                                      </p:to>
                                    </p:set>
                                    <p:animEffect transition="in" filter="wipe(left)">
                                      <p:cBhvr>
                                        <p:cTn id="243" dur="500"/>
                                        <p:tgtEl>
                                          <p:spTgt spid="397"/>
                                        </p:tgtEl>
                                      </p:cBhvr>
                                    </p:animEffect>
                                  </p:childTnLst>
                                </p:cTn>
                              </p:par>
                            </p:childTnLst>
                          </p:cTn>
                        </p:par>
                        <p:par>
                          <p:cTn id="244" fill="hold">
                            <p:stCondLst>
                              <p:cond delay="30000"/>
                            </p:stCondLst>
                            <p:childTnLst>
                              <p:par>
                                <p:cTn id="245" presetID="22" presetClass="entr" presetSubtype="8" fill="hold" nodeType="afterEffect">
                                  <p:stCondLst>
                                    <p:cond delay="0"/>
                                  </p:stCondLst>
                                  <p:childTnLst>
                                    <p:set>
                                      <p:cBhvr>
                                        <p:cTn id="246" dur="1" fill="hold">
                                          <p:stCondLst>
                                            <p:cond delay="0"/>
                                          </p:stCondLst>
                                        </p:cTn>
                                        <p:tgtEl>
                                          <p:spTgt spid="399"/>
                                        </p:tgtEl>
                                        <p:attrNameLst>
                                          <p:attrName>style.visibility</p:attrName>
                                        </p:attrNameLst>
                                      </p:cBhvr>
                                      <p:to>
                                        <p:strVal val="visible"/>
                                      </p:to>
                                    </p:set>
                                    <p:animEffect transition="in" filter="wipe(left)">
                                      <p:cBhvr>
                                        <p:cTn id="247" dur="500"/>
                                        <p:tgtEl>
                                          <p:spTgt spid="399"/>
                                        </p:tgtEl>
                                      </p:cBhvr>
                                    </p:animEffect>
                                  </p:childTnLst>
                                </p:cTn>
                              </p:par>
                            </p:childTnLst>
                          </p:cTn>
                        </p:par>
                        <p:par>
                          <p:cTn id="248" fill="hold">
                            <p:stCondLst>
                              <p:cond delay="30500"/>
                            </p:stCondLst>
                            <p:childTnLst>
                              <p:par>
                                <p:cTn id="249" presetID="22" presetClass="entr" presetSubtype="8" fill="hold" nodeType="afterEffect">
                                  <p:stCondLst>
                                    <p:cond delay="0"/>
                                  </p:stCondLst>
                                  <p:childTnLst>
                                    <p:set>
                                      <p:cBhvr>
                                        <p:cTn id="250" dur="1" fill="hold">
                                          <p:stCondLst>
                                            <p:cond delay="0"/>
                                          </p:stCondLst>
                                        </p:cTn>
                                        <p:tgtEl>
                                          <p:spTgt spid="401"/>
                                        </p:tgtEl>
                                        <p:attrNameLst>
                                          <p:attrName>style.visibility</p:attrName>
                                        </p:attrNameLst>
                                      </p:cBhvr>
                                      <p:to>
                                        <p:strVal val="visible"/>
                                      </p:to>
                                    </p:set>
                                    <p:animEffect transition="in" filter="wipe(left)">
                                      <p:cBhvr>
                                        <p:cTn id="251" dur="500"/>
                                        <p:tgtEl>
                                          <p:spTgt spid="401"/>
                                        </p:tgtEl>
                                      </p:cBhvr>
                                    </p:animEffect>
                                  </p:childTnLst>
                                </p:cTn>
                              </p:par>
                            </p:childTnLst>
                          </p:cTn>
                        </p:par>
                        <p:par>
                          <p:cTn id="252" fill="hold">
                            <p:stCondLst>
                              <p:cond delay="31000"/>
                            </p:stCondLst>
                            <p:childTnLst>
                              <p:par>
                                <p:cTn id="253" presetID="22" presetClass="entr" presetSubtype="8" fill="hold" grpId="0" nodeType="afterEffect">
                                  <p:stCondLst>
                                    <p:cond delay="0"/>
                                  </p:stCondLst>
                                  <p:childTnLst>
                                    <p:set>
                                      <p:cBhvr>
                                        <p:cTn id="254" dur="1" fill="hold">
                                          <p:stCondLst>
                                            <p:cond delay="0"/>
                                          </p:stCondLst>
                                        </p:cTn>
                                        <p:tgtEl>
                                          <p:spTgt spid="402"/>
                                        </p:tgtEl>
                                        <p:attrNameLst>
                                          <p:attrName>style.visibility</p:attrName>
                                        </p:attrNameLst>
                                      </p:cBhvr>
                                      <p:to>
                                        <p:strVal val="visible"/>
                                      </p:to>
                                    </p:set>
                                    <p:animEffect transition="in" filter="wipe(left)">
                                      <p:cBhvr>
                                        <p:cTn id="255" dur="500"/>
                                        <p:tgtEl>
                                          <p:spTgt spid="402"/>
                                        </p:tgtEl>
                                      </p:cBhvr>
                                    </p:animEffect>
                                  </p:childTnLst>
                                </p:cTn>
                              </p:par>
                            </p:childTnLst>
                          </p:cTn>
                        </p:par>
                        <p:par>
                          <p:cTn id="256" fill="hold">
                            <p:stCondLst>
                              <p:cond delay="31500"/>
                            </p:stCondLst>
                            <p:childTnLst>
                              <p:par>
                                <p:cTn id="257" presetID="22" presetClass="entr" presetSubtype="8" fill="hold" nodeType="afterEffect">
                                  <p:stCondLst>
                                    <p:cond delay="0"/>
                                  </p:stCondLst>
                                  <p:childTnLst>
                                    <p:set>
                                      <p:cBhvr>
                                        <p:cTn id="258" dur="1" fill="hold">
                                          <p:stCondLst>
                                            <p:cond delay="0"/>
                                          </p:stCondLst>
                                        </p:cTn>
                                        <p:tgtEl>
                                          <p:spTgt spid="403"/>
                                        </p:tgtEl>
                                        <p:attrNameLst>
                                          <p:attrName>style.visibility</p:attrName>
                                        </p:attrNameLst>
                                      </p:cBhvr>
                                      <p:to>
                                        <p:strVal val="visible"/>
                                      </p:to>
                                    </p:set>
                                    <p:animEffect transition="in" filter="wipe(left)">
                                      <p:cBhvr>
                                        <p:cTn id="259" dur="500"/>
                                        <p:tgtEl>
                                          <p:spTgt spid="403"/>
                                        </p:tgtEl>
                                      </p:cBhvr>
                                    </p:animEffect>
                                  </p:childTnLst>
                                </p:cTn>
                              </p:par>
                            </p:childTnLst>
                          </p:cTn>
                        </p:par>
                        <p:par>
                          <p:cTn id="260" fill="hold">
                            <p:stCondLst>
                              <p:cond delay="32000"/>
                            </p:stCondLst>
                            <p:childTnLst>
                              <p:par>
                                <p:cTn id="261" presetID="22" presetClass="entr" presetSubtype="8" fill="hold" nodeType="afterEffect">
                                  <p:stCondLst>
                                    <p:cond delay="0"/>
                                  </p:stCondLst>
                                  <p:childTnLst>
                                    <p:set>
                                      <p:cBhvr>
                                        <p:cTn id="262" dur="1" fill="hold">
                                          <p:stCondLst>
                                            <p:cond delay="0"/>
                                          </p:stCondLst>
                                        </p:cTn>
                                        <p:tgtEl>
                                          <p:spTgt spid="404"/>
                                        </p:tgtEl>
                                        <p:attrNameLst>
                                          <p:attrName>style.visibility</p:attrName>
                                        </p:attrNameLst>
                                      </p:cBhvr>
                                      <p:to>
                                        <p:strVal val="visible"/>
                                      </p:to>
                                    </p:set>
                                    <p:animEffect transition="in" filter="wipe(left)">
                                      <p:cBhvr>
                                        <p:cTn id="263" dur="500"/>
                                        <p:tgtEl>
                                          <p:spTgt spid="404"/>
                                        </p:tgtEl>
                                      </p:cBhvr>
                                    </p:animEffect>
                                  </p:childTnLst>
                                </p:cTn>
                              </p:par>
                            </p:childTnLst>
                          </p:cTn>
                        </p:par>
                        <p:par>
                          <p:cTn id="264" fill="hold">
                            <p:stCondLst>
                              <p:cond delay="32500"/>
                            </p:stCondLst>
                            <p:childTnLst>
                              <p:par>
                                <p:cTn id="265" presetID="22" presetClass="entr" presetSubtype="8" fill="hold" nodeType="afterEffect">
                                  <p:stCondLst>
                                    <p:cond delay="0"/>
                                  </p:stCondLst>
                                  <p:childTnLst>
                                    <p:set>
                                      <p:cBhvr>
                                        <p:cTn id="266" dur="1" fill="hold">
                                          <p:stCondLst>
                                            <p:cond delay="0"/>
                                          </p:stCondLst>
                                        </p:cTn>
                                        <p:tgtEl>
                                          <p:spTgt spid="405"/>
                                        </p:tgtEl>
                                        <p:attrNameLst>
                                          <p:attrName>style.visibility</p:attrName>
                                        </p:attrNameLst>
                                      </p:cBhvr>
                                      <p:to>
                                        <p:strVal val="visible"/>
                                      </p:to>
                                    </p:set>
                                    <p:animEffect transition="in" filter="wipe(left)">
                                      <p:cBhvr>
                                        <p:cTn id="267" dur="500"/>
                                        <p:tgtEl>
                                          <p:spTgt spid="405"/>
                                        </p:tgtEl>
                                      </p:cBhvr>
                                    </p:animEffect>
                                  </p:childTnLst>
                                </p:cTn>
                              </p:par>
                            </p:childTnLst>
                          </p:cTn>
                        </p:par>
                        <p:par>
                          <p:cTn id="268" fill="hold">
                            <p:stCondLst>
                              <p:cond delay="33000"/>
                            </p:stCondLst>
                            <p:childTnLst>
                              <p:par>
                                <p:cTn id="269" presetID="22" presetClass="entr" presetSubtype="8" fill="hold" nodeType="afterEffect">
                                  <p:stCondLst>
                                    <p:cond delay="0"/>
                                  </p:stCondLst>
                                  <p:childTnLst>
                                    <p:set>
                                      <p:cBhvr>
                                        <p:cTn id="270" dur="1" fill="hold">
                                          <p:stCondLst>
                                            <p:cond delay="0"/>
                                          </p:stCondLst>
                                        </p:cTn>
                                        <p:tgtEl>
                                          <p:spTgt spid="406"/>
                                        </p:tgtEl>
                                        <p:attrNameLst>
                                          <p:attrName>style.visibility</p:attrName>
                                        </p:attrNameLst>
                                      </p:cBhvr>
                                      <p:to>
                                        <p:strVal val="visible"/>
                                      </p:to>
                                    </p:set>
                                    <p:animEffect transition="in" filter="wipe(left)">
                                      <p:cBhvr>
                                        <p:cTn id="271" dur="500"/>
                                        <p:tgtEl>
                                          <p:spTgt spid="406"/>
                                        </p:tgtEl>
                                      </p:cBhvr>
                                    </p:animEffect>
                                  </p:childTnLst>
                                </p:cTn>
                              </p:par>
                            </p:childTnLst>
                          </p:cTn>
                        </p:par>
                        <p:par>
                          <p:cTn id="272" fill="hold">
                            <p:stCondLst>
                              <p:cond delay="33500"/>
                            </p:stCondLst>
                            <p:childTnLst>
                              <p:par>
                                <p:cTn id="273" presetID="22" presetClass="entr" presetSubtype="8" fill="hold" nodeType="afterEffect">
                                  <p:stCondLst>
                                    <p:cond delay="0"/>
                                  </p:stCondLst>
                                  <p:childTnLst>
                                    <p:set>
                                      <p:cBhvr>
                                        <p:cTn id="274" dur="1" fill="hold">
                                          <p:stCondLst>
                                            <p:cond delay="0"/>
                                          </p:stCondLst>
                                        </p:cTn>
                                        <p:tgtEl>
                                          <p:spTgt spid="407"/>
                                        </p:tgtEl>
                                        <p:attrNameLst>
                                          <p:attrName>style.visibility</p:attrName>
                                        </p:attrNameLst>
                                      </p:cBhvr>
                                      <p:to>
                                        <p:strVal val="visible"/>
                                      </p:to>
                                    </p:set>
                                    <p:animEffect transition="in" filter="wipe(left)">
                                      <p:cBhvr>
                                        <p:cTn id="275" dur="500"/>
                                        <p:tgtEl>
                                          <p:spTgt spid="407"/>
                                        </p:tgtEl>
                                      </p:cBhvr>
                                    </p:animEffect>
                                  </p:childTnLst>
                                </p:cTn>
                              </p:par>
                            </p:childTnLst>
                          </p:cTn>
                        </p:par>
                        <p:par>
                          <p:cTn id="276" fill="hold">
                            <p:stCondLst>
                              <p:cond delay="34000"/>
                            </p:stCondLst>
                            <p:childTnLst>
                              <p:par>
                                <p:cTn id="277" presetID="22" presetClass="entr" presetSubtype="8" fill="hold" nodeType="afterEffect">
                                  <p:stCondLst>
                                    <p:cond delay="0"/>
                                  </p:stCondLst>
                                  <p:childTnLst>
                                    <p:set>
                                      <p:cBhvr>
                                        <p:cTn id="278" dur="1" fill="hold">
                                          <p:stCondLst>
                                            <p:cond delay="0"/>
                                          </p:stCondLst>
                                        </p:cTn>
                                        <p:tgtEl>
                                          <p:spTgt spid="408"/>
                                        </p:tgtEl>
                                        <p:attrNameLst>
                                          <p:attrName>style.visibility</p:attrName>
                                        </p:attrNameLst>
                                      </p:cBhvr>
                                      <p:to>
                                        <p:strVal val="visible"/>
                                      </p:to>
                                    </p:set>
                                    <p:animEffect transition="in" filter="wipe(left)">
                                      <p:cBhvr>
                                        <p:cTn id="279" dur="500"/>
                                        <p:tgtEl>
                                          <p:spTgt spid="408"/>
                                        </p:tgtEl>
                                      </p:cBhvr>
                                    </p:animEffect>
                                  </p:childTnLst>
                                </p:cTn>
                              </p:par>
                            </p:childTnLst>
                          </p:cTn>
                        </p:par>
                        <p:par>
                          <p:cTn id="280" fill="hold">
                            <p:stCondLst>
                              <p:cond delay="34500"/>
                            </p:stCondLst>
                            <p:childTnLst>
                              <p:par>
                                <p:cTn id="281" presetID="22" presetClass="entr" presetSubtype="8" fill="hold" grpId="0" nodeType="afterEffect">
                                  <p:stCondLst>
                                    <p:cond delay="0"/>
                                  </p:stCondLst>
                                  <p:childTnLst>
                                    <p:set>
                                      <p:cBhvr>
                                        <p:cTn id="282" dur="1" fill="hold">
                                          <p:stCondLst>
                                            <p:cond delay="0"/>
                                          </p:stCondLst>
                                        </p:cTn>
                                        <p:tgtEl>
                                          <p:spTgt spid="409"/>
                                        </p:tgtEl>
                                        <p:attrNameLst>
                                          <p:attrName>style.visibility</p:attrName>
                                        </p:attrNameLst>
                                      </p:cBhvr>
                                      <p:to>
                                        <p:strVal val="visible"/>
                                      </p:to>
                                    </p:set>
                                    <p:animEffect transition="in" filter="wipe(left)">
                                      <p:cBhvr>
                                        <p:cTn id="283" dur="500"/>
                                        <p:tgtEl>
                                          <p:spTgt spid="409"/>
                                        </p:tgtEl>
                                      </p:cBhvr>
                                    </p:animEffect>
                                  </p:childTnLst>
                                </p:cTn>
                              </p:par>
                            </p:childTnLst>
                          </p:cTn>
                        </p:par>
                        <p:par>
                          <p:cTn id="284" fill="hold">
                            <p:stCondLst>
                              <p:cond delay="35000"/>
                            </p:stCondLst>
                            <p:childTnLst>
                              <p:par>
                                <p:cTn id="285" presetID="22" presetClass="entr" presetSubtype="8" fill="hold" nodeType="afterEffect">
                                  <p:stCondLst>
                                    <p:cond delay="0"/>
                                  </p:stCondLst>
                                  <p:childTnLst>
                                    <p:set>
                                      <p:cBhvr>
                                        <p:cTn id="286" dur="1" fill="hold">
                                          <p:stCondLst>
                                            <p:cond delay="0"/>
                                          </p:stCondLst>
                                        </p:cTn>
                                        <p:tgtEl>
                                          <p:spTgt spid="410"/>
                                        </p:tgtEl>
                                        <p:attrNameLst>
                                          <p:attrName>style.visibility</p:attrName>
                                        </p:attrNameLst>
                                      </p:cBhvr>
                                      <p:to>
                                        <p:strVal val="visible"/>
                                      </p:to>
                                    </p:set>
                                    <p:animEffect transition="in" filter="wipe(left)">
                                      <p:cBhvr>
                                        <p:cTn id="287" dur="500"/>
                                        <p:tgtEl>
                                          <p:spTgt spid="410"/>
                                        </p:tgtEl>
                                      </p:cBhvr>
                                    </p:animEffect>
                                  </p:childTnLst>
                                </p:cTn>
                              </p:par>
                            </p:childTnLst>
                          </p:cTn>
                        </p:par>
                        <p:par>
                          <p:cTn id="288" fill="hold">
                            <p:stCondLst>
                              <p:cond delay="35500"/>
                            </p:stCondLst>
                            <p:childTnLst>
                              <p:par>
                                <p:cTn id="289" presetID="22" presetClass="entr" presetSubtype="8" fill="hold" nodeType="afterEffect">
                                  <p:stCondLst>
                                    <p:cond delay="0"/>
                                  </p:stCondLst>
                                  <p:childTnLst>
                                    <p:set>
                                      <p:cBhvr>
                                        <p:cTn id="290" dur="1" fill="hold">
                                          <p:stCondLst>
                                            <p:cond delay="0"/>
                                          </p:stCondLst>
                                        </p:cTn>
                                        <p:tgtEl>
                                          <p:spTgt spid="412"/>
                                        </p:tgtEl>
                                        <p:attrNameLst>
                                          <p:attrName>style.visibility</p:attrName>
                                        </p:attrNameLst>
                                      </p:cBhvr>
                                      <p:to>
                                        <p:strVal val="visible"/>
                                      </p:to>
                                    </p:set>
                                    <p:animEffect transition="in" filter="wipe(left)">
                                      <p:cBhvr>
                                        <p:cTn id="291" dur="500"/>
                                        <p:tgtEl>
                                          <p:spTgt spid="412"/>
                                        </p:tgtEl>
                                      </p:cBhvr>
                                    </p:animEffect>
                                  </p:childTnLst>
                                </p:cTn>
                              </p:par>
                            </p:childTnLst>
                          </p:cTn>
                        </p:par>
                        <p:par>
                          <p:cTn id="292" fill="hold">
                            <p:stCondLst>
                              <p:cond delay="36000"/>
                            </p:stCondLst>
                            <p:childTnLst>
                              <p:par>
                                <p:cTn id="293" presetID="22" presetClass="entr" presetSubtype="8" fill="hold" grpId="0" nodeType="afterEffect">
                                  <p:stCondLst>
                                    <p:cond delay="0"/>
                                  </p:stCondLst>
                                  <p:childTnLst>
                                    <p:set>
                                      <p:cBhvr>
                                        <p:cTn id="294" dur="1" fill="hold">
                                          <p:stCondLst>
                                            <p:cond delay="0"/>
                                          </p:stCondLst>
                                        </p:cTn>
                                        <p:tgtEl>
                                          <p:spTgt spid="413"/>
                                        </p:tgtEl>
                                        <p:attrNameLst>
                                          <p:attrName>style.visibility</p:attrName>
                                        </p:attrNameLst>
                                      </p:cBhvr>
                                      <p:to>
                                        <p:strVal val="visible"/>
                                      </p:to>
                                    </p:set>
                                    <p:animEffect transition="in" filter="wipe(left)">
                                      <p:cBhvr>
                                        <p:cTn id="295" dur="500"/>
                                        <p:tgtEl>
                                          <p:spTgt spid="413"/>
                                        </p:tgtEl>
                                      </p:cBhvr>
                                    </p:animEffect>
                                  </p:childTnLst>
                                </p:cTn>
                              </p:par>
                            </p:childTnLst>
                          </p:cTn>
                        </p:par>
                        <p:par>
                          <p:cTn id="296" fill="hold">
                            <p:stCondLst>
                              <p:cond delay="36500"/>
                            </p:stCondLst>
                            <p:childTnLst>
                              <p:par>
                                <p:cTn id="297" presetID="22" presetClass="entr" presetSubtype="8" fill="hold" nodeType="afterEffect">
                                  <p:stCondLst>
                                    <p:cond delay="0"/>
                                  </p:stCondLst>
                                  <p:childTnLst>
                                    <p:set>
                                      <p:cBhvr>
                                        <p:cTn id="298" dur="1" fill="hold">
                                          <p:stCondLst>
                                            <p:cond delay="0"/>
                                          </p:stCondLst>
                                        </p:cTn>
                                        <p:tgtEl>
                                          <p:spTgt spid="415"/>
                                        </p:tgtEl>
                                        <p:attrNameLst>
                                          <p:attrName>style.visibility</p:attrName>
                                        </p:attrNameLst>
                                      </p:cBhvr>
                                      <p:to>
                                        <p:strVal val="visible"/>
                                      </p:to>
                                    </p:set>
                                    <p:animEffect transition="in" filter="wipe(left)">
                                      <p:cBhvr>
                                        <p:cTn id="299" dur="500"/>
                                        <p:tgtEl>
                                          <p:spTgt spid="415"/>
                                        </p:tgtEl>
                                      </p:cBhvr>
                                    </p:animEffect>
                                  </p:childTnLst>
                                </p:cTn>
                              </p:par>
                            </p:childTnLst>
                          </p:cTn>
                        </p:par>
                        <p:par>
                          <p:cTn id="300" fill="hold">
                            <p:stCondLst>
                              <p:cond delay="37000"/>
                            </p:stCondLst>
                            <p:childTnLst>
                              <p:par>
                                <p:cTn id="301" presetID="22" presetClass="entr" presetSubtype="8" fill="hold" grpId="0" nodeType="afterEffect">
                                  <p:stCondLst>
                                    <p:cond delay="0"/>
                                  </p:stCondLst>
                                  <p:childTnLst>
                                    <p:set>
                                      <p:cBhvr>
                                        <p:cTn id="302" dur="1" fill="hold">
                                          <p:stCondLst>
                                            <p:cond delay="0"/>
                                          </p:stCondLst>
                                        </p:cTn>
                                        <p:tgtEl>
                                          <p:spTgt spid="416"/>
                                        </p:tgtEl>
                                        <p:attrNameLst>
                                          <p:attrName>style.visibility</p:attrName>
                                        </p:attrNameLst>
                                      </p:cBhvr>
                                      <p:to>
                                        <p:strVal val="visible"/>
                                      </p:to>
                                    </p:set>
                                    <p:animEffect transition="in" filter="wipe(left)">
                                      <p:cBhvr>
                                        <p:cTn id="303" dur="500"/>
                                        <p:tgtEl>
                                          <p:spTgt spid="416"/>
                                        </p:tgtEl>
                                      </p:cBhvr>
                                    </p:animEffect>
                                  </p:childTnLst>
                                </p:cTn>
                              </p:par>
                            </p:childTnLst>
                          </p:cTn>
                        </p:par>
                        <p:par>
                          <p:cTn id="304" fill="hold">
                            <p:stCondLst>
                              <p:cond delay="37500"/>
                            </p:stCondLst>
                            <p:childTnLst>
                              <p:par>
                                <p:cTn id="305" presetID="22" presetClass="entr" presetSubtype="8" fill="hold" grpId="0" nodeType="afterEffect">
                                  <p:stCondLst>
                                    <p:cond delay="0"/>
                                  </p:stCondLst>
                                  <p:childTnLst>
                                    <p:set>
                                      <p:cBhvr>
                                        <p:cTn id="306" dur="1" fill="hold">
                                          <p:stCondLst>
                                            <p:cond delay="0"/>
                                          </p:stCondLst>
                                        </p:cTn>
                                        <p:tgtEl>
                                          <p:spTgt spid="423"/>
                                        </p:tgtEl>
                                        <p:attrNameLst>
                                          <p:attrName>style.visibility</p:attrName>
                                        </p:attrNameLst>
                                      </p:cBhvr>
                                      <p:to>
                                        <p:strVal val="visible"/>
                                      </p:to>
                                    </p:set>
                                    <p:animEffect transition="in" filter="wipe(left)">
                                      <p:cBhvr>
                                        <p:cTn id="307" dur="500"/>
                                        <p:tgtEl>
                                          <p:spTgt spid="423"/>
                                        </p:tgtEl>
                                      </p:cBhvr>
                                    </p:animEffect>
                                  </p:childTnLst>
                                </p:cTn>
                              </p:par>
                            </p:childTnLst>
                          </p:cTn>
                        </p:par>
                        <p:par>
                          <p:cTn id="308" fill="hold">
                            <p:stCondLst>
                              <p:cond delay="38000"/>
                            </p:stCondLst>
                            <p:childTnLst>
                              <p:par>
                                <p:cTn id="309" presetID="22" presetClass="entr" presetSubtype="8" fill="hold" nodeType="afterEffect">
                                  <p:stCondLst>
                                    <p:cond delay="0"/>
                                  </p:stCondLst>
                                  <p:childTnLst>
                                    <p:set>
                                      <p:cBhvr>
                                        <p:cTn id="310" dur="1" fill="hold">
                                          <p:stCondLst>
                                            <p:cond delay="0"/>
                                          </p:stCondLst>
                                        </p:cTn>
                                        <p:tgtEl>
                                          <p:spTgt spid="424"/>
                                        </p:tgtEl>
                                        <p:attrNameLst>
                                          <p:attrName>style.visibility</p:attrName>
                                        </p:attrNameLst>
                                      </p:cBhvr>
                                      <p:to>
                                        <p:strVal val="visible"/>
                                      </p:to>
                                    </p:set>
                                    <p:animEffect transition="in" filter="wipe(left)">
                                      <p:cBhvr>
                                        <p:cTn id="311" dur="500"/>
                                        <p:tgtEl>
                                          <p:spTgt spid="424"/>
                                        </p:tgtEl>
                                      </p:cBhvr>
                                    </p:animEffect>
                                  </p:childTnLst>
                                </p:cTn>
                              </p:par>
                            </p:childTnLst>
                          </p:cTn>
                        </p:par>
                        <p:par>
                          <p:cTn id="312" fill="hold">
                            <p:stCondLst>
                              <p:cond delay="38500"/>
                            </p:stCondLst>
                            <p:childTnLst>
                              <p:par>
                                <p:cTn id="313" presetID="22" presetClass="entr" presetSubtype="8" fill="hold" nodeType="afterEffect">
                                  <p:stCondLst>
                                    <p:cond delay="0"/>
                                  </p:stCondLst>
                                  <p:childTnLst>
                                    <p:set>
                                      <p:cBhvr>
                                        <p:cTn id="314" dur="1" fill="hold">
                                          <p:stCondLst>
                                            <p:cond delay="0"/>
                                          </p:stCondLst>
                                        </p:cTn>
                                        <p:tgtEl>
                                          <p:spTgt spid="475"/>
                                        </p:tgtEl>
                                        <p:attrNameLst>
                                          <p:attrName>style.visibility</p:attrName>
                                        </p:attrNameLst>
                                      </p:cBhvr>
                                      <p:to>
                                        <p:strVal val="visible"/>
                                      </p:to>
                                    </p:set>
                                    <p:animEffect transition="in" filter="wipe(left)">
                                      <p:cBhvr>
                                        <p:cTn id="315" dur="500"/>
                                        <p:tgtEl>
                                          <p:spTgt spid="475"/>
                                        </p:tgtEl>
                                      </p:cBhvr>
                                    </p:animEffect>
                                  </p:childTnLst>
                                </p:cTn>
                              </p:par>
                            </p:childTnLst>
                          </p:cTn>
                        </p:par>
                        <p:par>
                          <p:cTn id="316" fill="hold">
                            <p:stCondLst>
                              <p:cond delay="39000"/>
                            </p:stCondLst>
                            <p:childTnLst>
                              <p:par>
                                <p:cTn id="317" presetID="22" presetClass="entr" presetSubtype="8" fill="hold" grpId="0" nodeType="afterEffect">
                                  <p:stCondLst>
                                    <p:cond delay="0"/>
                                  </p:stCondLst>
                                  <p:childTnLst>
                                    <p:set>
                                      <p:cBhvr>
                                        <p:cTn id="318" dur="1" fill="hold">
                                          <p:stCondLst>
                                            <p:cond delay="0"/>
                                          </p:stCondLst>
                                        </p:cTn>
                                        <p:tgtEl>
                                          <p:spTgt spid="505"/>
                                        </p:tgtEl>
                                        <p:attrNameLst>
                                          <p:attrName>style.visibility</p:attrName>
                                        </p:attrNameLst>
                                      </p:cBhvr>
                                      <p:to>
                                        <p:strVal val="visible"/>
                                      </p:to>
                                    </p:set>
                                    <p:animEffect transition="in" filter="wipe(left)">
                                      <p:cBhvr>
                                        <p:cTn id="319" dur="500"/>
                                        <p:tgtEl>
                                          <p:spTgt spid="505"/>
                                        </p:tgtEl>
                                      </p:cBhvr>
                                    </p:animEffect>
                                  </p:childTnLst>
                                </p:cTn>
                              </p:par>
                            </p:childTnLst>
                          </p:cTn>
                        </p:par>
                        <p:par>
                          <p:cTn id="320" fill="hold">
                            <p:stCondLst>
                              <p:cond delay="39500"/>
                            </p:stCondLst>
                            <p:childTnLst>
                              <p:par>
                                <p:cTn id="321" presetID="22" presetClass="entr" presetSubtype="8" fill="hold" nodeType="afterEffect">
                                  <p:stCondLst>
                                    <p:cond delay="0"/>
                                  </p:stCondLst>
                                  <p:childTnLst>
                                    <p:set>
                                      <p:cBhvr>
                                        <p:cTn id="322" dur="1" fill="hold">
                                          <p:stCondLst>
                                            <p:cond delay="0"/>
                                          </p:stCondLst>
                                        </p:cTn>
                                        <p:tgtEl>
                                          <p:spTgt spid="506"/>
                                        </p:tgtEl>
                                        <p:attrNameLst>
                                          <p:attrName>style.visibility</p:attrName>
                                        </p:attrNameLst>
                                      </p:cBhvr>
                                      <p:to>
                                        <p:strVal val="visible"/>
                                      </p:to>
                                    </p:set>
                                    <p:animEffect transition="in" filter="wipe(left)">
                                      <p:cBhvr>
                                        <p:cTn id="323" dur="500"/>
                                        <p:tgtEl>
                                          <p:spTgt spid="506"/>
                                        </p:tgtEl>
                                      </p:cBhvr>
                                    </p:animEffect>
                                  </p:childTnLst>
                                </p:cTn>
                              </p:par>
                            </p:childTnLst>
                          </p:cTn>
                        </p:par>
                        <p:par>
                          <p:cTn id="324" fill="hold">
                            <p:stCondLst>
                              <p:cond delay="40000"/>
                            </p:stCondLst>
                            <p:childTnLst>
                              <p:par>
                                <p:cTn id="325" presetID="22" presetClass="entr" presetSubtype="8" fill="hold" grpId="0" nodeType="afterEffect">
                                  <p:stCondLst>
                                    <p:cond delay="0"/>
                                  </p:stCondLst>
                                  <p:childTnLst>
                                    <p:set>
                                      <p:cBhvr>
                                        <p:cTn id="326" dur="1" fill="hold">
                                          <p:stCondLst>
                                            <p:cond delay="0"/>
                                          </p:stCondLst>
                                        </p:cTn>
                                        <p:tgtEl>
                                          <p:spTgt spid="509"/>
                                        </p:tgtEl>
                                        <p:attrNameLst>
                                          <p:attrName>style.visibility</p:attrName>
                                        </p:attrNameLst>
                                      </p:cBhvr>
                                      <p:to>
                                        <p:strVal val="visible"/>
                                      </p:to>
                                    </p:set>
                                    <p:animEffect transition="in" filter="wipe(left)">
                                      <p:cBhvr>
                                        <p:cTn id="327" dur="500"/>
                                        <p:tgtEl>
                                          <p:spTgt spid="509"/>
                                        </p:tgtEl>
                                      </p:cBhvr>
                                    </p:animEffect>
                                  </p:childTnLst>
                                </p:cTn>
                              </p:par>
                            </p:childTnLst>
                          </p:cTn>
                        </p:par>
                        <p:par>
                          <p:cTn id="328" fill="hold">
                            <p:stCondLst>
                              <p:cond delay="40500"/>
                            </p:stCondLst>
                            <p:childTnLst>
                              <p:par>
                                <p:cTn id="329" presetID="22" presetClass="entr" presetSubtype="8" fill="hold" nodeType="afterEffect">
                                  <p:stCondLst>
                                    <p:cond delay="0"/>
                                  </p:stCondLst>
                                  <p:childTnLst>
                                    <p:set>
                                      <p:cBhvr>
                                        <p:cTn id="330" dur="1" fill="hold">
                                          <p:stCondLst>
                                            <p:cond delay="0"/>
                                          </p:stCondLst>
                                        </p:cTn>
                                        <p:tgtEl>
                                          <p:spTgt spid="510"/>
                                        </p:tgtEl>
                                        <p:attrNameLst>
                                          <p:attrName>style.visibility</p:attrName>
                                        </p:attrNameLst>
                                      </p:cBhvr>
                                      <p:to>
                                        <p:strVal val="visible"/>
                                      </p:to>
                                    </p:set>
                                    <p:animEffect transition="in" filter="wipe(left)">
                                      <p:cBhvr>
                                        <p:cTn id="331" dur="500"/>
                                        <p:tgtEl>
                                          <p:spTgt spid="510"/>
                                        </p:tgtEl>
                                      </p:cBhvr>
                                    </p:animEffect>
                                  </p:childTnLst>
                                </p:cTn>
                              </p:par>
                            </p:childTnLst>
                          </p:cTn>
                        </p:par>
                        <p:par>
                          <p:cTn id="332" fill="hold">
                            <p:stCondLst>
                              <p:cond delay="41000"/>
                            </p:stCondLst>
                            <p:childTnLst>
                              <p:par>
                                <p:cTn id="333" presetID="22" presetClass="entr" presetSubtype="8" fill="hold" grpId="0" nodeType="afterEffect">
                                  <p:stCondLst>
                                    <p:cond delay="0"/>
                                  </p:stCondLst>
                                  <p:childTnLst>
                                    <p:set>
                                      <p:cBhvr>
                                        <p:cTn id="334" dur="1" fill="hold">
                                          <p:stCondLst>
                                            <p:cond delay="0"/>
                                          </p:stCondLst>
                                        </p:cTn>
                                        <p:tgtEl>
                                          <p:spTgt spid="513"/>
                                        </p:tgtEl>
                                        <p:attrNameLst>
                                          <p:attrName>style.visibility</p:attrName>
                                        </p:attrNameLst>
                                      </p:cBhvr>
                                      <p:to>
                                        <p:strVal val="visible"/>
                                      </p:to>
                                    </p:set>
                                    <p:animEffect transition="in" filter="wipe(left)">
                                      <p:cBhvr>
                                        <p:cTn id="335" dur="500"/>
                                        <p:tgtEl>
                                          <p:spTgt spid="513"/>
                                        </p:tgtEl>
                                      </p:cBhvr>
                                    </p:animEffect>
                                  </p:childTnLst>
                                </p:cTn>
                              </p:par>
                            </p:childTnLst>
                          </p:cTn>
                        </p:par>
                        <p:par>
                          <p:cTn id="336" fill="hold">
                            <p:stCondLst>
                              <p:cond delay="41500"/>
                            </p:stCondLst>
                            <p:childTnLst>
                              <p:par>
                                <p:cTn id="337" presetID="22" presetClass="entr" presetSubtype="8" fill="hold" nodeType="afterEffect">
                                  <p:stCondLst>
                                    <p:cond delay="0"/>
                                  </p:stCondLst>
                                  <p:childTnLst>
                                    <p:set>
                                      <p:cBhvr>
                                        <p:cTn id="338" dur="1" fill="hold">
                                          <p:stCondLst>
                                            <p:cond delay="0"/>
                                          </p:stCondLst>
                                        </p:cTn>
                                        <p:tgtEl>
                                          <p:spTgt spid="514"/>
                                        </p:tgtEl>
                                        <p:attrNameLst>
                                          <p:attrName>style.visibility</p:attrName>
                                        </p:attrNameLst>
                                      </p:cBhvr>
                                      <p:to>
                                        <p:strVal val="visible"/>
                                      </p:to>
                                    </p:set>
                                    <p:animEffect transition="in" filter="wipe(left)">
                                      <p:cBhvr>
                                        <p:cTn id="339" dur="500"/>
                                        <p:tgtEl>
                                          <p:spTgt spid="514"/>
                                        </p:tgtEl>
                                      </p:cBhvr>
                                    </p:animEffect>
                                  </p:childTnLst>
                                </p:cTn>
                              </p:par>
                            </p:childTnLst>
                          </p:cTn>
                        </p:par>
                        <p:par>
                          <p:cTn id="340" fill="hold">
                            <p:stCondLst>
                              <p:cond delay="42000"/>
                            </p:stCondLst>
                            <p:childTnLst>
                              <p:par>
                                <p:cTn id="341" presetID="22" presetClass="entr" presetSubtype="8" fill="hold" grpId="0" nodeType="afterEffect">
                                  <p:stCondLst>
                                    <p:cond delay="0"/>
                                  </p:stCondLst>
                                  <p:childTnLst>
                                    <p:set>
                                      <p:cBhvr>
                                        <p:cTn id="342" dur="1" fill="hold">
                                          <p:stCondLst>
                                            <p:cond delay="0"/>
                                          </p:stCondLst>
                                        </p:cTn>
                                        <p:tgtEl>
                                          <p:spTgt spid="516"/>
                                        </p:tgtEl>
                                        <p:attrNameLst>
                                          <p:attrName>style.visibility</p:attrName>
                                        </p:attrNameLst>
                                      </p:cBhvr>
                                      <p:to>
                                        <p:strVal val="visible"/>
                                      </p:to>
                                    </p:set>
                                    <p:animEffect transition="in" filter="wipe(left)">
                                      <p:cBhvr>
                                        <p:cTn id="343" dur="500"/>
                                        <p:tgtEl>
                                          <p:spTgt spid="516"/>
                                        </p:tgtEl>
                                      </p:cBhvr>
                                    </p:animEffect>
                                  </p:childTnLst>
                                </p:cTn>
                              </p:par>
                            </p:childTnLst>
                          </p:cTn>
                        </p:par>
                        <p:par>
                          <p:cTn id="344" fill="hold">
                            <p:stCondLst>
                              <p:cond delay="42500"/>
                            </p:stCondLst>
                            <p:childTnLst>
                              <p:par>
                                <p:cTn id="345" presetID="22" presetClass="entr" presetSubtype="8" fill="hold" nodeType="afterEffect">
                                  <p:stCondLst>
                                    <p:cond delay="0"/>
                                  </p:stCondLst>
                                  <p:childTnLst>
                                    <p:set>
                                      <p:cBhvr>
                                        <p:cTn id="346" dur="1" fill="hold">
                                          <p:stCondLst>
                                            <p:cond delay="0"/>
                                          </p:stCondLst>
                                        </p:cTn>
                                        <p:tgtEl>
                                          <p:spTgt spid="517"/>
                                        </p:tgtEl>
                                        <p:attrNameLst>
                                          <p:attrName>style.visibility</p:attrName>
                                        </p:attrNameLst>
                                      </p:cBhvr>
                                      <p:to>
                                        <p:strVal val="visible"/>
                                      </p:to>
                                    </p:set>
                                    <p:animEffect transition="in" filter="wipe(left)">
                                      <p:cBhvr>
                                        <p:cTn id="347" dur="500"/>
                                        <p:tgtEl>
                                          <p:spTgt spid="517"/>
                                        </p:tgtEl>
                                      </p:cBhvr>
                                    </p:animEffect>
                                  </p:childTnLst>
                                </p:cTn>
                              </p:par>
                            </p:childTnLst>
                          </p:cTn>
                        </p:par>
                        <p:par>
                          <p:cTn id="348" fill="hold">
                            <p:stCondLst>
                              <p:cond delay="43000"/>
                            </p:stCondLst>
                            <p:childTnLst>
                              <p:par>
                                <p:cTn id="349" presetID="22" presetClass="entr" presetSubtype="8" fill="hold" grpId="0" nodeType="afterEffect">
                                  <p:stCondLst>
                                    <p:cond delay="0"/>
                                  </p:stCondLst>
                                  <p:childTnLst>
                                    <p:set>
                                      <p:cBhvr>
                                        <p:cTn id="350" dur="1" fill="hold">
                                          <p:stCondLst>
                                            <p:cond delay="0"/>
                                          </p:stCondLst>
                                        </p:cTn>
                                        <p:tgtEl>
                                          <p:spTgt spid="520"/>
                                        </p:tgtEl>
                                        <p:attrNameLst>
                                          <p:attrName>style.visibility</p:attrName>
                                        </p:attrNameLst>
                                      </p:cBhvr>
                                      <p:to>
                                        <p:strVal val="visible"/>
                                      </p:to>
                                    </p:set>
                                    <p:animEffect transition="in" filter="wipe(left)">
                                      <p:cBhvr>
                                        <p:cTn id="351" dur="500"/>
                                        <p:tgtEl>
                                          <p:spTgt spid="520"/>
                                        </p:tgtEl>
                                      </p:cBhvr>
                                    </p:animEffect>
                                  </p:childTnLst>
                                </p:cTn>
                              </p:par>
                            </p:childTnLst>
                          </p:cTn>
                        </p:par>
                        <p:par>
                          <p:cTn id="352" fill="hold">
                            <p:stCondLst>
                              <p:cond delay="43500"/>
                            </p:stCondLst>
                            <p:childTnLst>
                              <p:par>
                                <p:cTn id="353" presetID="22" presetClass="entr" presetSubtype="8" fill="hold" nodeType="afterEffect">
                                  <p:stCondLst>
                                    <p:cond delay="0"/>
                                  </p:stCondLst>
                                  <p:childTnLst>
                                    <p:set>
                                      <p:cBhvr>
                                        <p:cTn id="354" dur="1" fill="hold">
                                          <p:stCondLst>
                                            <p:cond delay="0"/>
                                          </p:stCondLst>
                                        </p:cTn>
                                        <p:tgtEl>
                                          <p:spTgt spid="521"/>
                                        </p:tgtEl>
                                        <p:attrNameLst>
                                          <p:attrName>style.visibility</p:attrName>
                                        </p:attrNameLst>
                                      </p:cBhvr>
                                      <p:to>
                                        <p:strVal val="visible"/>
                                      </p:to>
                                    </p:set>
                                    <p:animEffect transition="in" filter="wipe(left)">
                                      <p:cBhvr>
                                        <p:cTn id="355" dur="500"/>
                                        <p:tgtEl>
                                          <p:spTgt spid="521"/>
                                        </p:tgtEl>
                                      </p:cBhvr>
                                    </p:animEffect>
                                  </p:childTnLst>
                                </p:cTn>
                              </p:par>
                            </p:childTnLst>
                          </p:cTn>
                        </p:par>
                        <p:par>
                          <p:cTn id="356" fill="hold">
                            <p:stCondLst>
                              <p:cond delay="44000"/>
                            </p:stCondLst>
                            <p:childTnLst>
                              <p:par>
                                <p:cTn id="357" presetID="22" presetClass="entr" presetSubtype="8" fill="hold" grpId="0" nodeType="afterEffect">
                                  <p:stCondLst>
                                    <p:cond delay="0"/>
                                  </p:stCondLst>
                                  <p:childTnLst>
                                    <p:set>
                                      <p:cBhvr>
                                        <p:cTn id="358" dur="1" fill="hold">
                                          <p:stCondLst>
                                            <p:cond delay="0"/>
                                          </p:stCondLst>
                                        </p:cTn>
                                        <p:tgtEl>
                                          <p:spTgt spid="523"/>
                                        </p:tgtEl>
                                        <p:attrNameLst>
                                          <p:attrName>style.visibility</p:attrName>
                                        </p:attrNameLst>
                                      </p:cBhvr>
                                      <p:to>
                                        <p:strVal val="visible"/>
                                      </p:to>
                                    </p:set>
                                    <p:animEffect transition="in" filter="wipe(left)">
                                      <p:cBhvr>
                                        <p:cTn id="359" dur="500"/>
                                        <p:tgtEl>
                                          <p:spTgt spid="523"/>
                                        </p:tgtEl>
                                      </p:cBhvr>
                                    </p:animEffect>
                                  </p:childTnLst>
                                </p:cTn>
                              </p:par>
                            </p:childTnLst>
                          </p:cTn>
                        </p:par>
                        <p:par>
                          <p:cTn id="360" fill="hold">
                            <p:stCondLst>
                              <p:cond delay="44500"/>
                            </p:stCondLst>
                            <p:childTnLst>
                              <p:par>
                                <p:cTn id="361" presetID="22" presetClass="entr" presetSubtype="8" fill="hold" nodeType="afterEffect">
                                  <p:stCondLst>
                                    <p:cond delay="0"/>
                                  </p:stCondLst>
                                  <p:childTnLst>
                                    <p:set>
                                      <p:cBhvr>
                                        <p:cTn id="362" dur="1" fill="hold">
                                          <p:stCondLst>
                                            <p:cond delay="0"/>
                                          </p:stCondLst>
                                        </p:cTn>
                                        <p:tgtEl>
                                          <p:spTgt spid="524"/>
                                        </p:tgtEl>
                                        <p:attrNameLst>
                                          <p:attrName>style.visibility</p:attrName>
                                        </p:attrNameLst>
                                      </p:cBhvr>
                                      <p:to>
                                        <p:strVal val="visible"/>
                                      </p:to>
                                    </p:set>
                                    <p:animEffect transition="in" filter="wipe(left)">
                                      <p:cBhvr>
                                        <p:cTn id="363" dur="500"/>
                                        <p:tgtEl>
                                          <p:spTgt spid="524"/>
                                        </p:tgtEl>
                                      </p:cBhvr>
                                    </p:animEffect>
                                  </p:childTnLst>
                                </p:cTn>
                              </p:par>
                            </p:childTnLst>
                          </p:cTn>
                        </p:par>
                        <p:par>
                          <p:cTn id="364" fill="hold">
                            <p:stCondLst>
                              <p:cond delay="45000"/>
                            </p:stCondLst>
                            <p:childTnLst>
                              <p:par>
                                <p:cTn id="365" presetID="22" presetClass="entr" presetSubtype="8" fill="hold" grpId="0" nodeType="afterEffect">
                                  <p:stCondLst>
                                    <p:cond delay="0"/>
                                  </p:stCondLst>
                                  <p:childTnLst>
                                    <p:set>
                                      <p:cBhvr>
                                        <p:cTn id="366" dur="1" fill="hold">
                                          <p:stCondLst>
                                            <p:cond delay="0"/>
                                          </p:stCondLst>
                                        </p:cTn>
                                        <p:tgtEl>
                                          <p:spTgt spid="526"/>
                                        </p:tgtEl>
                                        <p:attrNameLst>
                                          <p:attrName>style.visibility</p:attrName>
                                        </p:attrNameLst>
                                      </p:cBhvr>
                                      <p:to>
                                        <p:strVal val="visible"/>
                                      </p:to>
                                    </p:set>
                                    <p:animEffect transition="in" filter="wipe(left)">
                                      <p:cBhvr>
                                        <p:cTn id="367" dur="500"/>
                                        <p:tgtEl>
                                          <p:spTgt spid="526"/>
                                        </p:tgtEl>
                                      </p:cBhvr>
                                    </p:animEffect>
                                  </p:childTnLst>
                                </p:cTn>
                              </p:par>
                            </p:childTnLst>
                          </p:cTn>
                        </p:par>
                        <p:par>
                          <p:cTn id="368" fill="hold">
                            <p:stCondLst>
                              <p:cond delay="45500"/>
                            </p:stCondLst>
                            <p:childTnLst>
                              <p:par>
                                <p:cTn id="369" presetID="22" presetClass="entr" presetSubtype="8" fill="hold" nodeType="afterEffect">
                                  <p:stCondLst>
                                    <p:cond delay="0"/>
                                  </p:stCondLst>
                                  <p:childTnLst>
                                    <p:set>
                                      <p:cBhvr>
                                        <p:cTn id="370" dur="1" fill="hold">
                                          <p:stCondLst>
                                            <p:cond delay="0"/>
                                          </p:stCondLst>
                                        </p:cTn>
                                        <p:tgtEl>
                                          <p:spTgt spid="527"/>
                                        </p:tgtEl>
                                        <p:attrNameLst>
                                          <p:attrName>style.visibility</p:attrName>
                                        </p:attrNameLst>
                                      </p:cBhvr>
                                      <p:to>
                                        <p:strVal val="visible"/>
                                      </p:to>
                                    </p:set>
                                    <p:animEffect transition="in" filter="wipe(left)">
                                      <p:cBhvr>
                                        <p:cTn id="371" dur="500"/>
                                        <p:tgtEl>
                                          <p:spTgt spid="527"/>
                                        </p:tgtEl>
                                      </p:cBhvr>
                                    </p:animEffect>
                                  </p:childTnLst>
                                </p:cTn>
                              </p:par>
                            </p:childTnLst>
                          </p:cTn>
                        </p:par>
                        <p:par>
                          <p:cTn id="372" fill="hold">
                            <p:stCondLst>
                              <p:cond delay="46000"/>
                            </p:stCondLst>
                            <p:childTnLst>
                              <p:par>
                                <p:cTn id="373" presetID="22" presetClass="entr" presetSubtype="8" fill="hold" grpId="0" nodeType="afterEffect">
                                  <p:stCondLst>
                                    <p:cond delay="0"/>
                                  </p:stCondLst>
                                  <p:childTnLst>
                                    <p:set>
                                      <p:cBhvr>
                                        <p:cTn id="374" dur="1" fill="hold">
                                          <p:stCondLst>
                                            <p:cond delay="0"/>
                                          </p:stCondLst>
                                        </p:cTn>
                                        <p:tgtEl>
                                          <p:spTgt spid="529"/>
                                        </p:tgtEl>
                                        <p:attrNameLst>
                                          <p:attrName>style.visibility</p:attrName>
                                        </p:attrNameLst>
                                      </p:cBhvr>
                                      <p:to>
                                        <p:strVal val="visible"/>
                                      </p:to>
                                    </p:set>
                                    <p:animEffect transition="in" filter="wipe(left)">
                                      <p:cBhvr>
                                        <p:cTn id="375" dur="500"/>
                                        <p:tgtEl>
                                          <p:spTgt spid="529"/>
                                        </p:tgtEl>
                                      </p:cBhvr>
                                    </p:animEffect>
                                  </p:childTnLst>
                                </p:cTn>
                              </p:par>
                            </p:childTnLst>
                          </p:cTn>
                        </p:par>
                        <p:par>
                          <p:cTn id="376" fill="hold">
                            <p:stCondLst>
                              <p:cond delay="46500"/>
                            </p:stCondLst>
                            <p:childTnLst>
                              <p:par>
                                <p:cTn id="377" presetID="22" presetClass="entr" presetSubtype="8" fill="hold" nodeType="afterEffect">
                                  <p:stCondLst>
                                    <p:cond delay="0"/>
                                  </p:stCondLst>
                                  <p:childTnLst>
                                    <p:set>
                                      <p:cBhvr>
                                        <p:cTn id="378" dur="1" fill="hold">
                                          <p:stCondLst>
                                            <p:cond delay="0"/>
                                          </p:stCondLst>
                                        </p:cTn>
                                        <p:tgtEl>
                                          <p:spTgt spid="530"/>
                                        </p:tgtEl>
                                        <p:attrNameLst>
                                          <p:attrName>style.visibility</p:attrName>
                                        </p:attrNameLst>
                                      </p:cBhvr>
                                      <p:to>
                                        <p:strVal val="visible"/>
                                      </p:to>
                                    </p:set>
                                    <p:animEffect transition="in" filter="wipe(left)">
                                      <p:cBhvr>
                                        <p:cTn id="379" dur="500"/>
                                        <p:tgtEl>
                                          <p:spTgt spid="530"/>
                                        </p:tgtEl>
                                      </p:cBhvr>
                                    </p:animEffect>
                                  </p:childTnLst>
                                </p:cTn>
                              </p:par>
                            </p:childTnLst>
                          </p:cTn>
                        </p:par>
                        <p:par>
                          <p:cTn id="380" fill="hold">
                            <p:stCondLst>
                              <p:cond delay="47000"/>
                            </p:stCondLst>
                            <p:childTnLst>
                              <p:par>
                                <p:cTn id="381" presetID="22" presetClass="entr" presetSubtype="8" fill="hold" grpId="0" nodeType="afterEffect">
                                  <p:stCondLst>
                                    <p:cond delay="0"/>
                                  </p:stCondLst>
                                  <p:childTnLst>
                                    <p:set>
                                      <p:cBhvr>
                                        <p:cTn id="382" dur="1" fill="hold">
                                          <p:stCondLst>
                                            <p:cond delay="0"/>
                                          </p:stCondLst>
                                        </p:cTn>
                                        <p:tgtEl>
                                          <p:spTgt spid="539"/>
                                        </p:tgtEl>
                                        <p:attrNameLst>
                                          <p:attrName>style.visibility</p:attrName>
                                        </p:attrNameLst>
                                      </p:cBhvr>
                                      <p:to>
                                        <p:strVal val="visible"/>
                                      </p:to>
                                    </p:set>
                                    <p:animEffect transition="in" filter="wipe(left)">
                                      <p:cBhvr>
                                        <p:cTn id="383" dur="500"/>
                                        <p:tgtEl>
                                          <p:spTgt spid="539"/>
                                        </p:tgtEl>
                                      </p:cBhvr>
                                    </p:animEffect>
                                  </p:childTnLst>
                                </p:cTn>
                              </p:par>
                            </p:childTnLst>
                          </p:cTn>
                        </p:par>
                        <p:par>
                          <p:cTn id="384" fill="hold">
                            <p:stCondLst>
                              <p:cond delay="47500"/>
                            </p:stCondLst>
                            <p:childTnLst>
                              <p:par>
                                <p:cTn id="385" presetID="22" presetClass="entr" presetSubtype="8" fill="hold" nodeType="afterEffect">
                                  <p:stCondLst>
                                    <p:cond delay="0"/>
                                  </p:stCondLst>
                                  <p:childTnLst>
                                    <p:set>
                                      <p:cBhvr>
                                        <p:cTn id="386" dur="1" fill="hold">
                                          <p:stCondLst>
                                            <p:cond delay="0"/>
                                          </p:stCondLst>
                                        </p:cTn>
                                        <p:tgtEl>
                                          <p:spTgt spid="541"/>
                                        </p:tgtEl>
                                        <p:attrNameLst>
                                          <p:attrName>style.visibility</p:attrName>
                                        </p:attrNameLst>
                                      </p:cBhvr>
                                      <p:to>
                                        <p:strVal val="visible"/>
                                      </p:to>
                                    </p:set>
                                    <p:animEffect transition="in" filter="wipe(left)">
                                      <p:cBhvr>
                                        <p:cTn id="387" dur="500"/>
                                        <p:tgtEl>
                                          <p:spTgt spid="541"/>
                                        </p:tgtEl>
                                      </p:cBhvr>
                                    </p:animEffect>
                                  </p:childTnLst>
                                </p:cTn>
                              </p:par>
                            </p:childTnLst>
                          </p:cTn>
                        </p:par>
                        <p:par>
                          <p:cTn id="388" fill="hold">
                            <p:stCondLst>
                              <p:cond delay="48000"/>
                            </p:stCondLst>
                            <p:childTnLst>
                              <p:par>
                                <p:cTn id="389" presetID="22" presetClass="entr" presetSubtype="8" fill="hold" grpId="0" nodeType="afterEffect">
                                  <p:stCondLst>
                                    <p:cond delay="0"/>
                                  </p:stCondLst>
                                  <p:childTnLst>
                                    <p:set>
                                      <p:cBhvr>
                                        <p:cTn id="390" dur="1" fill="hold">
                                          <p:stCondLst>
                                            <p:cond delay="0"/>
                                          </p:stCondLst>
                                        </p:cTn>
                                        <p:tgtEl>
                                          <p:spTgt spid="540"/>
                                        </p:tgtEl>
                                        <p:attrNameLst>
                                          <p:attrName>style.visibility</p:attrName>
                                        </p:attrNameLst>
                                      </p:cBhvr>
                                      <p:to>
                                        <p:strVal val="visible"/>
                                      </p:to>
                                    </p:set>
                                    <p:animEffect transition="in" filter="wipe(left)">
                                      <p:cBhvr>
                                        <p:cTn id="391" dur="500"/>
                                        <p:tgtEl>
                                          <p:spTgt spid="540"/>
                                        </p:tgtEl>
                                      </p:cBhvr>
                                    </p:animEffect>
                                  </p:childTnLst>
                                </p:cTn>
                              </p:par>
                            </p:childTnLst>
                          </p:cTn>
                        </p:par>
                        <p:par>
                          <p:cTn id="392" fill="hold">
                            <p:stCondLst>
                              <p:cond delay="48500"/>
                            </p:stCondLst>
                            <p:childTnLst>
                              <p:par>
                                <p:cTn id="393" presetID="22" presetClass="entr" presetSubtype="8" fill="hold" grpId="0" nodeType="afterEffect">
                                  <p:stCondLst>
                                    <p:cond delay="0"/>
                                  </p:stCondLst>
                                  <p:childTnLst>
                                    <p:set>
                                      <p:cBhvr>
                                        <p:cTn id="394" dur="1" fill="hold">
                                          <p:stCondLst>
                                            <p:cond delay="0"/>
                                          </p:stCondLst>
                                        </p:cTn>
                                        <p:tgtEl>
                                          <p:spTgt spid="542"/>
                                        </p:tgtEl>
                                        <p:attrNameLst>
                                          <p:attrName>style.visibility</p:attrName>
                                        </p:attrNameLst>
                                      </p:cBhvr>
                                      <p:to>
                                        <p:strVal val="visible"/>
                                      </p:to>
                                    </p:set>
                                    <p:animEffect transition="in" filter="wipe(left)">
                                      <p:cBhvr>
                                        <p:cTn id="395" dur="500"/>
                                        <p:tgtEl>
                                          <p:spTgt spid="542"/>
                                        </p:tgtEl>
                                      </p:cBhvr>
                                    </p:animEffect>
                                  </p:childTnLst>
                                </p:cTn>
                              </p:par>
                            </p:childTnLst>
                          </p:cTn>
                        </p:par>
                        <p:par>
                          <p:cTn id="396" fill="hold">
                            <p:stCondLst>
                              <p:cond delay="49000"/>
                            </p:stCondLst>
                            <p:childTnLst>
                              <p:par>
                                <p:cTn id="397" presetID="22" presetClass="entr" presetSubtype="8" fill="hold" nodeType="afterEffect">
                                  <p:stCondLst>
                                    <p:cond delay="0"/>
                                  </p:stCondLst>
                                  <p:childTnLst>
                                    <p:set>
                                      <p:cBhvr>
                                        <p:cTn id="398" dur="1" fill="hold">
                                          <p:stCondLst>
                                            <p:cond delay="0"/>
                                          </p:stCondLst>
                                        </p:cTn>
                                        <p:tgtEl>
                                          <p:spTgt spid="543"/>
                                        </p:tgtEl>
                                        <p:attrNameLst>
                                          <p:attrName>style.visibility</p:attrName>
                                        </p:attrNameLst>
                                      </p:cBhvr>
                                      <p:to>
                                        <p:strVal val="visible"/>
                                      </p:to>
                                    </p:set>
                                    <p:animEffect transition="in" filter="wipe(left)">
                                      <p:cBhvr>
                                        <p:cTn id="399" dur="500"/>
                                        <p:tgtEl>
                                          <p:spTgt spid="543"/>
                                        </p:tgtEl>
                                      </p:cBhvr>
                                    </p:animEffect>
                                  </p:childTnLst>
                                </p:cTn>
                              </p:par>
                            </p:childTnLst>
                          </p:cTn>
                        </p:par>
                        <p:par>
                          <p:cTn id="400" fill="hold">
                            <p:stCondLst>
                              <p:cond delay="49500"/>
                            </p:stCondLst>
                            <p:childTnLst>
                              <p:par>
                                <p:cTn id="401" presetID="22" presetClass="entr" presetSubtype="8" fill="hold" grpId="0" nodeType="afterEffect">
                                  <p:stCondLst>
                                    <p:cond delay="0"/>
                                  </p:stCondLst>
                                  <p:childTnLst>
                                    <p:set>
                                      <p:cBhvr>
                                        <p:cTn id="402" dur="1" fill="hold">
                                          <p:stCondLst>
                                            <p:cond delay="0"/>
                                          </p:stCondLst>
                                        </p:cTn>
                                        <p:tgtEl>
                                          <p:spTgt spid="544"/>
                                        </p:tgtEl>
                                        <p:attrNameLst>
                                          <p:attrName>style.visibility</p:attrName>
                                        </p:attrNameLst>
                                      </p:cBhvr>
                                      <p:to>
                                        <p:strVal val="visible"/>
                                      </p:to>
                                    </p:set>
                                    <p:animEffect transition="in" filter="wipe(left)">
                                      <p:cBhvr>
                                        <p:cTn id="403" dur="500"/>
                                        <p:tgtEl>
                                          <p:spTgt spid="544"/>
                                        </p:tgtEl>
                                      </p:cBhvr>
                                    </p:animEffect>
                                  </p:childTnLst>
                                </p:cTn>
                              </p:par>
                            </p:childTnLst>
                          </p:cTn>
                        </p:par>
                        <p:par>
                          <p:cTn id="404" fill="hold">
                            <p:stCondLst>
                              <p:cond delay="50000"/>
                            </p:stCondLst>
                            <p:childTnLst>
                              <p:par>
                                <p:cTn id="405" presetID="22" presetClass="entr" presetSubtype="8" fill="hold" nodeType="afterEffect">
                                  <p:stCondLst>
                                    <p:cond delay="0"/>
                                  </p:stCondLst>
                                  <p:childTnLst>
                                    <p:set>
                                      <p:cBhvr>
                                        <p:cTn id="406" dur="1" fill="hold">
                                          <p:stCondLst>
                                            <p:cond delay="0"/>
                                          </p:stCondLst>
                                        </p:cTn>
                                        <p:tgtEl>
                                          <p:spTgt spid="545"/>
                                        </p:tgtEl>
                                        <p:attrNameLst>
                                          <p:attrName>style.visibility</p:attrName>
                                        </p:attrNameLst>
                                      </p:cBhvr>
                                      <p:to>
                                        <p:strVal val="visible"/>
                                      </p:to>
                                    </p:set>
                                    <p:animEffect transition="in" filter="wipe(left)">
                                      <p:cBhvr>
                                        <p:cTn id="407" dur="500"/>
                                        <p:tgtEl>
                                          <p:spTgt spid="545"/>
                                        </p:tgtEl>
                                      </p:cBhvr>
                                    </p:animEffect>
                                  </p:childTnLst>
                                </p:cTn>
                              </p:par>
                            </p:childTnLst>
                          </p:cTn>
                        </p:par>
                        <p:par>
                          <p:cTn id="408" fill="hold">
                            <p:stCondLst>
                              <p:cond delay="50500"/>
                            </p:stCondLst>
                            <p:childTnLst>
                              <p:par>
                                <p:cTn id="409" presetID="22" presetClass="entr" presetSubtype="8" fill="hold" grpId="0" nodeType="afterEffect">
                                  <p:stCondLst>
                                    <p:cond delay="0"/>
                                  </p:stCondLst>
                                  <p:childTnLst>
                                    <p:set>
                                      <p:cBhvr>
                                        <p:cTn id="410" dur="1" fill="hold">
                                          <p:stCondLst>
                                            <p:cond delay="0"/>
                                          </p:stCondLst>
                                        </p:cTn>
                                        <p:tgtEl>
                                          <p:spTgt spid="546"/>
                                        </p:tgtEl>
                                        <p:attrNameLst>
                                          <p:attrName>style.visibility</p:attrName>
                                        </p:attrNameLst>
                                      </p:cBhvr>
                                      <p:to>
                                        <p:strVal val="visible"/>
                                      </p:to>
                                    </p:set>
                                    <p:animEffect transition="in" filter="wipe(left)">
                                      <p:cBhvr>
                                        <p:cTn id="411" dur="500"/>
                                        <p:tgtEl>
                                          <p:spTgt spid="546"/>
                                        </p:tgtEl>
                                      </p:cBhvr>
                                    </p:animEffect>
                                  </p:childTnLst>
                                </p:cTn>
                              </p:par>
                            </p:childTnLst>
                          </p:cTn>
                        </p:par>
                        <p:par>
                          <p:cTn id="412" fill="hold">
                            <p:stCondLst>
                              <p:cond delay="51000"/>
                            </p:stCondLst>
                            <p:childTnLst>
                              <p:par>
                                <p:cTn id="413" presetID="22" presetClass="entr" presetSubtype="8" fill="hold" nodeType="afterEffect">
                                  <p:stCondLst>
                                    <p:cond delay="0"/>
                                  </p:stCondLst>
                                  <p:childTnLst>
                                    <p:set>
                                      <p:cBhvr>
                                        <p:cTn id="414" dur="1" fill="hold">
                                          <p:stCondLst>
                                            <p:cond delay="0"/>
                                          </p:stCondLst>
                                        </p:cTn>
                                        <p:tgtEl>
                                          <p:spTgt spid="547"/>
                                        </p:tgtEl>
                                        <p:attrNameLst>
                                          <p:attrName>style.visibility</p:attrName>
                                        </p:attrNameLst>
                                      </p:cBhvr>
                                      <p:to>
                                        <p:strVal val="visible"/>
                                      </p:to>
                                    </p:set>
                                    <p:animEffect transition="in" filter="wipe(left)">
                                      <p:cBhvr>
                                        <p:cTn id="415" dur="500"/>
                                        <p:tgtEl>
                                          <p:spTgt spid="547"/>
                                        </p:tgtEl>
                                      </p:cBhvr>
                                    </p:animEffect>
                                  </p:childTnLst>
                                </p:cTn>
                              </p:par>
                            </p:childTnLst>
                          </p:cTn>
                        </p:par>
                        <p:par>
                          <p:cTn id="416" fill="hold">
                            <p:stCondLst>
                              <p:cond delay="51500"/>
                            </p:stCondLst>
                            <p:childTnLst>
                              <p:par>
                                <p:cTn id="417" presetID="22" presetClass="entr" presetSubtype="8" fill="hold" grpId="0" nodeType="afterEffect">
                                  <p:stCondLst>
                                    <p:cond delay="0"/>
                                  </p:stCondLst>
                                  <p:childTnLst>
                                    <p:set>
                                      <p:cBhvr>
                                        <p:cTn id="418" dur="1" fill="hold">
                                          <p:stCondLst>
                                            <p:cond delay="0"/>
                                          </p:stCondLst>
                                        </p:cTn>
                                        <p:tgtEl>
                                          <p:spTgt spid="548"/>
                                        </p:tgtEl>
                                        <p:attrNameLst>
                                          <p:attrName>style.visibility</p:attrName>
                                        </p:attrNameLst>
                                      </p:cBhvr>
                                      <p:to>
                                        <p:strVal val="visible"/>
                                      </p:to>
                                    </p:set>
                                    <p:animEffect transition="in" filter="wipe(left)">
                                      <p:cBhvr>
                                        <p:cTn id="419" dur="500"/>
                                        <p:tgtEl>
                                          <p:spTgt spid="548"/>
                                        </p:tgtEl>
                                      </p:cBhvr>
                                    </p:animEffect>
                                  </p:childTnLst>
                                </p:cTn>
                              </p:par>
                            </p:childTnLst>
                          </p:cTn>
                        </p:par>
                        <p:par>
                          <p:cTn id="420" fill="hold">
                            <p:stCondLst>
                              <p:cond delay="52000"/>
                            </p:stCondLst>
                            <p:childTnLst>
                              <p:par>
                                <p:cTn id="421" presetID="22" presetClass="entr" presetSubtype="8" fill="hold" nodeType="afterEffect">
                                  <p:stCondLst>
                                    <p:cond delay="0"/>
                                  </p:stCondLst>
                                  <p:childTnLst>
                                    <p:set>
                                      <p:cBhvr>
                                        <p:cTn id="422" dur="1" fill="hold">
                                          <p:stCondLst>
                                            <p:cond delay="0"/>
                                          </p:stCondLst>
                                        </p:cTn>
                                        <p:tgtEl>
                                          <p:spTgt spid="549"/>
                                        </p:tgtEl>
                                        <p:attrNameLst>
                                          <p:attrName>style.visibility</p:attrName>
                                        </p:attrNameLst>
                                      </p:cBhvr>
                                      <p:to>
                                        <p:strVal val="visible"/>
                                      </p:to>
                                    </p:set>
                                    <p:animEffect transition="in" filter="wipe(left)">
                                      <p:cBhvr>
                                        <p:cTn id="423" dur="500"/>
                                        <p:tgtEl>
                                          <p:spTgt spid="549"/>
                                        </p:tgtEl>
                                      </p:cBhvr>
                                    </p:animEffect>
                                  </p:childTnLst>
                                </p:cTn>
                              </p:par>
                            </p:childTnLst>
                          </p:cTn>
                        </p:par>
                        <p:par>
                          <p:cTn id="424" fill="hold">
                            <p:stCondLst>
                              <p:cond delay="52500"/>
                            </p:stCondLst>
                            <p:childTnLst>
                              <p:par>
                                <p:cTn id="425" presetID="22" presetClass="entr" presetSubtype="8" fill="hold" grpId="0" nodeType="afterEffect">
                                  <p:stCondLst>
                                    <p:cond delay="0"/>
                                  </p:stCondLst>
                                  <p:childTnLst>
                                    <p:set>
                                      <p:cBhvr>
                                        <p:cTn id="426" dur="1" fill="hold">
                                          <p:stCondLst>
                                            <p:cond delay="0"/>
                                          </p:stCondLst>
                                        </p:cTn>
                                        <p:tgtEl>
                                          <p:spTgt spid="550"/>
                                        </p:tgtEl>
                                        <p:attrNameLst>
                                          <p:attrName>style.visibility</p:attrName>
                                        </p:attrNameLst>
                                      </p:cBhvr>
                                      <p:to>
                                        <p:strVal val="visible"/>
                                      </p:to>
                                    </p:set>
                                    <p:animEffect transition="in" filter="wipe(left)">
                                      <p:cBhvr>
                                        <p:cTn id="427" dur="500"/>
                                        <p:tgtEl>
                                          <p:spTgt spid="550"/>
                                        </p:tgtEl>
                                      </p:cBhvr>
                                    </p:animEffect>
                                  </p:childTnLst>
                                </p:cTn>
                              </p:par>
                            </p:childTnLst>
                          </p:cTn>
                        </p:par>
                        <p:par>
                          <p:cTn id="428" fill="hold">
                            <p:stCondLst>
                              <p:cond delay="53000"/>
                            </p:stCondLst>
                            <p:childTnLst>
                              <p:par>
                                <p:cTn id="429" presetID="22" presetClass="entr" presetSubtype="8" fill="hold" nodeType="afterEffect">
                                  <p:stCondLst>
                                    <p:cond delay="0"/>
                                  </p:stCondLst>
                                  <p:childTnLst>
                                    <p:set>
                                      <p:cBhvr>
                                        <p:cTn id="430" dur="1" fill="hold">
                                          <p:stCondLst>
                                            <p:cond delay="0"/>
                                          </p:stCondLst>
                                        </p:cTn>
                                        <p:tgtEl>
                                          <p:spTgt spid="551"/>
                                        </p:tgtEl>
                                        <p:attrNameLst>
                                          <p:attrName>style.visibility</p:attrName>
                                        </p:attrNameLst>
                                      </p:cBhvr>
                                      <p:to>
                                        <p:strVal val="visible"/>
                                      </p:to>
                                    </p:set>
                                    <p:animEffect transition="in" filter="wipe(left)">
                                      <p:cBhvr>
                                        <p:cTn id="431" dur="500"/>
                                        <p:tgtEl>
                                          <p:spTgt spid="551"/>
                                        </p:tgtEl>
                                      </p:cBhvr>
                                    </p:animEffect>
                                  </p:childTnLst>
                                </p:cTn>
                              </p:par>
                            </p:childTnLst>
                          </p:cTn>
                        </p:par>
                        <p:par>
                          <p:cTn id="432" fill="hold">
                            <p:stCondLst>
                              <p:cond delay="53500"/>
                            </p:stCondLst>
                            <p:childTnLst>
                              <p:par>
                                <p:cTn id="433" presetID="22" presetClass="entr" presetSubtype="8" fill="hold" grpId="0" nodeType="afterEffect">
                                  <p:stCondLst>
                                    <p:cond delay="0"/>
                                  </p:stCondLst>
                                  <p:childTnLst>
                                    <p:set>
                                      <p:cBhvr>
                                        <p:cTn id="434" dur="1" fill="hold">
                                          <p:stCondLst>
                                            <p:cond delay="0"/>
                                          </p:stCondLst>
                                        </p:cTn>
                                        <p:tgtEl>
                                          <p:spTgt spid="552"/>
                                        </p:tgtEl>
                                        <p:attrNameLst>
                                          <p:attrName>style.visibility</p:attrName>
                                        </p:attrNameLst>
                                      </p:cBhvr>
                                      <p:to>
                                        <p:strVal val="visible"/>
                                      </p:to>
                                    </p:set>
                                    <p:animEffect transition="in" filter="wipe(left)">
                                      <p:cBhvr>
                                        <p:cTn id="435" dur="500"/>
                                        <p:tgtEl>
                                          <p:spTgt spid="552"/>
                                        </p:tgtEl>
                                      </p:cBhvr>
                                    </p:animEffect>
                                  </p:childTnLst>
                                </p:cTn>
                              </p:par>
                            </p:childTnLst>
                          </p:cTn>
                        </p:par>
                        <p:par>
                          <p:cTn id="436" fill="hold">
                            <p:stCondLst>
                              <p:cond delay="54000"/>
                            </p:stCondLst>
                            <p:childTnLst>
                              <p:par>
                                <p:cTn id="437" presetID="22" presetClass="entr" presetSubtype="8" fill="hold" nodeType="afterEffect">
                                  <p:stCondLst>
                                    <p:cond delay="0"/>
                                  </p:stCondLst>
                                  <p:childTnLst>
                                    <p:set>
                                      <p:cBhvr>
                                        <p:cTn id="438" dur="1" fill="hold">
                                          <p:stCondLst>
                                            <p:cond delay="0"/>
                                          </p:stCondLst>
                                        </p:cTn>
                                        <p:tgtEl>
                                          <p:spTgt spid="553"/>
                                        </p:tgtEl>
                                        <p:attrNameLst>
                                          <p:attrName>style.visibility</p:attrName>
                                        </p:attrNameLst>
                                      </p:cBhvr>
                                      <p:to>
                                        <p:strVal val="visible"/>
                                      </p:to>
                                    </p:set>
                                    <p:animEffect transition="in" filter="wipe(left)">
                                      <p:cBhvr>
                                        <p:cTn id="439" dur="500"/>
                                        <p:tgtEl>
                                          <p:spTgt spid="553"/>
                                        </p:tgtEl>
                                      </p:cBhvr>
                                    </p:animEffect>
                                  </p:childTnLst>
                                </p:cTn>
                              </p:par>
                            </p:childTnLst>
                          </p:cTn>
                        </p:par>
                        <p:par>
                          <p:cTn id="440" fill="hold">
                            <p:stCondLst>
                              <p:cond delay="54500"/>
                            </p:stCondLst>
                            <p:childTnLst>
                              <p:par>
                                <p:cTn id="441" presetID="22" presetClass="entr" presetSubtype="8" fill="hold" grpId="0" nodeType="afterEffect">
                                  <p:stCondLst>
                                    <p:cond delay="0"/>
                                  </p:stCondLst>
                                  <p:childTnLst>
                                    <p:set>
                                      <p:cBhvr>
                                        <p:cTn id="442" dur="1" fill="hold">
                                          <p:stCondLst>
                                            <p:cond delay="0"/>
                                          </p:stCondLst>
                                        </p:cTn>
                                        <p:tgtEl>
                                          <p:spTgt spid="554"/>
                                        </p:tgtEl>
                                        <p:attrNameLst>
                                          <p:attrName>style.visibility</p:attrName>
                                        </p:attrNameLst>
                                      </p:cBhvr>
                                      <p:to>
                                        <p:strVal val="visible"/>
                                      </p:to>
                                    </p:set>
                                    <p:animEffect transition="in" filter="wipe(left)">
                                      <p:cBhvr>
                                        <p:cTn id="443" dur="500"/>
                                        <p:tgtEl>
                                          <p:spTgt spid="554"/>
                                        </p:tgtEl>
                                      </p:cBhvr>
                                    </p:animEffect>
                                  </p:childTnLst>
                                </p:cTn>
                              </p:par>
                            </p:childTnLst>
                          </p:cTn>
                        </p:par>
                        <p:par>
                          <p:cTn id="444" fill="hold">
                            <p:stCondLst>
                              <p:cond delay="55000"/>
                            </p:stCondLst>
                            <p:childTnLst>
                              <p:par>
                                <p:cTn id="445" presetID="22" presetClass="entr" presetSubtype="8" fill="hold" nodeType="afterEffect">
                                  <p:stCondLst>
                                    <p:cond delay="0"/>
                                  </p:stCondLst>
                                  <p:childTnLst>
                                    <p:set>
                                      <p:cBhvr>
                                        <p:cTn id="446" dur="1" fill="hold">
                                          <p:stCondLst>
                                            <p:cond delay="0"/>
                                          </p:stCondLst>
                                        </p:cTn>
                                        <p:tgtEl>
                                          <p:spTgt spid="555"/>
                                        </p:tgtEl>
                                        <p:attrNameLst>
                                          <p:attrName>style.visibility</p:attrName>
                                        </p:attrNameLst>
                                      </p:cBhvr>
                                      <p:to>
                                        <p:strVal val="visible"/>
                                      </p:to>
                                    </p:set>
                                    <p:animEffect transition="in" filter="wipe(left)">
                                      <p:cBhvr>
                                        <p:cTn id="447" dur="500"/>
                                        <p:tgtEl>
                                          <p:spTgt spid="555"/>
                                        </p:tgtEl>
                                      </p:cBhvr>
                                    </p:animEffect>
                                  </p:childTnLst>
                                </p:cTn>
                              </p:par>
                            </p:childTnLst>
                          </p:cTn>
                        </p:par>
                        <p:par>
                          <p:cTn id="448" fill="hold">
                            <p:stCondLst>
                              <p:cond delay="55500"/>
                            </p:stCondLst>
                            <p:childTnLst>
                              <p:par>
                                <p:cTn id="449" presetID="22" presetClass="entr" presetSubtype="8" fill="hold" grpId="0" nodeType="afterEffect">
                                  <p:stCondLst>
                                    <p:cond delay="0"/>
                                  </p:stCondLst>
                                  <p:childTnLst>
                                    <p:set>
                                      <p:cBhvr>
                                        <p:cTn id="450" dur="1" fill="hold">
                                          <p:stCondLst>
                                            <p:cond delay="0"/>
                                          </p:stCondLst>
                                        </p:cTn>
                                        <p:tgtEl>
                                          <p:spTgt spid="556"/>
                                        </p:tgtEl>
                                        <p:attrNameLst>
                                          <p:attrName>style.visibility</p:attrName>
                                        </p:attrNameLst>
                                      </p:cBhvr>
                                      <p:to>
                                        <p:strVal val="visible"/>
                                      </p:to>
                                    </p:set>
                                    <p:animEffect transition="in" filter="wipe(left)">
                                      <p:cBhvr>
                                        <p:cTn id="451" dur="500"/>
                                        <p:tgtEl>
                                          <p:spTgt spid="556"/>
                                        </p:tgtEl>
                                      </p:cBhvr>
                                    </p:animEffect>
                                  </p:childTnLst>
                                </p:cTn>
                              </p:par>
                            </p:childTnLst>
                          </p:cTn>
                        </p:par>
                        <p:par>
                          <p:cTn id="452" fill="hold">
                            <p:stCondLst>
                              <p:cond delay="56000"/>
                            </p:stCondLst>
                            <p:childTnLst>
                              <p:par>
                                <p:cTn id="453" presetID="22" presetClass="entr" presetSubtype="8" fill="hold" nodeType="afterEffect">
                                  <p:stCondLst>
                                    <p:cond delay="0"/>
                                  </p:stCondLst>
                                  <p:childTnLst>
                                    <p:set>
                                      <p:cBhvr>
                                        <p:cTn id="454" dur="1" fill="hold">
                                          <p:stCondLst>
                                            <p:cond delay="0"/>
                                          </p:stCondLst>
                                        </p:cTn>
                                        <p:tgtEl>
                                          <p:spTgt spid="557"/>
                                        </p:tgtEl>
                                        <p:attrNameLst>
                                          <p:attrName>style.visibility</p:attrName>
                                        </p:attrNameLst>
                                      </p:cBhvr>
                                      <p:to>
                                        <p:strVal val="visible"/>
                                      </p:to>
                                    </p:set>
                                    <p:animEffect transition="in" filter="wipe(left)">
                                      <p:cBhvr>
                                        <p:cTn id="455" dur="500"/>
                                        <p:tgtEl>
                                          <p:spTgt spid="557"/>
                                        </p:tgtEl>
                                      </p:cBhvr>
                                    </p:animEffect>
                                  </p:childTnLst>
                                </p:cTn>
                              </p:par>
                            </p:childTnLst>
                          </p:cTn>
                        </p:par>
                        <p:par>
                          <p:cTn id="456" fill="hold">
                            <p:stCondLst>
                              <p:cond delay="56500"/>
                            </p:stCondLst>
                            <p:childTnLst>
                              <p:par>
                                <p:cTn id="457" presetID="22" presetClass="entr" presetSubtype="8" fill="hold" nodeType="afterEffect">
                                  <p:stCondLst>
                                    <p:cond delay="0"/>
                                  </p:stCondLst>
                                  <p:childTnLst>
                                    <p:set>
                                      <p:cBhvr>
                                        <p:cTn id="458" dur="1" fill="hold">
                                          <p:stCondLst>
                                            <p:cond delay="0"/>
                                          </p:stCondLst>
                                        </p:cTn>
                                        <p:tgtEl>
                                          <p:spTgt spid="562"/>
                                        </p:tgtEl>
                                        <p:attrNameLst>
                                          <p:attrName>style.visibility</p:attrName>
                                        </p:attrNameLst>
                                      </p:cBhvr>
                                      <p:to>
                                        <p:strVal val="visible"/>
                                      </p:to>
                                    </p:set>
                                    <p:animEffect transition="in" filter="wipe(left)">
                                      <p:cBhvr>
                                        <p:cTn id="459" dur="500"/>
                                        <p:tgtEl>
                                          <p:spTgt spid="562"/>
                                        </p:tgtEl>
                                      </p:cBhvr>
                                    </p:animEffect>
                                  </p:childTnLst>
                                </p:cTn>
                              </p:par>
                            </p:childTnLst>
                          </p:cTn>
                        </p:par>
                        <p:par>
                          <p:cTn id="460" fill="hold">
                            <p:stCondLst>
                              <p:cond delay="57000"/>
                            </p:stCondLst>
                            <p:childTnLst>
                              <p:par>
                                <p:cTn id="461" presetID="22" presetClass="entr" presetSubtype="8" fill="hold" grpId="0" nodeType="afterEffect">
                                  <p:stCondLst>
                                    <p:cond delay="0"/>
                                  </p:stCondLst>
                                  <p:childTnLst>
                                    <p:set>
                                      <p:cBhvr>
                                        <p:cTn id="462" dur="1" fill="hold">
                                          <p:stCondLst>
                                            <p:cond delay="0"/>
                                          </p:stCondLst>
                                        </p:cTn>
                                        <p:tgtEl>
                                          <p:spTgt spid="561"/>
                                        </p:tgtEl>
                                        <p:attrNameLst>
                                          <p:attrName>style.visibility</p:attrName>
                                        </p:attrNameLst>
                                      </p:cBhvr>
                                      <p:to>
                                        <p:strVal val="visible"/>
                                      </p:to>
                                    </p:set>
                                    <p:animEffect transition="in" filter="wipe(left)">
                                      <p:cBhvr>
                                        <p:cTn id="463" dur="500"/>
                                        <p:tgtEl>
                                          <p:spTgt spid="561"/>
                                        </p:tgtEl>
                                      </p:cBhvr>
                                    </p:animEffect>
                                  </p:childTnLst>
                                </p:cTn>
                              </p:par>
                            </p:childTnLst>
                          </p:cTn>
                        </p:par>
                        <p:par>
                          <p:cTn id="464" fill="hold">
                            <p:stCondLst>
                              <p:cond delay="57500"/>
                            </p:stCondLst>
                            <p:childTnLst>
                              <p:par>
                                <p:cTn id="465" presetID="22" presetClass="entr" presetSubtype="8" fill="hold" grpId="0" nodeType="afterEffect">
                                  <p:stCondLst>
                                    <p:cond delay="0"/>
                                  </p:stCondLst>
                                  <p:childTnLst>
                                    <p:set>
                                      <p:cBhvr>
                                        <p:cTn id="466" dur="1" fill="hold">
                                          <p:stCondLst>
                                            <p:cond delay="0"/>
                                          </p:stCondLst>
                                        </p:cTn>
                                        <p:tgtEl>
                                          <p:spTgt spid="566"/>
                                        </p:tgtEl>
                                        <p:attrNameLst>
                                          <p:attrName>style.visibility</p:attrName>
                                        </p:attrNameLst>
                                      </p:cBhvr>
                                      <p:to>
                                        <p:strVal val="visible"/>
                                      </p:to>
                                    </p:set>
                                    <p:animEffect transition="in" filter="wipe(left)">
                                      <p:cBhvr>
                                        <p:cTn id="467" dur="500"/>
                                        <p:tgtEl>
                                          <p:spTgt spid="566"/>
                                        </p:tgtEl>
                                      </p:cBhvr>
                                    </p:animEffect>
                                  </p:childTnLst>
                                </p:cTn>
                              </p:par>
                            </p:childTnLst>
                          </p:cTn>
                        </p:par>
                        <p:par>
                          <p:cTn id="468" fill="hold">
                            <p:stCondLst>
                              <p:cond delay="58000"/>
                            </p:stCondLst>
                            <p:childTnLst>
                              <p:par>
                                <p:cTn id="469" presetID="22" presetClass="entr" presetSubtype="8" fill="hold" nodeType="afterEffect">
                                  <p:stCondLst>
                                    <p:cond delay="0"/>
                                  </p:stCondLst>
                                  <p:childTnLst>
                                    <p:set>
                                      <p:cBhvr>
                                        <p:cTn id="470" dur="1" fill="hold">
                                          <p:stCondLst>
                                            <p:cond delay="0"/>
                                          </p:stCondLst>
                                        </p:cTn>
                                        <p:tgtEl>
                                          <p:spTgt spid="569"/>
                                        </p:tgtEl>
                                        <p:attrNameLst>
                                          <p:attrName>style.visibility</p:attrName>
                                        </p:attrNameLst>
                                      </p:cBhvr>
                                      <p:to>
                                        <p:strVal val="visible"/>
                                      </p:to>
                                    </p:set>
                                    <p:animEffect transition="in" filter="wipe(left)">
                                      <p:cBhvr>
                                        <p:cTn id="471" dur="500"/>
                                        <p:tgtEl>
                                          <p:spTgt spid="569"/>
                                        </p:tgtEl>
                                      </p:cBhvr>
                                    </p:animEffect>
                                  </p:childTnLst>
                                </p:cTn>
                              </p:par>
                            </p:childTnLst>
                          </p:cTn>
                        </p:par>
                        <p:par>
                          <p:cTn id="472" fill="hold">
                            <p:stCondLst>
                              <p:cond delay="58500"/>
                            </p:stCondLst>
                            <p:childTnLst>
                              <p:par>
                                <p:cTn id="473" presetID="22" presetClass="entr" presetSubtype="8" fill="hold" grpId="0" nodeType="afterEffect">
                                  <p:stCondLst>
                                    <p:cond delay="0"/>
                                  </p:stCondLst>
                                  <p:childTnLst>
                                    <p:set>
                                      <p:cBhvr>
                                        <p:cTn id="474" dur="1" fill="hold">
                                          <p:stCondLst>
                                            <p:cond delay="0"/>
                                          </p:stCondLst>
                                        </p:cTn>
                                        <p:tgtEl>
                                          <p:spTgt spid="568"/>
                                        </p:tgtEl>
                                        <p:attrNameLst>
                                          <p:attrName>style.visibility</p:attrName>
                                        </p:attrNameLst>
                                      </p:cBhvr>
                                      <p:to>
                                        <p:strVal val="visible"/>
                                      </p:to>
                                    </p:set>
                                    <p:animEffect transition="in" filter="wipe(left)">
                                      <p:cBhvr>
                                        <p:cTn id="475" dur="500"/>
                                        <p:tgtEl>
                                          <p:spTgt spid="568"/>
                                        </p:tgtEl>
                                      </p:cBhvr>
                                    </p:animEffect>
                                  </p:childTnLst>
                                </p:cTn>
                              </p:par>
                            </p:childTnLst>
                          </p:cTn>
                        </p:par>
                        <p:par>
                          <p:cTn id="476" fill="hold">
                            <p:stCondLst>
                              <p:cond delay="59000"/>
                            </p:stCondLst>
                            <p:childTnLst>
                              <p:par>
                                <p:cTn id="477" presetID="22" presetClass="entr" presetSubtype="8" fill="hold" nodeType="afterEffect">
                                  <p:stCondLst>
                                    <p:cond delay="0"/>
                                  </p:stCondLst>
                                  <p:childTnLst>
                                    <p:set>
                                      <p:cBhvr>
                                        <p:cTn id="478" dur="1" fill="hold">
                                          <p:stCondLst>
                                            <p:cond delay="0"/>
                                          </p:stCondLst>
                                        </p:cTn>
                                        <p:tgtEl>
                                          <p:spTgt spid="571"/>
                                        </p:tgtEl>
                                        <p:attrNameLst>
                                          <p:attrName>style.visibility</p:attrName>
                                        </p:attrNameLst>
                                      </p:cBhvr>
                                      <p:to>
                                        <p:strVal val="visible"/>
                                      </p:to>
                                    </p:set>
                                    <p:animEffect transition="in" filter="wipe(left)">
                                      <p:cBhvr>
                                        <p:cTn id="479" dur="500"/>
                                        <p:tgtEl>
                                          <p:spTgt spid="571"/>
                                        </p:tgtEl>
                                      </p:cBhvr>
                                    </p:animEffect>
                                  </p:childTnLst>
                                </p:cTn>
                              </p:par>
                            </p:childTnLst>
                          </p:cTn>
                        </p:par>
                        <p:par>
                          <p:cTn id="480" fill="hold">
                            <p:stCondLst>
                              <p:cond delay="59500"/>
                            </p:stCondLst>
                            <p:childTnLst>
                              <p:par>
                                <p:cTn id="481" presetID="22" presetClass="entr" presetSubtype="8" fill="hold" grpId="0" nodeType="afterEffect">
                                  <p:stCondLst>
                                    <p:cond delay="0"/>
                                  </p:stCondLst>
                                  <p:childTnLst>
                                    <p:set>
                                      <p:cBhvr>
                                        <p:cTn id="482" dur="1" fill="hold">
                                          <p:stCondLst>
                                            <p:cond delay="0"/>
                                          </p:stCondLst>
                                        </p:cTn>
                                        <p:tgtEl>
                                          <p:spTgt spid="570"/>
                                        </p:tgtEl>
                                        <p:attrNameLst>
                                          <p:attrName>style.visibility</p:attrName>
                                        </p:attrNameLst>
                                      </p:cBhvr>
                                      <p:to>
                                        <p:strVal val="visible"/>
                                      </p:to>
                                    </p:set>
                                    <p:animEffect transition="in" filter="wipe(left)">
                                      <p:cBhvr>
                                        <p:cTn id="483" dur="500"/>
                                        <p:tgtEl>
                                          <p:spTgt spid="570"/>
                                        </p:tgtEl>
                                      </p:cBhvr>
                                    </p:animEffect>
                                  </p:childTnLst>
                                </p:cTn>
                              </p:par>
                            </p:childTnLst>
                          </p:cTn>
                        </p:par>
                        <p:par>
                          <p:cTn id="484" fill="hold">
                            <p:stCondLst>
                              <p:cond delay="60000"/>
                            </p:stCondLst>
                            <p:childTnLst>
                              <p:par>
                                <p:cTn id="485" presetID="22" presetClass="entr" presetSubtype="8" fill="hold" nodeType="afterEffect">
                                  <p:stCondLst>
                                    <p:cond delay="0"/>
                                  </p:stCondLst>
                                  <p:childTnLst>
                                    <p:set>
                                      <p:cBhvr>
                                        <p:cTn id="486" dur="1" fill="hold">
                                          <p:stCondLst>
                                            <p:cond delay="0"/>
                                          </p:stCondLst>
                                        </p:cTn>
                                        <p:tgtEl>
                                          <p:spTgt spid="572"/>
                                        </p:tgtEl>
                                        <p:attrNameLst>
                                          <p:attrName>style.visibility</p:attrName>
                                        </p:attrNameLst>
                                      </p:cBhvr>
                                      <p:to>
                                        <p:strVal val="visible"/>
                                      </p:to>
                                    </p:set>
                                    <p:animEffect transition="in" filter="wipe(left)">
                                      <p:cBhvr>
                                        <p:cTn id="487" dur="500"/>
                                        <p:tgtEl>
                                          <p:spTgt spid="572"/>
                                        </p:tgtEl>
                                      </p:cBhvr>
                                    </p:animEffect>
                                  </p:childTnLst>
                                </p:cTn>
                              </p:par>
                            </p:childTnLst>
                          </p:cTn>
                        </p:par>
                        <p:par>
                          <p:cTn id="488" fill="hold">
                            <p:stCondLst>
                              <p:cond delay="60500"/>
                            </p:stCondLst>
                            <p:childTnLst>
                              <p:par>
                                <p:cTn id="489" presetID="22" presetClass="entr" presetSubtype="8" fill="hold" grpId="0" nodeType="afterEffect">
                                  <p:stCondLst>
                                    <p:cond delay="0"/>
                                  </p:stCondLst>
                                  <p:childTnLst>
                                    <p:set>
                                      <p:cBhvr>
                                        <p:cTn id="490" dur="1" fill="hold">
                                          <p:stCondLst>
                                            <p:cond delay="0"/>
                                          </p:stCondLst>
                                        </p:cTn>
                                        <p:tgtEl>
                                          <p:spTgt spid="573"/>
                                        </p:tgtEl>
                                        <p:attrNameLst>
                                          <p:attrName>style.visibility</p:attrName>
                                        </p:attrNameLst>
                                      </p:cBhvr>
                                      <p:to>
                                        <p:strVal val="visible"/>
                                      </p:to>
                                    </p:set>
                                    <p:animEffect transition="in" filter="wipe(left)">
                                      <p:cBhvr>
                                        <p:cTn id="491" dur="500"/>
                                        <p:tgtEl>
                                          <p:spTgt spid="573"/>
                                        </p:tgtEl>
                                      </p:cBhvr>
                                    </p:animEffect>
                                  </p:childTnLst>
                                </p:cTn>
                              </p:par>
                            </p:childTnLst>
                          </p:cTn>
                        </p:par>
                        <p:par>
                          <p:cTn id="492" fill="hold">
                            <p:stCondLst>
                              <p:cond delay="61000"/>
                            </p:stCondLst>
                            <p:childTnLst>
                              <p:par>
                                <p:cTn id="493" presetID="22" presetClass="entr" presetSubtype="8" fill="hold" nodeType="afterEffect">
                                  <p:stCondLst>
                                    <p:cond delay="0"/>
                                  </p:stCondLst>
                                  <p:childTnLst>
                                    <p:set>
                                      <p:cBhvr>
                                        <p:cTn id="494" dur="1" fill="hold">
                                          <p:stCondLst>
                                            <p:cond delay="0"/>
                                          </p:stCondLst>
                                        </p:cTn>
                                        <p:tgtEl>
                                          <p:spTgt spid="575"/>
                                        </p:tgtEl>
                                        <p:attrNameLst>
                                          <p:attrName>style.visibility</p:attrName>
                                        </p:attrNameLst>
                                      </p:cBhvr>
                                      <p:to>
                                        <p:strVal val="visible"/>
                                      </p:to>
                                    </p:set>
                                    <p:animEffect transition="in" filter="wipe(left)">
                                      <p:cBhvr>
                                        <p:cTn id="495" dur="500"/>
                                        <p:tgtEl>
                                          <p:spTgt spid="575"/>
                                        </p:tgtEl>
                                      </p:cBhvr>
                                    </p:animEffect>
                                  </p:childTnLst>
                                </p:cTn>
                              </p:par>
                            </p:childTnLst>
                          </p:cTn>
                        </p:par>
                        <p:par>
                          <p:cTn id="496" fill="hold">
                            <p:stCondLst>
                              <p:cond delay="61500"/>
                            </p:stCondLst>
                            <p:childTnLst>
                              <p:par>
                                <p:cTn id="497" presetID="22" presetClass="entr" presetSubtype="8" fill="hold" grpId="0" nodeType="afterEffect">
                                  <p:stCondLst>
                                    <p:cond delay="0"/>
                                  </p:stCondLst>
                                  <p:childTnLst>
                                    <p:set>
                                      <p:cBhvr>
                                        <p:cTn id="498" dur="1" fill="hold">
                                          <p:stCondLst>
                                            <p:cond delay="0"/>
                                          </p:stCondLst>
                                        </p:cTn>
                                        <p:tgtEl>
                                          <p:spTgt spid="574"/>
                                        </p:tgtEl>
                                        <p:attrNameLst>
                                          <p:attrName>style.visibility</p:attrName>
                                        </p:attrNameLst>
                                      </p:cBhvr>
                                      <p:to>
                                        <p:strVal val="visible"/>
                                      </p:to>
                                    </p:set>
                                    <p:animEffect transition="in" filter="wipe(left)">
                                      <p:cBhvr>
                                        <p:cTn id="499" dur="500"/>
                                        <p:tgtEl>
                                          <p:spTgt spid="574"/>
                                        </p:tgtEl>
                                      </p:cBhvr>
                                    </p:animEffect>
                                  </p:childTnLst>
                                </p:cTn>
                              </p:par>
                            </p:childTnLst>
                          </p:cTn>
                        </p:par>
                        <p:par>
                          <p:cTn id="500" fill="hold">
                            <p:stCondLst>
                              <p:cond delay="62000"/>
                            </p:stCondLst>
                            <p:childTnLst>
                              <p:par>
                                <p:cTn id="501" presetID="22" presetClass="entr" presetSubtype="8" fill="hold" nodeType="afterEffect">
                                  <p:stCondLst>
                                    <p:cond delay="0"/>
                                  </p:stCondLst>
                                  <p:childTnLst>
                                    <p:set>
                                      <p:cBhvr>
                                        <p:cTn id="502" dur="1" fill="hold">
                                          <p:stCondLst>
                                            <p:cond delay="0"/>
                                          </p:stCondLst>
                                        </p:cTn>
                                        <p:tgtEl>
                                          <p:spTgt spid="577"/>
                                        </p:tgtEl>
                                        <p:attrNameLst>
                                          <p:attrName>style.visibility</p:attrName>
                                        </p:attrNameLst>
                                      </p:cBhvr>
                                      <p:to>
                                        <p:strVal val="visible"/>
                                      </p:to>
                                    </p:set>
                                    <p:animEffect transition="in" filter="wipe(left)">
                                      <p:cBhvr>
                                        <p:cTn id="503" dur="500"/>
                                        <p:tgtEl>
                                          <p:spTgt spid="577"/>
                                        </p:tgtEl>
                                      </p:cBhvr>
                                    </p:animEffect>
                                  </p:childTnLst>
                                </p:cTn>
                              </p:par>
                            </p:childTnLst>
                          </p:cTn>
                        </p:par>
                        <p:par>
                          <p:cTn id="504" fill="hold">
                            <p:stCondLst>
                              <p:cond delay="62500"/>
                            </p:stCondLst>
                            <p:childTnLst>
                              <p:par>
                                <p:cTn id="505" presetID="22" presetClass="entr" presetSubtype="8" fill="hold" grpId="0" nodeType="afterEffect">
                                  <p:stCondLst>
                                    <p:cond delay="0"/>
                                  </p:stCondLst>
                                  <p:childTnLst>
                                    <p:set>
                                      <p:cBhvr>
                                        <p:cTn id="506" dur="1" fill="hold">
                                          <p:stCondLst>
                                            <p:cond delay="0"/>
                                          </p:stCondLst>
                                        </p:cTn>
                                        <p:tgtEl>
                                          <p:spTgt spid="576"/>
                                        </p:tgtEl>
                                        <p:attrNameLst>
                                          <p:attrName>style.visibility</p:attrName>
                                        </p:attrNameLst>
                                      </p:cBhvr>
                                      <p:to>
                                        <p:strVal val="visible"/>
                                      </p:to>
                                    </p:set>
                                    <p:animEffect transition="in" filter="wipe(left)">
                                      <p:cBhvr>
                                        <p:cTn id="507" dur="500"/>
                                        <p:tgtEl>
                                          <p:spTgt spid="576"/>
                                        </p:tgtEl>
                                      </p:cBhvr>
                                    </p:animEffect>
                                  </p:childTnLst>
                                </p:cTn>
                              </p:par>
                            </p:childTnLst>
                          </p:cTn>
                        </p:par>
                        <p:par>
                          <p:cTn id="508" fill="hold">
                            <p:stCondLst>
                              <p:cond delay="63000"/>
                            </p:stCondLst>
                            <p:childTnLst>
                              <p:par>
                                <p:cTn id="509" presetID="22" presetClass="entr" presetSubtype="8" fill="hold" nodeType="afterEffect">
                                  <p:stCondLst>
                                    <p:cond delay="0"/>
                                  </p:stCondLst>
                                  <p:childTnLst>
                                    <p:set>
                                      <p:cBhvr>
                                        <p:cTn id="510" dur="1" fill="hold">
                                          <p:stCondLst>
                                            <p:cond delay="0"/>
                                          </p:stCondLst>
                                        </p:cTn>
                                        <p:tgtEl>
                                          <p:spTgt spid="578"/>
                                        </p:tgtEl>
                                        <p:attrNameLst>
                                          <p:attrName>style.visibility</p:attrName>
                                        </p:attrNameLst>
                                      </p:cBhvr>
                                      <p:to>
                                        <p:strVal val="visible"/>
                                      </p:to>
                                    </p:set>
                                    <p:animEffect transition="in" filter="wipe(left)">
                                      <p:cBhvr>
                                        <p:cTn id="511" dur="500"/>
                                        <p:tgtEl>
                                          <p:spTgt spid="578"/>
                                        </p:tgtEl>
                                      </p:cBhvr>
                                    </p:animEffect>
                                  </p:childTnLst>
                                </p:cTn>
                              </p:par>
                            </p:childTnLst>
                          </p:cTn>
                        </p:par>
                        <p:par>
                          <p:cTn id="512" fill="hold">
                            <p:stCondLst>
                              <p:cond delay="63500"/>
                            </p:stCondLst>
                            <p:childTnLst>
                              <p:par>
                                <p:cTn id="513" presetID="22" presetClass="entr" presetSubtype="8" fill="hold" nodeType="afterEffect">
                                  <p:stCondLst>
                                    <p:cond delay="0"/>
                                  </p:stCondLst>
                                  <p:childTnLst>
                                    <p:set>
                                      <p:cBhvr>
                                        <p:cTn id="514" dur="1" fill="hold">
                                          <p:stCondLst>
                                            <p:cond delay="0"/>
                                          </p:stCondLst>
                                        </p:cTn>
                                        <p:tgtEl>
                                          <p:spTgt spid="579"/>
                                        </p:tgtEl>
                                        <p:attrNameLst>
                                          <p:attrName>style.visibility</p:attrName>
                                        </p:attrNameLst>
                                      </p:cBhvr>
                                      <p:to>
                                        <p:strVal val="visible"/>
                                      </p:to>
                                    </p:set>
                                    <p:animEffect transition="in" filter="wipe(left)">
                                      <p:cBhvr>
                                        <p:cTn id="515" dur="500"/>
                                        <p:tgtEl>
                                          <p:spTgt spid="579"/>
                                        </p:tgtEl>
                                      </p:cBhvr>
                                    </p:animEffect>
                                  </p:childTnLst>
                                </p:cTn>
                              </p:par>
                            </p:childTnLst>
                          </p:cTn>
                        </p:par>
                        <p:par>
                          <p:cTn id="516" fill="hold">
                            <p:stCondLst>
                              <p:cond delay="64000"/>
                            </p:stCondLst>
                            <p:childTnLst>
                              <p:par>
                                <p:cTn id="517" presetID="22" presetClass="entr" presetSubtype="8" fill="hold" grpId="0" nodeType="afterEffect">
                                  <p:stCondLst>
                                    <p:cond delay="0"/>
                                  </p:stCondLst>
                                  <p:childTnLst>
                                    <p:set>
                                      <p:cBhvr>
                                        <p:cTn id="518" dur="1" fill="hold">
                                          <p:stCondLst>
                                            <p:cond delay="0"/>
                                          </p:stCondLst>
                                        </p:cTn>
                                        <p:tgtEl>
                                          <p:spTgt spid="580"/>
                                        </p:tgtEl>
                                        <p:attrNameLst>
                                          <p:attrName>style.visibility</p:attrName>
                                        </p:attrNameLst>
                                      </p:cBhvr>
                                      <p:to>
                                        <p:strVal val="visible"/>
                                      </p:to>
                                    </p:set>
                                    <p:animEffect transition="in" filter="wipe(left)">
                                      <p:cBhvr>
                                        <p:cTn id="519" dur="500"/>
                                        <p:tgtEl>
                                          <p:spTgt spid="580"/>
                                        </p:tgtEl>
                                      </p:cBhvr>
                                    </p:animEffect>
                                  </p:childTnLst>
                                </p:cTn>
                              </p:par>
                            </p:childTnLst>
                          </p:cTn>
                        </p:par>
                        <p:par>
                          <p:cTn id="520" fill="hold">
                            <p:stCondLst>
                              <p:cond delay="64500"/>
                            </p:stCondLst>
                            <p:childTnLst>
                              <p:par>
                                <p:cTn id="521" presetID="22" presetClass="entr" presetSubtype="8" fill="hold" grpId="0" nodeType="afterEffect">
                                  <p:stCondLst>
                                    <p:cond delay="0"/>
                                  </p:stCondLst>
                                  <p:childTnLst>
                                    <p:set>
                                      <p:cBhvr>
                                        <p:cTn id="522" dur="1" fill="hold">
                                          <p:stCondLst>
                                            <p:cond delay="0"/>
                                          </p:stCondLst>
                                        </p:cTn>
                                        <p:tgtEl>
                                          <p:spTgt spid="581"/>
                                        </p:tgtEl>
                                        <p:attrNameLst>
                                          <p:attrName>style.visibility</p:attrName>
                                        </p:attrNameLst>
                                      </p:cBhvr>
                                      <p:to>
                                        <p:strVal val="visible"/>
                                      </p:to>
                                    </p:set>
                                    <p:animEffect transition="in" filter="wipe(left)">
                                      <p:cBhvr>
                                        <p:cTn id="523" dur="500"/>
                                        <p:tgtEl>
                                          <p:spTgt spid="581"/>
                                        </p:tgtEl>
                                      </p:cBhvr>
                                    </p:animEffect>
                                  </p:childTnLst>
                                </p:cTn>
                              </p:par>
                            </p:childTnLst>
                          </p:cTn>
                        </p:par>
                        <p:par>
                          <p:cTn id="524" fill="hold">
                            <p:stCondLst>
                              <p:cond delay="65000"/>
                            </p:stCondLst>
                            <p:childTnLst>
                              <p:par>
                                <p:cTn id="525" presetID="22" presetClass="entr" presetSubtype="8" fill="hold" grpId="0" nodeType="afterEffect">
                                  <p:stCondLst>
                                    <p:cond delay="0"/>
                                  </p:stCondLst>
                                  <p:childTnLst>
                                    <p:set>
                                      <p:cBhvr>
                                        <p:cTn id="526" dur="1" fill="hold">
                                          <p:stCondLst>
                                            <p:cond delay="0"/>
                                          </p:stCondLst>
                                        </p:cTn>
                                        <p:tgtEl>
                                          <p:spTgt spid="582"/>
                                        </p:tgtEl>
                                        <p:attrNameLst>
                                          <p:attrName>style.visibility</p:attrName>
                                        </p:attrNameLst>
                                      </p:cBhvr>
                                      <p:to>
                                        <p:strVal val="visible"/>
                                      </p:to>
                                    </p:set>
                                    <p:animEffect transition="in" filter="wipe(left)">
                                      <p:cBhvr>
                                        <p:cTn id="527" dur="500"/>
                                        <p:tgtEl>
                                          <p:spTgt spid="582"/>
                                        </p:tgtEl>
                                      </p:cBhvr>
                                    </p:animEffect>
                                  </p:childTnLst>
                                </p:cTn>
                              </p:par>
                            </p:childTnLst>
                          </p:cTn>
                        </p:par>
                        <p:par>
                          <p:cTn id="528" fill="hold">
                            <p:stCondLst>
                              <p:cond delay="65500"/>
                            </p:stCondLst>
                            <p:childTnLst>
                              <p:par>
                                <p:cTn id="529" presetID="22" presetClass="entr" presetSubtype="8" fill="hold" nodeType="afterEffect">
                                  <p:stCondLst>
                                    <p:cond delay="0"/>
                                  </p:stCondLst>
                                  <p:childTnLst>
                                    <p:set>
                                      <p:cBhvr>
                                        <p:cTn id="530" dur="1" fill="hold">
                                          <p:stCondLst>
                                            <p:cond delay="0"/>
                                          </p:stCondLst>
                                        </p:cTn>
                                        <p:tgtEl>
                                          <p:spTgt spid="584"/>
                                        </p:tgtEl>
                                        <p:attrNameLst>
                                          <p:attrName>style.visibility</p:attrName>
                                        </p:attrNameLst>
                                      </p:cBhvr>
                                      <p:to>
                                        <p:strVal val="visible"/>
                                      </p:to>
                                    </p:set>
                                    <p:animEffect transition="in" filter="wipe(left)">
                                      <p:cBhvr>
                                        <p:cTn id="531" dur="500"/>
                                        <p:tgtEl>
                                          <p:spTgt spid="584"/>
                                        </p:tgtEl>
                                      </p:cBhvr>
                                    </p:animEffect>
                                  </p:childTnLst>
                                </p:cTn>
                              </p:par>
                            </p:childTnLst>
                          </p:cTn>
                        </p:par>
                        <p:par>
                          <p:cTn id="532" fill="hold">
                            <p:stCondLst>
                              <p:cond delay="66000"/>
                            </p:stCondLst>
                            <p:childTnLst>
                              <p:par>
                                <p:cTn id="533" presetID="22" presetClass="entr" presetSubtype="8" fill="hold" grpId="0" nodeType="afterEffect">
                                  <p:stCondLst>
                                    <p:cond delay="0"/>
                                  </p:stCondLst>
                                  <p:childTnLst>
                                    <p:set>
                                      <p:cBhvr>
                                        <p:cTn id="534" dur="1" fill="hold">
                                          <p:stCondLst>
                                            <p:cond delay="0"/>
                                          </p:stCondLst>
                                        </p:cTn>
                                        <p:tgtEl>
                                          <p:spTgt spid="583"/>
                                        </p:tgtEl>
                                        <p:attrNameLst>
                                          <p:attrName>style.visibility</p:attrName>
                                        </p:attrNameLst>
                                      </p:cBhvr>
                                      <p:to>
                                        <p:strVal val="visible"/>
                                      </p:to>
                                    </p:set>
                                    <p:animEffect transition="in" filter="wipe(left)">
                                      <p:cBhvr>
                                        <p:cTn id="535" dur="500"/>
                                        <p:tgtEl>
                                          <p:spTgt spid="583"/>
                                        </p:tgtEl>
                                      </p:cBhvr>
                                    </p:animEffect>
                                  </p:childTnLst>
                                </p:cTn>
                              </p:par>
                            </p:childTnLst>
                          </p:cTn>
                        </p:par>
                        <p:par>
                          <p:cTn id="536" fill="hold">
                            <p:stCondLst>
                              <p:cond delay="66500"/>
                            </p:stCondLst>
                            <p:childTnLst>
                              <p:par>
                                <p:cTn id="537" presetID="22" presetClass="entr" presetSubtype="8" fill="hold" nodeType="afterEffect">
                                  <p:stCondLst>
                                    <p:cond delay="0"/>
                                  </p:stCondLst>
                                  <p:childTnLst>
                                    <p:set>
                                      <p:cBhvr>
                                        <p:cTn id="538" dur="1" fill="hold">
                                          <p:stCondLst>
                                            <p:cond delay="0"/>
                                          </p:stCondLst>
                                        </p:cTn>
                                        <p:tgtEl>
                                          <p:spTgt spid="586"/>
                                        </p:tgtEl>
                                        <p:attrNameLst>
                                          <p:attrName>style.visibility</p:attrName>
                                        </p:attrNameLst>
                                      </p:cBhvr>
                                      <p:to>
                                        <p:strVal val="visible"/>
                                      </p:to>
                                    </p:set>
                                    <p:animEffect transition="in" filter="wipe(left)">
                                      <p:cBhvr>
                                        <p:cTn id="539" dur="500"/>
                                        <p:tgtEl>
                                          <p:spTgt spid="586"/>
                                        </p:tgtEl>
                                      </p:cBhvr>
                                    </p:animEffect>
                                  </p:childTnLst>
                                </p:cTn>
                              </p:par>
                            </p:childTnLst>
                          </p:cTn>
                        </p:par>
                        <p:par>
                          <p:cTn id="540" fill="hold">
                            <p:stCondLst>
                              <p:cond delay="67000"/>
                            </p:stCondLst>
                            <p:childTnLst>
                              <p:par>
                                <p:cTn id="541" presetID="22" presetClass="entr" presetSubtype="8" fill="hold" grpId="0" nodeType="afterEffect">
                                  <p:stCondLst>
                                    <p:cond delay="0"/>
                                  </p:stCondLst>
                                  <p:childTnLst>
                                    <p:set>
                                      <p:cBhvr>
                                        <p:cTn id="542" dur="1" fill="hold">
                                          <p:stCondLst>
                                            <p:cond delay="0"/>
                                          </p:stCondLst>
                                        </p:cTn>
                                        <p:tgtEl>
                                          <p:spTgt spid="585"/>
                                        </p:tgtEl>
                                        <p:attrNameLst>
                                          <p:attrName>style.visibility</p:attrName>
                                        </p:attrNameLst>
                                      </p:cBhvr>
                                      <p:to>
                                        <p:strVal val="visible"/>
                                      </p:to>
                                    </p:set>
                                    <p:animEffect transition="in" filter="wipe(left)">
                                      <p:cBhvr>
                                        <p:cTn id="543" dur="500"/>
                                        <p:tgtEl>
                                          <p:spTgt spid="585"/>
                                        </p:tgtEl>
                                      </p:cBhvr>
                                    </p:animEffect>
                                  </p:childTnLst>
                                </p:cTn>
                              </p:par>
                            </p:childTnLst>
                          </p:cTn>
                        </p:par>
                        <p:par>
                          <p:cTn id="544" fill="hold">
                            <p:stCondLst>
                              <p:cond delay="67500"/>
                            </p:stCondLst>
                            <p:childTnLst>
                              <p:par>
                                <p:cTn id="545" presetID="22" presetClass="entr" presetSubtype="8" fill="hold" nodeType="afterEffect">
                                  <p:stCondLst>
                                    <p:cond delay="0"/>
                                  </p:stCondLst>
                                  <p:childTnLst>
                                    <p:set>
                                      <p:cBhvr>
                                        <p:cTn id="546" dur="1" fill="hold">
                                          <p:stCondLst>
                                            <p:cond delay="0"/>
                                          </p:stCondLst>
                                        </p:cTn>
                                        <p:tgtEl>
                                          <p:spTgt spid="565"/>
                                        </p:tgtEl>
                                        <p:attrNameLst>
                                          <p:attrName>style.visibility</p:attrName>
                                        </p:attrNameLst>
                                      </p:cBhvr>
                                      <p:to>
                                        <p:strVal val="visible"/>
                                      </p:to>
                                    </p:set>
                                    <p:animEffect transition="in" filter="wipe(left)">
                                      <p:cBhvr>
                                        <p:cTn id="547" dur="500"/>
                                        <p:tgtEl>
                                          <p:spTgt spid="565"/>
                                        </p:tgtEl>
                                      </p:cBhvr>
                                    </p:animEffect>
                                  </p:childTnLst>
                                </p:cTn>
                              </p:par>
                            </p:childTnLst>
                          </p:cTn>
                        </p:par>
                        <p:par>
                          <p:cTn id="548" fill="hold">
                            <p:stCondLst>
                              <p:cond delay="68000"/>
                            </p:stCondLst>
                            <p:childTnLst>
                              <p:par>
                                <p:cTn id="549" presetID="22" presetClass="entr" presetSubtype="8" fill="hold" grpId="0" nodeType="afterEffect">
                                  <p:stCondLst>
                                    <p:cond delay="0"/>
                                  </p:stCondLst>
                                  <p:childTnLst>
                                    <p:set>
                                      <p:cBhvr>
                                        <p:cTn id="550" dur="1" fill="hold">
                                          <p:stCondLst>
                                            <p:cond delay="0"/>
                                          </p:stCondLst>
                                        </p:cTn>
                                        <p:tgtEl>
                                          <p:spTgt spid="587"/>
                                        </p:tgtEl>
                                        <p:attrNameLst>
                                          <p:attrName>style.visibility</p:attrName>
                                        </p:attrNameLst>
                                      </p:cBhvr>
                                      <p:to>
                                        <p:strVal val="visible"/>
                                      </p:to>
                                    </p:set>
                                    <p:animEffect transition="in" filter="wipe(left)">
                                      <p:cBhvr>
                                        <p:cTn id="551" dur="500"/>
                                        <p:tgtEl>
                                          <p:spTgt spid="587"/>
                                        </p:tgtEl>
                                      </p:cBhvr>
                                    </p:animEffect>
                                  </p:childTnLst>
                                </p:cTn>
                              </p:par>
                            </p:childTnLst>
                          </p:cTn>
                        </p:par>
                        <p:par>
                          <p:cTn id="552" fill="hold">
                            <p:stCondLst>
                              <p:cond delay="68500"/>
                            </p:stCondLst>
                            <p:childTnLst>
                              <p:par>
                                <p:cTn id="553" presetID="22" presetClass="entr" presetSubtype="8" fill="hold" nodeType="afterEffect">
                                  <p:stCondLst>
                                    <p:cond delay="0"/>
                                  </p:stCondLst>
                                  <p:childTnLst>
                                    <p:set>
                                      <p:cBhvr>
                                        <p:cTn id="554" dur="1" fill="hold">
                                          <p:stCondLst>
                                            <p:cond delay="0"/>
                                          </p:stCondLst>
                                        </p:cTn>
                                        <p:tgtEl>
                                          <p:spTgt spid="588"/>
                                        </p:tgtEl>
                                        <p:attrNameLst>
                                          <p:attrName>style.visibility</p:attrName>
                                        </p:attrNameLst>
                                      </p:cBhvr>
                                      <p:to>
                                        <p:strVal val="visible"/>
                                      </p:to>
                                    </p:set>
                                    <p:animEffect transition="in" filter="wipe(left)">
                                      <p:cBhvr>
                                        <p:cTn id="555" dur="500"/>
                                        <p:tgtEl>
                                          <p:spTgt spid="588"/>
                                        </p:tgtEl>
                                      </p:cBhvr>
                                    </p:animEffect>
                                  </p:childTnLst>
                                </p:cTn>
                              </p:par>
                            </p:childTnLst>
                          </p:cTn>
                        </p:par>
                        <p:par>
                          <p:cTn id="556" fill="hold">
                            <p:stCondLst>
                              <p:cond delay="69000"/>
                            </p:stCondLst>
                            <p:childTnLst>
                              <p:par>
                                <p:cTn id="557" presetID="22" presetClass="entr" presetSubtype="8" fill="hold" grpId="0" nodeType="afterEffect">
                                  <p:stCondLst>
                                    <p:cond delay="0"/>
                                  </p:stCondLst>
                                  <p:childTnLst>
                                    <p:set>
                                      <p:cBhvr>
                                        <p:cTn id="558" dur="1" fill="hold">
                                          <p:stCondLst>
                                            <p:cond delay="0"/>
                                          </p:stCondLst>
                                        </p:cTn>
                                        <p:tgtEl>
                                          <p:spTgt spid="589"/>
                                        </p:tgtEl>
                                        <p:attrNameLst>
                                          <p:attrName>style.visibility</p:attrName>
                                        </p:attrNameLst>
                                      </p:cBhvr>
                                      <p:to>
                                        <p:strVal val="visible"/>
                                      </p:to>
                                    </p:set>
                                    <p:animEffect transition="in" filter="wipe(left)">
                                      <p:cBhvr>
                                        <p:cTn id="559" dur="500"/>
                                        <p:tgtEl>
                                          <p:spTgt spid="589"/>
                                        </p:tgtEl>
                                      </p:cBhvr>
                                    </p:animEffect>
                                  </p:childTnLst>
                                </p:cTn>
                              </p:par>
                            </p:childTnLst>
                          </p:cTn>
                        </p:par>
                        <p:par>
                          <p:cTn id="560" fill="hold">
                            <p:stCondLst>
                              <p:cond delay="69500"/>
                            </p:stCondLst>
                            <p:childTnLst>
                              <p:par>
                                <p:cTn id="561" presetID="22" presetClass="entr" presetSubtype="8" fill="hold" nodeType="afterEffect">
                                  <p:stCondLst>
                                    <p:cond delay="0"/>
                                  </p:stCondLst>
                                  <p:childTnLst>
                                    <p:set>
                                      <p:cBhvr>
                                        <p:cTn id="562" dur="1" fill="hold">
                                          <p:stCondLst>
                                            <p:cond delay="0"/>
                                          </p:stCondLst>
                                        </p:cTn>
                                        <p:tgtEl>
                                          <p:spTgt spid="590"/>
                                        </p:tgtEl>
                                        <p:attrNameLst>
                                          <p:attrName>style.visibility</p:attrName>
                                        </p:attrNameLst>
                                      </p:cBhvr>
                                      <p:to>
                                        <p:strVal val="visible"/>
                                      </p:to>
                                    </p:set>
                                    <p:animEffect transition="in" filter="wipe(left)">
                                      <p:cBhvr>
                                        <p:cTn id="563" dur="500"/>
                                        <p:tgtEl>
                                          <p:spTgt spid="590"/>
                                        </p:tgtEl>
                                      </p:cBhvr>
                                    </p:animEffect>
                                  </p:childTnLst>
                                </p:cTn>
                              </p:par>
                            </p:childTnLst>
                          </p:cTn>
                        </p:par>
                        <p:par>
                          <p:cTn id="564" fill="hold">
                            <p:stCondLst>
                              <p:cond delay="70000"/>
                            </p:stCondLst>
                            <p:childTnLst>
                              <p:par>
                                <p:cTn id="565" presetID="22" presetClass="entr" presetSubtype="8" fill="hold" nodeType="afterEffect">
                                  <p:stCondLst>
                                    <p:cond delay="0"/>
                                  </p:stCondLst>
                                  <p:childTnLst>
                                    <p:set>
                                      <p:cBhvr>
                                        <p:cTn id="566" dur="1" fill="hold">
                                          <p:stCondLst>
                                            <p:cond delay="0"/>
                                          </p:stCondLst>
                                        </p:cTn>
                                        <p:tgtEl>
                                          <p:spTgt spid="591"/>
                                        </p:tgtEl>
                                        <p:attrNameLst>
                                          <p:attrName>style.visibility</p:attrName>
                                        </p:attrNameLst>
                                      </p:cBhvr>
                                      <p:to>
                                        <p:strVal val="visible"/>
                                      </p:to>
                                    </p:set>
                                    <p:animEffect transition="in" filter="wipe(left)">
                                      <p:cBhvr>
                                        <p:cTn id="567" dur="500"/>
                                        <p:tgtEl>
                                          <p:spTgt spid="591"/>
                                        </p:tgtEl>
                                      </p:cBhvr>
                                    </p:animEffect>
                                  </p:childTnLst>
                                </p:cTn>
                              </p:par>
                            </p:childTnLst>
                          </p:cTn>
                        </p:par>
                        <p:par>
                          <p:cTn id="568" fill="hold">
                            <p:stCondLst>
                              <p:cond delay="70500"/>
                            </p:stCondLst>
                            <p:childTnLst>
                              <p:par>
                                <p:cTn id="569" presetID="22" presetClass="entr" presetSubtype="8" fill="hold" grpId="0" nodeType="afterEffect">
                                  <p:stCondLst>
                                    <p:cond delay="0"/>
                                  </p:stCondLst>
                                  <p:childTnLst>
                                    <p:set>
                                      <p:cBhvr>
                                        <p:cTn id="570" dur="1" fill="hold">
                                          <p:stCondLst>
                                            <p:cond delay="0"/>
                                          </p:stCondLst>
                                        </p:cTn>
                                        <p:tgtEl>
                                          <p:spTgt spid="592"/>
                                        </p:tgtEl>
                                        <p:attrNameLst>
                                          <p:attrName>style.visibility</p:attrName>
                                        </p:attrNameLst>
                                      </p:cBhvr>
                                      <p:to>
                                        <p:strVal val="visible"/>
                                      </p:to>
                                    </p:set>
                                    <p:animEffect transition="in" filter="wipe(left)">
                                      <p:cBhvr>
                                        <p:cTn id="571" dur="500"/>
                                        <p:tgtEl>
                                          <p:spTgt spid="592"/>
                                        </p:tgtEl>
                                      </p:cBhvr>
                                    </p:animEffect>
                                  </p:childTnLst>
                                </p:cTn>
                              </p:par>
                            </p:childTnLst>
                          </p:cTn>
                        </p:par>
                        <p:par>
                          <p:cTn id="572" fill="hold">
                            <p:stCondLst>
                              <p:cond delay="71000"/>
                            </p:stCondLst>
                            <p:childTnLst>
                              <p:par>
                                <p:cTn id="573" presetID="22" presetClass="entr" presetSubtype="8" fill="hold" nodeType="afterEffect">
                                  <p:stCondLst>
                                    <p:cond delay="0"/>
                                  </p:stCondLst>
                                  <p:childTnLst>
                                    <p:set>
                                      <p:cBhvr>
                                        <p:cTn id="574" dur="1" fill="hold">
                                          <p:stCondLst>
                                            <p:cond delay="0"/>
                                          </p:stCondLst>
                                        </p:cTn>
                                        <p:tgtEl>
                                          <p:spTgt spid="593"/>
                                        </p:tgtEl>
                                        <p:attrNameLst>
                                          <p:attrName>style.visibility</p:attrName>
                                        </p:attrNameLst>
                                      </p:cBhvr>
                                      <p:to>
                                        <p:strVal val="visible"/>
                                      </p:to>
                                    </p:set>
                                    <p:animEffect transition="in" filter="wipe(left)">
                                      <p:cBhvr>
                                        <p:cTn id="575" dur="500"/>
                                        <p:tgtEl>
                                          <p:spTgt spid="593"/>
                                        </p:tgtEl>
                                      </p:cBhvr>
                                    </p:animEffect>
                                  </p:childTnLst>
                                </p:cTn>
                              </p:par>
                            </p:childTnLst>
                          </p:cTn>
                        </p:par>
                        <p:par>
                          <p:cTn id="576" fill="hold">
                            <p:stCondLst>
                              <p:cond delay="71500"/>
                            </p:stCondLst>
                            <p:childTnLst>
                              <p:par>
                                <p:cTn id="577" presetID="22" presetClass="entr" presetSubtype="8" fill="hold" nodeType="afterEffect">
                                  <p:stCondLst>
                                    <p:cond delay="0"/>
                                  </p:stCondLst>
                                  <p:childTnLst>
                                    <p:set>
                                      <p:cBhvr>
                                        <p:cTn id="578" dur="1" fill="hold">
                                          <p:stCondLst>
                                            <p:cond delay="0"/>
                                          </p:stCondLst>
                                        </p:cTn>
                                        <p:tgtEl>
                                          <p:spTgt spid="594"/>
                                        </p:tgtEl>
                                        <p:attrNameLst>
                                          <p:attrName>style.visibility</p:attrName>
                                        </p:attrNameLst>
                                      </p:cBhvr>
                                      <p:to>
                                        <p:strVal val="visible"/>
                                      </p:to>
                                    </p:set>
                                    <p:animEffect transition="in" filter="wipe(left)">
                                      <p:cBhvr>
                                        <p:cTn id="579" dur="500"/>
                                        <p:tgtEl>
                                          <p:spTgt spid="594"/>
                                        </p:tgtEl>
                                      </p:cBhvr>
                                    </p:animEffect>
                                  </p:childTnLst>
                                </p:cTn>
                              </p:par>
                            </p:childTnLst>
                          </p:cTn>
                        </p:par>
                        <p:par>
                          <p:cTn id="580" fill="hold">
                            <p:stCondLst>
                              <p:cond delay="72000"/>
                            </p:stCondLst>
                            <p:childTnLst>
                              <p:par>
                                <p:cTn id="581" presetID="22" presetClass="entr" presetSubtype="8" fill="hold" grpId="0" nodeType="afterEffect">
                                  <p:stCondLst>
                                    <p:cond delay="0"/>
                                  </p:stCondLst>
                                  <p:childTnLst>
                                    <p:set>
                                      <p:cBhvr>
                                        <p:cTn id="582" dur="1" fill="hold">
                                          <p:stCondLst>
                                            <p:cond delay="0"/>
                                          </p:stCondLst>
                                        </p:cTn>
                                        <p:tgtEl>
                                          <p:spTgt spid="596"/>
                                        </p:tgtEl>
                                        <p:attrNameLst>
                                          <p:attrName>style.visibility</p:attrName>
                                        </p:attrNameLst>
                                      </p:cBhvr>
                                      <p:to>
                                        <p:strVal val="visible"/>
                                      </p:to>
                                    </p:set>
                                    <p:animEffect transition="in" filter="wipe(left)">
                                      <p:cBhvr>
                                        <p:cTn id="583" dur="500"/>
                                        <p:tgtEl>
                                          <p:spTgt spid="596"/>
                                        </p:tgtEl>
                                      </p:cBhvr>
                                    </p:animEffect>
                                  </p:childTnLst>
                                </p:cTn>
                              </p:par>
                            </p:childTnLst>
                          </p:cTn>
                        </p:par>
                        <p:par>
                          <p:cTn id="584" fill="hold">
                            <p:stCondLst>
                              <p:cond delay="72500"/>
                            </p:stCondLst>
                            <p:childTnLst>
                              <p:par>
                                <p:cTn id="585" presetID="22" presetClass="entr" presetSubtype="8" fill="hold" nodeType="afterEffect">
                                  <p:stCondLst>
                                    <p:cond delay="0"/>
                                  </p:stCondLst>
                                  <p:childTnLst>
                                    <p:set>
                                      <p:cBhvr>
                                        <p:cTn id="586" dur="1" fill="hold">
                                          <p:stCondLst>
                                            <p:cond delay="0"/>
                                          </p:stCondLst>
                                        </p:cTn>
                                        <p:tgtEl>
                                          <p:spTgt spid="597"/>
                                        </p:tgtEl>
                                        <p:attrNameLst>
                                          <p:attrName>style.visibility</p:attrName>
                                        </p:attrNameLst>
                                      </p:cBhvr>
                                      <p:to>
                                        <p:strVal val="visible"/>
                                      </p:to>
                                    </p:set>
                                    <p:animEffect transition="in" filter="wipe(left)">
                                      <p:cBhvr>
                                        <p:cTn id="587" dur="500"/>
                                        <p:tgtEl>
                                          <p:spTgt spid="597"/>
                                        </p:tgtEl>
                                      </p:cBhvr>
                                    </p:animEffect>
                                  </p:childTnLst>
                                </p:cTn>
                              </p:par>
                            </p:childTnLst>
                          </p:cTn>
                        </p:par>
                        <p:par>
                          <p:cTn id="588" fill="hold">
                            <p:stCondLst>
                              <p:cond delay="73000"/>
                            </p:stCondLst>
                            <p:childTnLst>
                              <p:par>
                                <p:cTn id="589" presetID="22" presetClass="entr" presetSubtype="8" fill="hold" grpId="0" nodeType="afterEffect">
                                  <p:stCondLst>
                                    <p:cond delay="0"/>
                                  </p:stCondLst>
                                  <p:childTnLst>
                                    <p:set>
                                      <p:cBhvr>
                                        <p:cTn id="590" dur="1" fill="hold">
                                          <p:stCondLst>
                                            <p:cond delay="0"/>
                                          </p:stCondLst>
                                        </p:cTn>
                                        <p:tgtEl>
                                          <p:spTgt spid="598"/>
                                        </p:tgtEl>
                                        <p:attrNameLst>
                                          <p:attrName>style.visibility</p:attrName>
                                        </p:attrNameLst>
                                      </p:cBhvr>
                                      <p:to>
                                        <p:strVal val="visible"/>
                                      </p:to>
                                    </p:set>
                                    <p:animEffect transition="in" filter="wipe(left)">
                                      <p:cBhvr>
                                        <p:cTn id="591" dur="500"/>
                                        <p:tgtEl>
                                          <p:spTgt spid="598"/>
                                        </p:tgtEl>
                                      </p:cBhvr>
                                    </p:animEffect>
                                  </p:childTnLst>
                                </p:cTn>
                              </p:par>
                            </p:childTnLst>
                          </p:cTn>
                        </p:par>
                        <p:par>
                          <p:cTn id="592" fill="hold">
                            <p:stCondLst>
                              <p:cond delay="73500"/>
                            </p:stCondLst>
                            <p:childTnLst>
                              <p:par>
                                <p:cTn id="593" presetID="22" presetClass="entr" presetSubtype="8" fill="hold" nodeType="afterEffect">
                                  <p:stCondLst>
                                    <p:cond delay="0"/>
                                  </p:stCondLst>
                                  <p:childTnLst>
                                    <p:set>
                                      <p:cBhvr>
                                        <p:cTn id="594" dur="1" fill="hold">
                                          <p:stCondLst>
                                            <p:cond delay="0"/>
                                          </p:stCondLst>
                                        </p:cTn>
                                        <p:tgtEl>
                                          <p:spTgt spid="599"/>
                                        </p:tgtEl>
                                        <p:attrNameLst>
                                          <p:attrName>style.visibility</p:attrName>
                                        </p:attrNameLst>
                                      </p:cBhvr>
                                      <p:to>
                                        <p:strVal val="visible"/>
                                      </p:to>
                                    </p:set>
                                    <p:animEffect transition="in" filter="wipe(left)">
                                      <p:cBhvr>
                                        <p:cTn id="595" dur="500"/>
                                        <p:tgtEl>
                                          <p:spTgt spid="599"/>
                                        </p:tgtEl>
                                      </p:cBhvr>
                                    </p:animEffect>
                                  </p:childTnLst>
                                </p:cTn>
                              </p:par>
                            </p:childTnLst>
                          </p:cTn>
                        </p:par>
                        <p:par>
                          <p:cTn id="596" fill="hold">
                            <p:stCondLst>
                              <p:cond delay="74000"/>
                            </p:stCondLst>
                            <p:childTnLst>
                              <p:par>
                                <p:cTn id="597" presetID="22" presetClass="entr" presetSubtype="8" fill="hold" grpId="0" nodeType="afterEffect">
                                  <p:stCondLst>
                                    <p:cond delay="0"/>
                                  </p:stCondLst>
                                  <p:childTnLst>
                                    <p:set>
                                      <p:cBhvr>
                                        <p:cTn id="598" dur="1" fill="hold">
                                          <p:stCondLst>
                                            <p:cond delay="0"/>
                                          </p:stCondLst>
                                        </p:cTn>
                                        <p:tgtEl>
                                          <p:spTgt spid="600"/>
                                        </p:tgtEl>
                                        <p:attrNameLst>
                                          <p:attrName>style.visibility</p:attrName>
                                        </p:attrNameLst>
                                      </p:cBhvr>
                                      <p:to>
                                        <p:strVal val="visible"/>
                                      </p:to>
                                    </p:set>
                                    <p:animEffect transition="in" filter="wipe(left)">
                                      <p:cBhvr>
                                        <p:cTn id="599" dur="500"/>
                                        <p:tgtEl>
                                          <p:spTgt spid="600"/>
                                        </p:tgtEl>
                                      </p:cBhvr>
                                    </p:animEffect>
                                  </p:childTnLst>
                                </p:cTn>
                              </p:par>
                            </p:childTnLst>
                          </p:cTn>
                        </p:par>
                        <p:par>
                          <p:cTn id="600" fill="hold">
                            <p:stCondLst>
                              <p:cond delay="74500"/>
                            </p:stCondLst>
                            <p:childTnLst>
                              <p:par>
                                <p:cTn id="601" presetID="22" presetClass="entr" presetSubtype="8" fill="hold" nodeType="afterEffect">
                                  <p:stCondLst>
                                    <p:cond delay="0"/>
                                  </p:stCondLst>
                                  <p:childTnLst>
                                    <p:set>
                                      <p:cBhvr>
                                        <p:cTn id="602" dur="1" fill="hold">
                                          <p:stCondLst>
                                            <p:cond delay="0"/>
                                          </p:stCondLst>
                                        </p:cTn>
                                        <p:tgtEl>
                                          <p:spTgt spid="601"/>
                                        </p:tgtEl>
                                        <p:attrNameLst>
                                          <p:attrName>style.visibility</p:attrName>
                                        </p:attrNameLst>
                                      </p:cBhvr>
                                      <p:to>
                                        <p:strVal val="visible"/>
                                      </p:to>
                                    </p:set>
                                    <p:animEffect transition="in" filter="wipe(left)">
                                      <p:cBhvr>
                                        <p:cTn id="603" dur="500"/>
                                        <p:tgtEl>
                                          <p:spTgt spid="601"/>
                                        </p:tgtEl>
                                      </p:cBhvr>
                                    </p:animEffect>
                                  </p:childTnLst>
                                </p:cTn>
                              </p:par>
                            </p:childTnLst>
                          </p:cTn>
                        </p:par>
                        <p:par>
                          <p:cTn id="604" fill="hold">
                            <p:stCondLst>
                              <p:cond delay="75000"/>
                            </p:stCondLst>
                            <p:childTnLst>
                              <p:par>
                                <p:cTn id="605" presetID="22" presetClass="entr" presetSubtype="8" fill="hold" grpId="0" nodeType="afterEffect">
                                  <p:stCondLst>
                                    <p:cond delay="0"/>
                                  </p:stCondLst>
                                  <p:childTnLst>
                                    <p:set>
                                      <p:cBhvr>
                                        <p:cTn id="606" dur="1" fill="hold">
                                          <p:stCondLst>
                                            <p:cond delay="0"/>
                                          </p:stCondLst>
                                        </p:cTn>
                                        <p:tgtEl>
                                          <p:spTgt spid="602"/>
                                        </p:tgtEl>
                                        <p:attrNameLst>
                                          <p:attrName>style.visibility</p:attrName>
                                        </p:attrNameLst>
                                      </p:cBhvr>
                                      <p:to>
                                        <p:strVal val="visible"/>
                                      </p:to>
                                    </p:set>
                                    <p:animEffect transition="in" filter="wipe(left)">
                                      <p:cBhvr>
                                        <p:cTn id="607" dur="500"/>
                                        <p:tgtEl>
                                          <p:spTgt spid="602"/>
                                        </p:tgtEl>
                                      </p:cBhvr>
                                    </p:animEffect>
                                  </p:childTnLst>
                                </p:cTn>
                              </p:par>
                            </p:childTnLst>
                          </p:cTn>
                        </p:par>
                        <p:par>
                          <p:cTn id="608" fill="hold">
                            <p:stCondLst>
                              <p:cond delay="75500"/>
                            </p:stCondLst>
                            <p:childTnLst>
                              <p:par>
                                <p:cTn id="609" presetID="22" presetClass="entr" presetSubtype="8" fill="hold" nodeType="afterEffect">
                                  <p:stCondLst>
                                    <p:cond delay="0"/>
                                  </p:stCondLst>
                                  <p:childTnLst>
                                    <p:set>
                                      <p:cBhvr>
                                        <p:cTn id="610" dur="1" fill="hold">
                                          <p:stCondLst>
                                            <p:cond delay="0"/>
                                          </p:stCondLst>
                                        </p:cTn>
                                        <p:tgtEl>
                                          <p:spTgt spid="603"/>
                                        </p:tgtEl>
                                        <p:attrNameLst>
                                          <p:attrName>style.visibility</p:attrName>
                                        </p:attrNameLst>
                                      </p:cBhvr>
                                      <p:to>
                                        <p:strVal val="visible"/>
                                      </p:to>
                                    </p:set>
                                    <p:animEffect transition="in" filter="wipe(left)">
                                      <p:cBhvr>
                                        <p:cTn id="611" dur="500"/>
                                        <p:tgtEl>
                                          <p:spTgt spid="603"/>
                                        </p:tgtEl>
                                      </p:cBhvr>
                                    </p:animEffect>
                                  </p:childTnLst>
                                </p:cTn>
                              </p:par>
                            </p:childTnLst>
                          </p:cTn>
                        </p:par>
                        <p:par>
                          <p:cTn id="612" fill="hold">
                            <p:stCondLst>
                              <p:cond delay="76000"/>
                            </p:stCondLst>
                            <p:childTnLst>
                              <p:par>
                                <p:cTn id="613" presetID="22" presetClass="entr" presetSubtype="8" fill="hold" grpId="0" nodeType="afterEffect">
                                  <p:stCondLst>
                                    <p:cond delay="0"/>
                                  </p:stCondLst>
                                  <p:childTnLst>
                                    <p:set>
                                      <p:cBhvr>
                                        <p:cTn id="614" dur="1" fill="hold">
                                          <p:stCondLst>
                                            <p:cond delay="0"/>
                                          </p:stCondLst>
                                        </p:cTn>
                                        <p:tgtEl>
                                          <p:spTgt spid="604"/>
                                        </p:tgtEl>
                                        <p:attrNameLst>
                                          <p:attrName>style.visibility</p:attrName>
                                        </p:attrNameLst>
                                      </p:cBhvr>
                                      <p:to>
                                        <p:strVal val="visible"/>
                                      </p:to>
                                    </p:set>
                                    <p:animEffect transition="in" filter="wipe(left)">
                                      <p:cBhvr>
                                        <p:cTn id="615" dur="500"/>
                                        <p:tgtEl>
                                          <p:spTgt spid="604"/>
                                        </p:tgtEl>
                                      </p:cBhvr>
                                    </p:animEffect>
                                  </p:childTnLst>
                                </p:cTn>
                              </p:par>
                            </p:childTnLst>
                          </p:cTn>
                        </p:par>
                        <p:par>
                          <p:cTn id="616" fill="hold">
                            <p:stCondLst>
                              <p:cond delay="76500"/>
                            </p:stCondLst>
                            <p:childTnLst>
                              <p:par>
                                <p:cTn id="617" presetID="22" presetClass="entr" presetSubtype="8" fill="hold" nodeType="afterEffect">
                                  <p:stCondLst>
                                    <p:cond delay="0"/>
                                  </p:stCondLst>
                                  <p:childTnLst>
                                    <p:set>
                                      <p:cBhvr>
                                        <p:cTn id="618" dur="1" fill="hold">
                                          <p:stCondLst>
                                            <p:cond delay="0"/>
                                          </p:stCondLst>
                                        </p:cTn>
                                        <p:tgtEl>
                                          <p:spTgt spid="605"/>
                                        </p:tgtEl>
                                        <p:attrNameLst>
                                          <p:attrName>style.visibility</p:attrName>
                                        </p:attrNameLst>
                                      </p:cBhvr>
                                      <p:to>
                                        <p:strVal val="visible"/>
                                      </p:to>
                                    </p:set>
                                    <p:animEffect transition="in" filter="wipe(left)">
                                      <p:cBhvr>
                                        <p:cTn id="619" dur="500"/>
                                        <p:tgtEl>
                                          <p:spTgt spid="605"/>
                                        </p:tgtEl>
                                      </p:cBhvr>
                                    </p:animEffect>
                                  </p:childTnLst>
                                </p:cTn>
                              </p:par>
                            </p:childTnLst>
                          </p:cTn>
                        </p:par>
                        <p:par>
                          <p:cTn id="620" fill="hold">
                            <p:stCondLst>
                              <p:cond delay="77000"/>
                            </p:stCondLst>
                            <p:childTnLst>
                              <p:par>
                                <p:cTn id="621" presetID="22" presetClass="entr" presetSubtype="8" fill="hold" grpId="0" nodeType="afterEffect">
                                  <p:stCondLst>
                                    <p:cond delay="0"/>
                                  </p:stCondLst>
                                  <p:childTnLst>
                                    <p:set>
                                      <p:cBhvr>
                                        <p:cTn id="622" dur="1" fill="hold">
                                          <p:stCondLst>
                                            <p:cond delay="0"/>
                                          </p:stCondLst>
                                        </p:cTn>
                                        <p:tgtEl>
                                          <p:spTgt spid="606"/>
                                        </p:tgtEl>
                                        <p:attrNameLst>
                                          <p:attrName>style.visibility</p:attrName>
                                        </p:attrNameLst>
                                      </p:cBhvr>
                                      <p:to>
                                        <p:strVal val="visible"/>
                                      </p:to>
                                    </p:set>
                                    <p:animEffect transition="in" filter="wipe(left)">
                                      <p:cBhvr>
                                        <p:cTn id="623" dur="500"/>
                                        <p:tgtEl>
                                          <p:spTgt spid="606"/>
                                        </p:tgtEl>
                                      </p:cBhvr>
                                    </p:animEffect>
                                  </p:childTnLst>
                                </p:cTn>
                              </p:par>
                            </p:childTnLst>
                          </p:cTn>
                        </p:par>
                        <p:par>
                          <p:cTn id="624" fill="hold">
                            <p:stCondLst>
                              <p:cond delay="77500"/>
                            </p:stCondLst>
                            <p:childTnLst>
                              <p:par>
                                <p:cTn id="625" presetID="22" presetClass="entr" presetSubtype="8" fill="hold" nodeType="afterEffect">
                                  <p:stCondLst>
                                    <p:cond delay="0"/>
                                  </p:stCondLst>
                                  <p:childTnLst>
                                    <p:set>
                                      <p:cBhvr>
                                        <p:cTn id="626" dur="1" fill="hold">
                                          <p:stCondLst>
                                            <p:cond delay="0"/>
                                          </p:stCondLst>
                                        </p:cTn>
                                        <p:tgtEl>
                                          <p:spTgt spid="607"/>
                                        </p:tgtEl>
                                        <p:attrNameLst>
                                          <p:attrName>style.visibility</p:attrName>
                                        </p:attrNameLst>
                                      </p:cBhvr>
                                      <p:to>
                                        <p:strVal val="visible"/>
                                      </p:to>
                                    </p:set>
                                    <p:animEffect transition="in" filter="wipe(left)">
                                      <p:cBhvr>
                                        <p:cTn id="627" dur="500"/>
                                        <p:tgtEl>
                                          <p:spTgt spid="607"/>
                                        </p:tgtEl>
                                      </p:cBhvr>
                                    </p:animEffect>
                                  </p:childTnLst>
                                </p:cTn>
                              </p:par>
                            </p:childTnLst>
                          </p:cTn>
                        </p:par>
                        <p:par>
                          <p:cTn id="628" fill="hold">
                            <p:stCondLst>
                              <p:cond delay="78000"/>
                            </p:stCondLst>
                            <p:childTnLst>
                              <p:par>
                                <p:cTn id="629" presetID="22" presetClass="entr" presetSubtype="8" fill="hold" grpId="0" nodeType="afterEffect">
                                  <p:stCondLst>
                                    <p:cond delay="0"/>
                                  </p:stCondLst>
                                  <p:childTnLst>
                                    <p:set>
                                      <p:cBhvr>
                                        <p:cTn id="630" dur="1" fill="hold">
                                          <p:stCondLst>
                                            <p:cond delay="0"/>
                                          </p:stCondLst>
                                        </p:cTn>
                                        <p:tgtEl>
                                          <p:spTgt spid="608"/>
                                        </p:tgtEl>
                                        <p:attrNameLst>
                                          <p:attrName>style.visibility</p:attrName>
                                        </p:attrNameLst>
                                      </p:cBhvr>
                                      <p:to>
                                        <p:strVal val="visible"/>
                                      </p:to>
                                    </p:set>
                                    <p:animEffect transition="in" filter="wipe(left)">
                                      <p:cBhvr>
                                        <p:cTn id="631" dur="500"/>
                                        <p:tgtEl>
                                          <p:spTgt spid="608"/>
                                        </p:tgtEl>
                                      </p:cBhvr>
                                    </p:animEffect>
                                  </p:childTnLst>
                                </p:cTn>
                              </p:par>
                            </p:childTnLst>
                          </p:cTn>
                        </p:par>
                        <p:par>
                          <p:cTn id="632" fill="hold">
                            <p:stCondLst>
                              <p:cond delay="78500"/>
                            </p:stCondLst>
                            <p:childTnLst>
                              <p:par>
                                <p:cTn id="633" presetID="22" presetClass="entr" presetSubtype="8" fill="hold" nodeType="afterEffect">
                                  <p:stCondLst>
                                    <p:cond delay="0"/>
                                  </p:stCondLst>
                                  <p:childTnLst>
                                    <p:set>
                                      <p:cBhvr>
                                        <p:cTn id="634" dur="1" fill="hold">
                                          <p:stCondLst>
                                            <p:cond delay="0"/>
                                          </p:stCondLst>
                                        </p:cTn>
                                        <p:tgtEl>
                                          <p:spTgt spid="609"/>
                                        </p:tgtEl>
                                        <p:attrNameLst>
                                          <p:attrName>style.visibility</p:attrName>
                                        </p:attrNameLst>
                                      </p:cBhvr>
                                      <p:to>
                                        <p:strVal val="visible"/>
                                      </p:to>
                                    </p:set>
                                    <p:animEffect transition="in" filter="wipe(left)">
                                      <p:cBhvr>
                                        <p:cTn id="635" dur="500"/>
                                        <p:tgtEl>
                                          <p:spTgt spid="609"/>
                                        </p:tgtEl>
                                      </p:cBhvr>
                                    </p:animEffect>
                                  </p:childTnLst>
                                </p:cTn>
                              </p:par>
                            </p:childTnLst>
                          </p:cTn>
                        </p:par>
                        <p:par>
                          <p:cTn id="636" fill="hold">
                            <p:stCondLst>
                              <p:cond delay="79000"/>
                            </p:stCondLst>
                            <p:childTnLst>
                              <p:par>
                                <p:cTn id="637" presetID="22" presetClass="entr" presetSubtype="8" fill="hold" grpId="0" nodeType="afterEffect">
                                  <p:stCondLst>
                                    <p:cond delay="0"/>
                                  </p:stCondLst>
                                  <p:childTnLst>
                                    <p:set>
                                      <p:cBhvr>
                                        <p:cTn id="638" dur="1" fill="hold">
                                          <p:stCondLst>
                                            <p:cond delay="0"/>
                                          </p:stCondLst>
                                        </p:cTn>
                                        <p:tgtEl>
                                          <p:spTgt spid="610"/>
                                        </p:tgtEl>
                                        <p:attrNameLst>
                                          <p:attrName>style.visibility</p:attrName>
                                        </p:attrNameLst>
                                      </p:cBhvr>
                                      <p:to>
                                        <p:strVal val="visible"/>
                                      </p:to>
                                    </p:set>
                                    <p:animEffect transition="in" filter="wipe(left)">
                                      <p:cBhvr>
                                        <p:cTn id="639" dur="500"/>
                                        <p:tgtEl>
                                          <p:spTgt spid="610"/>
                                        </p:tgtEl>
                                      </p:cBhvr>
                                    </p:animEffect>
                                  </p:childTnLst>
                                </p:cTn>
                              </p:par>
                            </p:childTnLst>
                          </p:cTn>
                        </p:par>
                        <p:par>
                          <p:cTn id="640" fill="hold">
                            <p:stCondLst>
                              <p:cond delay="79500"/>
                            </p:stCondLst>
                            <p:childTnLst>
                              <p:par>
                                <p:cTn id="641" presetID="22" presetClass="entr" presetSubtype="8" fill="hold" nodeType="afterEffect">
                                  <p:stCondLst>
                                    <p:cond delay="0"/>
                                  </p:stCondLst>
                                  <p:childTnLst>
                                    <p:set>
                                      <p:cBhvr>
                                        <p:cTn id="642" dur="1" fill="hold">
                                          <p:stCondLst>
                                            <p:cond delay="0"/>
                                          </p:stCondLst>
                                        </p:cTn>
                                        <p:tgtEl>
                                          <p:spTgt spid="611"/>
                                        </p:tgtEl>
                                        <p:attrNameLst>
                                          <p:attrName>style.visibility</p:attrName>
                                        </p:attrNameLst>
                                      </p:cBhvr>
                                      <p:to>
                                        <p:strVal val="visible"/>
                                      </p:to>
                                    </p:set>
                                    <p:animEffect transition="in" filter="wipe(left)">
                                      <p:cBhvr>
                                        <p:cTn id="643" dur="500"/>
                                        <p:tgtEl>
                                          <p:spTgt spid="611"/>
                                        </p:tgtEl>
                                      </p:cBhvr>
                                    </p:animEffect>
                                  </p:childTnLst>
                                </p:cTn>
                              </p:par>
                            </p:childTnLst>
                          </p:cTn>
                        </p:par>
                        <p:par>
                          <p:cTn id="644" fill="hold">
                            <p:stCondLst>
                              <p:cond delay="80000"/>
                            </p:stCondLst>
                            <p:childTnLst>
                              <p:par>
                                <p:cTn id="645" presetID="22" presetClass="entr" presetSubtype="8" fill="hold" nodeType="afterEffect">
                                  <p:stCondLst>
                                    <p:cond delay="0"/>
                                  </p:stCondLst>
                                  <p:childTnLst>
                                    <p:set>
                                      <p:cBhvr>
                                        <p:cTn id="646" dur="1" fill="hold">
                                          <p:stCondLst>
                                            <p:cond delay="0"/>
                                          </p:stCondLst>
                                        </p:cTn>
                                        <p:tgtEl>
                                          <p:spTgt spid="613"/>
                                        </p:tgtEl>
                                        <p:attrNameLst>
                                          <p:attrName>style.visibility</p:attrName>
                                        </p:attrNameLst>
                                      </p:cBhvr>
                                      <p:to>
                                        <p:strVal val="visible"/>
                                      </p:to>
                                    </p:set>
                                    <p:animEffect transition="in" filter="wipe(left)">
                                      <p:cBhvr>
                                        <p:cTn id="647" dur="500"/>
                                        <p:tgtEl>
                                          <p:spTgt spid="613"/>
                                        </p:tgtEl>
                                      </p:cBhvr>
                                    </p:animEffect>
                                  </p:childTnLst>
                                </p:cTn>
                              </p:par>
                            </p:childTnLst>
                          </p:cTn>
                        </p:par>
                        <p:par>
                          <p:cTn id="648" fill="hold">
                            <p:stCondLst>
                              <p:cond delay="80500"/>
                            </p:stCondLst>
                            <p:childTnLst>
                              <p:par>
                                <p:cTn id="649" presetID="22" presetClass="entr" presetSubtype="8" fill="hold" grpId="0" nodeType="afterEffect">
                                  <p:stCondLst>
                                    <p:cond delay="0"/>
                                  </p:stCondLst>
                                  <p:childTnLst>
                                    <p:set>
                                      <p:cBhvr>
                                        <p:cTn id="650" dur="1" fill="hold">
                                          <p:stCondLst>
                                            <p:cond delay="0"/>
                                          </p:stCondLst>
                                        </p:cTn>
                                        <p:tgtEl>
                                          <p:spTgt spid="612"/>
                                        </p:tgtEl>
                                        <p:attrNameLst>
                                          <p:attrName>style.visibility</p:attrName>
                                        </p:attrNameLst>
                                      </p:cBhvr>
                                      <p:to>
                                        <p:strVal val="visible"/>
                                      </p:to>
                                    </p:set>
                                    <p:animEffect transition="in" filter="wipe(left)">
                                      <p:cBhvr>
                                        <p:cTn id="651" dur="500"/>
                                        <p:tgtEl>
                                          <p:spTgt spid="612"/>
                                        </p:tgtEl>
                                      </p:cBhvr>
                                    </p:animEffect>
                                  </p:childTnLst>
                                </p:cTn>
                              </p:par>
                            </p:childTnLst>
                          </p:cTn>
                        </p:par>
                        <p:par>
                          <p:cTn id="652" fill="hold">
                            <p:stCondLst>
                              <p:cond delay="81000"/>
                            </p:stCondLst>
                            <p:childTnLst>
                              <p:par>
                                <p:cTn id="653" presetID="22" presetClass="entr" presetSubtype="8" fill="hold" nodeType="afterEffect">
                                  <p:stCondLst>
                                    <p:cond delay="0"/>
                                  </p:stCondLst>
                                  <p:childTnLst>
                                    <p:set>
                                      <p:cBhvr>
                                        <p:cTn id="654" dur="1" fill="hold">
                                          <p:stCondLst>
                                            <p:cond delay="0"/>
                                          </p:stCondLst>
                                        </p:cTn>
                                        <p:tgtEl>
                                          <p:spTgt spid="614"/>
                                        </p:tgtEl>
                                        <p:attrNameLst>
                                          <p:attrName>style.visibility</p:attrName>
                                        </p:attrNameLst>
                                      </p:cBhvr>
                                      <p:to>
                                        <p:strVal val="visible"/>
                                      </p:to>
                                    </p:set>
                                    <p:animEffect transition="in" filter="wipe(left)">
                                      <p:cBhvr>
                                        <p:cTn id="655" dur="500"/>
                                        <p:tgtEl>
                                          <p:spTgt spid="614"/>
                                        </p:tgtEl>
                                      </p:cBhvr>
                                    </p:animEffect>
                                  </p:childTnLst>
                                </p:cTn>
                              </p:par>
                            </p:childTnLst>
                          </p:cTn>
                        </p:par>
                        <p:par>
                          <p:cTn id="656" fill="hold">
                            <p:stCondLst>
                              <p:cond delay="81500"/>
                            </p:stCondLst>
                            <p:childTnLst>
                              <p:par>
                                <p:cTn id="657" presetID="22" presetClass="entr" presetSubtype="8" fill="hold" nodeType="afterEffect">
                                  <p:stCondLst>
                                    <p:cond delay="0"/>
                                  </p:stCondLst>
                                  <p:childTnLst>
                                    <p:set>
                                      <p:cBhvr>
                                        <p:cTn id="658" dur="1" fill="hold">
                                          <p:stCondLst>
                                            <p:cond delay="0"/>
                                          </p:stCondLst>
                                        </p:cTn>
                                        <p:tgtEl>
                                          <p:spTgt spid="617"/>
                                        </p:tgtEl>
                                        <p:attrNameLst>
                                          <p:attrName>style.visibility</p:attrName>
                                        </p:attrNameLst>
                                      </p:cBhvr>
                                      <p:to>
                                        <p:strVal val="visible"/>
                                      </p:to>
                                    </p:set>
                                    <p:animEffect transition="in" filter="wipe(left)">
                                      <p:cBhvr>
                                        <p:cTn id="659" dur="500"/>
                                        <p:tgtEl>
                                          <p:spTgt spid="617"/>
                                        </p:tgtEl>
                                      </p:cBhvr>
                                    </p:animEffect>
                                  </p:childTnLst>
                                </p:cTn>
                              </p:par>
                            </p:childTnLst>
                          </p:cTn>
                        </p:par>
                        <p:par>
                          <p:cTn id="660" fill="hold">
                            <p:stCondLst>
                              <p:cond delay="82000"/>
                            </p:stCondLst>
                            <p:childTnLst>
                              <p:par>
                                <p:cTn id="661" presetID="22" presetClass="entr" presetSubtype="8" fill="hold" grpId="0" nodeType="afterEffect">
                                  <p:stCondLst>
                                    <p:cond delay="0"/>
                                  </p:stCondLst>
                                  <p:childTnLst>
                                    <p:set>
                                      <p:cBhvr>
                                        <p:cTn id="662" dur="1" fill="hold">
                                          <p:stCondLst>
                                            <p:cond delay="0"/>
                                          </p:stCondLst>
                                        </p:cTn>
                                        <p:tgtEl>
                                          <p:spTgt spid="623"/>
                                        </p:tgtEl>
                                        <p:attrNameLst>
                                          <p:attrName>style.visibility</p:attrName>
                                        </p:attrNameLst>
                                      </p:cBhvr>
                                      <p:to>
                                        <p:strVal val="visible"/>
                                      </p:to>
                                    </p:set>
                                    <p:animEffect transition="in" filter="wipe(left)">
                                      <p:cBhvr>
                                        <p:cTn id="663" dur="500"/>
                                        <p:tgtEl>
                                          <p:spTgt spid="623"/>
                                        </p:tgtEl>
                                      </p:cBhvr>
                                    </p:animEffect>
                                  </p:childTnLst>
                                </p:cTn>
                              </p:par>
                            </p:childTnLst>
                          </p:cTn>
                        </p:par>
                        <p:par>
                          <p:cTn id="664" fill="hold">
                            <p:stCondLst>
                              <p:cond delay="82500"/>
                            </p:stCondLst>
                            <p:childTnLst>
                              <p:par>
                                <p:cTn id="665" presetID="22" presetClass="entr" presetSubtype="8" fill="hold" grpId="0" nodeType="afterEffect">
                                  <p:stCondLst>
                                    <p:cond delay="0"/>
                                  </p:stCondLst>
                                  <p:childTnLst>
                                    <p:set>
                                      <p:cBhvr>
                                        <p:cTn id="666" dur="1" fill="hold">
                                          <p:stCondLst>
                                            <p:cond delay="0"/>
                                          </p:stCondLst>
                                        </p:cTn>
                                        <p:tgtEl>
                                          <p:spTgt spid="624"/>
                                        </p:tgtEl>
                                        <p:attrNameLst>
                                          <p:attrName>style.visibility</p:attrName>
                                        </p:attrNameLst>
                                      </p:cBhvr>
                                      <p:to>
                                        <p:strVal val="visible"/>
                                      </p:to>
                                    </p:set>
                                    <p:animEffect transition="in" filter="wipe(left)">
                                      <p:cBhvr>
                                        <p:cTn id="667" dur="500"/>
                                        <p:tgtEl>
                                          <p:spTgt spid="624"/>
                                        </p:tgtEl>
                                      </p:cBhvr>
                                    </p:animEffect>
                                  </p:childTnLst>
                                </p:cTn>
                              </p:par>
                            </p:childTnLst>
                          </p:cTn>
                        </p:par>
                        <p:par>
                          <p:cTn id="668" fill="hold">
                            <p:stCondLst>
                              <p:cond delay="83000"/>
                            </p:stCondLst>
                            <p:childTnLst>
                              <p:par>
                                <p:cTn id="669" presetID="22" presetClass="entr" presetSubtype="8" fill="hold" nodeType="afterEffect">
                                  <p:stCondLst>
                                    <p:cond delay="0"/>
                                  </p:stCondLst>
                                  <p:childTnLst>
                                    <p:set>
                                      <p:cBhvr>
                                        <p:cTn id="670" dur="1" fill="hold">
                                          <p:stCondLst>
                                            <p:cond delay="0"/>
                                          </p:stCondLst>
                                        </p:cTn>
                                        <p:tgtEl>
                                          <p:spTgt spid="626"/>
                                        </p:tgtEl>
                                        <p:attrNameLst>
                                          <p:attrName>style.visibility</p:attrName>
                                        </p:attrNameLst>
                                      </p:cBhvr>
                                      <p:to>
                                        <p:strVal val="visible"/>
                                      </p:to>
                                    </p:set>
                                    <p:animEffect transition="in" filter="wipe(left)">
                                      <p:cBhvr>
                                        <p:cTn id="671" dur="500"/>
                                        <p:tgtEl>
                                          <p:spTgt spid="626"/>
                                        </p:tgtEl>
                                      </p:cBhvr>
                                    </p:animEffect>
                                  </p:childTnLst>
                                </p:cTn>
                              </p:par>
                            </p:childTnLst>
                          </p:cTn>
                        </p:par>
                        <p:par>
                          <p:cTn id="672" fill="hold">
                            <p:stCondLst>
                              <p:cond delay="83500"/>
                            </p:stCondLst>
                            <p:childTnLst>
                              <p:par>
                                <p:cTn id="673" presetID="22" presetClass="entr" presetSubtype="8" fill="hold" grpId="0" nodeType="afterEffect">
                                  <p:stCondLst>
                                    <p:cond delay="0"/>
                                  </p:stCondLst>
                                  <p:childTnLst>
                                    <p:set>
                                      <p:cBhvr>
                                        <p:cTn id="674" dur="1" fill="hold">
                                          <p:stCondLst>
                                            <p:cond delay="0"/>
                                          </p:stCondLst>
                                        </p:cTn>
                                        <p:tgtEl>
                                          <p:spTgt spid="625"/>
                                        </p:tgtEl>
                                        <p:attrNameLst>
                                          <p:attrName>style.visibility</p:attrName>
                                        </p:attrNameLst>
                                      </p:cBhvr>
                                      <p:to>
                                        <p:strVal val="visible"/>
                                      </p:to>
                                    </p:set>
                                    <p:animEffect transition="in" filter="wipe(left)">
                                      <p:cBhvr>
                                        <p:cTn id="675" dur="500"/>
                                        <p:tgtEl>
                                          <p:spTgt spid="625"/>
                                        </p:tgtEl>
                                      </p:cBhvr>
                                    </p:animEffect>
                                  </p:childTnLst>
                                </p:cTn>
                              </p:par>
                            </p:childTnLst>
                          </p:cTn>
                        </p:par>
                        <p:par>
                          <p:cTn id="676" fill="hold">
                            <p:stCondLst>
                              <p:cond delay="84000"/>
                            </p:stCondLst>
                            <p:childTnLst>
                              <p:par>
                                <p:cTn id="677" presetID="22" presetClass="entr" presetSubtype="8" fill="hold" nodeType="afterEffect">
                                  <p:stCondLst>
                                    <p:cond delay="0"/>
                                  </p:stCondLst>
                                  <p:childTnLst>
                                    <p:set>
                                      <p:cBhvr>
                                        <p:cTn id="678" dur="1" fill="hold">
                                          <p:stCondLst>
                                            <p:cond delay="0"/>
                                          </p:stCondLst>
                                        </p:cTn>
                                        <p:tgtEl>
                                          <p:spTgt spid="628"/>
                                        </p:tgtEl>
                                        <p:attrNameLst>
                                          <p:attrName>style.visibility</p:attrName>
                                        </p:attrNameLst>
                                      </p:cBhvr>
                                      <p:to>
                                        <p:strVal val="visible"/>
                                      </p:to>
                                    </p:set>
                                    <p:animEffect transition="in" filter="wipe(left)">
                                      <p:cBhvr>
                                        <p:cTn id="679" dur="500"/>
                                        <p:tgtEl>
                                          <p:spTgt spid="628"/>
                                        </p:tgtEl>
                                      </p:cBhvr>
                                    </p:animEffect>
                                  </p:childTnLst>
                                </p:cTn>
                              </p:par>
                            </p:childTnLst>
                          </p:cTn>
                        </p:par>
                        <p:par>
                          <p:cTn id="680" fill="hold">
                            <p:stCondLst>
                              <p:cond delay="84500"/>
                            </p:stCondLst>
                            <p:childTnLst>
                              <p:par>
                                <p:cTn id="681" presetID="22" presetClass="entr" presetSubtype="8" fill="hold" grpId="0" nodeType="afterEffect">
                                  <p:stCondLst>
                                    <p:cond delay="0"/>
                                  </p:stCondLst>
                                  <p:childTnLst>
                                    <p:set>
                                      <p:cBhvr>
                                        <p:cTn id="682" dur="1" fill="hold">
                                          <p:stCondLst>
                                            <p:cond delay="0"/>
                                          </p:stCondLst>
                                        </p:cTn>
                                        <p:tgtEl>
                                          <p:spTgt spid="627"/>
                                        </p:tgtEl>
                                        <p:attrNameLst>
                                          <p:attrName>style.visibility</p:attrName>
                                        </p:attrNameLst>
                                      </p:cBhvr>
                                      <p:to>
                                        <p:strVal val="visible"/>
                                      </p:to>
                                    </p:set>
                                    <p:animEffect transition="in" filter="wipe(left)">
                                      <p:cBhvr>
                                        <p:cTn id="683" dur="500"/>
                                        <p:tgtEl>
                                          <p:spTgt spid="627"/>
                                        </p:tgtEl>
                                      </p:cBhvr>
                                    </p:animEffect>
                                  </p:childTnLst>
                                </p:cTn>
                              </p:par>
                            </p:childTnLst>
                          </p:cTn>
                        </p:par>
                        <p:par>
                          <p:cTn id="684" fill="hold">
                            <p:stCondLst>
                              <p:cond delay="85000"/>
                            </p:stCondLst>
                            <p:childTnLst>
                              <p:par>
                                <p:cTn id="685" presetID="22" presetClass="entr" presetSubtype="8" fill="hold" nodeType="afterEffect">
                                  <p:stCondLst>
                                    <p:cond delay="0"/>
                                  </p:stCondLst>
                                  <p:childTnLst>
                                    <p:set>
                                      <p:cBhvr>
                                        <p:cTn id="686" dur="1" fill="hold">
                                          <p:stCondLst>
                                            <p:cond delay="0"/>
                                          </p:stCondLst>
                                        </p:cTn>
                                        <p:tgtEl>
                                          <p:spTgt spid="629"/>
                                        </p:tgtEl>
                                        <p:attrNameLst>
                                          <p:attrName>style.visibility</p:attrName>
                                        </p:attrNameLst>
                                      </p:cBhvr>
                                      <p:to>
                                        <p:strVal val="visible"/>
                                      </p:to>
                                    </p:set>
                                    <p:animEffect transition="in" filter="wipe(left)">
                                      <p:cBhvr>
                                        <p:cTn id="687" dur="500"/>
                                        <p:tgtEl>
                                          <p:spTgt spid="629"/>
                                        </p:tgtEl>
                                      </p:cBhvr>
                                    </p:animEffect>
                                  </p:childTnLst>
                                </p:cTn>
                              </p:par>
                            </p:childTnLst>
                          </p:cTn>
                        </p:par>
                        <p:par>
                          <p:cTn id="688" fill="hold">
                            <p:stCondLst>
                              <p:cond delay="85500"/>
                            </p:stCondLst>
                            <p:childTnLst>
                              <p:par>
                                <p:cTn id="689" presetID="22" presetClass="entr" presetSubtype="8" fill="hold" grpId="0" nodeType="afterEffect">
                                  <p:stCondLst>
                                    <p:cond delay="0"/>
                                  </p:stCondLst>
                                  <p:childTnLst>
                                    <p:set>
                                      <p:cBhvr>
                                        <p:cTn id="690" dur="1" fill="hold">
                                          <p:stCondLst>
                                            <p:cond delay="0"/>
                                          </p:stCondLst>
                                        </p:cTn>
                                        <p:tgtEl>
                                          <p:spTgt spid="630"/>
                                        </p:tgtEl>
                                        <p:attrNameLst>
                                          <p:attrName>style.visibility</p:attrName>
                                        </p:attrNameLst>
                                      </p:cBhvr>
                                      <p:to>
                                        <p:strVal val="visible"/>
                                      </p:to>
                                    </p:set>
                                    <p:animEffect transition="in" filter="wipe(left)">
                                      <p:cBhvr>
                                        <p:cTn id="691" dur="500"/>
                                        <p:tgtEl>
                                          <p:spTgt spid="630"/>
                                        </p:tgtEl>
                                      </p:cBhvr>
                                    </p:animEffect>
                                  </p:childTnLst>
                                </p:cTn>
                              </p:par>
                            </p:childTnLst>
                          </p:cTn>
                        </p:par>
                        <p:par>
                          <p:cTn id="692" fill="hold">
                            <p:stCondLst>
                              <p:cond delay="86000"/>
                            </p:stCondLst>
                            <p:childTnLst>
                              <p:par>
                                <p:cTn id="693" presetID="22" presetClass="entr" presetSubtype="8" fill="hold" nodeType="afterEffect">
                                  <p:stCondLst>
                                    <p:cond delay="0"/>
                                  </p:stCondLst>
                                  <p:childTnLst>
                                    <p:set>
                                      <p:cBhvr>
                                        <p:cTn id="694" dur="1" fill="hold">
                                          <p:stCondLst>
                                            <p:cond delay="0"/>
                                          </p:stCondLst>
                                        </p:cTn>
                                        <p:tgtEl>
                                          <p:spTgt spid="632"/>
                                        </p:tgtEl>
                                        <p:attrNameLst>
                                          <p:attrName>style.visibility</p:attrName>
                                        </p:attrNameLst>
                                      </p:cBhvr>
                                      <p:to>
                                        <p:strVal val="visible"/>
                                      </p:to>
                                    </p:set>
                                    <p:animEffect transition="in" filter="wipe(left)">
                                      <p:cBhvr>
                                        <p:cTn id="695" dur="500"/>
                                        <p:tgtEl>
                                          <p:spTgt spid="632"/>
                                        </p:tgtEl>
                                      </p:cBhvr>
                                    </p:animEffect>
                                  </p:childTnLst>
                                </p:cTn>
                              </p:par>
                            </p:childTnLst>
                          </p:cTn>
                        </p:par>
                        <p:par>
                          <p:cTn id="696" fill="hold">
                            <p:stCondLst>
                              <p:cond delay="86500"/>
                            </p:stCondLst>
                            <p:childTnLst>
                              <p:par>
                                <p:cTn id="697" presetID="22" presetClass="entr" presetSubtype="8" fill="hold" grpId="0" nodeType="afterEffect">
                                  <p:stCondLst>
                                    <p:cond delay="0"/>
                                  </p:stCondLst>
                                  <p:childTnLst>
                                    <p:set>
                                      <p:cBhvr>
                                        <p:cTn id="698" dur="1" fill="hold">
                                          <p:stCondLst>
                                            <p:cond delay="0"/>
                                          </p:stCondLst>
                                        </p:cTn>
                                        <p:tgtEl>
                                          <p:spTgt spid="631"/>
                                        </p:tgtEl>
                                        <p:attrNameLst>
                                          <p:attrName>style.visibility</p:attrName>
                                        </p:attrNameLst>
                                      </p:cBhvr>
                                      <p:to>
                                        <p:strVal val="visible"/>
                                      </p:to>
                                    </p:set>
                                    <p:animEffect transition="in" filter="wipe(left)">
                                      <p:cBhvr>
                                        <p:cTn id="699" dur="500"/>
                                        <p:tgtEl>
                                          <p:spTgt spid="631"/>
                                        </p:tgtEl>
                                      </p:cBhvr>
                                    </p:animEffect>
                                  </p:childTnLst>
                                </p:cTn>
                              </p:par>
                            </p:childTnLst>
                          </p:cTn>
                        </p:par>
                        <p:par>
                          <p:cTn id="700" fill="hold">
                            <p:stCondLst>
                              <p:cond delay="87000"/>
                            </p:stCondLst>
                            <p:childTnLst>
                              <p:par>
                                <p:cTn id="701" presetID="22" presetClass="entr" presetSubtype="8" fill="hold" nodeType="afterEffect">
                                  <p:stCondLst>
                                    <p:cond delay="0"/>
                                  </p:stCondLst>
                                  <p:childTnLst>
                                    <p:set>
                                      <p:cBhvr>
                                        <p:cTn id="702" dur="1" fill="hold">
                                          <p:stCondLst>
                                            <p:cond delay="0"/>
                                          </p:stCondLst>
                                        </p:cTn>
                                        <p:tgtEl>
                                          <p:spTgt spid="634"/>
                                        </p:tgtEl>
                                        <p:attrNameLst>
                                          <p:attrName>style.visibility</p:attrName>
                                        </p:attrNameLst>
                                      </p:cBhvr>
                                      <p:to>
                                        <p:strVal val="visible"/>
                                      </p:to>
                                    </p:set>
                                    <p:animEffect transition="in" filter="wipe(left)">
                                      <p:cBhvr>
                                        <p:cTn id="703" dur="500"/>
                                        <p:tgtEl>
                                          <p:spTgt spid="634"/>
                                        </p:tgtEl>
                                      </p:cBhvr>
                                    </p:animEffect>
                                  </p:childTnLst>
                                </p:cTn>
                              </p:par>
                            </p:childTnLst>
                          </p:cTn>
                        </p:par>
                        <p:par>
                          <p:cTn id="704" fill="hold">
                            <p:stCondLst>
                              <p:cond delay="87500"/>
                            </p:stCondLst>
                            <p:childTnLst>
                              <p:par>
                                <p:cTn id="705" presetID="22" presetClass="entr" presetSubtype="8" fill="hold" grpId="0" nodeType="afterEffect">
                                  <p:stCondLst>
                                    <p:cond delay="0"/>
                                  </p:stCondLst>
                                  <p:childTnLst>
                                    <p:set>
                                      <p:cBhvr>
                                        <p:cTn id="706" dur="1" fill="hold">
                                          <p:stCondLst>
                                            <p:cond delay="0"/>
                                          </p:stCondLst>
                                        </p:cTn>
                                        <p:tgtEl>
                                          <p:spTgt spid="633"/>
                                        </p:tgtEl>
                                        <p:attrNameLst>
                                          <p:attrName>style.visibility</p:attrName>
                                        </p:attrNameLst>
                                      </p:cBhvr>
                                      <p:to>
                                        <p:strVal val="visible"/>
                                      </p:to>
                                    </p:set>
                                    <p:animEffect transition="in" filter="wipe(left)">
                                      <p:cBhvr>
                                        <p:cTn id="707" dur="500"/>
                                        <p:tgtEl>
                                          <p:spTgt spid="633"/>
                                        </p:tgtEl>
                                      </p:cBhvr>
                                    </p:animEffect>
                                  </p:childTnLst>
                                </p:cTn>
                              </p:par>
                            </p:childTnLst>
                          </p:cTn>
                        </p:par>
                        <p:par>
                          <p:cTn id="708" fill="hold">
                            <p:stCondLst>
                              <p:cond delay="88000"/>
                            </p:stCondLst>
                            <p:childTnLst>
                              <p:par>
                                <p:cTn id="709" presetID="22" presetClass="entr" presetSubtype="8" fill="hold" nodeType="afterEffect">
                                  <p:stCondLst>
                                    <p:cond delay="0"/>
                                  </p:stCondLst>
                                  <p:childTnLst>
                                    <p:set>
                                      <p:cBhvr>
                                        <p:cTn id="710" dur="1" fill="hold">
                                          <p:stCondLst>
                                            <p:cond delay="0"/>
                                          </p:stCondLst>
                                        </p:cTn>
                                        <p:tgtEl>
                                          <p:spTgt spid="635"/>
                                        </p:tgtEl>
                                        <p:attrNameLst>
                                          <p:attrName>style.visibility</p:attrName>
                                        </p:attrNameLst>
                                      </p:cBhvr>
                                      <p:to>
                                        <p:strVal val="visible"/>
                                      </p:to>
                                    </p:set>
                                    <p:animEffect transition="in" filter="wipe(left)">
                                      <p:cBhvr>
                                        <p:cTn id="711" dur="500"/>
                                        <p:tgtEl>
                                          <p:spTgt spid="635"/>
                                        </p:tgtEl>
                                      </p:cBhvr>
                                    </p:animEffect>
                                  </p:childTnLst>
                                </p:cTn>
                              </p:par>
                            </p:childTnLst>
                          </p:cTn>
                        </p:par>
                        <p:par>
                          <p:cTn id="712" fill="hold">
                            <p:stCondLst>
                              <p:cond delay="88500"/>
                            </p:stCondLst>
                            <p:childTnLst>
                              <p:par>
                                <p:cTn id="713" presetID="22" presetClass="entr" presetSubtype="8" fill="hold" nodeType="afterEffect">
                                  <p:stCondLst>
                                    <p:cond delay="0"/>
                                  </p:stCondLst>
                                  <p:childTnLst>
                                    <p:set>
                                      <p:cBhvr>
                                        <p:cTn id="714" dur="1" fill="hold">
                                          <p:stCondLst>
                                            <p:cond delay="0"/>
                                          </p:stCondLst>
                                        </p:cTn>
                                        <p:tgtEl>
                                          <p:spTgt spid="636"/>
                                        </p:tgtEl>
                                        <p:attrNameLst>
                                          <p:attrName>style.visibility</p:attrName>
                                        </p:attrNameLst>
                                      </p:cBhvr>
                                      <p:to>
                                        <p:strVal val="visible"/>
                                      </p:to>
                                    </p:set>
                                    <p:animEffect transition="in" filter="wipe(left)">
                                      <p:cBhvr>
                                        <p:cTn id="715" dur="500"/>
                                        <p:tgtEl>
                                          <p:spTgt spid="636"/>
                                        </p:tgtEl>
                                      </p:cBhvr>
                                    </p:animEffect>
                                  </p:childTnLst>
                                </p:cTn>
                              </p:par>
                            </p:childTnLst>
                          </p:cTn>
                        </p:par>
                        <p:par>
                          <p:cTn id="716" fill="hold">
                            <p:stCondLst>
                              <p:cond delay="89000"/>
                            </p:stCondLst>
                            <p:childTnLst>
                              <p:par>
                                <p:cTn id="717" presetID="22" presetClass="entr" presetSubtype="8" fill="hold" grpId="0" nodeType="afterEffect">
                                  <p:stCondLst>
                                    <p:cond delay="0"/>
                                  </p:stCondLst>
                                  <p:childTnLst>
                                    <p:set>
                                      <p:cBhvr>
                                        <p:cTn id="718" dur="1" fill="hold">
                                          <p:stCondLst>
                                            <p:cond delay="0"/>
                                          </p:stCondLst>
                                        </p:cTn>
                                        <p:tgtEl>
                                          <p:spTgt spid="637"/>
                                        </p:tgtEl>
                                        <p:attrNameLst>
                                          <p:attrName>style.visibility</p:attrName>
                                        </p:attrNameLst>
                                      </p:cBhvr>
                                      <p:to>
                                        <p:strVal val="visible"/>
                                      </p:to>
                                    </p:set>
                                    <p:animEffect transition="in" filter="wipe(left)">
                                      <p:cBhvr>
                                        <p:cTn id="719" dur="500"/>
                                        <p:tgtEl>
                                          <p:spTgt spid="637"/>
                                        </p:tgtEl>
                                      </p:cBhvr>
                                    </p:animEffect>
                                  </p:childTnLst>
                                </p:cTn>
                              </p:par>
                            </p:childTnLst>
                          </p:cTn>
                        </p:par>
                        <p:par>
                          <p:cTn id="720" fill="hold">
                            <p:stCondLst>
                              <p:cond delay="89500"/>
                            </p:stCondLst>
                            <p:childTnLst>
                              <p:par>
                                <p:cTn id="721" presetID="22" presetClass="entr" presetSubtype="8" fill="hold" grpId="0" nodeType="afterEffect">
                                  <p:stCondLst>
                                    <p:cond delay="0"/>
                                  </p:stCondLst>
                                  <p:childTnLst>
                                    <p:set>
                                      <p:cBhvr>
                                        <p:cTn id="722" dur="1" fill="hold">
                                          <p:stCondLst>
                                            <p:cond delay="0"/>
                                          </p:stCondLst>
                                        </p:cTn>
                                        <p:tgtEl>
                                          <p:spTgt spid="638"/>
                                        </p:tgtEl>
                                        <p:attrNameLst>
                                          <p:attrName>style.visibility</p:attrName>
                                        </p:attrNameLst>
                                      </p:cBhvr>
                                      <p:to>
                                        <p:strVal val="visible"/>
                                      </p:to>
                                    </p:set>
                                    <p:animEffect transition="in" filter="wipe(left)">
                                      <p:cBhvr>
                                        <p:cTn id="723" dur="500"/>
                                        <p:tgtEl>
                                          <p:spTgt spid="638"/>
                                        </p:tgtEl>
                                      </p:cBhvr>
                                    </p:animEffect>
                                  </p:childTnLst>
                                </p:cTn>
                              </p:par>
                            </p:childTnLst>
                          </p:cTn>
                        </p:par>
                        <p:par>
                          <p:cTn id="724" fill="hold">
                            <p:stCondLst>
                              <p:cond delay="90000"/>
                            </p:stCondLst>
                            <p:childTnLst>
                              <p:par>
                                <p:cTn id="725" presetID="22" presetClass="entr" presetSubtype="8" fill="hold" grpId="0" nodeType="afterEffect">
                                  <p:stCondLst>
                                    <p:cond delay="0"/>
                                  </p:stCondLst>
                                  <p:childTnLst>
                                    <p:set>
                                      <p:cBhvr>
                                        <p:cTn id="726" dur="1" fill="hold">
                                          <p:stCondLst>
                                            <p:cond delay="0"/>
                                          </p:stCondLst>
                                        </p:cTn>
                                        <p:tgtEl>
                                          <p:spTgt spid="639"/>
                                        </p:tgtEl>
                                        <p:attrNameLst>
                                          <p:attrName>style.visibility</p:attrName>
                                        </p:attrNameLst>
                                      </p:cBhvr>
                                      <p:to>
                                        <p:strVal val="visible"/>
                                      </p:to>
                                    </p:set>
                                    <p:animEffect transition="in" filter="wipe(left)">
                                      <p:cBhvr>
                                        <p:cTn id="727" dur="500"/>
                                        <p:tgtEl>
                                          <p:spTgt spid="639"/>
                                        </p:tgtEl>
                                      </p:cBhvr>
                                    </p:animEffect>
                                  </p:childTnLst>
                                </p:cTn>
                              </p:par>
                            </p:childTnLst>
                          </p:cTn>
                        </p:par>
                        <p:par>
                          <p:cTn id="728" fill="hold">
                            <p:stCondLst>
                              <p:cond delay="90500"/>
                            </p:stCondLst>
                            <p:childTnLst>
                              <p:par>
                                <p:cTn id="729" presetID="22" presetClass="entr" presetSubtype="8" fill="hold" nodeType="afterEffect">
                                  <p:stCondLst>
                                    <p:cond delay="0"/>
                                  </p:stCondLst>
                                  <p:childTnLst>
                                    <p:set>
                                      <p:cBhvr>
                                        <p:cTn id="730" dur="1" fill="hold">
                                          <p:stCondLst>
                                            <p:cond delay="0"/>
                                          </p:stCondLst>
                                        </p:cTn>
                                        <p:tgtEl>
                                          <p:spTgt spid="641"/>
                                        </p:tgtEl>
                                        <p:attrNameLst>
                                          <p:attrName>style.visibility</p:attrName>
                                        </p:attrNameLst>
                                      </p:cBhvr>
                                      <p:to>
                                        <p:strVal val="visible"/>
                                      </p:to>
                                    </p:set>
                                    <p:animEffect transition="in" filter="wipe(left)">
                                      <p:cBhvr>
                                        <p:cTn id="731" dur="500"/>
                                        <p:tgtEl>
                                          <p:spTgt spid="641"/>
                                        </p:tgtEl>
                                      </p:cBhvr>
                                    </p:animEffect>
                                  </p:childTnLst>
                                </p:cTn>
                              </p:par>
                            </p:childTnLst>
                          </p:cTn>
                        </p:par>
                        <p:par>
                          <p:cTn id="732" fill="hold">
                            <p:stCondLst>
                              <p:cond delay="91000"/>
                            </p:stCondLst>
                            <p:childTnLst>
                              <p:par>
                                <p:cTn id="733" presetID="22" presetClass="entr" presetSubtype="8" fill="hold" grpId="0" nodeType="afterEffect">
                                  <p:stCondLst>
                                    <p:cond delay="0"/>
                                  </p:stCondLst>
                                  <p:childTnLst>
                                    <p:set>
                                      <p:cBhvr>
                                        <p:cTn id="734" dur="1" fill="hold">
                                          <p:stCondLst>
                                            <p:cond delay="0"/>
                                          </p:stCondLst>
                                        </p:cTn>
                                        <p:tgtEl>
                                          <p:spTgt spid="640"/>
                                        </p:tgtEl>
                                        <p:attrNameLst>
                                          <p:attrName>style.visibility</p:attrName>
                                        </p:attrNameLst>
                                      </p:cBhvr>
                                      <p:to>
                                        <p:strVal val="visible"/>
                                      </p:to>
                                    </p:set>
                                    <p:animEffect transition="in" filter="wipe(left)">
                                      <p:cBhvr>
                                        <p:cTn id="735" dur="500"/>
                                        <p:tgtEl>
                                          <p:spTgt spid="640"/>
                                        </p:tgtEl>
                                      </p:cBhvr>
                                    </p:animEffect>
                                  </p:childTnLst>
                                </p:cTn>
                              </p:par>
                            </p:childTnLst>
                          </p:cTn>
                        </p:par>
                        <p:par>
                          <p:cTn id="736" fill="hold">
                            <p:stCondLst>
                              <p:cond delay="91500"/>
                            </p:stCondLst>
                            <p:childTnLst>
                              <p:par>
                                <p:cTn id="737" presetID="22" presetClass="entr" presetSubtype="8" fill="hold" nodeType="afterEffect">
                                  <p:stCondLst>
                                    <p:cond delay="0"/>
                                  </p:stCondLst>
                                  <p:childTnLst>
                                    <p:set>
                                      <p:cBhvr>
                                        <p:cTn id="738" dur="1" fill="hold">
                                          <p:stCondLst>
                                            <p:cond delay="0"/>
                                          </p:stCondLst>
                                        </p:cTn>
                                        <p:tgtEl>
                                          <p:spTgt spid="643"/>
                                        </p:tgtEl>
                                        <p:attrNameLst>
                                          <p:attrName>style.visibility</p:attrName>
                                        </p:attrNameLst>
                                      </p:cBhvr>
                                      <p:to>
                                        <p:strVal val="visible"/>
                                      </p:to>
                                    </p:set>
                                    <p:animEffect transition="in" filter="wipe(left)">
                                      <p:cBhvr>
                                        <p:cTn id="739" dur="500"/>
                                        <p:tgtEl>
                                          <p:spTgt spid="643"/>
                                        </p:tgtEl>
                                      </p:cBhvr>
                                    </p:animEffect>
                                  </p:childTnLst>
                                </p:cTn>
                              </p:par>
                            </p:childTnLst>
                          </p:cTn>
                        </p:par>
                        <p:par>
                          <p:cTn id="740" fill="hold">
                            <p:stCondLst>
                              <p:cond delay="92000"/>
                            </p:stCondLst>
                            <p:childTnLst>
                              <p:par>
                                <p:cTn id="741" presetID="22" presetClass="entr" presetSubtype="8" fill="hold" grpId="0" nodeType="afterEffect">
                                  <p:stCondLst>
                                    <p:cond delay="0"/>
                                  </p:stCondLst>
                                  <p:childTnLst>
                                    <p:set>
                                      <p:cBhvr>
                                        <p:cTn id="742" dur="1" fill="hold">
                                          <p:stCondLst>
                                            <p:cond delay="0"/>
                                          </p:stCondLst>
                                        </p:cTn>
                                        <p:tgtEl>
                                          <p:spTgt spid="642"/>
                                        </p:tgtEl>
                                        <p:attrNameLst>
                                          <p:attrName>style.visibility</p:attrName>
                                        </p:attrNameLst>
                                      </p:cBhvr>
                                      <p:to>
                                        <p:strVal val="visible"/>
                                      </p:to>
                                    </p:set>
                                    <p:animEffect transition="in" filter="wipe(left)">
                                      <p:cBhvr>
                                        <p:cTn id="743" dur="500"/>
                                        <p:tgtEl>
                                          <p:spTgt spid="642"/>
                                        </p:tgtEl>
                                      </p:cBhvr>
                                    </p:animEffect>
                                  </p:childTnLst>
                                </p:cTn>
                              </p:par>
                            </p:childTnLst>
                          </p:cTn>
                        </p:par>
                        <p:par>
                          <p:cTn id="744" fill="hold">
                            <p:stCondLst>
                              <p:cond delay="92500"/>
                            </p:stCondLst>
                            <p:childTnLst>
                              <p:par>
                                <p:cTn id="745" presetID="22" presetClass="entr" presetSubtype="8" fill="hold" nodeType="afterEffect">
                                  <p:stCondLst>
                                    <p:cond delay="0"/>
                                  </p:stCondLst>
                                  <p:childTnLst>
                                    <p:set>
                                      <p:cBhvr>
                                        <p:cTn id="746" dur="1" fill="hold">
                                          <p:stCondLst>
                                            <p:cond delay="0"/>
                                          </p:stCondLst>
                                        </p:cTn>
                                        <p:tgtEl>
                                          <p:spTgt spid="622"/>
                                        </p:tgtEl>
                                        <p:attrNameLst>
                                          <p:attrName>style.visibility</p:attrName>
                                        </p:attrNameLst>
                                      </p:cBhvr>
                                      <p:to>
                                        <p:strVal val="visible"/>
                                      </p:to>
                                    </p:set>
                                    <p:animEffect transition="in" filter="wipe(left)">
                                      <p:cBhvr>
                                        <p:cTn id="747" dur="500"/>
                                        <p:tgtEl>
                                          <p:spTgt spid="622"/>
                                        </p:tgtEl>
                                      </p:cBhvr>
                                    </p:animEffect>
                                  </p:childTnLst>
                                </p:cTn>
                              </p:par>
                            </p:childTnLst>
                          </p:cTn>
                        </p:par>
                        <p:par>
                          <p:cTn id="748" fill="hold">
                            <p:stCondLst>
                              <p:cond delay="93000"/>
                            </p:stCondLst>
                            <p:childTnLst>
                              <p:par>
                                <p:cTn id="749" presetID="22" presetClass="entr" presetSubtype="8" fill="hold" grpId="0" nodeType="afterEffect">
                                  <p:stCondLst>
                                    <p:cond delay="0"/>
                                  </p:stCondLst>
                                  <p:childTnLst>
                                    <p:set>
                                      <p:cBhvr>
                                        <p:cTn id="750" dur="1" fill="hold">
                                          <p:stCondLst>
                                            <p:cond delay="0"/>
                                          </p:stCondLst>
                                        </p:cTn>
                                        <p:tgtEl>
                                          <p:spTgt spid="644"/>
                                        </p:tgtEl>
                                        <p:attrNameLst>
                                          <p:attrName>style.visibility</p:attrName>
                                        </p:attrNameLst>
                                      </p:cBhvr>
                                      <p:to>
                                        <p:strVal val="visible"/>
                                      </p:to>
                                    </p:set>
                                    <p:animEffect transition="in" filter="wipe(left)">
                                      <p:cBhvr>
                                        <p:cTn id="751" dur="500"/>
                                        <p:tgtEl>
                                          <p:spTgt spid="644"/>
                                        </p:tgtEl>
                                      </p:cBhvr>
                                    </p:animEffect>
                                  </p:childTnLst>
                                </p:cTn>
                              </p:par>
                            </p:childTnLst>
                          </p:cTn>
                        </p:par>
                        <p:par>
                          <p:cTn id="752" fill="hold">
                            <p:stCondLst>
                              <p:cond delay="93500"/>
                            </p:stCondLst>
                            <p:childTnLst>
                              <p:par>
                                <p:cTn id="753" presetID="22" presetClass="entr" presetSubtype="8" fill="hold" nodeType="afterEffect">
                                  <p:stCondLst>
                                    <p:cond delay="0"/>
                                  </p:stCondLst>
                                  <p:childTnLst>
                                    <p:set>
                                      <p:cBhvr>
                                        <p:cTn id="754" dur="1" fill="hold">
                                          <p:stCondLst>
                                            <p:cond delay="0"/>
                                          </p:stCondLst>
                                        </p:cTn>
                                        <p:tgtEl>
                                          <p:spTgt spid="645"/>
                                        </p:tgtEl>
                                        <p:attrNameLst>
                                          <p:attrName>style.visibility</p:attrName>
                                        </p:attrNameLst>
                                      </p:cBhvr>
                                      <p:to>
                                        <p:strVal val="visible"/>
                                      </p:to>
                                    </p:set>
                                    <p:animEffect transition="in" filter="wipe(left)">
                                      <p:cBhvr>
                                        <p:cTn id="755" dur="500"/>
                                        <p:tgtEl>
                                          <p:spTgt spid="645"/>
                                        </p:tgtEl>
                                      </p:cBhvr>
                                    </p:animEffect>
                                  </p:childTnLst>
                                </p:cTn>
                              </p:par>
                            </p:childTnLst>
                          </p:cTn>
                        </p:par>
                        <p:par>
                          <p:cTn id="756" fill="hold">
                            <p:stCondLst>
                              <p:cond delay="94000"/>
                            </p:stCondLst>
                            <p:childTnLst>
                              <p:par>
                                <p:cTn id="757" presetID="22" presetClass="entr" presetSubtype="8" fill="hold" grpId="0" nodeType="afterEffect">
                                  <p:stCondLst>
                                    <p:cond delay="0"/>
                                  </p:stCondLst>
                                  <p:childTnLst>
                                    <p:set>
                                      <p:cBhvr>
                                        <p:cTn id="758" dur="1" fill="hold">
                                          <p:stCondLst>
                                            <p:cond delay="0"/>
                                          </p:stCondLst>
                                        </p:cTn>
                                        <p:tgtEl>
                                          <p:spTgt spid="646"/>
                                        </p:tgtEl>
                                        <p:attrNameLst>
                                          <p:attrName>style.visibility</p:attrName>
                                        </p:attrNameLst>
                                      </p:cBhvr>
                                      <p:to>
                                        <p:strVal val="visible"/>
                                      </p:to>
                                    </p:set>
                                    <p:animEffect transition="in" filter="wipe(left)">
                                      <p:cBhvr>
                                        <p:cTn id="759" dur="500"/>
                                        <p:tgtEl>
                                          <p:spTgt spid="646"/>
                                        </p:tgtEl>
                                      </p:cBhvr>
                                    </p:animEffect>
                                  </p:childTnLst>
                                </p:cTn>
                              </p:par>
                            </p:childTnLst>
                          </p:cTn>
                        </p:par>
                        <p:par>
                          <p:cTn id="760" fill="hold">
                            <p:stCondLst>
                              <p:cond delay="94500"/>
                            </p:stCondLst>
                            <p:childTnLst>
                              <p:par>
                                <p:cTn id="761" presetID="22" presetClass="entr" presetSubtype="8" fill="hold" grpId="0" nodeType="afterEffect">
                                  <p:stCondLst>
                                    <p:cond delay="0"/>
                                  </p:stCondLst>
                                  <p:childTnLst>
                                    <p:set>
                                      <p:cBhvr>
                                        <p:cTn id="762" dur="1" fill="hold">
                                          <p:stCondLst>
                                            <p:cond delay="0"/>
                                          </p:stCondLst>
                                        </p:cTn>
                                        <p:tgtEl>
                                          <p:spTgt spid="649"/>
                                        </p:tgtEl>
                                        <p:attrNameLst>
                                          <p:attrName>style.visibility</p:attrName>
                                        </p:attrNameLst>
                                      </p:cBhvr>
                                      <p:to>
                                        <p:strVal val="visible"/>
                                      </p:to>
                                    </p:set>
                                    <p:animEffect transition="in" filter="wipe(left)">
                                      <p:cBhvr>
                                        <p:cTn id="763" dur="500"/>
                                        <p:tgtEl>
                                          <p:spTgt spid="649"/>
                                        </p:tgtEl>
                                      </p:cBhvr>
                                    </p:animEffect>
                                  </p:childTnLst>
                                </p:cTn>
                              </p:par>
                            </p:childTnLst>
                          </p:cTn>
                        </p:par>
                        <p:par>
                          <p:cTn id="764" fill="hold">
                            <p:stCondLst>
                              <p:cond delay="95000"/>
                            </p:stCondLst>
                            <p:childTnLst>
                              <p:par>
                                <p:cTn id="765" presetID="22" presetClass="entr" presetSubtype="8" fill="hold" nodeType="afterEffect">
                                  <p:stCondLst>
                                    <p:cond delay="0"/>
                                  </p:stCondLst>
                                  <p:childTnLst>
                                    <p:set>
                                      <p:cBhvr>
                                        <p:cTn id="766" dur="1" fill="hold">
                                          <p:stCondLst>
                                            <p:cond delay="0"/>
                                          </p:stCondLst>
                                        </p:cTn>
                                        <p:tgtEl>
                                          <p:spTgt spid="650"/>
                                        </p:tgtEl>
                                        <p:attrNameLst>
                                          <p:attrName>style.visibility</p:attrName>
                                        </p:attrNameLst>
                                      </p:cBhvr>
                                      <p:to>
                                        <p:strVal val="visible"/>
                                      </p:to>
                                    </p:set>
                                    <p:animEffect transition="in" filter="wipe(left)">
                                      <p:cBhvr>
                                        <p:cTn id="767" dur="500"/>
                                        <p:tgtEl>
                                          <p:spTgt spid="650"/>
                                        </p:tgtEl>
                                      </p:cBhvr>
                                    </p:animEffect>
                                  </p:childTnLst>
                                </p:cTn>
                              </p:par>
                            </p:childTnLst>
                          </p:cTn>
                        </p:par>
                        <p:par>
                          <p:cTn id="768" fill="hold">
                            <p:stCondLst>
                              <p:cond delay="95500"/>
                            </p:stCondLst>
                            <p:childTnLst>
                              <p:par>
                                <p:cTn id="769" presetID="22" presetClass="entr" presetSubtype="8" fill="hold" nodeType="afterEffect">
                                  <p:stCondLst>
                                    <p:cond delay="0"/>
                                  </p:stCondLst>
                                  <p:childTnLst>
                                    <p:set>
                                      <p:cBhvr>
                                        <p:cTn id="770" dur="1" fill="hold">
                                          <p:stCondLst>
                                            <p:cond delay="0"/>
                                          </p:stCondLst>
                                        </p:cTn>
                                        <p:tgtEl>
                                          <p:spTgt spid="651"/>
                                        </p:tgtEl>
                                        <p:attrNameLst>
                                          <p:attrName>style.visibility</p:attrName>
                                        </p:attrNameLst>
                                      </p:cBhvr>
                                      <p:to>
                                        <p:strVal val="visible"/>
                                      </p:to>
                                    </p:set>
                                    <p:animEffect transition="in" filter="wipe(left)">
                                      <p:cBhvr>
                                        <p:cTn id="771" dur="500"/>
                                        <p:tgtEl>
                                          <p:spTgt spid="651"/>
                                        </p:tgtEl>
                                      </p:cBhvr>
                                    </p:animEffect>
                                  </p:childTnLst>
                                </p:cTn>
                              </p:par>
                            </p:childTnLst>
                          </p:cTn>
                        </p:par>
                        <p:par>
                          <p:cTn id="772" fill="hold">
                            <p:stCondLst>
                              <p:cond delay="96000"/>
                            </p:stCondLst>
                            <p:childTnLst>
                              <p:par>
                                <p:cTn id="773" presetID="22" presetClass="entr" presetSubtype="8" fill="hold" grpId="0" nodeType="afterEffect">
                                  <p:stCondLst>
                                    <p:cond delay="0"/>
                                  </p:stCondLst>
                                  <p:childTnLst>
                                    <p:set>
                                      <p:cBhvr>
                                        <p:cTn id="774" dur="1" fill="hold">
                                          <p:stCondLst>
                                            <p:cond delay="0"/>
                                          </p:stCondLst>
                                        </p:cTn>
                                        <p:tgtEl>
                                          <p:spTgt spid="652"/>
                                        </p:tgtEl>
                                        <p:attrNameLst>
                                          <p:attrName>style.visibility</p:attrName>
                                        </p:attrNameLst>
                                      </p:cBhvr>
                                      <p:to>
                                        <p:strVal val="visible"/>
                                      </p:to>
                                    </p:set>
                                    <p:animEffect transition="in" filter="wipe(left)">
                                      <p:cBhvr>
                                        <p:cTn id="775" dur="500"/>
                                        <p:tgtEl>
                                          <p:spTgt spid="652"/>
                                        </p:tgtEl>
                                      </p:cBhvr>
                                    </p:animEffect>
                                  </p:childTnLst>
                                </p:cTn>
                              </p:par>
                            </p:childTnLst>
                          </p:cTn>
                        </p:par>
                        <p:par>
                          <p:cTn id="776" fill="hold">
                            <p:stCondLst>
                              <p:cond delay="96500"/>
                            </p:stCondLst>
                            <p:childTnLst>
                              <p:par>
                                <p:cTn id="777" presetID="22" presetClass="entr" presetSubtype="8" fill="hold" grpId="0" nodeType="afterEffect">
                                  <p:stCondLst>
                                    <p:cond delay="0"/>
                                  </p:stCondLst>
                                  <p:childTnLst>
                                    <p:set>
                                      <p:cBhvr>
                                        <p:cTn id="778" dur="1" fill="hold">
                                          <p:stCondLst>
                                            <p:cond delay="0"/>
                                          </p:stCondLst>
                                        </p:cTn>
                                        <p:tgtEl>
                                          <p:spTgt spid="653"/>
                                        </p:tgtEl>
                                        <p:attrNameLst>
                                          <p:attrName>style.visibility</p:attrName>
                                        </p:attrNameLst>
                                      </p:cBhvr>
                                      <p:to>
                                        <p:strVal val="visible"/>
                                      </p:to>
                                    </p:set>
                                    <p:animEffect transition="in" filter="wipe(left)">
                                      <p:cBhvr>
                                        <p:cTn id="779" dur="500"/>
                                        <p:tgtEl>
                                          <p:spTgt spid="653"/>
                                        </p:tgtEl>
                                      </p:cBhvr>
                                    </p:animEffect>
                                  </p:childTnLst>
                                </p:cTn>
                              </p:par>
                            </p:childTnLst>
                          </p:cTn>
                        </p:par>
                        <p:par>
                          <p:cTn id="780" fill="hold">
                            <p:stCondLst>
                              <p:cond delay="97000"/>
                            </p:stCondLst>
                            <p:childTnLst>
                              <p:par>
                                <p:cTn id="781" presetID="22" presetClass="entr" presetSubtype="8" fill="hold" nodeType="afterEffect">
                                  <p:stCondLst>
                                    <p:cond delay="0"/>
                                  </p:stCondLst>
                                  <p:childTnLst>
                                    <p:set>
                                      <p:cBhvr>
                                        <p:cTn id="782" dur="1" fill="hold">
                                          <p:stCondLst>
                                            <p:cond delay="0"/>
                                          </p:stCondLst>
                                        </p:cTn>
                                        <p:tgtEl>
                                          <p:spTgt spid="654"/>
                                        </p:tgtEl>
                                        <p:attrNameLst>
                                          <p:attrName>style.visibility</p:attrName>
                                        </p:attrNameLst>
                                      </p:cBhvr>
                                      <p:to>
                                        <p:strVal val="visible"/>
                                      </p:to>
                                    </p:set>
                                    <p:animEffect transition="in" filter="wipe(left)">
                                      <p:cBhvr>
                                        <p:cTn id="783" dur="500"/>
                                        <p:tgtEl>
                                          <p:spTgt spid="654"/>
                                        </p:tgtEl>
                                      </p:cBhvr>
                                    </p:animEffect>
                                  </p:childTnLst>
                                </p:cTn>
                              </p:par>
                            </p:childTnLst>
                          </p:cTn>
                        </p:par>
                        <p:par>
                          <p:cTn id="784" fill="hold">
                            <p:stCondLst>
                              <p:cond delay="97500"/>
                            </p:stCondLst>
                            <p:childTnLst>
                              <p:par>
                                <p:cTn id="785" presetID="22" presetClass="entr" presetSubtype="8" fill="hold" grpId="0" nodeType="afterEffect">
                                  <p:stCondLst>
                                    <p:cond delay="0"/>
                                  </p:stCondLst>
                                  <p:childTnLst>
                                    <p:set>
                                      <p:cBhvr>
                                        <p:cTn id="786" dur="1" fill="hold">
                                          <p:stCondLst>
                                            <p:cond delay="0"/>
                                          </p:stCondLst>
                                        </p:cTn>
                                        <p:tgtEl>
                                          <p:spTgt spid="655"/>
                                        </p:tgtEl>
                                        <p:attrNameLst>
                                          <p:attrName>style.visibility</p:attrName>
                                        </p:attrNameLst>
                                      </p:cBhvr>
                                      <p:to>
                                        <p:strVal val="visible"/>
                                      </p:to>
                                    </p:set>
                                    <p:animEffect transition="in" filter="wipe(left)">
                                      <p:cBhvr>
                                        <p:cTn id="787" dur="500"/>
                                        <p:tgtEl>
                                          <p:spTgt spid="655"/>
                                        </p:tgtEl>
                                      </p:cBhvr>
                                    </p:animEffect>
                                  </p:childTnLst>
                                </p:cTn>
                              </p:par>
                            </p:childTnLst>
                          </p:cTn>
                        </p:par>
                        <p:par>
                          <p:cTn id="788" fill="hold">
                            <p:stCondLst>
                              <p:cond delay="98000"/>
                            </p:stCondLst>
                            <p:childTnLst>
                              <p:par>
                                <p:cTn id="789" presetID="22" presetClass="entr" presetSubtype="8" fill="hold" nodeType="afterEffect">
                                  <p:stCondLst>
                                    <p:cond delay="0"/>
                                  </p:stCondLst>
                                  <p:childTnLst>
                                    <p:set>
                                      <p:cBhvr>
                                        <p:cTn id="790" dur="1" fill="hold">
                                          <p:stCondLst>
                                            <p:cond delay="0"/>
                                          </p:stCondLst>
                                        </p:cTn>
                                        <p:tgtEl>
                                          <p:spTgt spid="656"/>
                                        </p:tgtEl>
                                        <p:attrNameLst>
                                          <p:attrName>style.visibility</p:attrName>
                                        </p:attrNameLst>
                                      </p:cBhvr>
                                      <p:to>
                                        <p:strVal val="visible"/>
                                      </p:to>
                                    </p:set>
                                    <p:animEffect transition="in" filter="wipe(left)">
                                      <p:cBhvr>
                                        <p:cTn id="791" dur="500"/>
                                        <p:tgtEl>
                                          <p:spTgt spid="656"/>
                                        </p:tgtEl>
                                      </p:cBhvr>
                                    </p:animEffect>
                                  </p:childTnLst>
                                </p:cTn>
                              </p:par>
                            </p:childTnLst>
                          </p:cTn>
                        </p:par>
                        <p:par>
                          <p:cTn id="792" fill="hold">
                            <p:stCondLst>
                              <p:cond delay="98500"/>
                            </p:stCondLst>
                            <p:childTnLst>
                              <p:par>
                                <p:cTn id="793" presetID="22" presetClass="entr" presetSubtype="8" fill="hold" grpId="0" nodeType="afterEffect">
                                  <p:stCondLst>
                                    <p:cond delay="0"/>
                                  </p:stCondLst>
                                  <p:childTnLst>
                                    <p:set>
                                      <p:cBhvr>
                                        <p:cTn id="794" dur="1" fill="hold">
                                          <p:stCondLst>
                                            <p:cond delay="0"/>
                                          </p:stCondLst>
                                        </p:cTn>
                                        <p:tgtEl>
                                          <p:spTgt spid="657"/>
                                        </p:tgtEl>
                                        <p:attrNameLst>
                                          <p:attrName>style.visibility</p:attrName>
                                        </p:attrNameLst>
                                      </p:cBhvr>
                                      <p:to>
                                        <p:strVal val="visible"/>
                                      </p:to>
                                    </p:set>
                                    <p:animEffect transition="in" filter="wipe(left)">
                                      <p:cBhvr>
                                        <p:cTn id="795" dur="500"/>
                                        <p:tgtEl>
                                          <p:spTgt spid="657"/>
                                        </p:tgtEl>
                                      </p:cBhvr>
                                    </p:animEffect>
                                  </p:childTnLst>
                                </p:cTn>
                              </p:par>
                            </p:childTnLst>
                          </p:cTn>
                        </p:par>
                        <p:par>
                          <p:cTn id="796" fill="hold">
                            <p:stCondLst>
                              <p:cond delay="99000"/>
                            </p:stCondLst>
                            <p:childTnLst>
                              <p:par>
                                <p:cTn id="797" presetID="22" presetClass="entr" presetSubtype="8" fill="hold" nodeType="afterEffect">
                                  <p:stCondLst>
                                    <p:cond delay="0"/>
                                  </p:stCondLst>
                                  <p:childTnLst>
                                    <p:set>
                                      <p:cBhvr>
                                        <p:cTn id="798" dur="1" fill="hold">
                                          <p:stCondLst>
                                            <p:cond delay="0"/>
                                          </p:stCondLst>
                                        </p:cTn>
                                        <p:tgtEl>
                                          <p:spTgt spid="658"/>
                                        </p:tgtEl>
                                        <p:attrNameLst>
                                          <p:attrName>style.visibility</p:attrName>
                                        </p:attrNameLst>
                                      </p:cBhvr>
                                      <p:to>
                                        <p:strVal val="visible"/>
                                      </p:to>
                                    </p:set>
                                    <p:animEffect transition="in" filter="wipe(left)">
                                      <p:cBhvr>
                                        <p:cTn id="799" dur="500"/>
                                        <p:tgtEl>
                                          <p:spTgt spid="658"/>
                                        </p:tgtEl>
                                      </p:cBhvr>
                                    </p:animEffect>
                                  </p:childTnLst>
                                </p:cTn>
                              </p:par>
                            </p:childTnLst>
                          </p:cTn>
                        </p:par>
                        <p:par>
                          <p:cTn id="800" fill="hold">
                            <p:stCondLst>
                              <p:cond delay="99500"/>
                            </p:stCondLst>
                            <p:childTnLst>
                              <p:par>
                                <p:cTn id="801" presetID="22" presetClass="entr" presetSubtype="8" fill="hold" grpId="0" nodeType="afterEffect">
                                  <p:stCondLst>
                                    <p:cond delay="0"/>
                                  </p:stCondLst>
                                  <p:childTnLst>
                                    <p:set>
                                      <p:cBhvr>
                                        <p:cTn id="802" dur="1" fill="hold">
                                          <p:stCondLst>
                                            <p:cond delay="0"/>
                                          </p:stCondLst>
                                        </p:cTn>
                                        <p:tgtEl>
                                          <p:spTgt spid="659"/>
                                        </p:tgtEl>
                                        <p:attrNameLst>
                                          <p:attrName>style.visibility</p:attrName>
                                        </p:attrNameLst>
                                      </p:cBhvr>
                                      <p:to>
                                        <p:strVal val="visible"/>
                                      </p:to>
                                    </p:set>
                                    <p:animEffect transition="in" filter="wipe(left)">
                                      <p:cBhvr>
                                        <p:cTn id="803" dur="500"/>
                                        <p:tgtEl>
                                          <p:spTgt spid="659"/>
                                        </p:tgtEl>
                                      </p:cBhvr>
                                    </p:animEffect>
                                  </p:childTnLst>
                                </p:cTn>
                              </p:par>
                            </p:childTnLst>
                          </p:cTn>
                        </p:par>
                        <p:par>
                          <p:cTn id="804" fill="hold">
                            <p:stCondLst>
                              <p:cond delay="100000"/>
                            </p:stCondLst>
                            <p:childTnLst>
                              <p:par>
                                <p:cTn id="805" presetID="22" presetClass="entr" presetSubtype="8" fill="hold" nodeType="afterEffect">
                                  <p:stCondLst>
                                    <p:cond delay="0"/>
                                  </p:stCondLst>
                                  <p:childTnLst>
                                    <p:set>
                                      <p:cBhvr>
                                        <p:cTn id="806" dur="1" fill="hold">
                                          <p:stCondLst>
                                            <p:cond delay="0"/>
                                          </p:stCondLst>
                                        </p:cTn>
                                        <p:tgtEl>
                                          <p:spTgt spid="660"/>
                                        </p:tgtEl>
                                        <p:attrNameLst>
                                          <p:attrName>style.visibility</p:attrName>
                                        </p:attrNameLst>
                                      </p:cBhvr>
                                      <p:to>
                                        <p:strVal val="visible"/>
                                      </p:to>
                                    </p:set>
                                    <p:animEffect transition="in" filter="wipe(left)">
                                      <p:cBhvr>
                                        <p:cTn id="807" dur="500"/>
                                        <p:tgtEl>
                                          <p:spTgt spid="660"/>
                                        </p:tgtEl>
                                      </p:cBhvr>
                                    </p:animEffect>
                                  </p:childTnLst>
                                </p:cTn>
                              </p:par>
                            </p:childTnLst>
                          </p:cTn>
                        </p:par>
                        <p:par>
                          <p:cTn id="808" fill="hold">
                            <p:stCondLst>
                              <p:cond delay="100500"/>
                            </p:stCondLst>
                            <p:childTnLst>
                              <p:par>
                                <p:cTn id="809" presetID="22" presetClass="entr" presetSubtype="8" fill="hold" grpId="0" nodeType="afterEffect">
                                  <p:stCondLst>
                                    <p:cond delay="0"/>
                                  </p:stCondLst>
                                  <p:childTnLst>
                                    <p:set>
                                      <p:cBhvr>
                                        <p:cTn id="810" dur="1" fill="hold">
                                          <p:stCondLst>
                                            <p:cond delay="0"/>
                                          </p:stCondLst>
                                        </p:cTn>
                                        <p:tgtEl>
                                          <p:spTgt spid="661"/>
                                        </p:tgtEl>
                                        <p:attrNameLst>
                                          <p:attrName>style.visibility</p:attrName>
                                        </p:attrNameLst>
                                      </p:cBhvr>
                                      <p:to>
                                        <p:strVal val="visible"/>
                                      </p:to>
                                    </p:set>
                                    <p:animEffect transition="in" filter="wipe(left)">
                                      <p:cBhvr>
                                        <p:cTn id="811" dur="500"/>
                                        <p:tgtEl>
                                          <p:spTgt spid="661"/>
                                        </p:tgtEl>
                                      </p:cBhvr>
                                    </p:animEffect>
                                  </p:childTnLst>
                                </p:cTn>
                              </p:par>
                            </p:childTnLst>
                          </p:cTn>
                        </p:par>
                        <p:par>
                          <p:cTn id="812" fill="hold">
                            <p:stCondLst>
                              <p:cond delay="101000"/>
                            </p:stCondLst>
                            <p:childTnLst>
                              <p:par>
                                <p:cTn id="813" presetID="22" presetClass="entr" presetSubtype="8" fill="hold" nodeType="afterEffect">
                                  <p:stCondLst>
                                    <p:cond delay="0"/>
                                  </p:stCondLst>
                                  <p:childTnLst>
                                    <p:set>
                                      <p:cBhvr>
                                        <p:cTn id="814" dur="1" fill="hold">
                                          <p:stCondLst>
                                            <p:cond delay="0"/>
                                          </p:stCondLst>
                                        </p:cTn>
                                        <p:tgtEl>
                                          <p:spTgt spid="662"/>
                                        </p:tgtEl>
                                        <p:attrNameLst>
                                          <p:attrName>style.visibility</p:attrName>
                                        </p:attrNameLst>
                                      </p:cBhvr>
                                      <p:to>
                                        <p:strVal val="visible"/>
                                      </p:to>
                                    </p:set>
                                    <p:animEffect transition="in" filter="wipe(left)">
                                      <p:cBhvr>
                                        <p:cTn id="815" dur="500"/>
                                        <p:tgtEl>
                                          <p:spTgt spid="662"/>
                                        </p:tgtEl>
                                      </p:cBhvr>
                                    </p:animEffect>
                                  </p:childTnLst>
                                </p:cTn>
                              </p:par>
                            </p:childTnLst>
                          </p:cTn>
                        </p:par>
                        <p:par>
                          <p:cTn id="816" fill="hold">
                            <p:stCondLst>
                              <p:cond delay="101500"/>
                            </p:stCondLst>
                            <p:childTnLst>
                              <p:par>
                                <p:cTn id="817" presetID="22" presetClass="entr" presetSubtype="8" fill="hold" grpId="0" nodeType="afterEffect">
                                  <p:stCondLst>
                                    <p:cond delay="0"/>
                                  </p:stCondLst>
                                  <p:childTnLst>
                                    <p:set>
                                      <p:cBhvr>
                                        <p:cTn id="818" dur="1" fill="hold">
                                          <p:stCondLst>
                                            <p:cond delay="0"/>
                                          </p:stCondLst>
                                        </p:cTn>
                                        <p:tgtEl>
                                          <p:spTgt spid="663"/>
                                        </p:tgtEl>
                                        <p:attrNameLst>
                                          <p:attrName>style.visibility</p:attrName>
                                        </p:attrNameLst>
                                      </p:cBhvr>
                                      <p:to>
                                        <p:strVal val="visible"/>
                                      </p:to>
                                    </p:set>
                                    <p:animEffect transition="in" filter="wipe(left)">
                                      <p:cBhvr>
                                        <p:cTn id="819" dur="500"/>
                                        <p:tgtEl>
                                          <p:spTgt spid="663"/>
                                        </p:tgtEl>
                                      </p:cBhvr>
                                    </p:animEffect>
                                  </p:childTnLst>
                                </p:cTn>
                              </p:par>
                            </p:childTnLst>
                          </p:cTn>
                        </p:par>
                        <p:par>
                          <p:cTn id="820" fill="hold">
                            <p:stCondLst>
                              <p:cond delay="102000"/>
                            </p:stCondLst>
                            <p:childTnLst>
                              <p:par>
                                <p:cTn id="821" presetID="22" presetClass="entr" presetSubtype="8" fill="hold" nodeType="afterEffect">
                                  <p:stCondLst>
                                    <p:cond delay="0"/>
                                  </p:stCondLst>
                                  <p:childTnLst>
                                    <p:set>
                                      <p:cBhvr>
                                        <p:cTn id="822" dur="1" fill="hold">
                                          <p:stCondLst>
                                            <p:cond delay="0"/>
                                          </p:stCondLst>
                                        </p:cTn>
                                        <p:tgtEl>
                                          <p:spTgt spid="664"/>
                                        </p:tgtEl>
                                        <p:attrNameLst>
                                          <p:attrName>style.visibility</p:attrName>
                                        </p:attrNameLst>
                                      </p:cBhvr>
                                      <p:to>
                                        <p:strVal val="visible"/>
                                      </p:to>
                                    </p:set>
                                    <p:animEffect transition="in" filter="wipe(left)">
                                      <p:cBhvr>
                                        <p:cTn id="823" dur="500"/>
                                        <p:tgtEl>
                                          <p:spTgt spid="664"/>
                                        </p:tgtEl>
                                      </p:cBhvr>
                                    </p:animEffect>
                                  </p:childTnLst>
                                </p:cTn>
                              </p:par>
                            </p:childTnLst>
                          </p:cTn>
                        </p:par>
                        <p:par>
                          <p:cTn id="824" fill="hold">
                            <p:stCondLst>
                              <p:cond delay="102500"/>
                            </p:stCondLst>
                            <p:childTnLst>
                              <p:par>
                                <p:cTn id="825" presetID="22" presetClass="entr" presetSubtype="8" fill="hold" grpId="0" nodeType="afterEffect">
                                  <p:stCondLst>
                                    <p:cond delay="0"/>
                                  </p:stCondLst>
                                  <p:childTnLst>
                                    <p:set>
                                      <p:cBhvr>
                                        <p:cTn id="826" dur="1" fill="hold">
                                          <p:stCondLst>
                                            <p:cond delay="0"/>
                                          </p:stCondLst>
                                        </p:cTn>
                                        <p:tgtEl>
                                          <p:spTgt spid="665"/>
                                        </p:tgtEl>
                                        <p:attrNameLst>
                                          <p:attrName>style.visibility</p:attrName>
                                        </p:attrNameLst>
                                      </p:cBhvr>
                                      <p:to>
                                        <p:strVal val="visible"/>
                                      </p:to>
                                    </p:set>
                                    <p:animEffect transition="in" filter="wipe(left)">
                                      <p:cBhvr>
                                        <p:cTn id="827" dur="500"/>
                                        <p:tgtEl>
                                          <p:spTgt spid="665"/>
                                        </p:tgtEl>
                                      </p:cBhvr>
                                    </p:animEffect>
                                  </p:childTnLst>
                                </p:cTn>
                              </p:par>
                            </p:childTnLst>
                          </p:cTn>
                        </p:par>
                        <p:par>
                          <p:cTn id="828" fill="hold">
                            <p:stCondLst>
                              <p:cond delay="103000"/>
                            </p:stCondLst>
                            <p:childTnLst>
                              <p:par>
                                <p:cTn id="829" presetID="22" presetClass="entr" presetSubtype="8" fill="hold" nodeType="afterEffect">
                                  <p:stCondLst>
                                    <p:cond delay="0"/>
                                  </p:stCondLst>
                                  <p:childTnLst>
                                    <p:set>
                                      <p:cBhvr>
                                        <p:cTn id="830" dur="1" fill="hold">
                                          <p:stCondLst>
                                            <p:cond delay="0"/>
                                          </p:stCondLst>
                                        </p:cTn>
                                        <p:tgtEl>
                                          <p:spTgt spid="666"/>
                                        </p:tgtEl>
                                        <p:attrNameLst>
                                          <p:attrName>style.visibility</p:attrName>
                                        </p:attrNameLst>
                                      </p:cBhvr>
                                      <p:to>
                                        <p:strVal val="visible"/>
                                      </p:to>
                                    </p:set>
                                    <p:animEffect transition="in" filter="wipe(left)">
                                      <p:cBhvr>
                                        <p:cTn id="831" dur="500"/>
                                        <p:tgtEl>
                                          <p:spTgt spid="666"/>
                                        </p:tgtEl>
                                      </p:cBhvr>
                                    </p:animEffect>
                                  </p:childTnLst>
                                </p:cTn>
                              </p:par>
                            </p:childTnLst>
                          </p:cTn>
                        </p:par>
                        <p:par>
                          <p:cTn id="832" fill="hold">
                            <p:stCondLst>
                              <p:cond delay="103500"/>
                            </p:stCondLst>
                            <p:childTnLst>
                              <p:par>
                                <p:cTn id="833" presetID="22" presetClass="entr" presetSubtype="8" fill="hold" grpId="0" nodeType="afterEffect">
                                  <p:stCondLst>
                                    <p:cond delay="0"/>
                                  </p:stCondLst>
                                  <p:childTnLst>
                                    <p:set>
                                      <p:cBhvr>
                                        <p:cTn id="834" dur="1" fill="hold">
                                          <p:stCondLst>
                                            <p:cond delay="0"/>
                                          </p:stCondLst>
                                        </p:cTn>
                                        <p:tgtEl>
                                          <p:spTgt spid="667"/>
                                        </p:tgtEl>
                                        <p:attrNameLst>
                                          <p:attrName>style.visibility</p:attrName>
                                        </p:attrNameLst>
                                      </p:cBhvr>
                                      <p:to>
                                        <p:strVal val="visible"/>
                                      </p:to>
                                    </p:set>
                                    <p:animEffect transition="in" filter="wipe(left)">
                                      <p:cBhvr>
                                        <p:cTn id="835" dur="500"/>
                                        <p:tgtEl>
                                          <p:spTgt spid="667"/>
                                        </p:tgtEl>
                                      </p:cBhvr>
                                    </p:animEffect>
                                  </p:childTnLst>
                                </p:cTn>
                              </p:par>
                            </p:childTnLst>
                          </p:cTn>
                        </p:par>
                        <p:par>
                          <p:cTn id="836" fill="hold">
                            <p:stCondLst>
                              <p:cond delay="104000"/>
                            </p:stCondLst>
                            <p:childTnLst>
                              <p:par>
                                <p:cTn id="837" presetID="22" presetClass="entr" presetSubtype="8" fill="hold" nodeType="afterEffect">
                                  <p:stCondLst>
                                    <p:cond delay="0"/>
                                  </p:stCondLst>
                                  <p:childTnLst>
                                    <p:set>
                                      <p:cBhvr>
                                        <p:cTn id="838" dur="1" fill="hold">
                                          <p:stCondLst>
                                            <p:cond delay="0"/>
                                          </p:stCondLst>
                                        </p:cTn>
                                        <p:tgtEl>
                                          <p:spTgt spid="668"/>
                                        </p:tgtEl>
                                        <p:attrNameLst>
                                          <p:attrName>style.visibility</p:attrName>
                                        </p:attrNameLst>
                                      </p:cBhvr>
                                      <p:to>
                                        <p:strVal val="visible"/>
                                      </p:to>
                                    </p:set>
                                    <p:animEffect transition="in" filter="wipe(left)">
                                      <p:cBhvr>
                                        <p:cTn id="839" dur="500"/>
                                        <p:tgtEl>
                                          <p:spTgt spid="668"/>
                                        </p:tgtEl>
                                      </p:cBhvr>
                                    </p:animEffect>
                                  </p:childTnLst>
                                </p:cTn>
                              </p:par>
                            </p:childTnLst>
                          </p:cTn>
                        </p:par>
                        <p:par>
                          <p:cTn id="840" fill="hold">
                            <p:stCondLst>
                              <p:cond delay="104500"/>
                            </p:stCondLst>
                            <p:childTnLst>
                              <p:par>
                                <p:cTn id="841" presetID="22" presetClass="entr" presetSubtype="8" fill="hold" nodeType="afterEffect">
                                  <p:stCondLst>
                                    <p:cond delay="0"/>
                                  </p:stCondLst>
                                  <p:childTnLst>
                                    <p:set>
                                      <p:cBhvr>
                                        <p:cTn id="842" dur="1" fill="hold">
                                          <p:stCondLst>
                                            <p:cond delay="0"/>
                                          </p:stCondLst>
                                        </p:cTn>
                                        <p:tgtEl>
                                          <p:spTgt spid="670"/>
                                        </p:tgtEl>
                                        <p:attrNameLst>
                                          <p:attrName>style.visibility</p:attrName>
                                        </p:attrNameLst>
                                      </p:cBhvr>
                                      <p:to>
                                        <p:strVal val="visible"/>
                                      </p:to>
                                    </p:set>
                                    <p:animEffect transition="in" filter="wipe(left)">
                                      <p:cBhvr>
                                        <p:cTn id="843" dur="500"/>
                                        <p:tgtEl>
                                          <p:spTgt spid="670"/>
                                        </p:tgtEl>
                                      </p:cBhvr>
                                    </p:animEffect>
                                  </p:childTnLst>
                                </p:cTn>
                              </p:par>
                            </p:childTnLst>
                          </p:cTn>
                        </p:par>
                        <p:par>
                          <p:cTn id="844" fill="hold">
                            <p:stCondLst>
                              <p:cond delay="105000"/>
                            </p:stCondLst>
                            <p:childTnLst>
                              <p:par>
                                <p:cTn id="845" presetID="22" presetClass="entr" presetSubtype="8" fill="hold" grpId="0" nodeType="afterEffect">
                                  <p:stCondLst>
                                    <p:cond delay="0"/>
                                  </p:stCondLst>
                                  <p:childTnLst>
                                    <p:set>
                                      <p:cBhvr>
                                        <p:cTn id="846" dur="1" fill="hold">
                                          <p:stCondLst>
                                            <p:cond delay="0"/>
                                          </p:stCondLst>
                                        </p:cTn>
                                        <p:tgtEl>
                                          <p:spTgt spid="669"/>
                                        </p:tgtEl>
                                        <p:attrNameLst>
                                          <p:attrName>style.visibility</p:attrName>
                                        </p:attrNameLst>
                                      </p:cBhvr>
                                      <p:to>
                                        <p:strVal val="visible"/>
                                      </p:to>
                                    </p:set>
                                    <p:animEffect transition="in" filter="wipe(left)">
                                      <p:cBhvr>
                                        <p:cTn id="847" dur="500"/>
                                        <p:tgtEl>
                                          <p:spTgt spid="669"/>
                                        </p:tgtEl>
                                      </p:cBhvr>
                                    </p:animEffect>
                                  </p:childTnLst>
                                </p:cTn>
                              </p:par>
                            </p:childTnLst>
                          </p:cTn>
                        </p:par>
                        <p:par>
                          <p:cTn id="848" fill="hold">
                            <p:stCondLst>
                              <p:cond delay="105500"/>
                            </p:stCondLst>
                            <p:childTnLst>
                              <p:par>
                                <p:cTn id="849" presetID="22" presetClass="entr" presetSubtype="8" fill="hold" nodeType="afterEffect">
                                  <p:stCondLst>
                                    <p:cond delay="0"/>
                                  </p:stCondLst>
                                  <p:childTnLst>
                                    <p:set>
                                      <p:cBhvr>
                                        <p:cTn id="850" dur="1" fill="hold">
                                          <p:stCondLst>
                                            <p:cond delay="0"/>
                                          </p:stCondLst>
                                        </p:cTn>
                                        <p:tgtEl>
                                          <p:spTgt spid="671"/>
                                        </p:tgtEl>
                                        <p:attrNameLst>
                                          <p:attrName>style.visibility</p:attrName>
                                        </p:attrNameLst>
                                      </p:cBhvr>
                                      <p:to>
                                        <p:strVal val="visible"/>
                                      </p:to>
                                    </p:set>
                                    <p:animEffect transition="in" filter="wipe(left)">
                                      <p:cBhvr>
                                        <p:cTn id="851" dur="500"/>
                                        <p:tgtEl>
                                          <p:spTgt spid="671"/>
                                        </p:tgtEl>
                                      </p:cBhvr>
                                    </p:animEffect>
                                  </p:childTnLst>
                                </p:cTn>
                              </p:par>
                            </p:childTnLst>
                          </p:cTn>
                        </p:par>
                        <p:par>
                          <p:cTn id="852" fill="hold">
                            <p:stCondLst>
                              <p:cond delay="106000"/>
                            </p:stCondLst>
                            <p:childTnLst>
                              <p:par>
                                <p:cTn id="853" presetID="22" presetClass="entr" presetSubtype="8" fill="hold" nodeType="afterEffect">
                                  <p:stCondLst>
                                    <p:cond delay="0"/>
                                  </p:stCondLst>
                                  <p:childTnLst>
                                    <p:set>
                                      <p:cBhvr>
                                        <p:cTn id="854" dur="1" fill="hold">
                                          <p:stCondLst>
                                            <p:cond delay="0"/>
                                          </p:stCondLst>
                                        </p:cTn>
                                        <p:tgtEl>
                                          <p:spTgt spid="672"/>
                                        </p:tgtEl>
                                        <p:attrNameLst>
                                          <p:attrName>style.visibility</p:attrName>
                                        </p:attrNameLst>
                                      </p:cBhvr>
                                      <p:to>
                                        <p:strVal val="visible"/>
                                      </p:to>
                                    </p:set>
                                    <p:animEffect transition="in" filter="wipe(left)">
                                      <p:cBhvr>
                                        <p:cTn id="855" dur="500"/>
                                        <p:tgtEl>
                                          <p:spTgt spid="672"/>
                                        </p:tgtEl>
                                      </p:cBhvr>
                                    </p:animEffect>
                                  </p:childTnLst>
                                </p:cTn>
                              </p:par>
                            </p:childTnLst>
                          </p:cTn>
                        </p:par>
                        <p:par>
                          <p:cTn id="856" fill="hold">
                            <p:stCondLst>
                              <p:cond delay="106500"/>
                            </p:stCondLst>
                            <p:childTnLst>
                              <p:par>
                                <p:cTn id="857" presetID="22" presetClass="entr" presetSubtype="8" fill="hold" grpId="0" nodeType="afterEffect">
                                  <p:stCondLst>
                                    <p:cond delay="0"/>
                                  </p:stCondLst>
                                  <p:childTnLst>
                                    <p:set>
                                      <p:cBhvr>
                                        <p:cTn id="858" dur="1" fill="hold">
                                          <p:stCondLst>
                                            <p:cond delay="0"/>
                                          </p:stCondLst>
                                        </p:cTn>
                                        <p:tgtEl>
                                          <p:spTgt spid="234"/>
                                        </p:tgtEl>
                                        <p:attrNameLst>
                                          <p:attrName>style.visibility</p:attrName>
                                        </p:attrNameLst>
                                      </p:cBhvr>
                                      <p:to>
                                        <p:strVal val="visible"/>
                                      </p:to>
                                    </p:set>
                                    <p:animEffect transition="in" filter="wipe(left)">
                                      <p:cBhvr>
                                        <p:cTn id="859" dur="500"/>
                                        <p:tgtEl>
                                          <p:spTgt spid="234"/>
                                        </p:tgtEl>
                                      </p:cBhvr>
                                    </p:animEffect>
                                  </p:childTnLst>
                                </p:cTn>
                              </p:par>
                            </p:childTnLst>
                          </p:cTn>
                        </p:par>
                        <p:par>
                          <p:cTn id="860" fill="hold">
                            <p:stCondLst>
                              <p:cond delay="107000"/>
                            </p:stCondLst>
                            <p:childTnLst>
                              <p:par>
                                <p:cTn id="861" presetID="22" presetClass="entr" presetSubtype="8" fill="hold" nodeType="afterEffect">
                                  <p:stCondLst>
                                    <p:cond delay="0"/>
                                  </p:stCondLst>
                                  <p:childTnLst>
                                    <p:set>
                                      <p:cBhvr>
                                        <p:cTn id="862" dur="1" fill="hold">
                                          <p:stCondLst>
                                            <p:cond delay="0"/>
                                          </p:stCondLst>
                                        </p:cTn>
                                        <p:tgtEl>
                                          <p:spTgt spid="236"/>
                                        </p:tgtEl>
                                        <p:attrNameLst>
                                          <p:attrName>style.visibility</p:attrName>
                                        </p:attrNameLst>
                                      </p:cBhvr>
                                      <p:to>
                                        <p:strVal val="visible"/>
                                      </p:to>
                                    </p:set>
                                    <p:animEffect transition="in" filter="wipe(left)">
                                      <p:cBhvr>
                                        <p:cTn id="863" dur="500"/>
                                        <p:tgtEl>
                                          <p:spTgt spid="236"/>
                                        </p:tgtEl>
                                      </p:cBhvr>
                                    </p:animEffect>
                                  </p:childTnLst>
                                </p:cTn>
                              </p:par>
                            </p:childTnLst>
                          </p:cTn>
                        </p:par>
                        <p:par>
                          <p:cTn id="864" fill="hold">
                            <p:stCondLst>
                              <p:cond delay="107500"/>
                            </p:stCondLst>
                            <p:childTnLst>
                              <p:par>
                                <p:cTn id="865" presetID="22" presetClass="entr" presetSubtype="8" fill="hold" grpId="0" nodeType="afterEffect">
                                  <p:stCondLst>
                                    <p:cond delay="0"/>
                                  </p:stCondLst>
                                  <p:childTnLst>
                                    <p:set>
                                      <p:cBhvr>
                                        <p:cTn id="866" dur="1" fill="hold">
                                          <p:stCondLst>
                                            <p:cond delay="0"/>
                                          </p:stCondLst>
                                        </p:cTn>
                                        <p:tgtEl>
                                          <p:spTgt spid="235"/>
                                        </p:tgtEl>
                                        <p:attrNameLst>
                                          <p:attrName>style.visibility</p:attrName>
                                        </p:attrNameLst>
                                      </p:cBhvr>
                                      <p:to>
                                        <p:strVal val="visible"/>
                                      </p:to>
                                    </p:set>
                                    <p:animEffect transition="in" filter="wipe(left)">
                                      <p:cBhvr>
                                        <p:cTn id="867" dur="500"/>
                                        <p:tgtEl>
                                          <p:spTgt spid="235"/>
                                        </p:tgtEl>
                                      </p:cBhvr>
                                    </p:animEffect>
                                  </p:childTnLst>
                                </p:cTn>
                              </p:par>
                            </p:childTnLst>
                          </p:cTn>
                        </p:par>
                        <p:par>
                          <p:cTn id="868" fill="hold">
                            <p:stCondLst>
                              <p:cond delay="108000"/>
                            </p:stCondLst>
                            <p:childTnLst>
                              <p:par>
                                <p:cTn id="869" presetID="22" presetClass="entr" presetSubtype="8" fill="hold" nodeType="afterEffect">
                                  <p:stCondLst>
                                    <p:cond delay="0"/>
                                  </p:stCondLst>
                                  <p:childTnLst>
                                    <p:set>
                                      <p:cBhvr>
                                        <p:cTn id="870" dur="1" fill="hold">
                                          <p:stCondLst>
                                            <p:cond delay="0"/>
                                          </p:stCondLst>
                                        </p:cTn>
                                        <p:tgtEl>
                                          <p:spTgt spid="229"/>
                                        </p:tgtEl>
                                        <p:attrNameLst>
                                          <p:attrName>style.visibility</p:attrName>
                                        </p:attrNameLst>
                                      </p:cBhvr>
                                      <p:to>
                                        <p:strVal val="visible"/>
                                      </p:to>
                                    </p:set>
                                    <p:animEffect transition="in" filter="wipe(left)">
                                      <p:cBhvr>
                                        <p:cTn id="871" dur="500"/>
                                        <p:tgtEl>
                                          <p:spTgt spid="229"/>
                                        </p:tgtEl>
                                      </p:cBhvr>
                                    </p:animEffect>
                                  </p:childTnLst>
                                </p:cTn>
                              </p:par>
                            </p:childTnLst>
                          </p:cTn>
                        </p:par>
                        <p:par>
                          <p:cTn id="872" fill="hold">
                            <p:stCondLst>
                              <p:cond delay="108500"/>
                            </p:stCondLst>
                            <p:childTnLst>
                              <p:par>
                                <p:cTn id="873" presetID="22" presetClass="entr" presetSubtype="8" fill="hold" grpId="0" nodeType="afterEffect">
                                  <p:stCondLst>
                                    <p:cond delay="0"/>
                                  </p:stCondLst>
                                  <p:childTnLst>
                                    <p:set>
                                      <p:cBhvr>
                                        <p:cTn id="874" dur="1" fill="hold">
                                          <p:stCondLst>
                                            <p:cond delay="0"/>
                                          </p:stCondLst>
                                        </p:cTn>
                                        <p:tgtEl>
                                          <p:spTgt spid="237"/>
                                        </p:tgtEl>
                                        <p:attrNameLst>
                                          <p:attrName>style.visibility</p:attrName>
                                        </p:attrNameLst>
                                      </p:cBhvr>
                                      <p:to>
                                        <p:strVal val="visible"/>
                                      </p:to>
                                    </p:set>
                                    <p:animEffect transition="in" filter="wipe(left)">
                                      <p:cBhvr>
                                        <p:cTn id="875" dur="500"/>
                                        <p:tgtEl>
                                          <p:spTgt spid="237"/>
                                        </p:tgtEl>
                                      </p:cBhvr>
                                    </p:animEffect>
                                  </p:childTnLst>
                                </p:cTn>
                              </p:par>
                            </p:childTnLst>
                          </p:cTn>
                        </p:par>
                        <p:par>
                          <p:cTn id="876" fill="hold">
                            <p:stCondLst>
                              <p:cond delay="109000"/>
                            </p:stCondLst>
                            <p:childTnLst>
                              <p:par>
                                <p:cTn id="877" presetID="22" presetClass="entr" presetSubtype="8" fill="hold" nodeType="afterEffect">
                                  <p:stCondLst>
                                    <p:cond delay="0"/>
                                  </p:stCondLst>
                                  <p:childTnLst>
                                    <p:set>
                                      <p:cBhvr>
                                        <p:cTn id="878" dur="1" fill="hold">
                                          <p:stCondLst>
                                            <p:cond delay="0"/>
                                          </p:stCondLst>
                                        </p:cTn>
                                        <p:tgtEl>
                                          <p:spTgt spid="238"/>
                                        </p:tgtEl>
                                        <p:attrNameLst>
                                          <p:attrName>style.visibility</p:attrName>
                                        </p:attrNameLst>
                                      </p:cBhvr>
                                      <p:to>
                                        <p:strVal val="visible"/>
                                      </p:to>
                                    </p:set>
                                    <p:animEffect transition="in" filter="wipe(left)">
                                      <p:cBhvr>
                                        <p:cTn id="879" dur="500"/>
                                        <p:tgtEl>
                                          <p:spTgt spid="238"/>
                                        </p:tgtEl>
                                      </p:cBhvr>
                                    </p:animEffect>
                                  </p:childTnLst>
                                </p:cTn>
                              </p:par>
                            </p:childTnLst>
                          </p:cTn>
                        </p:par>
                        <p:par>
                          <p:cTn id="880" fill="hold">
                            <p:stCondLst>
                              <p:cond delay="109500"/>
                            </p:stCondLst>
                            <p:childTnLst>
                              <p:par>
                                <p:cTn id="881" presetID="22" presetClass="entr" presetSubtype="8" fill="hold" grpId="0" nodeType="afterEffect">
                                  <p:stCondLst>
                                    <p:cond delay="0"/>
                                  </p:stCondLst>
                                  <p:childTnLst>
                                    <p:set>
                                      <p:cBhvr>
                                        <p:cTn id="882" dur="1" fill="hold">
                                          <p:stCondLst>
                                            <p:cond delay="0"/>
                                          </p:stCondLst>
                                        </p:cTn>
                                        <p:tgtEl>
                                          <p:spTgt spid="239"/>
                                        </p:tgtEl>
                                        <p:attrNameLst>
                                          <p:attrName>style.visibility</p:attrName>
                                        </p:attrNameLst>
                                      </p:cBhvr>
                                      <p:to>
                                        <p:strVal val="visible"/>
                                      </p:to>
                                    </p:set>
                                    <p:animEffect transition="in" filter="wipe(left)">
                                      <p:cBhvr>
                                        <p:cTn id="883" dur="500"/>
                                        <p:tgtEl>
                                          <p:spTgt spid="239"/>
                                        </p:tgtEl>
                                      </p:cBhvr>
                                    </p:animEffect>
                                  </p:childTnLst>
                                </p:cTn>
                              </p:par>
                            </p:childTnLst>
                          </p:cTn>
                        </p:par>
                        <p:par>
                          <p:cTn id="884" fill="hold">
                            <p:stCondLst>
                              <p:cond delay="110000"/>
                            </p:stCondLst>
                            <p:childTnLst>
                              <p:par>
                                <p:cTn id="885" presetID="22" presetClass="entr" presetSubtype="8" fill="hold" grpId="0" nodeType="afterEffect">
                                  <p:stCondLst>
                                    <p:cond delay="0"/>
                                  </p:stCondLst>
                                  <p:childTnLst>
                                    <p:set>
                                      <p:cBhvr>
                                        <p:cTn id="886" dur="1" fill="hold">
                                          <p:stCondLst>
                                            <p:cond delay="0"/>
                                          </p:stCondLst>
                                        </p:cTn>
                                        <p:tgtEl>
                                          <p:spTgt spid="240"/>
                                        </p:tgtEl>
                                        <p:attrNameLst>
                                          <p:attrName>style.visibility</p:attrName>
                                        </p:attrNameLst>
                                      </p:cBhvr>
                                      <p:to>
                                        <p:strVal val="visible"/>
                                      </p:to>
                                    </p:set>
                                    <p:animEffect transition="in" filter="wipe(left)">
                                      <p:cBhvr>
                                        <p:cTn id="887" dur="500"/>
                                        <p:tgtEl>
                                          <p:spTgt spid="240"/>
                                        </p:tgtEl>
                                      </p:cBhvr>
                                    </p:animEffect>
                                  </p:childTnLst>
                                </p:cTn>
                              </p:par>
                            </p:childTnLst>
                          </p:cTn>
                        </p:par>
                        <p:par>
                          <p:cTn id="888" fill="hold">
                            <p:stCondLst>
                              <p:cond delay="110500"/>
                            </p:stCondLst>
                            <p:childTnLst>
                              <p:par>
                                <p:cTn id="889" presetID="22" presetClass="entr" presetSubtype="8" fill="hold" nodeType="afterEffect">
                                  <p:stCondLst>
                                    <p:cond delay="0"/>
                                  </p:stCondLst>
                                  <p:childTnLst>
                                    <p:set>
                                      <p:cBhvr>
                                        <p:cTn id="890" dur="1" fill="hold">
                                          <p:stCondLst>
                                            <p:cond delay="0"/>
                                          </p:stCondLst>
                                        </p:cTn>
                                        <p:tgtEl>
                                          <p:spTgt spid="241"/>
                                        </p:tgtEl>
                                        <p:attrNameLst>
                                          <p:attrName>style.visibility</p:attrName>
                                        </p:attrNameLst>
                                      </p:cBhvr>
                                      <p:to>
                                        <p:strVal val="visible"/>
                                      </p:to>
                                    </p:set>
                                    <p:animEffect transition="in" filter="wipe(left)">
                                      <p:cBhvr>
                                        <p:cTn id="891" dur="500"/>
                                        <p:tgtEl>
                                          <p:spTgt spid="241"/>
                                        </p:tgtEl>
                                      </p:cBhvr>
                                    </p:animEffect>
                                  </p:childTnLst>
                                </p:cTn>
                              </p:par>
                            </p:childTnLst>
                          </p:cTn>
                        </p:par>
                        <p:par>
                          <p:cTn id="892" fill="hold">
                            <p:stCondLst>
                              <p:cond delay="111000"/>
                            </p:stCondLst>
                            <p:childTnLst>
                              <p:par>
                                <p:cTn id="893" presetID="22" presetClass="entr" presetSubtype="8" fill="hold" nodeType="afterEffect">
                                  <p:stCondLst>
                                    <p:cond delay="0"/>
                                  </p:stCondLst>
                                  <p:childTnLst>
                                    <p:set>
                                      <p:cBhvr>
                                        <p:cTn id="894" dur="1" fill="hold">
                                          <p:stCondLst>
                                            <p:cond delay="0"/>
                                          </p:stCondLst>
                                        </p:cTn>
                                        <p:tgtEl>
                                          <p:spTgt spid="242"/>
                                        </p:tgtEl>
                                        <p:attrNameLst>
                                          <p:attrName>style.visibility</p:attrName>
                                        </p:attrNameLst>
                                      </p:cBhvr>
                                      <p:to>
                                        <p:strVal val="visible"/>
                                      </p:to>
                                    </p:set>
                                    <p:animEffect transition="in" filter="wipe(left)">
                                      <p:cBhvr>
                                        <p:cTn id="895" dur="500"/>
                                        <p:tgtEl>
                                          <p:spTgt spid="242"/>
                                        </p:tgtEl>
                                      </p:cBhvr>
                                    </p:animEffect>
                                  </p:childTnLst>
                                </p:cTn>
                              </p:par>
                            </p:childTnLst>
                          </p:cTn>
                        </p:par>
                        <p:par>
                          <p:cTn id="896" fill="hold">
                            <p:stCondLst>
                              <p:cond delay="111500"/>
                            </p:stCondLst>
                            <p:childTnLst>
                              <p:par>
                                <p:cTn id="897" presetID="22" presetClass="entr" presetSubtype="8" fill="hold" grpId="0" nodeType="afterEffect">
                                  <p:stCondLst>
                                    <p:cond delay="0"/>
                                  </p:stCondLst>
                                  <p:childTnLst>
                                    <p:set>
                                      <p:cBhvr>
                                        <p:cTn id="898" dur="1" fill="hold">
                                          <p:stCondLst>
                                            <p:cond delay="0"/>
                                          </p:stCondLst>
                                        </p:cTn>
                                        <p:tgtEl>
                                          <p:spTgt spid="243"/>
                                        </p:tgtEl>
                                        <p:attrNameLst>
                                          <p:attrName>style.visibility</p:attrName>
                                        </p:attrNameLst>
                                      </p:cBhvr>
                                      <p:to>
                                        <p:strVal val="visible"/>
                                      </p:to>
                                    </p:set>
                                    <p:animEffect transition="in" filter="wipe(left)">
                                      <p:cBhvr>
                                        <p:cTn id="899" dur="500"/>
                                        <p:tgtEl>
                                          <p:spTgt spid="243"/>
                                        </p:tgtEl>
                                      </p:cBhvr>
                                    </p:animEffect>
                                  </p:childTnLst>
                                </p:cTn>
                              </p:par>
                            </p:childTnLst>
                          </p:cTn>
                        </p:par>
                        <p:par>
                          <p:cTn id="900" fill="hold">
                            <p:stCondLst>
                              <p:cond delay="112000"/>
                            </p:stCondLst>
                            <p:childTnLst>
                              <p:par>
                                <p:cTn id="901" presetID="22" presetClass="entr" presetSubtype="8" fill="hold" nodeType="afterEffect">
                                  <p:stCondLst>
                                    <p:cond delay="0"/>
                                  </p:stCondLst>
                                  <p:childTnLst>
                                    <p:set>
                                      <p:cBhvr>
                                        <p:cTn id="902" dur="1" fill="hold">
                                          <p:stCondLst>
                                            <p:cond delay="0"/>
                                          </p:stCondLst>
                                        </p:cTn>
                                        <p:tgtEl>
                                          <p:spTgt spid="244"/>
                                        </p:tgtEl>
                                        <p:attrNameLst>
                                          <p:attrName>style.visibility</p:attrName>
                                        </p:attrNameLst>
                                      </p:cBhvr>
                                      <p:to>
                                        <p:strVal val="visible"/>
                                      </p:to>
                                    </p:set>
                                    <p:animEffect transition="in" filter="wipe(left)">
                                      <p:cBhvr>
                                        <p:cTn id="903" dur="500"/>
                                        <p:tgtEl>
                                          <p:spTgt spid="244"/>
                                        </p:tgtEl>
                                      </p:cBhvr>
                                    </p:animEffect>
                                  </p:childTnLst>
                                </p:cTn>
                              </p:par>
                            </p:childTnLst>
                          </p:cTn>
                        </p:par>
                        <p:par>
                          <p:cTn id="904" fill="hold">
                            <p:stCondLst>
                              <p:cond delay="112500"/>
                            </p:stCondLst>
                            <p:childTnLst>
                              <p:par>
                                <p:cTn id="905" presetID="22" presetClass="entr" presetSubtype="8" fill="hold" grpId="0" nodeType="afterEffect">
                                  <p:stCondLst>
                                    <p:cond delay="0"/>
                                  </p:stCondLst>
                                  <p:childTnLst>
                                    <p:set>
                                      <p:cBhvr>
                                        <p:cTn id="906" dur="1" fill="hold">
                                          <p:stCondLst>
                                            <p:cond delay="0"/>
                                          </p:stCondLst>
                                        </p:cTn>
                                        <p:tgtEl>
                                          <p:spTgt spid="245"/>
                                        </p:tgtEl>
                                        <p:attrNameLst>
                                          <p:attrName>style.visibility</p:attrName>
                                        </p:attrNameLst>
                                      </p:cBhvr>
                                      <p:to>
                                        <p:strVal val="visible"/>
                                      </p:to>
                                    </p:set>
                                    <p:animEffect transition="in" filter="wipe(left)">
                                      <p:cBhvr>
                                        <p:cTn id="907" dur="500"/>
                                        <p:tgtEl>
                                          <p:spTgt spid="245"/>
                                        </p:tgtEl>
                                      </p:cBhvr>
                                    </p:animEffect>
                                  </p:childTnLst>
                                </p:cTn>
                              </p:par>
                            </p:childTnLst>
                          </p:cTn>
                        </p:par>
                        <p:par>
                          <p:cTn id="908" fill="hold">
                            <p:stCondLst>
                              <p:cond delay="113000"/>
                            </p:stCondLst>
                            <p:childTnLst>
                              <p:par>
                                <p:cTn id="909" presetID="22" presetClass="entr" presetSubtype="8" fill="hold" nodeType="afterEffect">
                                  <p:stCondLst>
                                    <p:cond delay="0"/>
                                  </p:stCondLst>
                                  <p:childTnLst>
                                    <p:set>
                                      <p:cBhvr>
                                        <p:cTn id="910" dur="1" fill="hold">
                                          <p:stCondLst>
                                            <p:cond delay="0"/>
                                          </p:stCondLst>
                                        </p:cTn>
                                        <p:tgtEl>
                                          <p:spTgt spid="246"/>
                                        </p:tgtEl>
                                        <p:attrNameLst>
                                          <p:attrName>style.visibility</p:attrName>
                                        </p:attrNameLst>
                                      </p:cBhvr>
                                      <p:to>
                                        <p:strVal val="visible"/>
                                      </p:to>
                                    </p:set>
                                    <p:animEffect transition="in" filter="wipe(left)">
                                      <p:cBhvr>
                                        <p:cTn id="911" dur="500"/>
                                        <p:tgtEl>
                                          <p:spTgt spid="246"/>
                                        </p:tgtEl>
                                      </p:cBhvr>
                                    </p:animEffect>
                                  </p:childTnLst>
                                </p:cTn>
                              </p:par>
                            </p:childTnLst>
                          </p:cTn>
                        </p:par>
                        <p:par>
                          <p:cTn id="912" fill="hold">
                            <p:stCondLst>
                              <p:cond delay="113500"/>
                            </p:stCondLst>
                            <p:childTnLst>
                              <p:par>
                                <p:cTn id="913" presetID="22" presetClass="entr" presetSubtype="8" fill="hold" grpId="0" nodeType="afterEffect">
                                  <p:stCondLst>
                                    <p:cond delay="0"/>
                                  </p:stCondLst>
                                  <p:childTnLst>
                                    <p:set>
                                      <p:cBhvr>
                                        <p:cTn id="914" dur="1" fill="hold">
                                          <p:stCondLst>
                                            <p:cond delay="0"/>
                                          </p:stCondLst>
                                        </p:cTn>
                                        <p:tgtEl>
                                          <p:spTgt spid="253"/>
                                        </p:tgtEl>
                                        <p:attrNameLst>
                                          <p:attrName>style.visibility</p:attrName>
                                        </p:attrNameLst>
                                      </p:cBhvr>
                                      <p:to>
                                        <p:strVal val="visible"/>
                                      </p:to>
                                    </p:set>
                                    <p:animEffect transition="in" filter="wipe(left)">
                                      <p:cBhvr>
                                        <p:cTn id="915" dur="500"/>
                                        <p:tgtEl>
                                          <p:spTgt spid="253"/>
                                        </p:tgtEl>
                                      </p:cBhvr>
                                    </p:animEffect>
                                  </p:childTnLst>
                                </p:cTn>
                              </p:par>
                            </p:childTnLst>
                          </p:cTn>
                        </p:par>
                        <p:par>
                          <p:cTn id="916" fill="hold">
                            <p:stCondLst>
                              <p:cond delay="114000"/>
                            </p:stCondLst>
                            <p:childTnLst>
                              <p:par>
                                <p:cTn id="917" presetID="22" presetClass="entr" presetSubtype="8" fill="hold" nodeType="afterEffect">
                                  <p:stCondLst>
                                    <p:cond delay="0"/>
                                  </p:stCondLst>
                                  <p:childTnLst>
                                    <p:set>
                                      <p:cBhvr>
                                        <p:cTn id="918" dur="1" fill="hold">
                                          <p:stCondLst>
                                            <p:cond delay="0"/>
                                          </p:stCondLst>
                                        </p:cTn>
                                        <p:tgtEl>
                                          <p:spTgt spid="254"/>
                                        </p:tgtEl>
                                        <p:attrNameLst>
                                          <p:attrName>style.visibility</p:attrName>
                                        </p:attrNameLst>
                                      </p:cBhvr>
                                      <p:to>
                                        <p:strVal val="visible"/>
                                      </p:to>
                                    </p:set>
                                    <p:animEffect transition="in" filter="wipe(left)">
                                      <p:cBhvr>
                                        <p:cTn id="919" dur="500"/>
                                        <p:tgtEl>
                                          <p:spTgt spid="254"/>
                                        </p:tgtEl>
                                      </p:cBhvr>
                                    </p:animEffect>
                                  </p:childTnLst>
                                </p:cTn>
                              </p:par>
                            </p:childTnLst>
                          </p:cTn>
                        </p:par>
                        <p:par>
                          <p:cTn id="920" fill="hold">
                            <p:stCondLst>
                              <p:cond delay="114500"/>
                            </p:stCondLst>
                            <p:childTnLst>
                              <p:par>
                                <p:cTn id="921" presetID="22" presetClass="entr" presetSubtype="8" fill="hold" grpId="0" nodeType="afterEffect">
                                  <p:stCondLst>
                                    <p:cond delay="0"/>
                                  </p:stCondLst>
                                  <p:childTnLst>
                                    <p:set>
                                      <p:cBhvr>
                                        <p:cTn id="922" dur="1" fill="hold">
                                          <p:stCondLst>
                                            <p:cond delay="0"/>
                                          </p:stCondLst>
                                        </p:cTn>
                                        <p:tgtEl>
                                          <p:spTgt spid="255"/>
                                        </p:tgtEl>
                                        <p:attrNameLst>
                                          <p:attrName>style.visibility</p:attrName>
                                        </p:attrNameLst>
                                      </p:cBhvr>
                                      <p:to>
                                        <p:strVal val="visible"/>
                                      </p:to>
                                    </p:set>
                                    <p:animEffect transition="in" filter="wipe(left)">
                                      <p:cBhvr>
                                        <p:cTn id="923" dur="500"/>
                                        <p:tgtEl>
                                          <p:spTgt spid="255"/>
                                        </p:tgtEl>
                                      </p:cBhvr>
                                    </p:animEffect>
                                  </p:childTnLst>
                                </p:cTn>
                              </p:par>
                            </p:childTnLst>
                          </p:cTn>
                        </p:par>
                        <p:par>
                          <p:cTn id="924" fill="hold">
                            <p:stCondLst>
                              <p:cond delay="115000"/>
                            </p:stCondLst>
                            <p:childTnLst>
                              <p:par>
                                <p:cTn id="925" presetID="22" presetClass="entr" presetSubtype="8" fill="hold" nodeType="afterEffect">
                                  <p:stCondLst>
                                    <p:cond delay="0"/>
                                  </p:stCondLst>
                                  <p:childTnLst>
                                    <p:set>
                                      <p:cBhvr>
                                        <p:cTn id="926" dur="1" fill="hold">
                                          <p:stCondLst>
                                            <p:cond delay="0"/>
                                          </p:stCondLst>
                                        </p:cTn>
                                        <p:tgtEl>
                                          <p:spTgt spid="256"/>
                                        </p:tgtEl>
                                        <p:attrNameLst>
                                          <p:attrName>style.visibility</p:attrName>
                                        </p:attrNameLst>
                                      </p:cBhvr>
                                      <p:to>
                                        <p:strVal val="visible"/>
                                      </p:to>
                                    </p:set>
                                    <p:animEffect transition="in" filter="wipe(left)">
                                      <p:cBhvr>
                                        <p:cTn id="927" dur="500"/>
                                        <p:tgtEl>
                                          <p:spTgt spid="256"/>
                                        </p:tgtEl>
                                      </p:cBhvr>
                                    </p:animEffect>
                                  </p:childTnLst>
                                </p:cTn>
                              </p:par>
                            </p:childTnLst>
                          </p:cTn>
                        </p:par>
                        <p:par>
                          <p:cTn id="928" fill="hold">
                            <p:stCondLst>
                              <p:cond delay="115500"/>
                            </p:stCondLst>
                            <p:childTnLst>
                              <p:par>
                                <p:cTn id="929" presetID="22" presetClass="entr" presetSubtype="8" fill="hold" grpId="0" nodeType="afterEffect">
                                  <p:stCondLst>
                                    <p:cond delay="0"/>
                                  </p:stCondLst>
                                  <p:childTnLst>
                                    <p:set>
                                      <p:cBhvr>
                                        <p:cTn id="930" dur="1" fill="hold">
                                          <p:stCondLst>
                                            <p:cond delay="0"/>
                                          </p:stCondLst>
                                        </p:cTn>
                                        <p:tgtEl>
                                          <p:spTgt spid="257"/>
                                        </p:tgtEl>
                                        <p:attrNameLst>
                                          <p:attrName>style.visibility</p:attrName>
                                        </p:attrNameLst>
                                      </p:cBhvr>
                                      <p:to>
                                        <p:strVal val="visible"/>
                                      </p:to>
                                    </p:set>
                                    <p:animEffect transition="in" filter="wipe(left)">
                                      <p:cBhvr>
                                        <p:cTn id="931" dur="500"/>
                                        <p:tgtEl>
                                          <p:spTgt spid="257"/>
                                        </p:tgtEl>
                                      </p:cBhvr>
                                    </p:animEffect>
                                  </p:childTnLst>
                                </p:cTn>
                              </p:par>
                            </p:childTnLst>
                          </p:cTn>
                        </p:par>
                        <p:par>
                          <p:cTn id="932" fill="hold">
                            <p:stCondLst>
                              <p:cond delay="116000"/>
                            </p:stCondLst>
                            <p:childTnLst>
                              <p:par>
                                <p:cTn id="933" presetID="22" presetClass="entr" presetSubtype="8" fill="hold" nodeType="afterEffect">
                                  <p:stCondLst>
                                    <p:cond delay="0"/>
                                  </p:stCondLst>
                                  <p:childTnLst>
                                    <p:set>
                                      <p:cBhvr>
                                        <p:cTn id="934" dur="1" fill="hold">
                                          <p:stCondLst>
                                            <p:cond delay="0"/>
                                          </p:stCondLst>
                                        </p:cTn>
                                        <p:tgtEl>
                                          <p:spTgt spid="258"/>
                                        </p:tgtEl>
                                        <p:attrNameLst>
                                          <p:attrName>style.visibility</p:attrName>
                                        </p:attrNameLst>
                                      </p:cBhvr>
                                      <p:to>
                                        <p:strVal val="visible"/>
                                      </p:to>
                                    </p:set>
                                    <p:animEffect transition="in" filter="wipe(left)">
                                      <p:cBhvr>
                                        <p:cTn id="935" dur="500"/>
                                        <p:tgtEl>
                                          <p:spTgt spid="2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0" grpId="0" animBg="1"/>
      <p:bldP spid="304" grpId="0" animBg="1"/>
      <p:bldP spid="311" grpId="0" animBg="1"/>
      <p:bldP spid="334" grpId="0" animBg="1"/>
      <p:bldP spid="338" grpId="0" animBg="1"/>
      <p:bldP spid="344" grpId="0" animBg="1"/>
      <p:bldP spid="346" grpId="0" animBg="1"/>
      <p:bldP spid="348" grpId="0" animBg="1"/>
      <p:bldP spid="351" grpId="0" animBg="1"/>
      <p:bldP spid="356" grpId="0" animBg="1"/>
      <p:bldP spid="358" grpId="0" animBg="1"/>
      <p:bldP spid="361" grpId="0" animBg="1"/>
      <p:bldP spid="362" grpId="0" animBg="1"/>
      <p:bldP spid="364" grpId="0" animBg="1"/>
      <p:bldP spid="369" grpId="0" animBg="1"/>
      <p:bldP spid="370" grpId="0" animBg="1"/>
      <p:bldP spid="371" grpId="0" animBg="1"/>
      <p:bldP spid="374" grpId="0" animBg="1"/>
      <p:bldP spid="376" grpId="0" animBg="1"/>
      <p:bldP spid="379" grpId="0" animBg="1"/>
      <p:bldP spid="380" grpId="0" animBg="1"/>
      <p:bldP spid="382" grpId="0" animBg="1"/>
      <p:bldP spid="384" grpId="0" animBg="1"/>
      <p:bldP spid="387" grpId="0" animBg="1"/>
      <p:bldP spid="388" grpId="0" animBg="1"/>
      <p:bldP spid="389" grpId="0" animBg="1"/>
      <p:bldP spid="392" grpId="0" animBg="1"/>
      <p:bldP spid="394" grpId="0" animBg="1"/>
      <p:bldP spid="397" grpId="0" animBg="1"/>
      <p:bldP spid="402" grpId="0" animBg="1"/>
      <p:bldP spid="409" grpId="0" animBg="1"/>
      <p:bldP spid="413" grpId="0" animBg="1"/>
      <p:bldP spid="416" grpId="0" animBg="1"/>
      <p:bldP spid="423" grpId="0" animBg="1"/>
      <p:bldP spid="505" grpId="0" animBg="1"/>
      <p:bldP spid="509" grpId="0" animBg="1"/>
      <p:bldP spid="513" grpId="0" animBg="1"/>
      <p:bldP spid="516" grpId="0" animBg="1"/>
      <p:bldP spid="520" grpId="0" animBg="1"/>
      <p:bldP spid="523" grpId="0" animBg="1"/>
      <p:bldP spid="526" grpId="0" animBg="1"/>
      <p:bldP spid="529" grpId="0" animBg="1"/>
      <p:bldP spid="539" grpId="0" animBg="1"/>
      <p:bldP spid="540" grpId="0" animBg="1"/>
      <p:bldP spid="542" grpId="0" animBg="1"/>
      <p:bldP spid="544" grpId="0" animBg="1"/>
      <p:bldP spid="546" grpId="0" animBg="1"/>
      <p:bldP spid="548" grpId="0" animBg="1"/>
      <p:bldP spid="550" grpId="0" animBg="1"/>
      <p:bldP spid="552" grpId="0" animBg="1"/>
      <p:bldP spid="554" grpId="0" animBg="1"/>
      <p:bldP spid="556" grpId="0" animBg="1"/>
      <p:bldP spid="561" grpId="0" animBg="1"/>
      <p:bldP spid="566" grpId="0" animBg="1"/>
      <p:bldP spid="568" grpId="0" animBg="1"/>
      <p:bldP spid="570" grpId="0" animBg="1"/>
      <p:bldP spid="573" grpId="0" animBg="1"/>
      <p:bldP spid="574" grpId="0" animBg="1"/>
      <p:bldP spid="576" grpId="0" animBg="1"/>
      <p:bldP spid="580" grpId="0" animBg="1"/>
      <p:bldP spid="581" grpId="0" animBg="1"/>
      <p:bldP spid="582" grpId="0" animBg="1"/>
      <p:bldP spid="583" grpId="0" animBg="1"/>
      <p:bldP spid="585" grpId="0" animBg="1"/>
      <p:bldP spid="587" grpId="0" animBg="1"/>
      <p:bldP spid="589" grpId="0" animBg="1"/>
      <p:bldP spid="592" grpId="0" animBg="1"/>
      <p:bldP spid="596" grpId="0" animBg="1"/>
      <p:bldP spid="598" grpId="0" animBg="1"/>
      <p:bldP spid="600" grpId="0" animBg="1"/>
      <p:bldP spid="602" grpId="0" animBg="1"/>
      <p:bldP spid="604" grpId="0" animBg="1"/>
      <p:bldP spid="606" grpId="0" animBg="1"/>
      <p:bldP spid="608" grpId="0" animBg="1"/>
      <p:bldP spid="610" grpId="0" animBg="1"/>
      <p:bldP spid="612" grpId="0" animBg="1"/>
      <p:bldP spid="623" grpId="0" animBg="1"/>
      <p:bldP spid="624" grpId="0" animBg="1"/>
      <p:bldP spid="625" grpId="0" animBg="1"/>
      <p:bldP spid="627" grpId="0" animBg="1"/>
      <p:bldP spid="630" grpId="0" animBg="1"/>
      <p:bldP spid="631" grpId="0" animBg="1"/>
      <p:bldP spid="633" grpId="0" animBg="1"/>
      <p:bldP spid="637" grpId="0" animBg="1"/>
      <p:bldP spid="638" grpId="0" animBg="1"/>
      <p:bldP spid="639" grpId="0" animBg="1"/>
      <p:bldP spid="640" grpId="0" animBg="1"/>
      <p:bldP spid="642" grpId="0" animBg="1"/>
      <p:bldP spid="644" grpId="0" animBg="1"/>
      <p:bldP spid="646" grpId="0" animBg="1"/>
      <p:bldP spid="649" grpId="0" animBg="1"/>
      <p:bldP spid="652" grpId="0" animBg="1"/>
      <p:bldP spid="653" grpId="0" animBg="1"/>
      <p:bldP spid="655" grpId="0" animBg="1"/>
      <p:bldP spid="657" grpId="0" animBg="1"/>
      <p:bldP spid="659" grpId="0" animBg="1"/>
      <p:bldP spid="661" grpId="0" animBg="1"/>
      <p:bldP spid="663" grpId="0" animBg="1"/>
      <p:bldP spid="665" grpId="0" animBg="1"/>
      <p:bldP spid="667" grpId="0" animBg="1"/>
      <p:bldP spid="669" grpId="0" animBg="1"/>
      <p:bldP spid="234" grpId="0" animBg="1"/>
      <p:bldP spid="235" grpId="0" animBg="1"/>
      <p:bldP spid="237" grpId="0" animBg="1"/>
      <p:bldP spid="239" grpId="0" animBg="1"/>
      <p:bldP spid="240" grpId="0" animBg="1"/>
      <p:bldP spid="243" grpId="0" animBg="1"/>
      <p:bldP spid="245" grpId="0" animBg="1"/>
      <p:bldP spid="253" grpId="0" animBg="1"/>
      <p:bldP spid="255" grpId="0" animBg="1"/>
      <p:bldP spid="257" grpId="0" animBg="1"/>
    </p:bldLst>
  </p:timing>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38_Custom Layout">
    <p:spTree>
      <p:nvGrpSpPr>
        <p:cNvPr id="1" name=""/>
        <p:cNvGrpSpPr/>
        <p:nvPr/>
      </p:nvGrpSpPr>
      <p:grpSpPr>
        <a:xfrm>
          <a:off x="0" y="0"/>
          <a:ext cx="0" cy="0"/>
          <a:chOff x="0" y="0"/>
          <a:chExt cx="0" cy="0"/>
        </a:xfrm>
      </p:grpSpPr>
      <p:sp>
        <p:nvSpPr>
          <p:cNvPr id="247" name="Rectangle 246"/>
          <p:cNvSpPr/>
          <p:nvPr userDrawn="1"/>
        </p:nvSpPr>
        <p:spPr>
          <a:xfrm>
            <a:off x="0" y="-30574"/>
            <a:ext cx="9144000" cy="6888574"/>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a:solidFill>
                <a:srgbClr val="FFFFFF"/>
              </a:solidFill>
            </a:endParaRPr>
          </a:p>
        </p:txBody>
      </p:sp>
      <p:sp>
        <p:nvSpPr>
          <p:cNvPr id="3" name="Rectangle 2"/>
          <p:cNvSpPr/>
          <p:nvPr userDrawn="1"/>
        </p:nvSpPr>
        <p:spPr>
          <a:xfrm>
            <a:off x="0" y="-30574"/>
            <a:ext cx="9161000" cy="6888574"/>
          </a:xfrm>
          <a:prstGeom prst="rect">
            <a:avLst/>
          </a:prstGeom>
          <a:solidFill>
            <a:schemeClr val="accent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a:solidFill>
                <a:srgbClr val="FFFFFF"/>
              </a:solidFill>
            </a:endParaRPr>
          </a:p>
        </p:txBody>
      </p:sp>
      <p:cxnSp>
        <p:nvCxnSpPr>
          <p:cNvPr id="373" name="Straight Connector 372"/>
          <p:cNvCxnSpPr>
            <a:stCxn id="371" idx="3"/>
            <a:endCxn id="369" idx="3"/>
          </p:cNvCxnSpPr>
          <p:nvPr userDrawn="1"/>
        </p:nvCxnSpPr>
        <p:spPr>
          <a:xfrm flipH="1" flipV="1">
            <a:off x="392429" y="5825275"/>
            <a:ext cx="1463659" cy="410974"/>
          </a:xfrm>
          <a:prstGeom prst="line">
            <a:avLst/>
          </a:prstGeom>
          <a:ln w="3175">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383" name="Straight Connector 382"/>
          <p:cNvCxnSpPr>
            <a:stCxn id="382" idx="3"/>
            <a:endCxn id="379" idx="3"/>
          </p:cNvCxnSpPr>
          <p:nvPr userDrawn="1"/>
        </p:nvCxnSpPr>
        <p:spPr>
          <a:xfrm flipH="1">
            <a:off x="3761359" y="6160049"/>
            <a:ext cx="1546848" cy="255494"/>
          </a:xfrm>
          <a:prstGeom prst="line">
            <a:avLst/>
          </a:prstGeom>
          <a:ln w="3175">
            <a:solidFill>
              <a:schemeClr val="accent2">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cxnSp>
        <p:nvCxnSpPr>
          <p:cNvPr id="337" name="Straight Connector 336"/>
          <p:cNvCxnSpPr>
            <a:stCxn id="334" idx="3"/>
          </p:cNvCxnSpPr>
          <p:nvPr userDrawn="1"/>
        </p:nvCxnSpPr>
        <p:spPr>
          <a:xfrm flipV="1">
            <a:off x="3546559" y="5109817"/>
            <a:ext cx="242400" cy="578111"/>
          </a:xfrm>
          <a:prstGeom prst="line">
            <a:avLst/>
          </a:prstGeom>
          <a:ln w="3175">
            <a:solidFill>
              <a:schemeClr val="accent2">
                <a:lumMod val="40000"/>
                <a:lumOff val="60000"/>
              </a:schemeClr>
            </a:solidFill>
          </a:ln>
          <a:effectLst/>
        </p:spPr>
        <p:style>
          <a:lnRef idx="2">
            <a:schemeClr val="accent1"/>
          </a:lnRef>
          <a:fillRef idx="0">
            <a:schemeClr val="accent1"/>
          </a:fillRef>
          <a:effectRef idx="1">
            <a:schemeClr val="accent1"/>
          </a:effectRef>
          <a:fontRef idx="minor">
            <a:schemeClr val="tx1"/>
          </a:fontRef>
        </p:style>
      </p:cxnSp>
      <p:cxnSp>
        <p:nvCxnSpPr>
          <p:cNvPr id="385" name="Straight Connector 384"/>
          <p:cNvCxnSpPr>
            <a:stCxn id="334" idx="3"/>
          </p:cNvCxnSpPr>
          <p:nvPr userDrawn="1"/>
        </p:nvCxnSpPr>
        <p:spPr>
          <a:xfrm>
            <a:off x="3546559" y="5687928"/>
            <a:ext cx="214800" cy="727615"/>
          </a:xfrm>
          <a:prstGeom prst="line">
            <a:avLst/>
          </a:prstGeom>
          <a:ln w="3175">
            <a:solidFill>
              <a:srgbClr val="00574F"/>
            </a:solidFill>
          </a:ln>
          <a:effectLst/>
        </p:spPr>
        <p:style>
          <a:lnRef idx="2">
            <a:schemeClr val="accent1"/>
          </a:lnRef>
          <a:fillRef idx="0">
            <a:schemeClr val="accent1"/>
          </a:fillRef>
          <a:effectRef idx="1">
            <a:schemeClr val="accent1"/>
          </a:effectRef>
          <a:fontRef idx="minor">
            <a:schemeClr val="tx1"/>
          </a:fontRef>
        </p:style>
      </p:cxnSp>
      <p:cxnSp>
        <p:nvCxnSpPr>
          <p:cNvPr id="241" name="Straight Connector 240"/>
          <p:cNvCxnSpPr>
            <a:stCxn id="240" idx="3"/>
            <a:endCxn id="239" idx="3"/>
          </p:cNvCxnSpPr>
          <p:nvPr userDrawn="1"/>
        </p:nvCxnSpPr>
        <p:spPr>
          <a:xfrm>
            <a:off x="1942364" y="5593804"/>
            <a:ext cx="358164" cy="949761"/>
          </a:xfrm>
          <a:prstGeom prst="line">
            <a:avLst/>
          </a:prstGeom>
          <a:ln w="3175">
            <a:solidFill>
              <a:schemeClr val="accent2">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cxnSp>
        <p:nvCxnSpPr>
          <p:cNvPr id="372" name="Straight Connector 371"/>
          <p:cNvCxnSpPr>
            <a:stCxn id="370" idx="3"/>
            <a:endCxn id="369" idx="3"/>
          </p:cNvCxnSpPr>
          <p:nvPr userDrawn="1"/>
        </p:nvCxnSpPr>
        <p:spPr>
          <a:xfrm flipV="1">
            <a:off x="274441" y="5825275"/>
            <a:ext cx="117988" cy="480893"/>
          </a:xfrm>
          <a:prstGeom prst="line">
            <a:avLst/>
          </a:prstGeom>
          <a:ln w="3175">
            <a:solidFill>
              <a:schemeClr val="accent2">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405" name="Straight Connector 404"/>
          <p:cNvCxnSpPr>
            <a:stCxn id="369" idx="3"/>
            <a:endCxn id="304" idx="3"/>
          </p:cNvCxnSpPr>
          <p:nvPr userDrawn="1"/>
        </p:nvCxnSpPr>
        <p:spPr>
          <a:xfrm flipV="1">
            <a:off x="392429" y="4930523"/>
            <a:ext cx="1491259" cy="894752"/>
          </a:xfrm>
          <a:prstGeom prst="line">
            <a:avLst/>
          </a:prstGeom>
          <a:ln w="3175">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543" name="Straight Connector 542"/>
          <p:cNvCxnSpPr>
            <a:stCxn id="542" idx="3"/>
          </p:cNvCxnSpPr>
          <p:nvPr userDrawn="1"/>
        </p:nvCxnSpPr>
        <p:spPr>
          <a:xfrm flipV="1">
            <a:off x="698972" y="4263639"/>
            <a:ext cx="804251" cy="367189"/>
          </a:xfrm>
          <a:prstGeom prst="line">
            <a:avLst/>
          </a:prstGeom>
          <a:ln w="3175">
            <a:solidFill>
              <a:schemeClr val="accent2">
                <a:lumMod val="20000"/>
                <a:lumOff val="80000"/>
              </a:schemeClr>
            </a:solidFill>
          </a:ln>
          <a:effectLst/>
        </p:spPr>
        <p:style>
          <a:lnRef idx="2">
            <a:schemeClr val="accent1"/>
          </a:lnRef>
          <a:fillRef idx="0">
            <a:schemeClr val="accent1"/>
          </a:fillRef>
          <a:effectRef idx="1">
            <a:schemeClr val="accent1"/>
          </a:effectRef>
          <a:fontRef idx="minor">
            <a:schemeClr val="tx1"/>
          </a:fontRef>
        </p:style>
      </p:cxnSp>
      <p:cxnSp>
        <p:nvCxnSpPr>
          <p:cNvPr id="309" name="Straight Connector 308"/>
          <p:cNvCxnSpPr>
            <a:stCxn id="290" idx="3"/>
          </p:cNvCxnSpPr>
          <p:nvPr userDrawn="1"/>
        </p:nvCxnSpPr>
        <p:spPr>
          <a:xfrm>
            <a:off x="184441" y="4756075"/>
            <a:ext cx="2243148" cy="402301"/>
          </a:xfrm>
          <a:prstGeom prst="line">
            <a:avLst/>
          </a:prstGeom>
          <a:ln w="3175">
            <a:solidFill>
              <a:srgbClr val="00574F"/>
            </a:solidFill>
          </a:ln>
          <a:effectLst/>
        </p:spPr>
        <p:style>
          <a:lnRef idx="2">
            <a:schemeClr val="accent1"/>
          </a:lnRef>
          <a:fillRef idx="0">
            <a:schemeClr val="accent1"/>
          </a:fillRef>
          <a:effectRef idx="1">
            <a:schemeClr val="accent1"/>
          </a:effectRef>
          <a:fontRef idx="minor">
            <a:schemeClr val="tx1"/>
          </a:fontRef>
        </p:style>
      </p:cxnSp>
      <p:cxnSp>
        <p:nvCxnSpPr>
          <p:cNvPr id="367" name="Straight Connector 366"/>
          <p:cNvCxnSpPr>
            <a:endCxn id="361" idx="3"/>
          </p:cNvCxnSpPr>
          <p:nvPr userDrawn="1"/>
        </p:nvCxnSpPr>
        <p:spPr>
          <a:xfrm>
            <a:off x="6798212" y="4970481"/>
            <a:ext cx="532865" cy="930993"/>
          </a:xfrm>
          <a:prstGeom prst="line">
            <a:avLst/>
          </a:prstGeom>
          <a:ln w="3175">
            <a:solidFill>
              <a:srgbClr val="00574F"/>
            </a:solidFill>
          </a:ln>
          <a:effectLst/>
        </p:spPr>
        <p:style>
          <a:lnRef idx="2">
            <a:schemeClr val="accent1"/>
          </a:lnRef>
          <a:fillRef idx="0">
            <a:schemeClr val="accent1"/>
          </a:fillRef>
          <a:effectRef idx="1">
            <a:schemeClr val="accent1"/>
          </a:effectRef>
          <a:fontRef idx="minor">
            <a:schemeClr val="tx1"/>
          </a:fontRef>
        </p:style>
      </p:cxnSp>
      <p:cxnSp>
        <p:nvCxnSpPr>
          <p:cNvPr id="510" name="Straight Connector 509"/>
          <p:cNvCxnSpPr>
            <a:stCxn id="509" idx="3"/>
          </p:cNvCxnSpPr>
          <p:nvPr userDrawn="1"/>
        </p:nvCxnSpPr>
        <p:spPr>
          <a:xfrm flipV="1">
            <a:off x="6149707" y="4979082"/>
            <a:ext cx="648505" cy="619199"/>
          </a:xfrm>
          <a:prstGeom prst="line">
            <a:avLst/>
          </a:prstGeom>
          <a:ln w="3175">
            <a:solidFill>
              <a:schemeClr val="accent2">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514" name="Straight Connector 513"/>
          <p:cNvCxnSpPr>
            <a:stCxn id="513" idx="3"/>
          </p:cNvCxnSpPr>
          <p:nvPr userDrawn="1"/>
        </p:nvCxnSpPr>
        <p:spPr>
          <a:xfrm flipV="1">
            <a:off x="6430537" y="4970482"/>
            <a:ext cx="367675" cy="807093"/>
          </a:xfrm>
          <a:prstGeom prst="line">
            <a:avLst/>
          </a:prstGeom>
          <a:ln w="3175">
            <a:solidFill>
              <a:schemeClr val="accent2">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517" name="Straight Connector 516"/>
          <p:cNvCxnSpPr>
            <a:stCxn id="516" idx="3"/>
          </p:cNvCxnSpPr>
          <p:nvPr userDrawn="1"/>
        </p:nvCxnSpPr>
        <p:spPr>
          <a:xfrm flipV="1">
            <a:off x="6764618" y="4970482"/>
            <a:ext cx="33594" cy="868391"/>
          </a:xfrm>
          <a:prstGeom prst="line">
            <a:avLst/>
          </a:prstGeom>
          <a:ln w="3175">
            <a:solidFill>
              <a:schemeClr val="accent2">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521" name="Straight Connector 520"/>
          <p:cNvCxnSpPr>
            <a:stCxn id="520" idx="3"/>
          </p:cNvCxnSpPr>
          <p:nvPr userDrawn="1"/>
        </p:nvCxnSpPr>
        <p:spPr>
          <a:xfrm flipH="1" flipV="1">
            <a:off x="6798212" y="4970481"/>
            <a:ext cx="290465" cy="860608"/>
          </a:xfrm>
          <a:prstGeom prst="line">
            <a:avLst/>
          </a:prstGeom>
          <a:ln w="3175">
            <a:solidFill>
              <a:schemeClr val="accent2">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524" name="Straight Connector 523"/>
          <p:cNvCxnSpPr>
            <a:stCxn id="523" idx="3"/>
          </p:cNvCxnSpPr>
          <p:nvPr userDrawn="1"/>
        </p:nvCxnSpPr>
        <p:spPr>
          <a:xfrm flipH="1" flipV="1">
            <a:off x="6798212" y="4979082"/>
            <a:ext cx="670930" cy="611496"/>
          </a:xfrm>
          <a:prstGeom prst="line">
            <a:avLst/>
          </a:prstGeom>
          <a:ln w="3175">
            <a:solidFill>
              <a:schemeClr val="accent2">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545" name="Straight Connector 544"/>
          <p:cNvCxnSpPr>
            <a:stCxn id="544" idx="3"/>
          </p:cNvCxnSpPr>
          <p:nvPr userDrawn="1"/>
        </p:nvCxnSpPr>
        <p:spPr>
          <a:xfrm flipV="1">
            <a:off x="854718" y="4272239"/>
            <a:ext cx="648505" cy="619199"/>
          </a:xfrm>
          <a:prstGeom prst="line">
            <a:avLst/>
          </a:prstGeom>
          <a:ln w="3175">
            <a:solidFill>
              <a:schemeClr val="accent2">
                <a:lumMod val="20000"/>
                <a:lumOff val="80000"/>
              </a:schemeClr>
            </a:solidFill>
          </a:ln>
          <a:effectLst/>
        </p:spPr>
        <p:style>
          <a:lnRef idx="2">
            <a:schemeClr val="accent1"/>
          </a:lnRef>
          <a:fillRef idx="0">
            <a:schemeClr val="accent1"/>
          </a:fillRef>
          <a:effectRef idx="1">
            <a:schemeClr val="accent1"/>
          </a:effectRef>
          <a:fontRef idx="minor">
            <a:schemeClr val="tx1"/>
          </a:fontRef>
        </p:style>
      </p:cxnSp>
      <p:cxnSp>
        <p:nvCxnSpPr>
          <p:cNvPr id="547" name="Straight Connector 546"/>
          <p:cNvCxnSpPr>
            <a:stCxn id="546" idx="3"/>
          </p:cNvCxnSpPr>
          <p:nvPr userDrawn="1"/>
        </p:nvCxnSpPr>
        <p:spPr>
          <a:xfrm flipV="1">
            <a:off x="1135548" y="4263639"/>
            <a:ext cx="367675" cy="807093"/>
          </a:xfrm>
          <a:prstGeom prst="line">
            <a:avLst/>
          </a:prstGeom>
          <a:ln w="3175">
            <a:solidFill>
              <a:schemeClr val="accent2">
                <a:lumMod val="20000"/>
                <a:lumOff val="80000"/>
              </a:schemeClr>
            </a:solidFill>
          </a:ln>
          <a:effectLst/>
        </p:spPr>
        <p:style>
          <a:lnRef idx="2">
            <a:schemeClr val="accent1"/>
          </a:lnRef>
          <a:fillRef idx="0">
            <a:schemeClr val="accent1"/>
          </a:fillRef>
          <a:effectRef idx="1">
            <a:schemeClr val="accent1"/>
          </a:effectRef>
          <a:fontRef idx="minor">
            <a:schemeClr val="tx1"/>
          </a:fontRef>
        </p:style>
      </p:cxnSp>
      <p:cxnSp>
        <p:nvCxnSpPr>
          <p:cNvPr id="549" name="Straight Connector 548"/>
          <p:cNvCxnSpPr>
            <a:stCxn id="548" idx="3"/>
          </p:cNvCxnSpPr>
          <p:nvPr userDrawn="1"/>
        </p:nvCxnSpPr>
        <p:spPr>
          <a:xfrm flipV="1">
            <a:off x="1469629" y="4263639"/>
            <a:ext cx="33594" cy="868391"/>
          </a:xfrm>
          <a:prstGeom prst="line">
            <a:avLst/>
          </a:prstGeom>
          <a:ln w="3175">
            <a:solidFill>
              <a:schemeClr val="accent2">
                <a:lumMod val="20000"/>
                <a:lumOff val="80000"/>
              </a:schemeClr>
            </a:solidFill>
          </a:ln>
          <a:effectLst/>
        </p:spPr>
        <p:style>
          <a:lnRef idx="2">
            <a:schemeClr val="accent1"/>
          </a:lnRef>
          <a:fillRef idx="0">
            <a:schemeClr val="accent1"/>
          </a:fillRef>
          <a:effectRef idx="1">
            <a:schemeClr val="accent1"/>
          </a:effectRef>
          <a:fontRef idx="minor">
            <a:schemeClr val="tx1"/>
          </a:fontRef>
        </p:style>
      </p:cxnSp>
      <p:cxnSp>
        <p:nvCxnSpPr>
          <p:cNvPr id="551" name="Straight Connector 550"/>
          <p:cNvCxnSpPr>
            <a:stCxn id="550" idx="3"/>
          </p:cNvCxnSpPr>
          <p:nvPr userDrawn="1"/>
        </p:nvCxnSpPr>
        <p:spPr>
          <a:xfrm flipH="1" flipV="1">
            <a:off x="1503223" y="4263638"/>
            <a:ext cx="290465" cy="860608"/>
          </a:xfrm>
          <a:prstGeom prst="line">
            <a:avLst/>
          </a:prstGeom>
          <a:ln w="3175">
            <a:solidFill>
              <a:schemeClr val="accent2">
                <a:lumMod val="20000"/>
                <a:lumOff val="80000"/>
              </a:schemeClr>
            </a:solidFill>
          </a:ln>
          <a:effectLst/>
        </p:spPr>
        <p:style>
          <a:lnRef idx="2">
            <a:schemeClr val="accent1"/>
          </a:lnRef>
          <a:fillRef idx="0">
            <a:schemeClr val="accent1"/>
          </a:fillRef>
          <a:effectRef idx="1">
            <a:schemeClr val="accent1"/>
          </a:effectRef>
          <a:fontRef idx="minor">
            <a:schemeClr val="tx1"/>
          </a:fontRef>
        </p:style>
      </p:cxnSp>
      <p:cxnSp>
        <p:nvCxnSpPr>
          <p:cNvPr id="553" name="Straight Connector 552"/>
          <p:cNvCxnSpPr/>
          <p:nvPr userDrawn="1"/>
        </p:nvCxnSpPr>
        <p:spPr>
          <a:xfrm flipH="1" flipV="1">
            <a:off x="1503223" y="4272239"/>
            <a:ext cx="670930" cy="611496"/>
          </a:xfrm>
          <a:prstGeom prst="line">
            <a:avLst/>
          </a:prstGeom>
          <a:ln w="3175">
            <a:solidFill>
              <a:schemeClr val="accent2">
                <a:lumMod val="20000"/>
                <a:lumOff val="80000"/>
              </a:schemeClr>
            </a:solidFill>
          </a:ln>
          <a:effectLst/>
        </p:spPr>
        <p:style>
          <a:lnRef idx="2">
            <a:schemeClr val="accent1"/>
          </a:lnRef>
          <a:fillRef idx="0">
            <a:schemeClr val="accent1"/>
          </a:fillRef>
          <a:effectRef idx="1">
            <a:schemeClr val="accent1"/>
          </a:effectRef>
          <a:fontRef idx="minor">
            <a:schemeClr val="tx1"/>
          </a:fontRef>
        </p:style>
      </p:cxnSp>
      <p:cxnSp>
        <p:nvCxnSpPr>
          <p:cNvPr id="555" name="Straight Connector 554"/>
          <p:cNvCxnSpPr/>
          <p:nvPr userDrawn="1"/>
        </p:nvCxnSpPr>
        <p:spPr>
          <a:xfrm flipH="1" flipV="1">
            <a:off x="1503223" y="4263638"/>
            <a:ext cx="823330" cy="333059"/>
          </a:xfrm>
          <a:prstGeom prst="line">
            <a:avLst/>
          </a:prstGeom>
          <a:ln w="3175">
            <a:solidFill>
              <a:schemeClr val="accent2">
                <a:lumMod val="20000"/>
                <a:lumOff val="80000"/>
              </a:schemeClr>
            </a:solidFill>
          </a:ln>
          <a:effectLst/>
        </p:spPr>
        <p:style>
          <a:lnRef idx="2">
            <a:schemeClr val="accent1"/>
          </a:lnRef>
          <a:fillRef idx="0">
            <a:schemeClr val="accent1"/>
          </a:fillRef>
          <a:effectRef idx="1">
            <a:schemeClr val="accent1"/>
          </a:effectRef>
          <a:fontRef idx="minor">
            <a:schemeClr val="tx1"/>
          </a:fontRef>
        </p:style>
      </p:cxnSp>
      <p:cxnSp>
        <p:nvCxnSpPr>
          <p:cNvPr id="399" name="Straight Connector 398"/>
          <p:cNvCxnSpPr/>
          <p:nvPr userDrawn="1"/>
        </p:nvCxnSpPr>
        <p:spPr>
          <a:xfrm flipH="1" flipV="1">
            <a:off x="8159582" y="4921922"/>
            <a:ext cx="1649924" cy="667760"/>
          </a:xfrm>
          <a:prstGeom prst="line">
            <a:avLst/>
          </a:prstGeom>
          <a:ln w="3175">
            <a:solidFill>
              <a:schemeClr val="accent2">
                <a:lumMod val="40000"/>
                <a:lumOff val="60000"/>
              </a:schemeClr>
            </a:solidFill>
          </a:ln>
          <a:effectLst/>
        </p:spPr>
        <p:style>
          <a:lnRef idx="2">
            <a:schemeClr val="accent1"/>
          </a:lnRef>
          <a:fillRef idx="0">
            <a:schemeClr val="accent1"/>
          </a:fillRef>
          <a:effectRef idx="1">
            <a:schemeClr val="accent1"/>
          </a:effectRef>
          <a:fontRef idx="minor">
            <a:schemeClr val="tx1"/>
          </a:fontRef>
        </p:style>
      </p:cxnSp>
      <p:sp>
        <p:nvSpPr>
          <p:cNvPr id="304" name="Can 303"/>
          <p:cNvSpPr/>
          <p:nvPr userDrawn="1"/>
        </p:nvSpPr>
        <p:spPr>
          <a:xfrm>
            <a:off x="1793688" y="4751229"/>
            <a:ext cx="180000" cy="179294"/>
          </a:xfrm>
          <a:prstGeom prst="can">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314" name="Straight Connector 313"/>
          <p:cNvCxnSpPr>
            <a:stCxn id="304" idx="3"/>
          </p:cNvCxnSpPr>
          <p:nvPr userDrawn="1"/>
        </p:nvCxnSpPr>
        <p:spPr>
          <a:xfrm>
            <a:off x="1883688" y="4930523"/>
            <a:ext cx="543901" cy="227853"/>
          </a:xfrm>
          <a:prstGeom prst="line">
            <a:avLst/>
          </a:prstGeom>
          <a:ln w="3175">
            <a:solidFill>
              <a:srgbClr val="35FFEC"/>
            </a:solidFill>
          </a:ln>
          <a:effectLst/>
        </p:spPr>
        <p:style>
          <a:lnRef idx="2">
            <a:schemeClr val="accent1"/>
          </a:lnRef>
          <a:fillRef idx="0">
            <a:schemeClr val="accent1"/>
          </a:fillRef>
          <a:effectRef idx="1">
            <a:schemeClr val="accent1"/>
          </a:effectRef>
          <a:fontRef idx="minor">
            <a:schemeClr val="tx1"/>
          </a:fontRef>
        </p:style>
      </p:cxnSp>
      <p:cxnSp>
        <p:nvCxnSpPr>
          <p:cNvPr id="335" name="Straight Connector 334"/>
          <p:cNvCxnSpPr/>
          <p:nvPr userDrawn="1"/>
        </p:nvCxnSpPr>
        <p:spPr>
          <a:xfrm>
            <a:off x="2427589" y="5158376"/>
            <a:ext cx="1118970" cy="529554"/>
          </a:xfrm>
          <a:prstGeom prst="line">
            <a:avLst/>
          </a:prstGeom>
          <a:ln w="3175">
            <a:solidFill>
              <a:schemeClr val="accent2">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345" name="Straight Connector 344"/>
          <p:cNvCxnSpPr/>
          <p:nvPr userDrawn="1"/>
        </p:nvCxnSpPr>
        <p:spPr>
          <a:xfrm flipH="1" flipV="1">
            <a:off x="3788959" y="5109818"/>
            <a:ext cx="1739923" cy="667758"/>
          </a:xfrm>
          <a:prstGeom prst="line">
            <a:avLst/>
          </a:prstGeom>
          <a:ln w="3175">
            <a:solidFill>
              <a:schemeClr val="accent2">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354" name="Straight Connector 353"/>
          <p:cNvCxnSpPr/>
          <p:nvPr userDrawn="1"/>
        </p:nvCxnSpPr>
        <p:spPr>
          <a:xfrm flipV="1">
            <a:off x="3636559" y="5466686"/>
            <a:ext cx="635830" cy="179295"/>
          </a:xfrm>
          <a:prstGeom prst="line">
            <a:avLst/>
          </a:prstGeom>
          <a:ln w="3175">
            <a:solidFill>
              <a:schemeClr val="accent2">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355" name="Straight Connector 354"/>
          <p:cNvCxnSpPr>
            <a:stCxn id="344" idx="3"/>
          </p:cNvCxnSpPr>
          <p:nvPr userDrawn="1"/>
        </p:nvCxnSpPr>
        <p:spPr>
          <a:xfrm flipH="1" flipV="1">
            <a:off x="4272389" y="5466686"/>
            <a:ext cx="1256493" cy="310890"/>
          </a:xfrm>
          <a:prstGeom prst="line">
            <a:avLst/>
          </a:prstGeom>
          <a:ln w="3175">
            <a:solidFill>
              <a:schemeClr val="accent2">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357" name="Straight Connector 356"/>
          <p:cNvCxnSpPr>
            <a:stCxn id="344" idx="3"/>
            <a:endCxn id="356" idx="3"/>
          </p:cNvCxnSpPr>
          <p:nvPr userDrawn="1"/>
        </p:nvCxnSpPr>
        <p:spPr>
          <a:xfrm>
            <a:off x="5528882" y="5777576"/>
            <a:ext cx="440825" cy="172457"/>
          </a:xfrm>
          <a:prstGeom prst="line">
            <a:avLst/>
          </a:prstGeom>
          <a:ln w="3175">
            <a:solidFill>
              <a:srgbClr val="35FFEC"/>
            </a:solidFill>
          </a:ln>
          <a:effectLst/>
        </p:spPr>
        <p:style>
          <a:lnRef idx="2">
            <a:schemeClr val="accent1"/>
          </a:lnRef>
          <a:fillRef idx="0">
            <a:schemeClr val="accent1"/>
          </a:fillRef>
          <a:effectRef idx="1">
            <a:schemeClr val="accent1"/>
          </a:effectRef>
          <a:fontRef idx="minor">
            <a:schemeClr val="tx1"/>
          </a:fontRef>
        </p:style>
      </p:cxnSp>
      <p:cxnSp>
        <p:nvCxnSpPr>
          <p:cNvPr id="359" name="Straight Connector 358"/>
          <p:cNvCxnSpPr>
            <a:stCxn id="356" idx="3"/>
          </p:cNvCxnSpPr>
          <p:nvPr userDrawn="1"/>
        </p:nvCxnSpPr>
        <p:spPr>
          <a:xfrm>
            <a:off x="5969707" y="5950033"/>
            <a:ext cx="1118970" cy="529553"/>
          </a:xfrm>
          <a:prstGeom prst="line">
            <a:avLst/>
          </a:prstGeom>
          <a:ln w="3175">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360" name="Straight Connector 359"/>
          <p:cNvCxnSpPr/>
          <p:nvPr userDrawn="1"/>
        </p:nvCxnSpPr>
        <p:spPr>
          <a:xfrm flipV="1">
            <a:off x="7088677" y="5901475"/>
            <a:ext cx="242400" cy="578111"/>
          </a:xfrm>
          <a:prstGeom prst="line">
            <a:avLst/>
          </a:prstGeom>
          <a:ln w="3175">
            <a:solidFill>
              <a:srgbClr val="35FFEC"/>
            </a:solidFill>
          </a:ln>
          <a:effectLst/>
        </p:spPr>
        <p:style>
          <a:lnRef idx="2">
            <a:schemeClr val="accent1"/>
          </a:lnRef>
          <a:fillRef idx="0">
            <a:schemeClr val="accent1"/>
          </a:fillRef>
          <a:effectRef idx="1">
            <a:schemeClr val="accent1"/>
          </a:effectRef>
          <a:fontRef idx="minor">
            <a:schemeClr val="tx1"/>
          </a:fontRef>
        </p:style>
      </p:cxnSp>
      <p:sp>
        <p:nvSpPr>
          <p:cNvPr id="362" name="Can 361"/>
          <p:cNvSpPr/>
          <p:nvPr userDrawn="1"/>
        </p:nvSpPr>
        <p:spPr>
          <a:xfrm>
            <a:off x="8981000" y="6389939"/>
            <a:ext cx="180000" cy="179294"/>
          </a:xfrm>
          <a:prstGeom prst="can">
            <a:avLst/>
          </a:prstGeom>
          <a:solidFill>
            <a:schemeClr val="accent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363" name="Straight Connector 362"/>
          <p:cNvCxnSpPr>
            <a:stCxn id="362" idx="3"/>
          </p:cNvCxnSpPr>
          <p:nvPr userDrawn="1"/>
        </p:nvCxnSpPr>
        <p:spPr>
          <a:xfrm flipH="1" flipV="1">
            <a:off x="7331077" y="5901474"/>
            <a:ext cx="1739923" cy="667759"/>
          </a:xfrm>
          <a:prstGeom prst="line">
            <a:avLst/>
          </a:prstGeom>
          <a:ln w="3175">
            <a:solidFill>
              <a:srgbClr val="00574F"/>
            </a:solidFill>
          </a:ln>
          <a:effectLst/>
        </p:spPr>
        <p:style>
          <a:lnRef idx="2">
            <a:schemeClr val="accent1"/>
          </a:lnRef>
          <a:fillRef idx="0">
            <a:schemeClr val="accent1"/>
          </a:fillRef>
          <a:effectRef idx="1">
            <a:schemeClr val="accent1"/>
          </a:effectRef>
          <a:fontRef idx="minor">
            <a:schemeClr val="tx1"/>
          </a:fontRef>
        </p:style>
      </p:cxnSp>
      <p:sp>
        <p:nvSpPr>
          <p:cNvPr id="364" name="Can 363"/>
          <p:cNvSpPr/>
          <p:nvPr userDrawn="1"/>
        </p:nvSpPr>
        <p:spPr>
          <a:xfrm>
            <a:off x="8787925" y="5466686"/>
            <a:ext cx="180000" cy="179294"/>
          </a:xfrm>
          <a:prstGeom prst="can">
            <a:avLst/>
          </a:prstGeom>
          <a:solidFill>
            <a:schemeClr val="accent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365" name="Straight Connector 364"/>
          <p:cNvCxnSpPr/>
          <p:nvPr userDrawn="1"/>
        </p:nvCxnSpPr>
        <p:spPr>
          <a:xfrm flipH="1">
            <a:off x="7338774" y="5645980"/>
            <a:ext cx="1546848" cy="255495"/>
          </a:xfrm>
          <a:prstGeom prst="line">
            <a:avLst/>
          </a:prstGeom>
          <a:ln w="3175">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368" name="Straight Connector 367"/>
          <p:cNvCxnSpPr>
            <a:stCxn id="356" idx="3"/>
            <a:endCxn id="361" idx="3"/>
          </p:cNvCxnSpPr>
          <p:nvPr userDrawn="1"/>
        </p:nvCxnSpPr>
        <p:spPr>
          <a:xfrm flipV="1">
            <a:off x="5969707" y="5901474"/>
            <a:ext cx="1361370" cy="48559"/>
          </a:xfrm>
          <a:prstGeom prst="line">
            <a:avLst/>
          </a:prstGeom>
          <a:ln w="3175">
            <a:solidFill>
              <a:srgbClr val="35FFEC"/>
            </a:solidFill>
          </a:ln>
          <a:effectLst/>
        </p:spPr>
        <p:style>
          <a:lnRef idx="2">
            <a:schemeClr val="accent1"/>
          </a:lnRef>
          <a:fillRef idx="0">
            <a:schemeClr val="accent1"/>
          </a:fillRef>
          <a:effectRef idx="1">
            <a:schemeClr val="accent1"/>
          </a:effectRef>
          <a:fontRef idx="minor">
            <a:schemeClr val="tx1"/>
          </a:fontRef>
        </p:style>
      </p:cxnSp>
      <p:sp>
        <p:nvSpPr>
          <p:cNvPr id="369" name="Can 368"/>
          <p:cNvSpPr/>
          <p:nvPr userDrawn="1"/>
        </p:nvSpPr>
        <p:spPr>
          <a:xfrm>
            <a:off x="302429" y="5645981"/>
            <a:ext cx="180000" cy="179294"/>
          </a:xfrm>
          <a:prstGeom prst="can">
            <a:avLst/>
          </a:prstGeom>
          <a:solidFill>
            <a:schemeClr val="accent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70" name="Can 369"/>
          <p:cNvSpPr/>
          <p:nvPr userDrawn="1"/>
        </p:nvSpPr>
        <p:spPr>
          <a:xfrm>
            <a:off x="184441" y="6126874"/>
            <a:ext cx="180000" cy="179294"/>
          </a:xfrm>
          <a:prstGeom prst="can">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71" name="Can 370"/>
          <p:cNvSpPr/>
          <p:nvPr userDrawn="1"/>
        </p:nvSpPr>
        <p:spPr>
          <a:xfrm>
            <a:off x="1766088" y="6056955"/>
            <a:ext cx="180000" cy="179294"/>
          </a:xfrm>
          <a:prstGeom prst="can">
            <a:avLst/>
          </a:prstGeom>
          <a:solidFill>
            <a:schemeClr val="accent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74" name="Can 373"/>
          <p:cNvSpPr/>
          <p:nvPr userDrawn="1"/>
        </p:nvSpPr>
        <p:spPr>
          <a:xfrm>
            <a:off x="2309989" y="6284808"/>
            <a:ext cx="180000" cy="179294"/>
          </a:xfrm>
          <a:prstGeom prst="can">
            <a:avLst/>
          </a:prstGeom>
          <a:solidFill>
            <a:schemeClr val="accent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375" name="Straight Connector 374"/>
          <p:cNvCxnSpPr>
            <a:stCxn id="371" idx="3"/>
            <a:endCxn id="374" idx="3"/>
          </p:cNvCxnSpPr>
          <p:nvPr userDrawn="1"/>
        </p:nvCxnSpPr>
        <p:spPr>
          <a:xfrm>
            <a:off x="1856088" y="6236249"/>
            <a:ext cx="543901" cy="227853"/>
          </a:xfrm>
          <a:prstGeom prst="line">
            <a:avLst/>
          </a:prstGeom>
          <a:ln w="3175">
            <a:solidFill>
              <a:srgbClr val="35FFEC"/>
            </a:solidFill>
          </a:ln>
          <a:effectLst/>
        </p:spPr>
        <p:style>
          <a:lnRef idx="2">
            <a:schemeClr val="accent1"/>
          </a:lnRef>
          <a:fillRef idx="0">
            <a:schemeClr val="accent1"/>
          </a:fillRef>
          <a:effectRef idx="1">
            <a:schemeClr val="accent1"/>
          </a:effectRef>
          <a:fontRef idx="minor">
            <a:schemeClr val="tx1"/>
          </a:fontRef>
        </p:style>
      </p:cxnSp>
      <p:sp>
        <p:nvSpPr>
          <p:cNvPr id="379" name="Can 378"/>
          <p:cNvSpPr/>
          <p:nvPr userDrawn="1"/>
        </p:nvSpPr>
        <p:spPr>
          <a:xfrm>
            <a:off x="3671359" y="6236249"/>
            <a:ext cx="180000" cy="179294"/>
          </a:xfrm>
          <a:prstGeom prst="can">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82" name="Can 381"/>
          <p:cNvSpPr/>
          <p:nvPr userDrawn="1"/>
        </p:nvSpPr>
        <p:spPr>
          <a:xfrm>
            <a:off x="5218207" y="5980755"/>
            <a:ext cx="180000" cy="179294"/>
          </a:xfrm>
          <a:prstGeom prst="can">
            <a:avLst/>
          </a:prstGeom>
          <a:solidFill>
            <a:schemeClr val="accent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406" name="Straight Connector 405"/>
          <p:cNvCxnSpPr/>
          <p:nvPr userDrawn="1"/>
        </p:nvCxnSpPr>
        <p:spPr>
          <a:xfrm flipH="1">
            <a:off x="1856089" y="5158377"/>
            <a:ext cx="571501" cy="898578"/>
          </a:xfrm>
          <a:prstGeom prst="line">
            <a:avLst/>
          </a:prstGeom>
          <a:ln w="3175">
            <a:solidFill>
              <a:schemeClr val="accent2">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407" name="Straight Connector 406"/>
          <p:cNvCxnSpPr>
            <a:stCxn id="370" idx="3"/>
          </p:cNvCxnSpPr>
          <p:nvPr userDrawn="1"/>
        </p:nvCxnSpPr>
        <p:spPr>
          <a:xfrm flipV="1">
            <a:off x="274441" y="5158376"/>
            <a:ext cx="2153148" cy="1147792"/>
          </a:xfrm>
          <a:prstGeom prst="line">
            <a:avLst/>
          </a:prstGeom>
          <a:ln w="3175">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412" name="Straight Connector 411"/>
          <p:cNvCxnSpPr>
            <a:endCxn id="413" idx="3"/>
          </p:cNvCxnSpPr>
          <p:nvPr userDrawn="1"/>
        </p:nvCxnSpPr>
        <p:spPr>
          <a:xfrm flipH="1">
            <a:off x="2375728" y="5158376"/>
            <a:ext cx="51862" cy="505785"/>
          </a:xfrm>
          <a:prstGeom prst="line">
            <a:avLst/>
          </a:prstGeom>
          <a:ln w="3175">
            <a:solidFill>
              <a:srgbClr val="35FFEC"/>
            </a:solidFill>
          </a:ln>
          <a:effectLst/>
        </p:spPr>
        <p:style>
          <a:lnRef idx="2">
            <a:schemeClr val="accent1"/>
          </a:lnRef>
          <a:fillRef idx="0">
            <a:schemeClr val="accent1"/>
          </a:fillRef>
          <a:effectRef idx="1">
            <a:schemeClr val="accent1"/>
          </a:effectRef>
          <a:fontRef idx="minor">
            <a:schemeClr val="tx1"/>
          </a:fontRef>
        </p:style>
      </p:cxnSp>
      <p:sp>
        <p:nvSpPr>
          <p:cNvPr id="413" name="Can 412"/>
          <p:cNvSpPr/>
          <p:nvPr userDrawn="1"/>
        </p:nvSpPr>
        <p:spPr>
          <a:xfrm>
            <a:off x="2285728" y="5484867"/>
            <a:ext cx="180000" cy="179294"/>
          </a:xfrm>
          <a:prstGeom prst="can">
            <a:avLst/>
          </a:prstGeom>
          <a:solidFill>
            <a:schemeClr val="accent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415" name="Straight Connector 414"/>
          <p:cNvCxnSpPr>
            <a:stCxn id="416" idx="3"/>
            <a:endCxn id="413" idx="3"/>
          </p:cNvCxnSpPr>
          <p:nvPr userDrawn="1"/>
        </p:nvCxnSpPr>
        <p:spPr>
          <a:xfrm flipH="1" flipV="1">
            <a:off x="2375728" y="5664161"/>
            <a:ext cx="231861" cy="438272"/>
          </a:xfrm>
          <a:prstGeom prst="line">
            <a:avLst/>
          </a:prstGeom>
          <a:ln w="3175">
            <a:solidFill>
              <a:srgbClr val="35FFEC"/>
            </a:solidFill>
          </a:ln>
          <a:effectLst/>
        </p:spPr>
        <p:style>
          <a:lnRef idx="2">
            <a:schemeClr val="accent1"/>
          </a:lnRef>
          <a:fillRef idx="0">
            <a:schemeClr val="accent1"/>
          </a:fillRef>
          <a:effectRef idx="1">
            <a:schemeClr val="accent1"/>
          </a:effectRef>
          <a:fontRef idx="minor">
            <a:schemeClr val="tx1"/>
          </a:fontRef>
        </p:style>
      </p:cxnSp>
      <p:sp>
        <p:nvSpPr>
          <p:cNvPr id="423" name="Can 422"/>
          <p:cNvSpPr/>
          <p:nvPr userDrawn="1"/>
        </p:nvSpPr>
        <p:spPr>
          <a:xfrm>
            <a:off x="730271" y="6210645"/>
            <a:ext cx="180000" cy="179294"/>
          </a:xfrm>
          <a:prstGeom prst="can">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424" name="Straight Connector 423"/>
          <p:cNvCxnSpPr>
            <a:stCxn id="374" idx="3"/>
            <a:endCxn id="423" idx="3"/>
          </p:cNvCxnSpPr>
          <p:nvPr userDrawn="1"/>
        </p:nvCxnSpPr>
        <p:spPr>
          <a:xfrm flipH="1" flipV="1">
            <a:off x="820271" y="6389939"/>
            <a:ext cx="1579718" cy="74163"/>
          </a:xfrm>
          <a:prstGeom prst="line">
            <a:avLst/>
          </a:prstGeom>
          <a:ln w="3175">
            <a:solidFill>
              <a:srgbClr val="35FFEC"/>
            </a:solidFill>
          </a:ln>
          <a:effectLst/>
        </p:spPr>
        <p:style>
          <a:lnRef idx="2">
            <a:schemeClr val="accent1"/>
          </a:lnRef>
          <a:fillRef idx="0">
            <a:schemeClr val="accent1"/>
          </a:fillRef>
          <a:effectRef idx="1">
            <a:schemeClr val="accent1"/>
          </a:effectRef>
          <a:fontRef idx="minor">
            <a:schemeClr val="tx1"/>
          </a:fontRef>
        </p:style>
      </p:cxnSp>
      <p:cxnSp>
        <p:nvCxnSpPr>
          <p:cNvPr id="475" name="Straight Connector 474"/>
          <p:cNvCxnSpPr/>
          <p:nvPr userDrawn="1"/>
        </p:nvCxnSpPr>
        <p:spPr>
          <a:xfrm flipH="1" flipV="1">
            <a:off x="3403195" y="5465782"/>
            <a:ext cx="143364" cy="222148"/>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509" name="Can 508"/>
          <p:cNvSpPr/>
          <p:nvPr userDrawn="1"/>
        </p:nvSpPr>
        <p:spPr>
          <a:xfrm>
            <a:off x="6059707" y="5418987"/>
            <a:ext cx="180000" cy="179294"/>
          </a:xfrm>
          <a:prstGeom prst="can">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13" name="Can 512"/>
          <p:cNvSpPr/>
          <p:nvPr userDrawn="1"/>
        </p:nvSpPr>
        <p:spPr>
          <a:xfrm>
            <a:off x="6340537" y="5598281"/>
            <a:ext cx="180000" cy="179294"/>
          </a:xfrm>
          <a:prstGeom prst="can">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16" name="Can 515"/>
          <p:cNvSpPr/>
          <p:nvPr userDrawn="1"/>
        </p:nvSpPr>
        <p:spPr>
          <a:xfrm>
            <a:off x="6674618" y="5659579"/>
            <a:ext cx="180000" cy="179294"/>
          </a:xfrm>
          <a:prstGeom prst="can">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20" name="Can 519"/>
          <p:cNvSpPr/>
          <p:nvPr userDrawn="1"/>
        </p:nvSpPr>
        <p:spPr>
          <a:xfrm>
            <a:off x="6998677" y="5651795"/>
            <a:ext cx="180000" cy="179294"/>
          </a:xfrm>
          <a:prstGeom prst="can">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23" name="Can 522"/>
          <p:cNvSpPr/>
          <p:nvPr userDrawn="1"/>
        </p:nvSpPr>
        <p:spPr>
          <a:xfrm>
            <a:off x="7379142" y="5411284"/>
            <a:ext cx="180000" cy="179294"/>
          </a:xfrm>
          <a:prstGeom prst="can">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42" name="Can 541"/>
          <p:cNvSpPr/>
          <p:nvPr userDrawn="1"/>
        </p:nvSpPr>
        <p:spPr>
          <a:xfrm>
            <a:off x="608972" y="4451534"/>
            <a:ext cx="180000" cy="179294"/>
          </a:xfrm>
          <a:prstGeom prst="can">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44" name="Can 543"/>
          <p:cNvSpPr/>
          <p:nvPr userDrawn="1"/>
        </p:nvSpPr>
        <p:spPr>
          <a:xfrm>
            <a:off x="764718" y="4712144"/>
            <a:ext cx="180000" cy="179294"/>
          </a:xfrm>
          <a:prstGeom prst="can">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46" name="Can 545"/>
          <p:cNvSpPr/>
          <p:nvPr userDrawn="1"/>
        </p:nvSpPr>
        <p:spPr>
          <a:xfrm>
            <a:off x="1045548" y="4891438"/>
            <a:ext cx="180000" cy="179294"/>
          </a:xfrm>
          <a:prstGeom prst="can">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48" name="Can 547"/>
          <p:cNvSpPr/>
          <p:nvPr userDrawn="1"/>
        </p:nvSpPr>
        <p:spPr>
          <a:xfrm>
            <a:off x="1379629" y="4952736"/>
            <a:ext cx="180000" cy="179294"/>
          </a:xfrm>
          <a:prstGeom prst="can">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562" name="Straight Connector 561"/>
          <p:cNvCxnSpPr>
            <a:stCxn id="561" idx="3"/>
            <a:endCxn id="361" idx="3"/>
          </p:cNvCxnSpPr>
          <p:nvPr userDrawn="1"/>
        </p:nvCxnSpPr>
        <p:spPr>
          <a:xfrm flipH="1" flipV="1">
            <a:off x="7331077" y="5901474"/>
            <a:ext cx="466713" cy="466597"/>
          </a:xfrm>
          <a:prstGeom prst="line">
            <a:avLst/>
          </a:prstGeom>
          <a:ln w="3175">
            <a:solidFill>
              <a:srgbClr val="00574F"/>
            </a:solidFill>
          </a:ln>
          <a:effectLst/>
        </p:spPr>
        <p:style>
          <a:lnRef idx="2">
            <a:schemeClr val="accent1"/>
          </a:lnRef>
          <a:fillRef idx="0">
            <a:schemeClr val="accent1"/>
          </a:fillRef>
          <a:effectRef idx="1">
            <a:schemeClr val="accent1"/>
          </a:effectRef>
          <a:fontRef idx="minor">
            <a:schemeClr val="tx1"/>
          </a:fontRef>
        </p:style>
      </p:cxnSp>
      <p:sp>
        <p:nvSpPr>
          <p:cNvPr id="234" name="Can 233"/>
          <p:cNvSpPr/>
          <p:nvPr userDrawn="1"/>
        </p:nvSpPr>
        <p:spPr>
          <a:xfrm>
            <a:off x="305257" y="6184977"/>
            <a:ext cx="180000" cy="179294"/>
          </a:xfrm>
          <a:prstGeom prst="can">
            <a:avLst/>
          </a:prstGeom>
          <a:solidFill>
            <a:schemeClr val="accent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236" name="Straight Connector 235"/>
          <p:cNvCxnSpPr>
            <a:stCxn id="234" idx="3"/>
          </p:cNvCxnSpPr>
          <p:nvPr userDrawn="1"/>
        </p:nvCxnSpPr>
        <p:spPr>
          <a:xfrm>
            <a:off x="395257" y="6364271"/>
            <a:ext cx="543901" cy="227854"/>
          </a:xfrm>
          <a:prstGeom prst="line">
            <a:avLst/>
          </a:prstGeom>
          <a:ln w="3175">
            <a:solidFill>
              <a:srgbClr val="BCFFF9"/>
            </a:solidFill>
          </a:ln>
          <a:effectLst/>
        </p:spPr>
        <p:style>
          <a:lnRef idx="2">
            <a:schemeClr val="accent1"/>
          </a:lnRef>
          <a:fillRef idx="0">
            <a:schemeClr val="accent1"/>
          </a:fillRef>
          <a:effectRef idx="1">
            <a:schemeClr val="accent1"/>
          </a:effectRef>
          <a:fontRef idx="minor">
            <a:schemeClr val="tx1"/>
          </a:fontRef>
        </p:style>
      </p:cxnSp>
      <p:sp>
        <p:nvSpPr>
          <p:cNvPr id="239" name="Can 238"/>
          <p:cNvSpPr/>
          <p:nvPr userDrawn="1"/>
        </p:nvSpPr>
        <p:spPr>
          <a:xfrm>
            <a:off x="2210528" y="6364271"/>
            <a:ext cx="180000" cy="179294"/>
          </a:xfrm>
          <a:prstGeom prst="can">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40" name="Can 239"/>
          <p:cNvSpPr/>
          <p:nvPr userDrawn="1"/>
        </p:nvSpPr>
        <p:spPr>
          <a:xfrm>
            <a:off x="1852364" y="5414510"/>
            <a:ext cx="180000" cy="179294"/>
          </a:xfrm>
          <a:prstGeom prst="can">
            <a:avLst/>
          </a:prstGeom>
          <a:solidFill>
            <a:schemeClr val="accent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57" name="Can 256"/>
          <p:cNvSpPr/>
          <p:nvPr userDrawn="1"/>
        </p:nvSpPr>
        <p:spPr>
          <a:xfrm>
            <a:off x="1793688" y="6232418"/>
            <a:ext cx="180000" cy="179294"/>
          </a:xfrm>
          <a:prstGeom prst="can">
            <a:avLst/>
          </a:prstGeom>
          <a:solidFill>
            <a:schemeClr val="accent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44" name="Can 343"/>
          <p:cNvSpPr/>
          <p:nvPr userDrawn="1"/>
        </p:nvSpPr>
        <p:spPr>
          <a:xfrm>
            <a:off x="5438882" y="5598282"/>
            <a:ext cx="180000" cy="179294"/>
          </a:xfrm>
          <a:prstGeom prst="can">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416" name="Can 415"/>
          <p:cNvSpPr/>
          <p:nvPr userDrawn="1"/>
        </p:nvSpPr>
        <p:spPr>
          <a:xfrm>
            <a:off x="2517589" y="5923139"/>
            <a:ext cx="180000" cy="179294"/>
          </a:xfrm>
          <a:prstGeom prst="can">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90" name="Can 289"/>
          <p:cNvSpPr/>
          <p:nvPr userDrawn="1"/>
        </p:nvSpPr>
        <p:spPr>
          <a:xfrm>
            <a:off x="94441" y="4576781"/>
            <a:ext cx="180000" cy="179294"/>
          </a:xfrm>
          <a:prstGeom prst="can">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34" name="Can 333"/>
          <p:cNvSpPr/>
          <p:nvPr userDrawn="1"/>
        </p:nvSpPr>
        <p:spPr>
          <a:xfrm>
            <a:off x="3456559" y="5508634"/>
            <a:ext cx="180000" cy="179294"/>
          </a:xfrm>
          <a:prstGeom prst="can">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56" name="Can 355"/>
          <p:cNvSpPr/>
          <p:nvPr userDrawn="1"/>
        </p:nvSpPr>
        <p:spPr>
          <a:xfrm>
            <a:off x="5879707" y="5770739"/>
            <a:ext cx="180000" cy="179294"/>
          </a:xfrm>
          <a:prstGeom prst="can">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58" name="Can 357"/>
          <p:cNvSpPr/>
          <p:nvPr userDrawn="1"/>
        </p:nvSpPr>
        <p:spPr>
          <a:xfrm>
            <a:off x="6998677" y="6300291"/>
            <a:ext cx="180000" cy="179294"/>
          </a:xfrm>
          <a:prstGeom prst="can">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61" name="Can 360"/>
          <p:cNvSpPr/>
          <p:nvPr userDrawn="1"/>
        </p:nvSpPr>
        <p:spPr>
          <a:xfrm>
            <a:off x="7241077" y="5722180"/>
            <a:ext cx="180000" cy="179294"/>
          </a:xfrm>
          <a:prstGeom prst="can">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50" name="Can 549"/>
          <p:cNvSpPr/>
          <p:nvPr userDrawn="1"/>
        </p:nvSpPr>
        <p:spPr>
          <a:xfrm>
            <a:off x="1703688" y="4944952"/>
            <a:ext cx="180000" cy="179294"/>
          </a:xfrm>
          <a:prstGeom prst="can">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61" name="Can 560"/>
          <p:cNvSpPr/>
          <p:nvPr userDrawn="1"/>
        </p:nvSpPr>
        <p:spPr>
          <a:xfrm>
            <a:off x="7707790" y="6188777"/>
            <a:ext cx="180000" cy="179294"/>
          </a:xfrm>
          <a:prstGeom prst="can">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grpSp>
        <p:nvGrpSpPr>
          <p:cNvPr id="316" name="Group 315"/>
          <p:cNvGrpSpPr/>
          <p:nvPr userDrawn="1"/>
        </p:nvGrpSpPr>
        <p:grpSpPr>
          <a:xfrm>
            <a:off x="-3084" y="-30574"/>
            <a:ext cx="9164084" cy="6888574"/>
            <a:chOff x="-3084" y="-30574"/>
            <a:chExt cx="9164084" cy="6888574"/>
          </a:xfrm>
        </p:grpSpPr>
        <p:sp>
          <p:nvSpPr>
            <p:cNvPr id="319" name="Rectangle 318"/>
            <p:cNvSpPr/>
            <p:nvPr userDrawn="1"/>
          </p:nvSpPr>
          <p:spPr>
            <a:xfrm>
              <a:off x="1590" y="6120000"/>
              <a:ext cx="9159410" cy="73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latin typeface="Franklin Gothic Book"/>
              </a:endParaRPr>
            </a:p>
          </p:txBody>
        </p:sp>
        <p:sp>
          <p:nvSpPr>
            <p:cNvPr id="320" name="Rectangle 319"/>
            <p:cNvSpPr/>
            <p:nvPr userDrawn="1"/>
          </p:nvSpPr>
          <p:spPr>
            <a:xfrm>
              <a:off x="-3084" y="-30574"/>
              <a:ext cx="9164083" cy="579057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latin typeface="Franklin Gothic Book"/>
              </a:endParaRPr>
            </a:p>
          </p:txBody>
        </p:sp>
      </p:grpSp>
      <p:sp>
        <p:nvSpPr>
          <p:cNvPr id="321" name="Text Placeholder 6" descr="First level - paragraph text&#10;Second level - bullet 1&#10;Third level - bullet 2&#10;&#10;No more than 100 words per slide" title="Main text copy"/>
          <p:cNvSpPr>
            <a:spLocks noGrp="1"/>
          </p:cNvSpPr>
          <p:nvPr>
            <p:ph type="body" sz="quarter" idx="13"/>
          </p:nvPr>
        </p:nvSpPr>
        <p:spPr>
          <a:xfrm>
            <a:off x="720000" y="2160589"/>
            <a:ext cx="3600000" cy="3239411"/>
          </a:xfrm>
          <a:prstGeom prst="rect">
            <a:avLst/>
          </a:prstGeom>
        </p:spPr>
        <p:txBody>
          <a:bodyPr lIns="0" tIns="0" rIns="0" bIns="0">
            <a:no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pic>
        <p:nvPicPr>
          <p:cNvPr id="322" name="Picture 321"/>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399487" y="210357"/>
            <a:ext cx="1430017" cy="724560"/>
          </a:xfrm>
          <a:prstGeom prst="rect">
            <a:avLst/>
          </a:prstGeom>
        </p:spPr>
      </p:pic>
      <p:sp>
        <p:nvSpPr>
          <p:cNvPr id="323" name="Text Placeholder 6" descr="First level - paragraph text&#10;Second level - bullet 1&#10;Third level - bullet 2&#10;&#10;No more than 100 words per slide" title="Main text copy"/>
          <p:cNvSpPr>
            <a:spLocks noGrp="1"/>
          </p:cNvSpPr>
          <p:nvPr>
            <p:ph type="body" sz="quarter" idx="14"/>
          </p:nvPr>
        </p:nvSpPr>
        <p:spPr>
          <a:xfrm>
            <a:off x="4680000" y="2160589"/>
            <a:ext cx="3600000" cy="3239411"/>
          </a:xfrm>
          <a:prstGeom prst="rect">
            <a:avLst/>
          </a:prstGeom>
        </p:spPr>
        <p:txBody>
          <a:bodyPr lIns="0" tIns="0" rIns="0" bIns="0">
            <a:no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324" name="Title 1"/>
          <p:cNvSpPr>
            <a:spLocks noGrp="1"/>
          </p:cNvSpPr>
          <p:nvPr>
            <p:ph type="title"/>
          </p:nvPr>
        </p:nvSpPr>
        <p:spPr>
          <a:xfrm>
            <a:off x="719134" y="0"/>
            <a:ext cx="6291266" cy="1079499"/>
          </a:xfrm>
        </p:spPr>
        <p:txBody>
          <a:bodyPr/>
          <a:lstStyle/>
          <a:p>
            <a:r>
              <a:rPr lang="en-GB" dirty="0" smtClean="0"/>
              <a:t>Click to edit Master title style</a:t>
            </a:r>
            <a:endParaRPr lang="en-US" dirty="0"/>
          </a:p>
        </p:txBody>
      </p:sp>
      <p:cxnSp>
        <p:nvCxnSpPr>
          <p:cNvPr id="325" name="Straight Connector 324"/>
          <p:cNvCxnSpPr/>
          <p:nvPr userDrawn="1"/>
        </p:nvCxnSpPr>
        <p:spPr bwMode="auto">
          <a:xfrm>
            <a:off x="-3083" y="1079500"/>
            <a:ext cx="9144000" cy="0"/>
          </a:xfrm>
          <a:prstGeom prst="line">
            <a:avLst/>
          </a:prstGeom>
          <a:ln w="31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9464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90"/>
                                        </p:tgtEl>
                                        <p:attrNameLst>
                                          <p:attrName>style.visibility</p:attrName>
                                        </p:attrNameLst>
                                      </p:cBhvr>
                                      <p:to>
                                        <p:strVal val="visible"/>
                                      </p:to>
                                    </p:set>
                                    <p:animEffect transition="in" filter="wipe(left)">
                                      <p:cBhvr>
                                        <p:cTn id="7" dur="500"/>
                                        <p:tgtEl>
                                          <p:spTgt spid="290"/>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09"/>
                                        </p:tgtEl>
                                        <p:attrNameLst>
                                          <p:attrName>style.visibility</p:attrName>
                                        </p:attrNameLst>
                                      </p:cBhvr>
                                      <p:to>
                                        <p:strVal val="visible"/>
                                      </p:to>
                                    </p:set>
                                    <p:animEffect transition="in" filter="wipe(left)">
                                      <p:cBhvr>
                                        <p:cTn id="11" dur="500"/>
                                        <p:tgtEl>
                                          <p:spTgt spid="30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04"/>
                                        </p:tgtEl>
                                        <p:attrNameLst>
                                          <p:attrName>style.visibility</p:attrName>
                                        </p:attrNameLst>
                                      </p:cBhvr>
                                      <p:to>
                                        <p:strVal val="visible"/>
                                      </p:to>
                                    </p:set>
                                    <p:animEffect transition="in" filter="wipe(left)">
                                      <p:cBhvr>
                                        <p:cTn id="15" dur="500"/>
                                        <p:tgtEl>
                                          <p:spTgt spid="304"/>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314"/>
                                        </p:tgtEl>
                                        <p:attrNameLst>
                                          <p:attrName>style.visibility</p:attrName>
                                        </p:attrNameLst>
                                      </p:cBhvr>
                                      <p:to>
                                        <p:strVal val="visible"/>
                                      </p:to>
                                    </p:set>
                                    <p:animEffect transition="in" filter="wipe(left)">
                                      <p:cBhvr>
                                        <p:cTn id="19" dur="500"/>
                                        <p:tgtEl>
                                          <p:spTgt spid="314"/>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335"/>
                                        </p:tgtEl>
                                        <p:attrNameLst>
                                          <p:attrName>style.visibility</p:attrName>
                                        </p:attrNameLst>
                                      </p:cBhvr>
                                      <p:to>
                                        <p:strVal val="visible"/>
                                      </p:to>
                                    </p:set>
                                    <p:animEffect transition="in" filter="wipe(left)">
                                      <p:cBhvr>
                                        <p:cTn id="23" dur="500"/>
                                        <p:tgtEl>
                                          <p:spTgt spid="335"/>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334"/>
                                        </p:tgtEl>
                                        <p:attrNameLst>
                                          <p:attrName>style.visibility</p:attrName>
                                        </p:attrNameLst>
                                      </p:cBhvr>
                                      <p:to>
                                        <p:strVal val="visible"/>
                                      </p:to>
                                    </p:set>
                                    <p:animEffect transition="in" filter="wipe(left)">
                                      <p:cBhvr>
                                        <p:cTn id="27" dur="500"/>
                                        <p:tgtEl>
                                          <p:spTgt spid="334"/>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337"/>
                                        </p:tgtEl>
                                        <p:attrNameLst>
                                          <p:attrName>style.visibility</p:attrName>
                                        </p:attrNameLst>
                                      </p:cBhvr>
                                      <p:to>
                                        <p:strVal val="visible"/>
                                      </p:to>
                                    </p:set>
                                    <p:animEffect transition="in" filter="wipe(left)">
                                      <p:cBhvr>
                                        <p:cTn id="31" dur="500"/>
                                        <p:tgtEl>
                                          <p:spTgt spid="337"/>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345"/>
                                        </p:tgtEl>
                                        <p:attrNameLst>
                                          <p:attrName>style.visibility</p:attrName>
                                        </p:attrNameLst>
                                      </p:cBhvr>
                                      <p:to>
                                        <p:strVal val="visible"/>
                                      </p:to>
                                    </p:set>
                                    <p:animEffect transition="in" filter="wipe(left)">
                                      <p:cBhvr>
                                        <p:cTn id="35" dur="500"/>
                                        <p:tgtEl>
                                          <p:spTgt spid="345"/>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344"/>
                                        </p:tgtEl>
                                        <p:attrNameLst>
                                          <p:attrName>style.visibility</p:attrName>
                                        </p:attrNameLst>
                                      </p:cBhvr>
                                      <p:to>
                                        <p:strVal val="visible"/>
                                      </p:to>
                                    </p:set>
                                    <p:animEffect transition="in" filter="wipe(left)">
                                      <p:cBhvr>
                                        <p:cTn id="39" dur="500"/>
                                        <p:tgtEl>
                                          <p:spTgt spid="344"/>
                                        </p:tgtEl>
                                      </p:cBhvr>
                                    </p:animEffect>
                                  </p:childTnLst>
                                </p:cTn>
                              </p:par>
                            </p:childTnLst>
                          </p:cTn>
                        </p:par>
                        <p:par>
                          <p:cTn id="40" fill="hold">
                            <p:stCondLst>
                              <p:cond delay="4500"/>
                            </p:stCondLst>
                            <p:childTnLst>
                              <p:par>
                                <p:cTn id="41" presetID="22" presetClass="entr" presetSubtype="8" fill="hold" nodeType="afterEffect">
                                  <p:stCondLst>
                                    <p:cond delay="0"/>
                                  </p:stCondLst>
                                  <p:childTnLst>
                                    <p:set>
                                      <p:cBhvr>
                                        <p:cTn id="42" dur="1" fill="hold">
                                          <p:stCondLst>
                                            <p:cond delay="0"/>
                                          </p:stCondLst>
                                        </p:cTn>
                                        <p:tgtEl>
                                          <p:spTgt spid="354"/>
                                        </p:tgtEl>
                                        <p:attrNameLst>
                                          <p:attrName>style.visibility</p:attrName>
                                        </p:attrNameLst>
                                      </p:cBhvr>
                                      <p:to>
                                        <p:strVal val="visible"/>
                                      </p:to>
                                    </p:set>
                                    <p:animEffect transition="in" filter="wipe(left)">
                                      <p:cBhvr>
                                        <p:cTn id="43" dur="500"/>
                                        <p:tgtEl>
                                          <p:spTgt spid="354"/>
                                        </p:tgtEl>
                                      </p:cBhvr>
                                    </p:animEffect>
                                  </p:childTnLst>
                                </p:cTn>
                              </p:par>
                            </p:childTnLst>
                          </p:cTn>
                        </p:par>
                        <p:par>
                          <p:cTn id="44" fill="hold">
                            <p:stCondLst>
                              <p:cond delay="5000"/>
                            </p:stCondLst>
                            <p:childTnLst>
                              <p:par>
                                <p:cTn id="45" presetID="22" presetClass="entr" presetSubtype="8" fill="hold" nodeType="afterEffect">
                                  <p:stCondLst>
                                    <p:cond delay="0"/>
                                  </p:stCondLst>
                                  <p:childTnLst>
                                    <p:set>
                                      <p:cBhvr>
                                        <p:cTn id="46" dur="1" fill="hold">
                                          <p:stCondLst>
                                            <p:cond delay="0"/>
                                          </p:stCondLst>
                                        </p:cTn>
                                        <p:tgtEl>
                                          <p:spTgt spid="355"/>
                                        </p:tgtEl>
                                        <p:attrNameLst>
                                          <p:attrName>style.visibility</p:attrName>
                                        </p:attrNameLst>
                                      </p:cBhvr>
                                      <p:to>
                                        <p:strVal val="visible"/>
                                      </p:to>
                                    </p:set>
                                    <p:animEffect transition="in" filter="wipe(left)">
                                      <p:cBhvr>
                                        <p:cTn id="47" dur="500"/>
                                        <p:tgtEl>
                                          <p:spTgt spid="355"/>
                                        </p:tgtEl>
                                      </p:cBhvr>
                                    </p:animEffect>
                                  </p:childTnLst>
                                </p:cTn>
                              </p:par>
                            </p:childTnLst>
                          </p:cTn>
                        </p:par>
                        <p:par>
                          <p:cTn id="48" fill="hold">
                            <p:stCondLst>
                              <p:cond delay="5500"/>
                            </p:stCondLst>
                            <p:childTnLst>
                              <p:par>
                                <p:cTn id="49" presetID="22" presetClass="entr" presetSubtype="8" fill="hold" nodeType="afterEffect">
                                  <p:stCondLst>
                                    <p:cond delay="0"/>
                                  </p:stCondLst>
                                  <p:childTnLst>
                                    <p:set>
                                      <p:cBhvr>
                                        <p:cTn id="50" dur="1" fill="hold">
                                          <p:stCondLst>
                                            <p:cond delay="0"/>
                                          </p:stCondLst>
                                        </p:cTn>
                                        <p:tgtEl>
                                          <p:spTgt spid="357"/>
                                        </p:tgtEl>
                                        <p:attrNameLst>
                                          <p:attrName>style.visibility</p:attrName>
                                        </p:attrNameLst>
                                      </p:cBhvr>
                                      <p:to>
                                        <p:strVal val="visible"/>
                                      </p:to>
                                    </p:set>
                                    <p:animEffect transition="in" filter="wipe(left)">
                                      <p:cBhvr>
                                        <p:cTn id="51" dur="500"/>
                                        <p:tgtEl>
                                          <p:spTgt spid="357"/>
                                        </p:tgtEl>
                                      </p:cBhvr>
                                    </p:animEffect>
                                  </p:childTnLst>
                                </p:cTn>
                              </p:par>
                            </p:childTnLst>
                          </p:cTn>
                        </p:par>
                        <p:par>
                          <p:cTn id="52" fill="hold">
                            <p:stCondLst>
                              <p:cond delay="6000"/>
                            </p:stCondLst>
                            <p:childTnLst>
                              <p:par>
                                <p:cTn id="53" presetID="22" presetClass="entr" presetSubtype="8" fill="hold" grpId="0" nodeType="afterEffect">
                                  <p:stCondLst>
                                    <p:cond delay="0"/>
                                  </p:stCondLst>
                                  <p:childTnLst>
                                    <p:set>
                                      <p:cBhvr>
                                        <p:cTn id="54" dur="1" fill="hold">
                                          <p:stCondLst>
                                            <p:cond delay="0"/>
                                          </p:stCondLst>
                                        </p:cTn>
                                        <p:tgtEl>
                                          <p:spTgt spid="356"/>
                                        </p:tgtEl>
                                        <p:attrNameLst>
                                          <p:attrName>style.visibility</p:attrName>
                                        </p:attrNameLst>
                                      </p:cBhvr>
                                      <p:to>
                                        <p:strVal val="visible"/>
                                      </p:to>
                                    </p:set>
                                    <p:animEffect transition="in" filter="wipe(left)">
                                      <p:cBhvr>
                                        <p:cTn id="55" dur="500"/>
                                        <p:tgtEl>
                                          <p:spTgt spid="356"/>
                                        </p:tgtEl>
                                      </p:cBhvr>
                                    </p:animEffect>
                                  </p:childTnLst>
                                </p:cTn>
                              </p:par>
                            </p:childTnLst>
                          </p:cTn>
                        </p:par>
                        <p:par>
                          <p:cTn id="56" fill="hold">
                            <p:stCondLst>
                              <p:cond delay="6500"/>
                            </p:stCondLst>
                            <p:childTnLst>
                              <p:par>
                                <p:cTn id="57" presetID="22" presetClass="entr" presetSubtype="8" fill="hold" nodeType="afterEffect">
                                  <p:stCondLst>
                                    <p:cond delay="0"/>
                                  </p:stCondLst>
                                  <p:childTnLst>
                                    <p:set>
                                      <p:cBhvr>
                                        <p:cTn id="58" dur="1" fill="hold">
                                          <p:stCondLst>
                                            <p:cond delay="0"/>
                                          </p:stCondLst>
                                        </p:cTn>
                                        <p:tgtEl>
                                          <p:spTgt spid="359"/>
                                        </p:tgtEl>
                                        <p:attrNameLst>
                                          <p:attrName>style.visibility</p:attrName>
                                        </p:attrNameLst>
                                      </p:cBhvr>
                                      <p:to>
                                        <p:strVal val="visible"/>
                                      </p:to>
                                    </p:set>
                                    <p:animEffect transition="in" filter="wipe(left)">
                                      <p:cBhvr>
                                        <p:cTn id="59" dur="500"/>
                                        <p:tgtEl>
                                          <p:spTgt spid="359"/>
                                        </p:tgtEl>
                                      </p:cBhvr>
                                    </p:animEffect>
                                  </p:childTnLst>
                                </p:cTn>
                              </p:par>
                            </p:childTnLst>
                          </p:cTn>
                        </p:par>
                        <p:par>
                          <p:cTn id="60" fill="hold">
                            <p:stCondLst>
                              <p:cond delay="7000"/>
                            </p:stCondLst>
                            <p:childTnLst>
                              <p:par>
                                <p:cTn id="61" presetID="22" presetClass="entr" presetSubtype="8" fill="hold" grpId="0" nodeType="afterEffect">
                                  <p:stCondLst>
                                    <p:cond delay="0"/>
                                  </p:stCondLst>
                                  <p:childTnLst>
                                    <p:set>
                                      <p:cBhvr>
                                        <p:cTn id="62" dur="1" fill="hold">
                                          <p:stCondLst>
                                            <p:cond delay="0"/>
                                          </p:stCondLst>
                                        </p:cTn>
                                        <p:tgtEl>
                                          <p:spTgt spid="358"/>
                                        </p:tgtEl>
                                        <p:attrNameLst>
                                          <p:attrName>style.visibility</p:attrName>
                                        </p:attrNameLst>
                                      </p:cBhvr>
                                      <p:to>
                                        <p:strVal val="visible"/>
                                      </p:to>
                                    </p:set>
                                    <p:animEffect transition="in" filter="wipe(left)">
                                      <p:cBhvr>
                                        <p:cTn id="63" dur="500"/>
                                        <p:tgtEl>
                                          <p:spTgt spid="358"/>
                                        </p:tgtEl>
                                      </p:cBhvr>
                                    </p:animEffect>
                                  </p:childTnLst>
                                </p:cTn>
                              </p:par>
                            </p:childTnLst>
                          </p:cTn>
                        </p:par>
                        <p:par>
                          <p:cTn id="64" fill="hold">
                            <p:stCondLst>
                              <p:cond delay="7500"/>
                            </p:stCondLst>
                            <p:childTnLst>
                              <p:par>
                                <p:cTn id="65" presetID="22" presetClass="entr" presetSubtype="8" fill="hold" nodeType="afterEffect">
                                  <p:stCondLst>
                                    <p:cond delay="0"/>
                                  </p:stCondLst>
                                  <p:childTnLst>
                                    <p:set>
                                      <p:cBhvr>
                                        <p:cTn id="66" dur="1" fill="hold">
                                          <p:stCondLst>
                                            <p:cond delay="0"/>
                                          </p:stCondLst>
                                        </p:cTn>
                                        <p:tgtEl>
                                          <p:spTgt spid="360"/>
                                        </p:tgtEl>
                                        <p:attrNameLst>
                                          <p:attrName>style.visibility</p:attrName>
                                        </p:attrNameLst>
                                      </p:cBhvr>
                                      <p:to>
                                        <p:strVal val="visible"/>
                                      </p:to>
                                    </p:set>
                                    <p:animEffect transition="in" filter="wipe(left)">
                                      <p:cBhvr>
                                        <p:cTn id="67" dur="500"/>
                                        <p:tgtEl>
                                          <p:spTgt spid="360"/>
                                        </p:tgtEl>
                                      </p:cBhvr>
                                    </p:animEffect>
                                  </p:childTnLst>
                                </p:cTn>
                              </p:par>
                            </p:childTnLst>
                          </p:cTn>
                        </p:par>
                        <p:par>
                          <p:cTn id="68" fill="hold">
                            <p:stCondLst>
                              <p:cond delay="8000"/>
                            </p:stCondLst>
                            <p:childTnLst>
                              <p:par>
                                <p:cTn id="69" presetID="22" presetClass="entr" presetSubtype="8" fill="hold" grpId="0" nodeType="afterEffect">
                                  <p:stCondLst>
                                    <p:cond delay="0"/>
                                  </p:stCondLst>
                                  <p:childTnLst>
                                    <p:set>
                                      <p:cBhvr>
                                        <p:cTn id="70" dur="1" fill="hold">
                                          <p:stCondLst>
                                            <p:cond delay="0"/>
                                          </p:stCondLst>
                                        </p:cTn>
                                        <p:tgtEl>
                                          <p:spTgt spid="361"/>
                                        </p:tgtEl>
                                        <p:attrNameLst>
                                          <p:attrName>style.visibility</p:attrName>
                                        </p:attrNameLst>
                                      </p:cBhvr>
                                      <p:to>
                                        <p:strVal val="visible"/>
                                      </p:to>
                                    </p:set>
                                    <p:animEffect transition="in" filter="wipe(left)">
                                      <p:cBhvr>
                                        <p:cTn id="71" dur="500"/>
                                        <p:tgtEl>
                                          <p:spTgt spid="361"/>
                                        </p:tgtEl>
                                      </p:cBhvr>
                                    </p:animEffect>
                                  </p:childTnLst>
                                </p:cTn>
                              </p:par>
                            </p:childTnLst>
                          </p:cTn>
                        </p:par>
                        <p:par>
                          <p:cTn id="72" fill="hold">
                            <p:stCondLst>
                              <p:cond delay="8500"/>
                            </p:stCondLst>
                            <p:childTnLst>
                              <p:par>
                                <p:cTn id="73" presetID="22" presetClass="entr" presetSubtype="8" fill="hold" nodeType="afterEffect">
                                  <p:stCondLst>
                                    <p:cond delay="0"/>
                                  </p:stCondLst>
                                  <p:childTnLst>
                                    <p:set>
                                      <p:cBhvr>
                                        <p:cTn id="74" dur="1" fill="hold">
                                          <p:stCondLst>
                                            <p:cond delay="0"/>
                                          </p:stCondLst>
                                        </p:cTn>
                                        <p:tgtEl>
                                          <p:spTgt spid="363"/>
                                        </p:tgtEl>
                                        <p:attrNameLst>
                                          <p:attrName>style.visibility</p:attrName>
                                        </p:attrNameLst>
                                      </p:cBhvr>
                                      <p:to>
                                        <p:strVal val="visible"/>
                                      </p:to>
                                    </p:set>
                                    <p:animEffect transition="in" filter="wipe(left)">
                                      <p:cBhvr>
                                        <p:cTn id="75" dur="500"/>
                                        <p:tgtEl>
                                          <p:spTgt spid="363"/>
                                        </p:tgtEl>
                                      </p:cBhvr>
                                    </p:animEffect>
                                  </p:childTnLst>
                                </p:cTn>
                              </p:par>
                            </p:childTnLst>
                          </p:cTn>
                        </p:par>
                        <p:par>
                          <p:cTn id="76" fill="hold">
                            <p:stCondLst>
                              <p:cond delay="9000"/>
                            </p:stCondLst>
                            <p:childTnLst>
                              <p:par>
                                <p:cTn id="77" presetID="22" presetClass="entr" presetSubtype="8" fill="hold" grpId="0" nodeType="afterEffect">
                                  <p:stCondLst>
                                    <p:cond delay="0"/>
                                  </p:stCondLst>
                                  <p:childTnLst>
                                    <p:set>
                                      <p:cBhvr>
                                        <p:cTn id="78" dur="1" fill="hold">
                                          <p:stCondLst>
                                            <p:cond delay="0"/>
                                          </p:stCondLst>
                                        </p:cTn>
                                        <p:tgtEl>
                                          <p:spTgt spid="362"/>
                                        </p:tgtEl>
                                        <p:attrNameLst>
                                          <p:attrName>style.visibility</p:attrName>
                                        </p:attrNameLst>
                                      </p:cBhvr>
                                      <p:to>
                                        <p:strVal val="visible"/>
                                      </p:to>
                                    </p:set>
                                    <p:animEffect transition="in" filter="wipe(left)">
                                      <p:cBhvr>
                                        <p:cTn id="79" dur="500"/>
                                        <p:tgtEl>
                                          <p:spTgt spid="362"/>
                                        </p:tgtEl>
                                      </p:cBhvr>
                                    </p:animEffect>
                                  </p:childTnLst>
                                </p:cTn>
                              </p:par>
                            </p:childTnLst>
                          </p:cTn>
                        </p:par>
                        <p:par>
                          <p:cTn id="80" fill="hold">
                            <p:stCondLst>
                              <p:cond delay="9500"/>
                            </p:stCondLst>
                            <p:childTnLst>
                              <p:par>
                                <p:cTn id="81" presetID="22" presetClass="entr" presetSubtype="8" fill="hold" nodeType="afterEffect">
                                  <p:stCondLst>
                                    <p:cond delay="0"/>
                                  </p:stCondLst>
                                  <p:childTnLst>
                                    <p:set>
                                      <p:cBhvr>
                                        <p:cTn id="82" dur="1" fill="hold">
                                          <p:stCondLst>
                                            <p:cond delay="0"/>
                                          </p:stCondLst>
                                        </p:cTn>
                                        <p:tgtEl>
                                          <p:spTgt spid="365"/>
                                        </p:tgtEl>
                                        <p:attrNameLst>
                                          <p:attrName>style.visibility</p:attrName>
                                        </p:attrNameLst>
                                      </p:cBhvr>
                                      <p:to>
                                        <p:strVal val="visible"/>
                                      </p:to>
                                    </p:set>
                                    <p:animEffect transition="in" filter="wipe(left)">
                                      <p:cBhvr>
                                        <p:cTn id="83" dur="500"/>
                                        <p:tgtEl>
                                          <p:spTgt spid="365"/>
                                        </p:tgtEl>
                                      </p:cBhvr>
                                    </p:animEffect>
                                  </p:childTnLst>
                                </p:cTn>
                              </p:par>
                            </p:childTnLst>
                          </p:cTn>
                        </p:par>
                        <p:par>
                          <p:cTn id="84" fill="hold">
                            <p:stCondLst>
                              <p:cond delay="10000"/>
                            </p:stCondLst>
                            <p:childTnLst>
                              <p:par>
                                <p:cTn id="85" presetID="22" presetClass="entr" presetSubtype="8" fill="hold" grpId="0" nodeType="afterEffect">
                                  <p:stCondLst>
                                    <p:cond delay="0"/>
                                  </p:stCondLst>
                                  <p:childTnLst>
                                    <p:set>
                                      <p:cBhvr>
                                        <p:cTn id="86" dur="1" fill="hold">
                                          <p:stCondLst>
                                            <p:cond delay="0"/>
                                          </p:stCondLst>
                                        </p:cTn>
                                        <p:tgtEl>
                                          <p:spTgt spid="364"/>
                                        </p:tgtEl>
                                        <p:attrNameLst>
                                          <p:attrName>style.visibility</p:attrName>
                                        </p:attrNameLst>
                                      </p:cBhvr>
                                      <p:to>
                                        <p:strVal val="visible"/>
                                      </p:to>
                                    </p:set>
                                    <p:animEffect transition="in" filter="wipe(left)">
                                      <p:cBhvr>
                                        <p:cTn id="87" dur="500"/>
                                        <p:tgtEl>
                                          <p:spTgt spid="364"/>
                                        </p:tgtEl>
                                      </p:cBhvr>
                                    </p:animEffect>
                                  </p:childTnLst>
                                </p:cTn>
                              </p:par>
                            </p:childTnLst>
                          </p:cTn>
                        </p:par>
                        <p:par>
                          <p:cTn id="88" fill="hold">
                            <p:stCondLst>
                              <p:cond delay="10500"/>
                            </p:stCondLst>
                            <p:childTnLst>
                              <p:par>
                                <p:cTn id="89" presetID="22" presetClass="entr" presetSubtype="8" fill="hold" nodeType="afterEffect">
                                  <p:stCondLst>
                                    <p:cond delay="0"/>
                                  </p:stCondLst>
                                  <p:childTnLst>
                                    <p:set>
                                      <p:cBhvr>
                                        <p:cTn id="90" dur="1" fill="hold">
                                          <p:stCondLst>
                                            <p:cond delay="0"/>
                                          </p:stCondLst>
                                        </p:cTn>
                                        <p:tgtEl>
                                          <p:spTgt spid="367"/>
                                        </p:tgtEl>
                                        <p:attrNameLst>
                                          <p:attrName>style.visibility</p:attrName>
                                        </p:attrNameLst>
                                      </p:cBhvr>
                                      <p:to>
                                        <p:strVal val="visible"/>
                                      </p:to>
                                    </p:set>
                                    <p:animEffect transition="in" filter="wipe(left)">
                                      <p:cBhvr>
                                        <p:cTn id="91" dur="500"/>
                                        <p:tgtEl>
                                          <p:spTgt spid="367"/>
                                        </p:tgtEl>
                                      </p:cBhvr>
                                    </p:animEffect>
                                  </p:childTnLst>
                                </p:cTn>
                              </p:par>
                            </p:childTnLst>
                          </p:cTn>
                        </p:par>
                        <p:par>
                          <p:cTn id="92" fill="hold">
                            <p:stCondLst>
                              <p:cond delay="11000"/>
                            </p:stCondLst>
                            <p:childTnLst>
                              <p:par>
                                <p:cTn id="93" presetID="22" presetClass="entr" presetSubtype="8" fill="hold" nodeType="afterEffect">
                                  <p:stCondLst>
                                    <p:cond delay="0"/>
                                  </p:stCondLst>
                                  <p:childTnLst>
                                    <p:set>
                                      <p:cBhvr>
                                        <p:cTn id="94" dur="1" fill="hold">
                                          <p:stCondLst>
                                            <p:cond delay="0"/>
                                          </p:stCondLst>
                                        </p:cTn>
                                        <p:tgtEl>
                                          <p:spTgt spid="368"/>
                                        </p:tgtEl>
                                        <p:attrNameLst>
                                          <p:attrName>style.visibility</p:attrName>
                                        </p:attrNameLst>
                                      </p:cBhvr>
                                      <p:to>
                                        <p:strVal val="visible"/>
                                      </p:to>
                                    </p:set>
                                    <p:animEffect transition="in" filter="wipe(left)">
                                      <p:cBhvr>
                                        <p:cTn id="95" dur="500"/>
                                        <p:tgtEl>
                                          <p:spTgt spid="368"/>
                                        </p:tgtEl>
                                      </p:cBhvr>
                                    </p:animEffect>
                                  </p:childTnLst>
                                </p:cTn>
                              </p:par>
                            </p:childTnLst>
                          </p:cTn>
                        </p:par>
                        <p:par>
                          <p:cTn id="96" fill="hold">
                            <p:stCondLst>
                              <p:cond delay="11500"/>
                            </p:stCondLst>
                            <p:childTnLst>
                              <p:par>
                                <p:cTn id="97" presetID="22" presetClass="entr" presetSubtype="8" fill="hold" grpId="0" nodeType="afterEffect">
                                  <p:stCondLst>
                                    <p:cond delay="0"/>
                                  </p:stCondLst>
                                  <p:childTnLst>
                                    <p:set>
                                      <p:cBhvr>
                                        <p:cTn id="98" dur="1" fill="hold">
                                          <p:stCondLst>
                                            <p:cond delay="0"/>
                                          </p:stCondLst>
                                        </p:cTn>
                                        <p:tgtEl>
                                          <p:spTgt spid="370"/>
                                        </p:tgtEl>
                                        <p:attrNameLst>
                                          <p:attrName>style.visibility</p:attrName>
                                        </p:attrNameLst>
                                      </p:cBhvr>
                                      <p:to>
                                        <p:strVal val="visible"/>
                                      </p:to>
                                    </p:set>
                                    <p:animEffect transition="in" filter="wipe(left)">
                                      <p:cBhvr>
                                        <p:cTn id="99" dur="500"/>
                                        <p:tgtEl>
                                          <p:spTgt spid="370"/>
                                        </p:tgtEl>
                                      </p:cBhvr>
                                    </p:animEffect>
                                  </p:childTnLst>
                                </p:cTn>
                              </p:par>
                            </p:childTnLst>
                          </p:cTn>
                        </p:par>
                        <p:par>
                          <p:cTn id="100" fill="hold">
                            <p:stCondLst>
                              <p:cond delay="12000"/>
                            </p:stCondLst>
                            <p:childTnLst>
                              <p:par>
                                <p:cTn id="101" presetID="22" presetClass="entr" presetSubtype="8" fill="hold" nodeType="afterEffect">
                                  <p:stCondLst>
                                    <p:cond delay="0"/>
                                  </p:stCondLst>
                                  <p:childTnLst>
                                    <p:set>
                                      <p:cBhvr>
                                        <p:cTn id="102" dur="1" fill="hold">
                                          <p:stCondLst>
                                            <p:cond delay="0"/>
                                          </p:stCondLst>
                                        </p:cTn>
                                        <p:tgtEl>
                                          <p:spTgt spid="372"/>
                                        </p:tgtEl>
                                        <p:attrNameLst>
                                          <p:attrName>style.visibility</p:attrName>
                                        </p:attrNameLst>
                                      </p:cBhvr>
                                      <p:to>
                                        <p:strVal val="visible"/>
                                      </p:to>
                                    </p:set>
                                    <p:animEffect transition="in" filter="wipe(left)">
                                      <p:cBhvr>
                                        <p:cTn id="103" dur="500"/>
                                        <p:tgtEl>
                                          <p:spTgt spid="372"/>
                                        </p:tgtEl>
                                      </p:cBhvr>
                                    </p:animEffect>
                                  </p:childTnLst>
                                </p:cTn>
                              </p:par>
                            </p:childTnLst>
                          </p:cTn>
                        </p:par>
                        <p:par>
                          <p:cTn id="104" fill="hold">
                            <p:stCondLst>
                              <p:cond delay="12500"/>
                            </p:stCondLst>
                            <p:childTnLst>
                              <p:par>
                                <p:cTn id="105" presetID="22" presetClass="entr" presetSubtype="8" fill="hold" grpId="0" nodeType="afterEffect">
                                  <p:stCondLst>
                                    <p:cond delay="0"/>
                                  </p:stCondLst>
                                  <p:childTnLst>
                                    <p:set>
                                      <p:cBhvr>
                                        <p:cTn id="106" dur="1" fill="hold">
                                          <p:stCondLst>
                                            <p:cond delay="0"/>
                                          </p:stCondLst>
                                        </p:cTn>
                                        <p:tgtEl>
                                          <p:spTgt spid="369"/>
                                        </p:tgtEl>
                                        <p:attrNameLst>
                                          <p:attrName>style.visibility</p:attrName>
                                        </p:attrNameLst>
                                      </p:cBhvr>
                                      <p:to>
                                        <p:strVal val="visible"/>
                                      </p:to>
                                    </p:set>
                                    <p:animEffect transition="in" filter="wipe(left)">
                                      <p:cBhvr>
                                        <p:cTn id="107" dur="500"/>
                                        <p:tgtEl>
                                          <p:spTgt spid="369"/>
                                        </p:tgtEl>
                                      </p:cBhvr>
                                    </p:animEffect>
                                  </p:childTnLst>
                                </p:cTn>
                              </p:par>
                            </p:childTnLst>
                          </p:cTn>
                        </p:par>
                        <p:par>
                          <p:cTn id="108" fill="hold">
                            <p:stCondLst>
                              <p:cond delay="13000"/>
                            </p:stCondLst>
                            <p:childTnLst>
                              <p:par>
                                <p:cTn id="109" presetID="22" presetClass="entr" presetSubtype="8" fill="hold" nodeType="afterEffect">
                                  <p:stCondLst>
                                    <p:cond delay="0"/>
                                  </p:stCondLst>
                                  <p:childTnLst>
                                    <p:set>
                                      <p:cBhvr>
                                        <p:cTn id="110" dur="1" fill="hold">
                                          <p:stCondLst>
                                            <p:cond delay="0"/>
                                          </p:stCondLst>
                                        </p:cTn>
                                        <p:tgtEl>
                                          <p:spTgt spid="373"/>
                                        </p:tgtEl>
                                        <p:attrNameLst>
                                          <p:attrName>style.visibility</p:attrName>
                                        </p:attrNameLst>
                                      </p:cBhvr>
                                      <p:to>
                                        <p:strVal val="visible"/>
                                      </p:to>
                                    </p:set>
                                    <p:animEffect transition="in" filter="wipe(left)">
                                      <p:cBhvr>
                                        <p:cTn id="111" dur="500"/>
                                        <p:tgtEl>
                                          <p:spTgt spid="373"/>
                                        </p:tgtEl>
                                      </p:cBhvr>
                                    </p:animEffect>
                                  </p:childTnLst>
                                </p:cTn>
                              </p:par>
                            </p:childTnLst>
                          </p:cTn>
                        </p:par>
                        <p:par>
                          <p:cTn id="112" fill="hold">
                            <p:stCondLst>
                              <p:cond delay="13500"/>
                            </p:stCondLst>
                            <p:childTnLst>
                              <p:par>
                                <p:cTn id="113" presetID="22" presetClass="entr" presetSubtype="8" fill="hold" grpId="0" nodeType="afterEffect">
                                  <p:stCondLst>
                                    <p:cond delay="0"/>
                                  </p:stCondLst>
                                  <p:childTnLst>
                                    <p:set>
                                      <p:cBhvr>
                                        <p:cTn id="114" dur="1" fill="hold">
                                          <p:stCondLst>
                                            <p:cond delay="0"/>
                                          </p:stCondLst>
                                        </p:cTn>
                                        <p:tgtEl>
                                          <p:spTgt spid="371"/>
                                        </p:tgtEl>
                                        <p:attrNameLst>
                                          <p:attrName>style.visibility</p:attrName>
                                        </p:attrNameLst>
                                      </p:cBhvr>
                                      <p:to>
                                        <p:strVal val="visible"/>
                                      </p:to>
                                    </p:set>
                                    <p:animEffect transition="in" filter="wipe(left)">
                                      <p:cBhvr>
                                        <p:cTn id="115" dur="500"/>
                                        <p:tgtEl>
                                          <p:spTgt spid="371"/>
                                        </p:tgtEl>
                                      </p:cBhvr>
                                    </p:animEffect>
                                  </p:childTnLst>
                                </p:cTn>
                              </p:par>
                            </p:childTnLst>
                          </p:cTn>
                        </p:par>
                        <p:par>
                          <p:cTn id="116" fill="hold">
                            <p:stCondLst>
                              <p:cond delay="14000"/>
                            </p:stCondLst>
                            <p:childTnLst>
                              <p:par>
                                <p:cTn id="117" presetID="22" presetClass="entr" presetSubtype="8" fill="hold" nodeType="afterEffect">
                                  <p:stCondLst>
                                    <p:cond delay="0"/>
                                  </p:stCondLst>
                                  <p:childTnLst>
                                    <p:set>
                                      <p:cBhvr>
                                        <p:cTn id="118" dur="1" fill="hold">
                                          <p:stCondLst>
                                            <p:cond delay="0"/>
                                          </p:stCondLst>
                                        </p:cTn>
                                        <p:tgtEl>
                                          <p:spTgt spid="375"/>
                                        </p:tgtEl>
                                        <p:attrNameLst>
                                          <p:attrName>style.visibility</p:attrName>
                                        </p:attrNameLst>
                                      </p:cBhvr>
                                      <p:to>
                                        <p:strVal val="visible"/>
                                      </p:to>
                                    </p:set>
                                    <p:animEffect transition="in" filter="wipe(left)">
                                      <p:cBhvr>
                                        <p:cTn id="119" dur="500"/>
                                        <p:tgtEl>
                                          <p:spTgt spid="375"/>
                                        </p:tgtEl>
                                      </p:cBhvr>
                                    </p:animEffect>
                                  </p:childTnLst>
                                </p:cTn>
                              </p:par>
                            </p:childTnLst>
                          </p:cTn>
                        </p:par>
                        <p:par>
                          <p:cTn id="120" fill="hold">
                            <p:stCondLst>
                              <p:cond delay="14500"/>
                            </p:stCondLst>
                            <p:childTnLst>
                              <p:par>
                                <p:cTn id="121" presetID="22" presetClass="entr" presetSubtype="8" fill="hold" grpId="0" nodeType="afterEffect">
                                  <p:stCondLst>
                                    <p:cond delay="0"/>
                                  </p:stCondLst>
                                  <p:childTnLst>
                                    <p:set>
                                      <p:cBhvr>
                                        <p:cTn id="122" dur="1" fill="hold">
                                          <p:stCondLst>
                                            <p:cond delay="0"/>
                                          </p:stCondLst>
                                        </p:cTn>
                                        <p:tgtEl>
                                          <p:spTgt spid="374"/>
                                        </p:tgtEl>
                                        <p:attrNameLst>
                                          <p:attrName>style.visibility</p:attrName>
                                        </p:attrNameLst>
                                      </p:cBhvr>
                                      <p:to>
                                        <p:strVal val="visible"/>
                                      </p:to>
                                    </p:set>
                                    <p:animEffect transition="in" filter="wipe(left)">
                                      <p:cBhvr>
                                        <p:cTn id="123" dur="500"/>
                                        <p:tgtEl>
                                          <p:spTgt spid="374"/>
                                        </p:tgtEl>
                                      </p:cBhvr>
                                    </p:animEffect>
                                  </p:childTnLst>
                                </p:cTn>
                              </p:par>
                            </p:childTnLst>
                          </p:cTn>
                        </p:par>
                        <p:par>
                          <p:cTn id="124" fill="hold">
                            <p:stCondLst>
                              <p:cond delay="15000"/>
                            </p:stCondLst>
                            <p:childTnLst>
                              <p:par>
                                <p:cTn id="125" presetID="22" presetClass="entr" presetSubtype="8" fill="hold" grpId="0" nodeType="afterEffect">
                                  <p:stCondLst>
                                    <p:cond delay="0"/>
                                  </p:stCondLst>
                                  <p:childTnLst>
                                    <p:set>
                                      <p:cBhvr>
                                        <p:cTn id="126" dur="1" fill="hold">
                                          <p:stCondLst>
                                            <p:cond delay="0"/>
                                          </p:stCondLst>
                                        </p:cTn>
                                        <p:tgtEl>
                                          <p:spTgt spid="379"/>
                                        </p:tgtEl>
                                        <p:attrNameLst>
                                          <p:attrName>style.visibility</p:attrName>
                                        </p:attrNameLst>
                                      </p:cBhvr>
                                      <p:to>
                                        <p:strVal val="visible"/>
                                      </p:to>
                                    </p:set>
                                    <p:animEffect transition="in" filter="wipe(left)">
                                      <p:cBhvr>
                                        <p:cTn id="127" dur="500"/>
                                        <p:tgtEl>
                                          <p:spTgt spid="379"/>
                                        </p:tgtEl>
                                      </p:cBhvr>
                                    </p:animEffect>
                                  </p:childTnLst>
                                </p:cTn>
                              </p:par>
                            </p:childTnLst>
                          </p:cTn>
                        </p:par>
                        <p:par>
                          <p:cTn id="128" fill="hold">
                            <p:stCondLst>
                              <p:cond delay="15500"/>
                            </p:stCondLst>
                            <p:childTnLst>
                              <p:par>
                                <p:cTn id="129" presetID="22" presetClass="entr" presetSubtype="8" fill="hold" nodeType="afterEffect">
                                  <p:stCondLst>
                                    <p:cond delay="0"/>
                                  </p:stCondLst>
                                  <p:childTnLst>
                                    <p:set>
                                      <p:cBhvr>
                                        <p:cTn id="130" dur="1" fill="hold">
                                          <p:stCondLst>
                                            <p:cond delay="0"/>
                                          </p:stCondLst>
                                        </p:cTn>
                                        <p:tgtEl>
                                          <p:spTgt spid="383"/>
                                        </p:tgtEl>
                                        <p:attrNameLst>
                                          <p:attrName>style.visibility</p:attrName>
                                        </p:attrNameLst>
                                      </p:cBhvr>
                                      <p:to>
                                        <p:strVal val="visible"/>
                                      </p:to>
                                    </p:set>
                                    <p:animEffect transition="in" filter="wipe(left)">
                                      <p:cBhvr>
                                        <p:cTn id="131" dur="500"/>
                                        <p:tgtEl>
                                          <p:spTgt spid="383"/>
                                        </p:tgtEl>
                                      </p:cBhvr>
                                    </p:animEffect>
                                  </p:childTnLst>
                                </p:cTn>
                              </p:par>
                            </p:childTnLst>
                          </p:cTn>
                        </p:par>
                        <p:par>
                          <p:cTn id="132" fill="hold">
                            <p:stCondLst>
                              <p:cond delay="16000"/>
                            </p:stCondLst>
                            <p:childTnLst>
                              <p:par>
                                <p:cTn id="133" presetID="22" presetClass="entr" presetSubtype="8" fill="hold" grpId="0" nodeType="afterEffect">
                                  <p:stCondLst>
                                    <p:cond delay="0"/>
                                  </p:stCondLst>
                                  <p:childTnLst>
                                    <p:set>
                                      <p:cBhvr>
                                        <p:cTn id="134" dur="1" fill="hold">
                                          <p:stCondLst>
                                            <p:cond delay="0"/>
                                          </p:stCondLst>
                                        </p:cTn>
                                        <p:tgtEl>
                                          <p:spTgt spid="382"/>
                                        </p:tgtEl>
                                        <p:attrNameLst>
                                          <p:attrName>style.visibility</p:attrName>
                                        </p:attrNameLst>
                                      </p:cBhvr>
                                      <p:to>
                                        <p:strVal val="visible"/>
                                      </p:to>
                                    </p:set>
                                    <p:animEffect transition="in" filter="wipe(left)">
                                      <p:cBhvr>
                                        <p:cTn id="135" dur="500"/>
                                        <p:tgtEl>
                                          <p:spTgt spid="382"/>
                                        </p:tgtEl>
                                      </p:cBhvr>
                                    </p:animEffect>
                                  </p:childTnLst>
                                </p:cTn>
                              </p:par>
                            </p:childTnLst>
                          </p:cTn>
                        </p:par>
                        <p:par>
                          <p:cTn id="136" fill="hold">
                            <p:stCondLst>
                              <p:cond delay="16500"/>
                            </p:stCondLst>
                            <p:childTnLst>
                              <p:par>
                                <p:cTn id="137" presetID="22" presetClass="entr" presetSubtype="8" fill="hold" nodeType="afterEffect">
                                  <p:stCondLst>
                                    <p:cond delay="0"/>
                                  </p:stCondLst>
                                  <p:childTnLst>
                                    <p:set>
                                      <p:cBhvr>
                                        <p:cTn id="138" dur="1" fill="hold">
                                          <p:stCondLst>
                                            <p:cond delay="0"/>
                                          </p:stCondLst>
                                        </p:cTn>
                                        <p:tgtEl>
                                          <p:spTgt spid="385"/>
                                        </p:tgtEl>
                                        <p:attrNameLst>
                                          <p:attrName>style.visibility</p:attrName>
                                        </p:attrNameLst>
                                      </p:cBhvr>
                                      <p:to>
                                        <p:strVal val="visible"/>
                                      </p:to>
                                    </p:set>
                                    <p:animEffect transition="in" filter="wipe(left)">
                                      <p:cBhvr>
                                        <p:cTn id="139" dur="500"/>
                                        <p:tgtEl>
                                          <p:spTgt spid="385"/>
                                        </p:tgtEl>
                                      </p:cBhvr>
                                    </p:animEffect>
                                  </p:childTnLst>
                                </p:cTn>
                              </p:par>
                            </p:childTnLst>
                          </p:cTn>
                        </p:par>
                        <p:par>
                          <p:cTn id="140" fill="hold">
                            <p:stCondLst>
                              <p:cond delay="17000"/>
                            </p:stCondLst>
                            <p:childTnLst>
                              <p:par>
                                <p:cTn id="141" presetID="22" presetClass="entr" presetSubtype="8" fill="hold" nodeType="afterEffect">
                                  <p:stCondLst>
                                    <p:cond delay="0"/>
                                  </p:stCondLst>
                                  <p:childTnLst>
                                    <p:set>
                                      <p:cBhvr>
                                        <p:cTn id="142" dur="1" fill="hold">
                                          <p:stCondLst>
                                            <p:cond delay="0"/>
                                          </p:stCondLst>
                                        </p:cTn>
                                        <p:tgtEl>
                                          <p:spTgt spid="399"/>
                                        </p:tgtEl>
                                        <p:attrNameLst>
                                          <p:attrName>style.visibility</p:attrName>
                                        </p:attrNameLst>
                                      </p:cBhvr>
                                      <p:to>
                                        <p:strVal val="visible"/>
                                      </p:to>
                                    </p:set>
                                    <p:animEffect transition="in" filter="wipe(left)">
                                      <p:cBhvr>
                                        <p:cTn id="143" dur="500"/>
                                        <p:tgtEl>
                                          <p:spTgt spid="399"/>
                                        </p:tgtEl>
                                      </p:cBhvr>
                                    </p:animEffect>
                                  </p:childTnLst>
                                </p:cTn>
                              </p:par>
                            </p:childTnLst>
                          </p:cTn>
                        </p:par>
                        <p:par>
                          <p:cTn id="144" fill="hold">
                            <p:stCondLst>
                              <p:cond delay="17500"/>
                            </p:stCondLst>
                            <p:childTnLst>
                              <p:par>
                                <p:cTn id="145" presetID="22" presetClass="entr" presetSubtype="8" fill="hold" nodeType="afterEffect">
                                  <p:stCondLst>
                                    <p:cond delay="0"/>
                                  </p:stCondLst>
                                  <p:childTnLst>
                                    <p:set>
                                      <p:cBhvr>
                                        <p:cTn id="146" dur="1" fill="hold">
                                          <p:stCondLst>
                                            <p:cond delay="0"/>
                                          </p:stCondLst>
                                        </p:cTn>
                                        <p:tgtEl>
                                          <p:spTgt spid="405"/>
                                        </p:tgtEl>
                                        <p:attrNameLst>
                                          <p:attrName>style.visibility</p:attrName>
                                        </p:attrNameLst>
                                      </p:cBhvr>
                                      <p:to>
                                        <p:strVal val="visible"/>
                                      </p:to>
                                    </p:set>
                                    <p:animEffect transition="in" filter="wipe(left)">
                                      <p:cBhvr>
                                        <p:cTn id="147" dur="500"/>
                                        <p:tgtEl>
                                          <p:spTgt spid="405"/>
                                        </p:tgtEl>
                                      </p:cBhvr>
                                    </p:animEffect>
                                  </p:childTnLst>
                                </p:cTn>
                              </p:par>
                            </p:childTnLst>
                          </p:cTn>
                        </p:par>
                        <p:par>
                          <p:cTn id="148" fill="hold">
                            <p:stCondLst>
                              <p:cond delay="18000"/>
                            </p:stCondLst>
                            <p:childTnLst>
                              <p:par>
                                <p:cTn id="149" presetID="22" presetClass="entr" presetSubtype="8" fill="hold" nodeType="afterEffect">
                                  <p:stCondLst>
                                    <p:cond delay="0"/>
                                  </p:stCondLst>
                                  <p:childTnLst>
                                    <p:set>
                                      <p:cBhvr>
                                        <p:cTn id="150" dur="1" fill="hold">
                                          <p:stCondLst>
                                            <p:cond delay="0"/>
                                          </p:stCondLst>
                                        </p:cTn>
                                        <p:tgtEl>
                                          <p:spTgt spid="406"/>
                                        </p:tgtEl>
                                        <p:attrNameLst>
                                          <p:attrName>style.visibility</p:attrName>
                                        </p:attrNameLst>
                                      </p:cBhvr>
                                      <p:to>
                                        <p:strVal val="visible"/>
                                      </p:to>
                                    </p:set>
                                    <p:animEffect transition="in" filter="wipe(left)">
                                      <p:cBhvr>
                                        <p:cTn id="151" dur="500"/>
                                        <p:tgtEl>
                                          <p:spTgt spid="406"/>
                                        </p:tgtEl>
                                      </p:cBhvr>
                                    </p:animEffect>
                                  </p:childTnLst>
                                </p:cTn>
                              </p:par>
                            </p:childTnLst>
                          </p:cTn>
                        </p:par>
                        <p:par>
                          <p:cTn id="152" fill="hold">
                            <p:stCondLst>
                              <p:cond delay="18500"/>
                            </p:stCondLst>
                            <p:childTnLst>
                              <p:par>
                                <p:cTn id="153" presetID="22" presetClass="entr" presetSubtype="8" fill="hold" nodeType="afterEffect">
                                  <p:stCondLst>
                                    <p:cond delay="0"/>
                                  </p:stCondLst>
                                  <p:childTnLst>
                                    <p:set>
                                      <p:cBhvr>
                                        <p:cTn id="154" dur="1" fill="hold">
                                          <p:stCondLst>
                                            <p:cond delay="0"/>
                                          </p:stCondLst>
                                        </p:cTn>
                                        <p:tgtEl>
                                          <p:spTgt spid="407"/>
                                        </p:tgtEl>
                                        <p:attrNameLst>
                                          <p:attrName>style.visibility</p:attrName>
                                        </p:attrNameLst>
                                      </p:cBhvr>
                                      <p:to>
                                        <p:strVal val="visible"/>
                                      </p:to>
                                    </p:set>
                                    <p:animEffect transition="in" filter="wipe(left)">
                                      <p:cBhvr>
                                        <p:cTn id="155" dur="500"/>
                                        <p:tgtEl>
                                          <p:spTgt spid="407"/>
                                        </p:tgtEl>
                                      </p:cBhvr>
                                    </p:animEffect>
                                  </p:childTnLst>
                                </p:cTn>
                              </p:par>
                            </p:childTnLst>
                          </p:cTn>
                        </p:par>
                        <p:par>
                          <p:cTn id="156" fill="hold">
                            <p:stCondLst>
                              <p:cond delay="19000"/>
                            </p:stCondLst>
                            <p:childTnLst>
                              <p:par>
                                <p:cTn id="157" presetID="22" presetClass="entr" presetSubtype="8" fill="hold" nodeType="afterEffect">
                                  <p:stCondLst>
                                    <p:cond delay="0"/>
                                  </p:stCondLst>
                                  <p:childTnLst>
                                    <p:set>
                                      <p:cBhvr>
                                        <p:cTn id="158" dur="1" fill="hold">
                                          <p:stCondLst>
                                            <p:cond delay="0"/>
                                          </p:stCondLst>
                                        </p:cTn>
                                        <p:tgtEl>
                                          <p:spTgt spid="412"/>
                                        </p:tgtEl>
                                        <p:attrNameLst>
                                          <p:attrName>style.visibility</p:attrName>
                                        </p:attrNameLst>
                                      </p:cBhvr>
                                      <p:to>
                                        <p:strVal val="visible"/>
                                      </p:to>
                                    </p:set>
                                    <p:animEffect transition="in" filter="wipe(left)">
                                      <p:cBhvr>
                                        <p:cTn id="159" dur="500"/>
                                        <p:tgtEl>
                                          <p:spTgt spid="412"/>
                                        </p:tgtEl>
                                      </p:cBhvr>
                                    </p:animEffect>
                                  </p:childTnLst>
                                </p:cTn>
                              </p:par>
                            </p:childTnLst>
                          </p:cTn>
                        </p:par>
                        <p:par>
                          <p:cTn id="160" fill="hold">
                            <p:stCondLst>
                              <p:cond delay="19500"/>
                            </p:stCondLst>
                            <p:childTnLst>
                              <p:par>
                                <p:cTn id="161" presetID="22" presetClass="entr" presetSubtype="8" fill="hold" grpId="0" nodeType="afterEffect">
                                  <p:stCondLst>
                                    <p:cond delay="0"/>
                                  </p:stCondLst>
                                  <p:childTnLst>
                                    <p:set>
                                      <p:cBhvr>
                                        <p:cTn id="162" dur="1" fill="hold">
                                          <p:stCondLst>
                                            <p:cond delay="0"/>
                                          </p:stCondLst>
                                        </p:cTn>
                                        <p:tgtEl>
                                          <p:spTgt spid="413"/>
                                        </p:tgtEl>
                                        <p:attrNameLst>
                                          <p:attrName>style.visibility</p:attrName>
                                        </p:attrNameLst>
                                      </p:cBhvr>
                                      <p:to>
                                        <p:strVal val="visible"/>
                                      </p:to>
                                    </p:set>
                                    <p:animEffect transition="in" filter="wipe(left)">
                                      <p:cBhvr>
                                        <p:cTn id="163" dur="500"/>
                                        <p:tgtEl>
                                          <p:spTgt spid="413"/>
                                        </p:tgtEl>
                                      </p:cBhvr>
                                    </p:animEffect>
                                  </p:childTnLst>
                                </p:cTn>
                              </p:par>
                            </p:childTnLst>
                          </p:cTn>
                        </p:par>
                        <p:par>
                          <p:cTn id="164" fill="hold">
                            <p:stCondLst>
                              <p:cond delay="20000"/>
                            </p:stCondLst>
                            <p:childTnLst>
                              <p:par>
                                <p:cTn id="165" presetID="22" presetClass="entr" presetSubtype="8" fill="hold" nodeType="afterEffect">
                                  <p:stCondLst>
                                    <p:cond delay="0"/>
                                  </p:stCondLst>
                                  <p:childTnLst>
                                    <p:set>
                                      <p:cBhvr>
                                        <p:cTn id="166" dur="1" fill="hold">
                                          <p:stCondLst>
                                            <p:cond delay="0"/>
                                          </p:stCondLst>
                                        </p:cTn>
                                        <p:tgtEl>
                                          <p:spTgt spid="415"/>
                                        </p:tgtEl>
                                        <p:attrNameLst>
                                          <p:attrName>style.visibility</p:attrName>
                                        </p:attrNameLst>
                                      </p:cBhvr>
                                      <p:to>
                                        <p:strVal val="visible"/>
                                      </p:to>
                                    </p:set>
                                    <p:animEffect transition="in" filter="wipe(left)">
                                      <p:cBhvr>
                                        <p:cTn id="167" dur="500"/>
                                        <p:tgtEl>
                                          <p:spTgt spid="415"/>
                                        </p:tgtEl>
                                      </p:cBhvr>
                                    </p:animEffect>
                                  </p:childTnLst>
                                </p:cTn>
                              </p:par>
                            </p:childTnLst>
                          </p:cTn>
                        </p:par>
                        <p:par>
                          <p:cTn id="168" fill="hold">
                            <p:stCondLst>
                              <p:cond delay="20500"/>
                            </p:stCondLst>
                            <p:childTnLst>
                              <p:par>
                                <p:cTn id="169" presetID="22" presetClass="entr" presetSubtype="8" fill="hold" grpId="0" nodeType="afterEffect">
                                  <p:stCondLst>
                                    <p:cond delay="0"/>
                                  </p:stCondLst>
                                  <p:childTnLst>
                                    <p:set>
                                      <p:cBhvr>
                                        <p:cTn id="170" dur="1" fill="hold">
                                          <p:stCondLst>
                                            <p:cond delay="0"/>
                                          </p:stCondLst>
                                        </p:cTn>
                                        <p:tgtEl>
                                          <p:spTgt spid="416"/>
                                        </p:tgtEl>
                                        <p:attrNameLst>
                                          <p:attrName>style.visibility</p:attrName>
                                        </p:attrNameLst>
                                      </p:cBhvr>
                                      <p:to>
                                        <p:strVal val="visible"/>
                                      </p:to>
                                    </p:set>
                                    <p:animEffect transition="in" filter="wipe(left)">
                                      <p:cBhvr>
                                        <p:cTn id="171" dur="500"/>
                                        <p:tgtEl>
                                          <p:spTgt spid="416"/>
                                        </p:tgtEl>
                                      </p:cBhvr>
                                    </p:animEffect>
                                  </p:childTnLst>
                                </p:cTn>
                              </p:par>
                            </p:childTnLst>
                          </p:cTn>
                        </p:par>
                        <p:par>
                          <p:cTn id="172" fill="hold">
                            <p:stCondLst>
                              <p:cond delay="21000"/>
                            </p:stCondLst>
                            <p:childTnLst>
                              <p:par>
                                <p:cTn id="173" presetID="22" presetClass="entr" presetSubtype="8" fill="hold" grpId="0" nodeType="afterEffect">
                                  <p:stCondLst>
                                    <p:cond delay="0"/>
                                  </p:stCondLst>
                                  <p:childTnLst>
                                    <p:set>
                                      <p:cBhvr>
                                        <p:cTn id="174" dur="1" fill="hold">
                                          <p:stCondLst>
                                            <p:cond delay="0"/>
                                          </p:stCondLst>
                                        </p:cTn>
                                        <p:tgtEl>
                                          <p:spTgt spid="423"/>
                                        </p:tgtEl>
                                        <p:attrNameLst>
                                          <p:attrName>style.visibility</p:attrName>
                                        </p:attrNameLst>
                                      </p:cBhvr>
                                      <p:to>
                                        <p:strVal val="visible"/>
                                      </p:to>
                                    </p:set>
                                    <p:animEffect transition="in" filter="wipe(left)">
                                      <p:cBhvr>
                                        <p:cTn id="175" dur="500"/>
                                        <p:tgtEl>
                                          <p:spTgt spid="423"/>
                                        </p:tgtEl>
                                      </p:cBhvr>
                                    </p:animEffect>
                                  </p:childTnLst>
                                </p:cTn>
                              </p:par>
                            </p:childTnLst>
                          </p:cTn>
                        </p:par>
                        <p:par>
                          <p:cTn id="176" fill="hold">
                            <p:stCondLst>
                              <p:cond delay="21500"/>
                            </p:stCondLst>
                            <p:childTnLst>
                              <p:par>
                                <p:cTn id="177" presetID="22" presetClass="entr" presetSubtype="8" fill="hold" nodeType="afterEffect">
                                  <p:stCondLst>
                                    <p:cond delay="0"/>
                                  </p:stCondLst>
                                  <p:childTnLst>
                                    <p:set>
                                      <p:cBhvr>
                                        <p:cTn id="178" dur="1" fill="hold">
                                          <p:stCondLst>
                                            <p:cond delay="0"/>
                                          </p:stCondLst>
                                        </p:cTn>
                                        <p:tgtEl>
                                          <p:spTgt spid="424"/>
                                        </p:tgtEl>
                                        <p:attrNameLst>
                                          <p:attrName>style.visibility</p:attrName>
                                        </p:attrNameLst>
                                      </p:cBhvr>
                                      <p:to>
                                        <p:strVal val="visible"/>
                                      </p:to>
                                    </p:set>
                                    <p:animEffect transition="in" filter="wipe(left)">
                                      <p:cBhvr>
                                        <p:cTn id="179" dur="500"/>
                                        <p:tgtEl>
                                          <p:spTgt spid="424"/>
                                        </p:tgtEl>
                                      </p:cBhvr>
                                    </p:animEffect>
                                  </p:childTnLst>
                                </p:cTn>
                              </p:par>
                            </p:childTnLst>
                          </p:cTn>
                        </p:par>
                        <p:par>
                          <p:cTn id="180" fill="hold">
                            <p:stCondLst>
                              <p:cond delay="22000"/>
                            </p:stCondLst>
                            <p:childTnLst>
                              <p:par>
                                <p:cTn id="181" presetID="22" presetClass="entr" presetSubtype="8" fill="hold" nodeType="afterEffect">
                                  <p:stCondLst>
                                    <p:cond delay="0"/>
                                  </p:stCondLst>
                                  <p:childTnLst>
                                    <p:set>
                                      <p:cBhvr>
                                        <p:cTn id="182" dur="1" fill="hold">
                                          <p:stCondLst>
                                            <p:cond delay="0"/>
                                          </p:stCondLst>
                                        </p:cTn>
                                        <p:tgtEl>
                                          <p:spTgt spid="475"/>
                                        </p:tgtEl>
                                        <p:attrNameLst>
                                          <p:attrName>style.visibility</p:attrName>
                                        </p:attrNameLst>
                                      </p:cBhvr>
                                      <p:to>
                                        <p:strVal val="visible"/>
                                      </p:to>
                                    </p:set>
                                    <p:animEffect transition="in" filter="wipe(left)">
                                      <p:cBhvr>
                                        <p:cTn id="183" dur="500"/>
                                        <p:tgtEl>
                                          <p:spTgt spid="475"/>
                                        </p:tgtEl>
                                      </p:cBhvr>
                                    </p:animEffect>
                                  </p:childTnLst>
                                </p:cTn>
                              </p:par>
                            </p:childTnLst>
                          </p:cTn>
                        </p:par>
                        <p:par>
                          <p:cTn id="184" fill="hold">
                            <p:stCondLst>
                              <p:cond delay="22500"/>
                            </p:stCondLst>
                            <p:childTnLst>
                              <p:par>
                                <p:cTn id="185" presetID="22" presetClass="entr" presetSubtype="8" fill="hold" grpId="0" nodeType="afterEffect">
                                  <p:stCondLst>
                                    <p:cond delay="0"/>
                                  </p:stCondLst>
                                  <p:childTnLst>
                                    <p:set>
                                      <p:cBhvr>
                                        <p:cTn id="186" dur="1" fill="hold">
                                          <p:stCondLst>
                                            <p:cond delay="0"/>
                                          </p:stCondLst>
                                        </p:cTn>
                                        <p:tgtEl>
                                          <p:spTgt spid="509"/>
                                        </p:tgtEl>
                                        <p:attrNameLst>
                                          <p:attrName>style.visibility</p:attrName>
                                        </p:attrNameLst>
                                      </p:cBhvr>
                                      <p:to>
                                        <p:strVal val="visible"/>
                                      </p:to>
                                    </p:set>
                                    <p:animEffect transition="in" filter="wipe(left)">
                                      <p:cBhvr>
                                        <p:cTn id="187" dur="500"/>
                                        <p:tgtEl>
                                          <p:spTgt spid="509"/>
                                        </p:tgtEl>
                                      </p:cBhvr>
                                    </p:animEffect>
                                  </p:childTnLst>
                                </p:cTn>
                              </p:par>
                            </p:childTnLst>
                          </p:cTn>
                        </p:par>
                        <p:par>
                          <p:cTn id="188" fill="hold">
                            <p:stCondLst>
                              <p:cond delay="23000"/>
                            </p:stCondLst>
                            <p:childTnLst>
                              <p:par>
                                <p:cTn id="189" presetID="22" presetClass="entr" presetSubtype="8" fill="hold" nodeType="afterEffect">
                                  <p:stCondLst>
                                    <p:cond delay="0"/>
                                  </p:stCondLst>
                                  <p:childTnLst>
                                    <p:set>
                                      <p:cBhvr>
                                        <p:cTn id="190" dur="1" fill="hold">
                                          <p:stCondLst>
                                            <p:cond delay="0"/>
                                          </p:stCondLst>
                                        </p:cTn>
                                        <p:tgtEl>
                                          <p:spTgt spid="510"/>
                                        </p:tgtEl>
                                        <p:attrNameLst>
                                          <p:attrName>style.visibility</p:attrName>
                                        </p:attrNameLst>
                                      </p:cBhvr>
                                      <p:to>
                                        <p:strVal val="visible"/>
                                      </p:to>
                                    </p:set>
                                    <p:animEffect transition="in" filter="wipe(left)">
                                      <p:cBhvr>
                                        <p:cTn id="191" dur="500"/>
                                        <p:tgtEl>
                                          <p:spTgt spid="510"/>
                                        </p:tgtEl>
                                      </p:cBhvr>
                                    </p:animEffect>
                                  </p:childTnLst>
                                </p:cTn>
                              </p:par>
                            </p:childTnLst>
                          </p:cTn>
                        </p:par>
                        <p:par>
                          <p:cTn id="192" fill="hold">
                            <p:stCondLst>
                              <p:cond delay="23500"/>
                            </p:stCondLst>
                            <p:childTnLst>
                              <p:par>
                                <p:cTn id="193" presetID="22" presetClass="entr" presetSubtype="8" fill="hold" grpId="0" nodeType="afterEffect">
                                  <p:stCondLst>
                                    <p:cond delay="0"/>
                                  </p:stCondLst>
                                  <p:childTnLst>
                                    <p:set>
                                      <p:cBhvr>
                                        <p:cTn id="194" dur="1" fill="hold">
                                          <p:stCondLst>
                                            <p:cond delay="0"/>
                                          </p:stCondLst>
                                        </p:cTn>
                                        <p:tgtEl>
                                          <p:spTgt spid="513"/>
                                        </p:tgtEl>
                                        <p:attrNameLst>
                                          <p:attrName>style.visibility</p:attrName>
                                        </p:attrNameLst>
                                      </p:cBhvr>
                                      <p:to>
                                        <p:strVal val="visible"/>
                                      </p:to>
                                    </p:set>
                                    <p:animEffect transition="in" filter="wipe(left)">
                                      <p:cBhvr>
                                        <p:cTn id="195" dur="500"/>
                                        <p:tgtEl>
                                          <p:spTgt spid="513"/>
                                        </p:tgtEl>
                                      </p:cBhvr>
                                    </p:animEffect>
                                  </p:childTnLst>
                                </p:cTn>
                              </p:par>
                            </p:childTnLst>
                          </p:cTn>
                        </p:par>
                        <p:par>
                          <p:cTn id="196" fill="hold">
                            <p:stCondLst>
                              <p:cond delay="24000"/>
                            </p:stCondLst>
                            <p:childTnLst>
                              <p:par>
                                <p:cTn id="197" presetID="22" presetClass="entr" presetSubtype="8" fill="hold" nodeType="afterEffect">
                                  <p:stCondLst>
                                    <p:cond delay="0"/>
                                  </p:stCondLst>
                                  <p:childTnLst>
                                    <p:set>
                                      <p:cBhvr>
                                        <p:cTn id="198" dur="1" fill="hold">
                                          <p:stCondLst>
                                            <p:cond delay="0"/>
                                          </p:stCondLst>
                                        </p:cTn>
                                        <p:tgtEl>
                                          <p:spTgt spid="514"/>
                                        </p:tgtEl>
                                        <p:attrNameLst>
                                          <p:attrName>style.visibility</p:attrName>
                                        </p:attrNameLst>
                                      </p:cBhvr>
                                      <p:to>
                                        <p:strVal val="visible"/>
                                      </p:to>
                                    </p:set>
                                    <p:animEffect transition="in" filter="wipe(left)">
                                      <p:cBhvr>
                                        <p:cTn id="199" dur="500"/>
                                        <p:tgtEl>
                                          <p:spTgt spid="514"/>
                                        </p:tgtEl>
                                      </p:cBhvr>
                                    </p:animEffect>
                                  </p:childTnLst>
                                </p:cTn>
                              </p:par>
                            </p:childTnLst>
                          </p:cTn>
                        </p:par>
                        <p:par>
                          <p:cTn id="200" fill="hold">
                            <p:stCondLst>
                              <p:cond delay="24500"/>
                            </p:stCondLst>
                            <p:childTnLst>
                              <p:par>
                                <p:cTn id="201" presetID="22" presetClass="entr" presetSubtype="8" fill="hold" grpId="0" nodeType="afterEffect">
                                  <p:stCondLst>
                                    <p:cond delay="0"/>
                                  </p:stCondLst>
                                  <p:childTnLst>
                                    <p:set>
                                      <p:cBhvr>
                                        <p:cTn id="202" dur="1" fill="hold">
                                          <p:stCondLst>
                                            <p:cond delay="0"/>
                                          </p:stCondLst>
                                        </p:cTn>
                                        <p:tgtEl>
                                          <p:spTgt spid="516"/>
                                        </p:tgtEl>
                                        <p:attrNameLst>
                                          <p:attrName>style.visibility</p:attrName>
                                        </p:attrNameLst>
                                      </p:cBhvr>
                                      <p:to>
                                        <p:strVal val="visible"/>
                                      </p:to>
                                    </p:set>
                                    <p:animEffect transition="in" filter="wipe(left)">
                                      <p:cBhvr>
                                        <p:cTn id="203" dur="500"/>
                                        <p:tgtEl>
                                          <p:spTgt spid="516"/>
                                        </p:tgtEl>
                                      </p:cBhvr>
                                    </p:animEffect>
                                  </p:childTnLst>
                                </p:cTn>
                              </p:par>
                            </p:childTnLst>
                          </p:cTn>
                        </p:par>
                        <p:par>
                          <p:cTn id="204" fill="hold">
                            <p:stCondLst>
                              <p:cond delay="25000"/>
                            </p:stCondLst>
                            <p:childTnLst>
                              <p:par>
                                <p:cTn id="205" presetID="22" presetClass="entr" presetSubtype="8" fill="hold" nodeType="afterEffect">
                                  <p:stCondLst>
                                    <p:cond delay="0"/>
                                  </p:stCondLst>
                                  <p:childTnLst>
                                    <p:set>
                                      <p:cBhvr>
                                        <p:cTn id="206" dur="1" fill="hold">
                                          <p:stCondLst>
                                            <p:cond delay="0"/>
                                          </p:stCondLst>
                                        </p:cTn>
                                        <p:tgtEl>
                                          <p:spTgt spid="517"/>
                                        </p:tgtEl>
                                        <p:attrNameLst>
                                          <p:attrName>style.visibility</p:attrName>
                                        </p:attrNameLst>
                                      </p:cBhvr>
                                      <p:to>
                                        <p:strVal val="visible"/>
                                      </p:to>
                                    </p:set>
                                    <p:animEffect transition="in" filter="wipe(left)">
                                      <p:cBhvr>
                                        <p:cTn id="207" dur="500"/>
                                        <p:tgtEl>
                                          <p:spTgt spid="517"/>
                                        </p:tgtEl>
                                      </p:cBhvr>
                                    </p:animEffect>
                                  </p:childTnLst>
                                </p:cTn>
                              </p:par>
                            </p:childTnLst>
                          </p:cTn>
                        </p:par>
                        <p:par>
                          <p:cTn id="208" fill="hold">
                            <p:stCondLst>
                              <p:cond delay="25500"/>
                            </p:stCondLst>
                            <p:childTnLst>
                              <p:par>
                                <p:cTn id="209" presetID="22" presetClass="entr" presetSubtype="8" fill="hold" grpId="0" nodeType="afterEffect">
                                  <p:stCondLst>
                                    <p:cond delay="0"/>
                                  </p:stCondLst>
                                  <p:childTnLst>
                                    <p:set>
                                      <p:cBhvr>
                                        <p:cTn id="210" dur="1" fill="hold">
                                          <p:stCondLst>
                                            <p:cond delay="0"/>
                                          </p:stCondLst>
                                        </p:cTn>
                                        <p:tgtEl>
                                          <p:spTgt spid="520"/>
                                        </p:tgtEl>
                                        <p:attrNameLst>
                                          <p:attrName>style.visibility</p:attrName>
                                        </p:attrNameLst>
                                      </p:cBhvr>
                                      <p:to>
                                        <p:strVal val="visible"/>
                                      </p:to>
                                    </p:set>
                                    <p:animEffect transition="in" filter="wipe(left)">
                                      <p:cBhvr>
                                        <p:cTn id="211" dur="500"/>
                                        <p:tgtEl>
                                          <p:spTgt spid="520"/>
                                        </p:tgtEl>
                                      </p:cBhvr>
                                    </p:animEffect>
                                  </p:childTnLst>
                                </p:cTn>
                              </p:par>
                            </p:childTnLst>
                          </p:cTn>
                        </p:par>
                        <p:par>
                          <p:cTn id="212" fill="hold">
                            <p:stCondLst>
                              <p:cond delay="26000"/>
                            </p:stCondLst>
                            <p:childTnLst>
                              <p:par>
                                <p:cTn id="213" presetID="22" presetClass="entr" presetSubtype="8" fill="hold" nodeType="afterEffect">
                                  <p:stCondLst>
                                    <p:cond delay="0"/>
                                  </p:stCondLst>
                                  <p:childTnLst>
                                    <p:set>
                                      <p:cBhvr>
                                        <p:cTn id="214" dur="1" fill="hold">
                                          <p:stCondLst>
                                            <p:cond delay="0"/>
                                          </p:stCondLst>
                                        </p:cTn>
                                        <p:tgtEl>
                                          <p:spTgt spid="521"/>
                                        </p:tgtEl>
                                        <p:attrNameLst>
                                          <p:attrName>style.visibility</p:attrName>
                                        </p:attrNameLst>
                                      </p:cBhvr>
                                      <p:to>
                                        <p:strVal val="visible"/>
                                      </p:to>
                                    </p:set>
                                    <p:animEffect transition="in" filter="wipe(left)">
                                      <p:cBhvr>
                                        <p:cTn id="215" dur="500"/>
                                        <p:tgtEl>
                                          <p:spTgt spid="521"/>
                                        </p:tgtEl>
                                      </p:cBhvr>
                                    </p:animEffect>
                                  </p:childTnLst>
                                </p:cTn>
                              </p:par>
                            </p:childTnLst>
                          </p:cTn>
                        </p:par>
                        <p:par>
                          <p:cTn id="216" fill="hold">
                            <p:stCondLst>
                              <p:cond delay="26500"/>
                            </p:stCondLst>
                            <p:childTnLst>
                              <p:par>
                                <p:cTn id="217" presetID="22" presetClass="entr" presetSubtype="8" fill="hold" grpId="0" nodeType="afterEffect">
                                  <p:stCondLst>
                                    <p:cond delay="0"/>
                                  </p:stCondLst>
                                  <p:childTnLst>
                                    <p:set>
                                      <p:cBhvr>
                                        <p:cTn id="218" dur="1" fill="hold">
                                          <p:stCondLst>
                                            <p:cond delay="0"/>
                                          </p:stCondLst>
                                        </p:cTn>
                                        <p:tgtEl>
                                          <p:spTgt spid="523"/>
                                        </p:tgtEl>
                                        <p:attrNameLst>
                                          <p:attrName>style.visibility</p:attrName>
                                        </p:attrNameLst>
                                      </p:cBhvr>
                                      <p:to>
                                        <p:strVal val="visible"/>
                                      </p:to>
                                    </p:set>
                                    <p:animEffect transition="in" filter="wipe(left)">
                                      <p:cBhvr>
                                        <p:cTn id="219" dur="500"/>
                                        <p:tgtEl>
                                          <p:spTgt spid="523"/>
                                        </p:tgtEl>
                                      </p:cBhvr>
                                    </p:animEffect>
                                  </p:childTnLst>
                                </p:cTn>
                              </p:par>
                            </p:childTnLst>
                          </p:cTn>
                        </p:par>
                        <p:par>
                          <p:cTn id="220" fill="hold">
                            <p:stCondLst>
                              <p:cond delay="27000"/>
                            </p:stCondLst>
                            <p:childTnLst>
                              <p:par>
                                <p:cTn id="221" presetID="22" presetClass="entr" presetSubtype="8" fill="hold" nodeType="afterEffect">
                                  <p:stCondLst>
                                    <p:cond delay="0"/>
                                  </p:stCondLst>
                                  <p:childTnLst>
                                    <p:set>
                                      <p:cBhvr>
                                        <p:cTn id="222" dur="1" fill="hold">
                                          <p:stCondLst>
                                            <p:cond delay="0"/>
                                          </p:stCondLst>
                                        </p:cTn>
                                        <p:tgtEl>
                                          <p:spTgt spid="524"/>
                                        </p:tgtEl>
                                        <p:attrNameLst>
                                          <p:attrName>style.visibility</p:attrName>
                                        </p:attrNameLst>
                                      </p:cBhvr>
                                      <p:to>
                                        <p:strVal val="visible"/>
                                      </p:to>
                                    </p:set>
                                    <p:animEffect transition="in" filter="wipe(left)">
                                      <p:cBhvr>
                                        <p:cTn id="223" dur="500"/>
                                        <p:tgtEl>
                                          <p:spTgt spid="524"/>
                                        </p:tgtEl>
                                      </p:cBhvr>
                                    </p:animEffect>
                                  </p:childTnLst>
                                </p:cTn>
                              </p:par>
                            </p:childTnLst>
                          </p:cTn>
                        </p:par>
                        <p:par>
                          <p:cTn id="224" fill="hold">
                            <p:stCondLst>
                              <p:cond delay="27500"/>
                            </p:stCondLst>
                            <p:childTnLst>
                              <p:par>
                                <p:cTn id="225" presetID="22" presetClass="entr" presetSubtype="8" fill="hold" grpId="0" nodeType="afterEffect">
                                  <p:stCondLst>
                                    <p:cond delay="0"/>
                                  </p:stCondLst>
                                  <p:childTnLst>
                                    <p:set>
                                      <p:cBhvr>
                                        <p:cTn id="226" dur="1" fill="hold">
                                          <p:stCondLst>
                                            <p:cond delay="0"/>
                                          </p:stCondLst>
                                        </p:cTn>
                                        <p:tgtEl>
                                          <p:spTgt spid="542"/>
                                        </p:tgtEl>
                                        <p:attrNameLst>
                                          <p:attrName>style.visibility</p:attrName>
                                        </p:attrNameLst>
                                      </p:cBhvr>
                                      <p:to>
                                        <p:strVal val="visible"/>
                                      </p:to>
                                    </p:set>
                                    <p:animEffect transition="in" filter="wipe(left)">
                                      <p:cBhvr>
                                        <p:cTn id="227" dur="500"/>
                                        <p:tgtEl>
                                          <p:spTgt spid="542"/>
                                        </p:tgtEl>
                                      </p:cBhvr>
                                    </p:animEffect>
                                  </p:childTnLst>
                                </p:cTn>
                              </p:par>
                            </p:childTnLst>
                          </p:cTn>
                        </p:par>
                        <p:par>
                          <p:cTn id="228" fill="hold">
                            <p:stCondLst>
                              <p:cond delay="28000"/>
                            </p:stCondLst>
                            <p:childTnLst>
                              <p:par>
                                <p:cTn id="229" presetID="22" presetClass="entr" presetSubtype="8" fill="hold" nodeType="afterEffect">
                                  <p:stCondLst>
                                    <p:cond delay="0"/>
                                  </p:stCondLst>
                                  <p:childTnLst>
                                    <p:set>
                                      <p:cBhvr>
                                        <p:cTn id="230" dur="1" fill="hold">
                                          <p:stCondLst>
                                            <p:cond delay="0"/>
                                          </p:stCondLst>
                                        </p:cTn>
                                        <p:tgtEl>
                                          <p:spTgt spid="543"/>
                                        </p:tgtEl>
                                        <p:attrNameLst>
                                          <p:attrName>style.visibility</p:attrName>
                                        </p:attrNameLst>
                                      </p:cBhvr>
                                      <p:to>
                                        <p:strVal val="visible"/>
                                      </p:to>
                                    </p:set>
                                    <p:animEffect transition="in" filter="wipe(left)">
                                      <p:cBhvr>
                                        <p:cTn id="231" dur="500"/>
                                        <p:tgtEl>
                                          <p:spTgt spid="543"/>
                                        </p:tgtEl>
                                      </p:cBhvr>
                                    </p:animEffect>
                                  </p:childTnLst>
                                </p:cTn>
                              </p:par>
                            </p:childTnLst>
                          </p:cTn>
                        </p:par>
                        <p:par>
                          <p:cTn id="232" fill="hold">
                            <p:stCondLst>
                              <p:cond delay="28500"/>
                            </p:stCondLst>
                            <p:childTnLst>
                              <p:par>
                                <p:cTn id="233" presetID="22" presetClass="entr" presetSubtype="8" fill="hold" grpId="0" nodeType="afterEffect">
                                  <p:stCondLst>
                                    <p:cond delay="0"/>
                                  </p:stCondLst>
                                  <p:childTnLst>
                                    <p:set>
                                      <p:cBhvr>
                                        <p:cTn id="234" dur="1" fill="hold">
                                          <p:stCondLst>
                                            <p:cond delay="0"/>
                                          </p:stCondLst>
                                        </p:cTn>
                                        <p:tgtEl>
                                          <p:spTgt spid="544"/>
                                        </p:tgtEl>
                                        <p:attrNameLst>
                                          <p:attrName>style.visibility</p:attrName>
                                        </p:attrNameLst>
                                      </p:cBhvr>
                                      <p:to>
                                        <p:strVal val="visible"/>
                                      </p:to>
                                    </p:set>
                                    <p:animEffect transition="in" filter="wipe(left)">
                                      <p:cBhvr>
                                        <p:cTn id="235" dur="500"/>
                                        <p:tgtEl>
                                          <p:spTgt spid="544"/>
                                        </p:tgtEl>
                                      </p:cBhvr>
                                    </p:animEffect>
                                  </p:childTnLst>
                                </p:cTn>
                              </p:par>
                            </p:childTnLst>
                          </p:cTn>
                        </p:par>
                        <p:par>
                          <p:cTn id="236" fill="hold">
                            <p:stCondLst>
                              <p:cond delay="29000"/>
                            </p:stCondLst>
                            <p:childTnLst>
                              <p:par>
                                <p:cTn id="237" presetID="22" presetClass="entr" presetSubtype="8" fill="hold" nodeType="afterEffect">
                                  <p:stCondLst>
                                    <p:cond delay="0"/>
                                  </p:stCondLst>
                                  <p:childTnLst>
                                    <p:set>
                                      <p:cBhvr>
                                        <p:cTn id="238" dur="1" fill="hold">
                                          <p:stCondLst>
                                            <p:cond delay="0"/>
                                          </p:stCondLst>
                                        </p:cTn>
                                        <p:tgtEl>
                                          <p:spTgt spid="545"/>
                                        </p:tgtEl>
                                        <p:attrNameLst>
                                          <p:attrName>style.visibility</p:attrName>
                                        </p:attrNameLst>
                                      </p:cBhvr>
                                      <p:to>
                                        <p:strVal val="visible"/>
                                      </p:to>
                                    </p:set>
                                    <p:animEffect transition="in" filter="wipe(left)">
                                      <p:cBhvr>
                                        <p:cTn id="239" dur="500"/>
                                        <p:tgtEl>
                                          <p:spTgt spid="545"/>
                                        </p:tgtEl>
                                      </p:cBhvr>
                                    </p:animEffect>
                                  </p:childTnLst>
                                </p:cTn>
                              </p:par>
                            </p:childTnLst>
                          </p:cTn>
                        </p:par>
                        <p:par>
                          <p:cTn id="240" fill="hold">
                            <p:stCondLst>
                              <p:cond delay="29500"/>
                            </p:stCondLst>
                            <p:childTnLst>
                              <p:par>
                                <p:cTn id="241" presetID="22" presetClass="entr" presetSubtype="8" fill="hold" grpId="0" nodeType="afterEffect">
                                  <p:stCondLst>
                                    <p:cond delay="0"/>
                                  </p:stCondLst>
                                  <p:childTnLst>
                                    <p:set>
                                      <p:cBhvr>
                                        <p:cTn id="242" dur="1" fill="hold">
                                          <p:stCondLst>
                                            <p:cond delay="0"/>
                                          </p:stCondLst>
                                        </p:cTn>
                                        <p:tgtEl>
                                          <p:spTgt spid="546"/>
                                        </p:tgtEl>
                                        <p:attrNameLst>
                                          <p:attrName>style.visibility</p:attrName>
                                        </p:attrNameLst>
                                      </p:cBhvr>
                                      <p:to>
                                        <p:strVal val="visible"/>
                                      </p:to>
                                    </p:set>
                                    <p:animEffect transition="in" filter="wipe(left)">
                                      <p:cBhvr>
                                        <p:cTn id="243" dur="500"/>
                                        <p:tgtEl>
                                          <p:spTgt spid="546"/>
                                        </p:tgtEl>
                                      </p:cBhvr>
                                    </p:animEffect>
                                  </p:childTnLst>
                                </p:cTn>
                              </p:par>
                            </p:childTnLst>
                          </p:cTn>
                        </p:par>
                        <p:par>
                          <p:cTn id="244" fill="hold">
                            <p:stCondLst>
                              <p:cond delay="30000"/>
                            </p:stCondLst>
                            <p:childTnLst>
                              <p:par>
                                <p:cTn id="245" presetID="22" presetClass="entr" presetSubtype="8" fill="hold" nodeType="afterEffect">
                                  <p:stCondLst>
                                    <p:cond delay="0"/>
                                  </p:stCondLst>
                                  <p:childTnLst>
                                    <p:set>
                                      <p:cBhvr>
                                        <p:cTn id="246" dur="1" fill="hold">
                                          <p:stCondLst>
                                            <p:cond delay="0"/>
                                          </p:stCondLst>
                                        </p:cTn>
                                        <p:tgtEl>
                                          <p:spTgt spid="547"/>
                                        </p:tgtEl>
                                        <p:attrNameLst>
                                          <p:attrName>style.visibility</p:attrName>
                                        </p:attrNameLst>
                                      </p:cBhvr>
                                      <p:to>
                                        <p:strVal val="visible"/>
                                      </p:to>
                                    </p:set>
                                    <p:animEffect transition="in" filter="wipe(left)">
                                      <p:cBhvr>
                                        <p:cTn id="247" dur="500"/>
                                        <p:tgtEl>
                                          <p:spTgt spid="547"/>
                                        </p:tgtEl>
                                      </p:cBhvr>
                                    </p:animEffect>
                                  </p:childTnLst>
                                </p:cTn>
                              </p:par>
                            </p:childTnLst>
                          </p:cTn>
                        </p:par>
                        <p:par>
                          <p:cTn id="248" fill="hold">
                            <p:stCondLst>
                              <p:cond delay="30500"/>
                            </p:stCondLst>
                            <p:childTnLst>
                              <p:par>
                                <p:cTn id="249" presetID="22" presetClass="entr" presetSubtype="8" fill="hold" grpId="0" nodeType="afterEffect">
                                  <p:stCondLst>
                                    <p:cond delay="0"/>
                                  </p:stCondLst>
                                  <p:childTnLst>
                                    <p:set>
                                      <p:cBhvr>
                                        <p:cTn id="250" dur="1" fill="hold">
                                          <p:stCondLst>
                                            <p:cond delay="0"/>
                                          </p:stCondLst>
                                        </p:cTn>
                                        <p:tgtEl>
                                          <p:spTgt spid="548"/>
                                        </p:tgtEl>
                                        <p:attrNameLst>
                                          <p:attrName>style.visibility</p:attrName>
                                        </p:attrNameLst>
                                      </p:cBhvr>
                                      <p:to>
                                        <p:strVal val="visible"/>
                                      </p:to>
                                    </p:set>
                                    <p:animEffect transition="in" filter="wipe(left)">
                                      <p:cBhvr>
                                        <p:cTn id="251" dur="500"/>
                                        <p:tgtEl>
                                          <p:spTgt spid="548"/>
                                        </p:tgtEl>
                                      </p:cBhvr>
                                    </p:animEffect>
                                  </p:childTnLst>
                                </p:cTn>
                              </p:par>
                            </p:childTnLst>
                          </p:cTn>
                        </p:par>
                        <p:par>
                          <p:cTn id="252" fill="hold">
                            <p:stCondLst>
                              <p:cond delay="31000"/>
                            </p:stCondLst>
                            <p:childTnLst>
                              <p:par>
                                <p:cTn id="253" presetID="22" presetClass="entr" presetSubtype="8" fill="hold" nodeType="afterEffect">
                                  <p:stCondLst>
                                    <p:cond delay="0"/>
                                  </p:stCondLst>
                                  <p:childTnLst>
                                    <p:set>
                                      <p:cBhvr>
                                        <p:cTn id="254" dur="1" fill="hold">
                                          <p:stCondLst>
                                            <p:cond delay="0"/>
                                          </p:stCondLst>
                                        </p:cTn>
                                        <p:tgtEl>
                                          <p:spTgt spid="549"/>
                                        </p:tgtEl>
                                        <p:attrNameLst>
                                          <p:attrName>style.visibility</p:attrName>
                                        </p:attrNameLst>
                                      </p:cBhvr>
                                      <p:to>
                                        <p:strVal val="visible"/>
                                      </p:to>
                                    </p:set>
                                    <p:animEffect transition="in" filter="wipe(left)">
                                      <p:cBhvr>
                                        <p:cTn id="255" dur="500"/>
                                        <p:tgtEl>
                                          <p:spTgt spid="549"/>
                                        </p:tgtEl>
                                      </p:cBhvr>
                                    </p:animEffect>
                                  </p:childTnLst>
                                </p:cTn>
                              </p:par>
                            </p:childTnLst>
                          </p:cTn>
                        </p:par>
                        <p:par>
                          <p:cTn id="256" fill="hold">
                            <p:stCondLst>
                              <p:cond delay="31500"/>
                            </p:stCondLst>
                            <p:childTnLst>
                              <p:par>
                                <p:cTn id="257" presetID="22" presetClass="entr" presetSubtype="8" fill="hold" grpId="0" nodeType="afterEffect">
                                  <p:stCondLst>
                                    <p:cond delay="0"/>
                                  </p:stCondLst>
                                  <p:childTnLst>
                                    <p:set>
                                      <p:cBhvr>
                                        <p:cTn id="258" dur="1" fill="hold">
                                          <p:stCondLst>
                                            <p:cond delay="0"/>
                                          </p:stCondLst>
                                        </p:cTn>
                                        <p:tgtEl>
                                          <p:spTgt spid="550"/>
                                        </p:tgtEl>
                                        <p:attrNameLst>
                                          <p:attrName>style.visibility</p:attrName>
                                        </p:attrNameLst>
                                      </p:cBhvr>
                                      <p:to>
                                        <p:strVal val="visible"/>
                                      </p:to>
                                    </p:set>
                                    <p:animEffect transition="in" filter="wipe(left)">
                                      <p:cBhvr>
                                        <p:cTn id="259" dur="500"/>
                                        <p:tgtEl>
                                          <p:spTgt spid="550"/>
                                        </p:tgtEl>
                                      </p:cBhvr>
                                    </p:animEffect>
                                  </p:childTnLst>
                                </p:cTn>
                              </p:par>
                            </p:childTnLst>
                          </p:cTn>
                        </p:par>
                        <p:par>
                          <p:cTn id="260" fill="hold">
                            <p:stCondLst>
                              <p:cond delay="32000"/>
                            </p:stCondLst>
                            <p:childTnLst>
                              <p:par>
                                <p:cTn id="261" presetID="22" presetClass="entr" presetSubtype="8" fill="hold" nodeType="afterEffect">
                                  <p:stCondLst>
                                    <p:cond delay="0"/>
                                  </p:stCondLst>
                                  <p:childTnLst>
                                    <p:set>
                                      <p:cBhvr>
                                        <p:cTn id="262" dur="1" fill="hold">
                                          <p:stCondLst>
                                            <p:cond delay="0"/>
                                          </p:stCondLst>
                                        </p:cTn>
                                        <p:tgtEl>
                                          <p:spTgt spid="551"/>
                                        </p:tgtEl>
                                        <p:attrNameLst>
                                          <p:attrName>style.visibility</p:attrName>
                                        </p:attrNameLst>
                                      </p:cBhvr>
                                      <p:to>
                                        <p:strVal val="visible"/>
                                      </p:to>
                                    </p:set>
                                    <p:animEffect transition="in" filter="wipe(left)">
                                      <p:cBhvr>
                                        <p:cTn id="263" dur="500"/>
                                        <p:tgtEl>
                                          <p:spTgt spid="551"/>
                                        </p:tgtEl>
                                      </p:cBhvr>
                                    </p:animEffect>
                                  </p:childTnLst>
                                </p:cTn>
                              </p:par>
                            </p:childTnLst>
                          </p:cTn>
                        </p:par>
                        <p:par>
                          <p:cTn id="264" fill="hold">
                            <p:stCondLst>
                              <p:cond delay="32500"/>
                            </p:stCondLst>
                            <p:childTnLst>
                              <p:par>
                                <p:cTn id="265" presetID="22" presetClass="entr" presetSubtype="8" fill="hold" nodeType="afterEffect">
                                  <p:stCondLst>
                                    <p:cond delay="0"/>
                                  </p:stCondLst>
                                  <p:childTnLst>
                                    <p:set>
                                      <p:cBhvr>
                                        <p:cTn id="266" dur="1" fill="hold">
                                          <p:stCondLst>
                                            <p:cond delay="0"/>
                                          </p:stCondLst>
                                        </p:cTn>
                                        <p:tgtEl>
                                          <p:spTgt spid="553"/>
                                        </p:tgtEl>
                                        <p:attrNameLst>
                                          <p:attrName>style.visibility</p:attrName>
                                        </p:attrNameLst>
                                      </p:cBhvr>
                                      <p:to>
                                        <p:strVal val="visible"/>
                                      </p:to>
                                    </p:set>
                                    <p:animEffect transition="in" filter="wipe(left)">
                                      <p:cBhvr>
                                        <p:cTn id="267" dur="500"/>
                                        <p:tgtEl>
                                          <p:spTgt spid="553"/>
                                        </p:tgtEl>
                                      </p:cBhvr>
                                    </p:animEffect>
                                  </p:childTnLst>
                                </p:cTn>
                              </p:par>
                            </p:childTnLst>
                          </p:cTn>
                        </p:par>
                        <p:par>
                          <p:cTn id="268" fill="hold">
                            <p:stCondLst>
                              <p:cond delay="33000"/>
                            </p:stCondLst>
                            <p:childTnLst>
                              <p:par>
                                <p:cTn id="269" presetID="22" presetClass="entr" presetSubtype="8" fill="hold" nodeType="afterEffect">
                                  <p:stCondLst>
                                    <p:cond delay="0"/>
                                  </p:stCondLst>
                                  <p:childTnLst>
                                    <p:set>
                                      <p:cBhvr>
                                        <p:cTn id="270" dur="1" fill="hold">
                                          <p:stCondLst>
                                            <p:cond delay="0"/>
                                          </p:stCondLst>
                                        </p:cTn>
                                        <p:tgtEl>
                                          <p:spTgt spid="555"/>
                                        </p:tgtEl>
                                        <p:attrNameLst>
                                          <p:attrName>style.visibility</p:attrName>
                                        </p:attrNameLst>
                                      </p:cBhvr>
                                      <p:to>
                                        <p:strVal val="visible"/>
                                      </p:to>
                                    </p:set>
                                    <p:animEffect transition="in" filter="wipe(left)">
                                      <p:cBhvr>
                                        <p:cTn id="271" dur="500"/>
                                        <p:tgtEl>
                                          <p:spTgt spid="555"/>
                                        </p:tgtEl>
                                      </p:cBhvr>
                                    </p:animEffect>
                                  </p:childTnLst>
                                </p:cTn>
                              </p:par>
                            </p:childTnLst>
                          </p:cTn>
                        </p:par>
                        <p:par>
                          <p:cTn id="272" fill="hold">
                            <p:stCondLst>
                              <p:cond delay="33500"/>
                            </p:stCondLst>
                            <p:childTnLst>
                              <p:par>
                                <p:cTn id="273" presetID="22" presetClass="entr" presetSubtype="8" fill="hold" nodeType="afterEffect">
                                  <p:stCondLst>
                                    <p:cond delay="0"/>
                                  </p:stCondLst>
                                  <p:childTnLst>
                                    <p:set>
                                      <p:cBhvr>
                                        <p:cTn id="274" dur="1" fill="hold">
                                          <p:stCondLst>
                                            <p:cond delay="0"/>
                                          </p:stCondLst>
                                        </p:cTn>
                                        <p:tgtEl>
                                          <p:spTgt spid="562"/>
                                        </p:tgtEl>
                                        <p:attrNameLst>
                                          <p:attrName>style.visibility</p:attrName>
                                        </p:attrNameLst>
                                      </p:cBhvr>
                                      <p:to>
                                        <p:strVal val="visible"/>
                                      </p:to>
                                    </p:set>
                                    <p:animEffect transition="in" filter="wipe(left)">
                                      <p:cBhvr>
                                        <p:cTn id="275" dur="500"/>
                                        <p:tgtEl>
                                          <p:spTgt spid="562"/>
                                        </p:tgtEl>
                                      </p:cBhvr>
                                    </p:animEffect>
                                  </p:childTnLst>
                                </p:cTn>
                              </p:par>
                            </p:childTnLst>
                          </p:cTn>
                        </p:par>
                        <p:par>
                          <p:cTn id="276" fill="hold">
                            <p:stCondLst>
                              <p:cond delay="34000"/>
                            </p:stCondLst>
                            <p:childTnLst>
                              <p:par>
                                <p:cTn id="277" presetID="22" presetClass="entr" presetSubtype="8" fill="hold" grpId="0" nodeType="afterEffect">
                                  <p:stCondLst>
                                    <p:cond delay="0"/>
                                  </p:stCondLst>
                                  <p:childTnLst>
                                    <p:set>
                                      <p:cBhvr>
                                        <p:cTn id="278" dur="1" fill="hold">
                                          <p:stCondLst>
                                            <p:cond delay="0"/>
                                          </p:stCondLst>
                                        </p:cTn>
                                        <p:tgtEl>
                                          <p:spTgt spid="561"/>
                                        </p:tgtEl>
                                        <p:attrNameLst>
                                          <p:attrName>style.visibility</p:attrName>
                                        </p:attrNameLst>
                                      </p:cBhvr>
                                      <p:to>
                                        <p:strVal val="visible"/>
                                      </p:to>
                                    </p:set>
                                    <p:animEffect transition="in" filter="wipe(left)">
                                      <p:cBhvr>
                                        <p:cTn id="279" dur="500"/>
                                        <p:tgtEl>
                                          <p:spTgt spid="561"/>
                                        </p:tgtEl>
                                      </p:cBhvr>
                                    </p:animEffect>
                                  </p:childTnLst>
                                </p:cTn>
                              </p:par>
                            </p:childTnLst>
                          </p:cTn>
                        </p:par>
                        <p:par>
                          <p:cTn id="280" fill="hold">
                            <p:stCondLst>
                              <p:cond delay="34500"/>
                            </p:stCondLst>
                            <p:childTnLst>
                              <p:par>
                                <p:cTn id="281" presetID="22" presetClass="entr" presetSubtype="8" fill="hold" grpId="0" nodeType="afterEffect">
                                  <p:stCondLst>
                                    <p:cond delay="0"/>
                                  </p:stCondLst>
                                  <p:childTnLst>
                                    <p:set>
                                      <p:cBhvr>
                                        <p:cTn id="282" dur="1" fill="hold">
                                          <p:stCondLst>
                                            <p:cond delay="0"/>
                                          </p:stCondLst>
                                        </p:cTn>
                                        <p:tgtEl>
                                          <p:spTgt spid="234"/>
                                        </p:tgtEl>
                                        <p:attrNameLst>
                                          <p:attrName>style.visibility</p:attrName>
                                        </p:attrNameLst>
                                      </p:cBhvr>
                                      <p:to>
                                        <p:strVal val="visible"/>
                                      </p:to>
                                    </p:set>
                                    <p:animEffect transition="in" filter="wipe(left)">
                                      <p:cBhvr>
                                        <p:cTn id="283" dur="500"/>
                                        <p:tgtEl>
                                          <p:spTgt spid="234"/>
                                        </p:tgtEl>
                                      </p:cBhvr>
                                    </p:animEffect>
                                  </p:childTnLst>
                                </p:cTn>
                              </p:par>
                            </p:childTnLst>
                          </p:cTn>
                        </p:par>
                        <p:par>
                          <p:cTn id="284" fill="hold">
                            <p:stCondLst>
                              <p:cond delay="35000"/>
                            </p:stCondLst>
                            <p:childTnLst>
                              <p:par>
                                <p:cTn id="285" presetID="22" presetClass="entr" presetSubtype="8" fill="hold" nodeType="afterEffect">
                                  <p:stCondLst>
                                    <p:cond delay="0"/>
                                  </p:stCondLst>
                                  <p:childTnLst>
                                    <p:set>
                                      <p:cBhvr>
                                        <p:cTn id="286" dur="1" fill="hold">
                                          <p:stCondLst>
                                            <p:cond delay="0"/>
                                          </p:stCondLst>
                                        </p:cTn>
                                        <p:tgtEl>
                                          <p:spTgt spid="236"/>
                                        </p:tgtEl>
                                        <p:attrNameLst>
                                          <p:attrName>style.visibility</p:attrName>
                                        </p:attrNameLst>
                                      </p:cBhvr>
                                      <p:to>
                                        <p:strVal val="visible"/>
                                      </p:to>
                                    </p:set>
                                    <p:animEffect transition="in" filter="wipe(left)">
                                      <p:cBhvr>
                                        <p:cTn id="287" dur="500"/>
                                        <p:tgtEl>
                                          <p:spTgt spid="236"/>
                                        </p:tgtEl>
                                      </p:cBhvr>
                                    </p:animEffect>
                                  </p:childTnLst>
                                </p:cTn>
                              </p:par>
                            </p:childTnLst>
                          </p:cTn>
                        </p:par>
                        <p:par>
                          <p:cTn id="288" fill="hold">
                            <p:stCondLst>
                              <p:cond delay="35500"/>
                            </p:stCondLst>
                            <p:childTnLst>
                              <p:par>
                                <p:cTn id="289" presetID="22" presetClass="entr" presetSubtype="8" fill="hold" grpId="0" nodeType="afterEffect">
                                  <p:stCondLst>
                                    <p:cond delay="0"/>
                                  </p:stCondLst>
                                  <p:childTnLst>
                                    <p:set>
                                      <p:cBhvr>
                                        <p:cTn id="290" dur="1" fill="hold">
                                          <p:stCondLst>
                                            <p:cond delay="0"/>
                                          </p:stCondLst>
                                        </p:cTn>
                                        <p:tgtEl>
                                          <p:spTgt spid="239"/>
                                        </p:tgtEl>
                                        <p:attrNameLst>
                                          <p:attrName>style.visibility</p:attrName>
                                        </p:attrNameLst>
                                      </p:cBhvr>
                                      <p:to>
                                        <p:strVal val="visible"/>
                                      </p:to>
                                    </p:set>
                                    <p:animEffect transition="in" filter="wipe(left)">
                                      <p:cBhvr>
                                        <p:cTn id="291" dur="500"/>
                                        <p:tgtEl>
                                          <p:spTgt spid="239"/>
                                        </p:tgtEl>
                                      </p:cBhvr>
                                    </p:animEffect>
                                  </p:childTnLst>
                                </p:cTn>
                              </p:par>
                            </p:childTnLst>
                          </p:cTn>
                        </p:par>
                        <p:par>
                          <p:cTn id="292" fill="hold">
                            <p:stCondLst>
                              <p:cond delay="36000"/>
                            </p:stCondLst>
                            <p:childTnLst>
                              <p:par>
                                <p:cTn id="293" presetID="22" presetClass="entr" presetSubtype="8" fill="hold" grpId="0" nodeType="afterEffect">
                                  <p:stCondLst>
                                    <p:cond delay="0"/>
                                  </p:stCondLst>
                                  <p:childTnLst>
                                    <p:set>
                                      <p:cBhvr>
                                        <p:cTn id="294" dur="1" fill="hold">
                                          <p:stCondLst>
                                            <p:cond delay="0"/>
                                          </p:stCondLst>
                                        </p:cTn>
                                        <p:tgtEl>
                                          <p:spTgt spid="240"/>
                                        </p:tgtEl>
                                        <p:attrNameLst>
                                          <p:attrName>style.visibility</p:attrName>
                                        </p:attrNameLst>
                                      </p:cBhvr>
                                      <p:to>
                                        <p:strVal val="visible"/>
                                      </p:to>
                                    </p:set>
                                    <p:animEffect transition="in" filter="wipe(left)">
                                      <p:cBhvr>
                                        <p:cTn id="295" dur="500"/>
                                        <p:tgtEl>
                                          <p:spTgt spid="240"/>
                                        </p:tgtEl>
                                      </p:cBhvr>
                                    </p:animEffect>
                                  </p:childTnLst>
                                </p:cTn>
                              </p:par>
                            </p:childTnLst>
                          </p:cTn>
                        </p:par>
                        <p:par>
                          <p:cTn id="296" fill="hold">
                            <p:stCondLst>
                              <p:cond delay="36500"/>
                            </p:stCondLst>
                            <p:childTnLst>
                              <p:par>
                                <p:cTn id="297" presetID="22" presetClass="entr" presetSubtype="8" fill="hold" nodeType="afterEffect">
                                  <p:stCondLst>
                                    <p:cond delay="0"/>
                                  </p:stCondLst>
                                  <p:childTnLst>
                                    <p:set>
                                      <p:cBhvr>
                                        <p:cTn id="298" dur="1" fill="hold">
                                          <p:stCondLst>
                                            <p:cond delay="0"/>
                                          </p:stCondLst>
                                        </p:cTn>
                                        <p:tgtEl>
                                          <p:spTgt spid="241"/>
                                        </p:tgtEl>
                                        <p:attrNameLst>
                                          <p:attrName>style.visibility</p:attrName>
                                        </p:attrNameLst>
                                      </p:cBhvr>
                                      <p:to>
                                        <p:strVal val="visible"/>
                                      </p:to>
                                    </p:set>
                                    <p:animEffect transition="in" filter="wipe(left)">
                                      <p:cBhvr>
                                        <p:cTn id="299" dur="500"/>
                                        <p:tgtEl>
                                          <p:spTgt spid="241"/>
                                        </p:tgtEl>
                                      </p:cBhvr>
                                    </p:animEffect>
                                  </p:childTnLst>
                                </p:cTn>
                              </p:par>
                            </p:childTnLst>
                          </p:cTn>
                        </p:par>
                        <p:par>
                          <p:cTn id="300" fill="hold">
                            <p:stCondLst>
                              <p:cond delay="37000"/>
                            </p:stCondLst>
                            <p:childTnLst>
                              <p:par>
                                <p:cTn id="301" presetID="22" presetClass="entr" presetSubtype="8" fill="hold" grpId="0" nodeType="afterEffect">
                                  <p:stCondLst>
                                    <p:cond delay="0"/>
                                  </p:stCondLst>
                                  <p:childTnLst>
                                    <p:set>
                                      <p:cBhvr>
                                        <p:cTn id="302" dur="1" fill="hold">
                                          <p:stCondLst>
                                            <p:cond delay="0"/>
                                          </p:stCondLst>
                                        </p:cTn>
                                        <p:tgtEl>
                                          <p:spTgt spid="257"/>
                                        </p:tgtEl>
                                        <p:attrNameLst>
                                          <p:attrName>style.visibility</p:attrName>
                                        </p:attrNameLst>
                                      </p:cBhvr>
                                      <p:to>
                                        <p:strVal val="visible"/>
                                      </p:to>
                                    </p:set>
                                    <p:animEffect transition="in" filter="wipe(left)">
                                      <p:cBhvr>
                                        <p:cTn id="303" dur="500"/>
                                        <p:tgtEl>
                                          <p:spTgt spid="2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4" grpId="0" animBg="1"/>
      <p:bldP spid="362" grpId="0" animBg="1"/>
      <p:bldP spid="364" grpId="0" animBg="1"/>
      <p:bldP spid="369" grpId="0" animBg="1"/>
      <p:bldP spid="370" grpId="0" animBg="1"/>
      <p:bldP spid="371" grpId="0" animBg="1"/>
      <p:bldP spid="374" grpId="0" animBg="1"/>
      <p:bldP spid="379" grpId="0" animBg="1"/>
      <p:bldP spid="382" grpId="0" animBg="1"/>
      <p:bldP spid="413" grpId="0" animBg="1"/>
      <p:bldP spid="423" grpId="0" animBg="1"/>
      <p:bldP spid="509" grpId="0" animBg="1"/>
      <p:bldP spid="513" grpId="0" animBg="1"/>
      <p:bldP spid="516" grpId="0" animBg="1"/>
      <p:bldP spid="520" grpId="0" animBg="1"/>
      <p:bldP spid="523" grpId="0" animBg="1"/>
      <p:bldP spid="542" grpId="0" animBg="1"/>
      <p:bldP spid="544" grpId="0" animBg="1"/>
      <p:bldP spid="546" grpId="0" animBg="1"/>
      <p:bldP spid="548" grpId="0" animBg="1"/>
      <p:bldP spid="234" grpId="0" animBg="1"/>
      <p:bldP spid="239" grpId="0" animBg="1"/>
      <p:bldP spid="240" grpId="0" animBg="1"/>
      <p:bldP spid="257" grpId="0" animBg="1"/>
      <p:bldP spid="344" grpId="0" animBg="1"/>
      <p:bldP spid="416" grpId="0" animBg="1"/>
      <p:bldP spid="290" grpId="0" animBg="1"/>
      <p:bldP spid="334" grpId="0" animBg="1"/>
      <p:bldP spid="356" grpId="0" animBg="1"/>
      <p:bldP spid="358" grpId="0" animBg="1"/>
      <p:bldP spid="361" grpId="0" animBg="1"/>
      <p:bldP spid="550" grpId="0" animBg="1"/>
      <p:bldP spid="561" grpId="0" animBg="1"/>
    </p:bldLst>
  </p:timing>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42_Custom Layout">
    <p:spTree>
      <p:nvGrpSpPr>
        <p:cNvPr id="1" name=""/>
        <p:cNvGrpSpPr/>
        <p:nvPr/>
      </p:nvGrpSpPr>
      <p:grpSpPr>
        <a:xfrm>
          <a:off x="0" y="0"/>
          <a:ext cx="0" cy="0"/>
          <a:chOff x="0" y="0"/>
          <a:chExt cx="0" cy="0"/>
        </a:xfrm>
      </p:grpSpPr>
      <p:pic>
        <p:nvPicPr>
          <p:cNvPr id="390" name="Picture 38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575272" y="-7738514"/>
            <a:ext cx="23418960" cy="21721048"/>
          </a:xfrm>
          <a:prstGeom prst="rect">
            <a:avLst/>
          </a:prstGeom>
        </p:spPr>
      </p:pic>
      <p:sp>
        <p:nvSpPr>
          <p:cNvPr id="122" name="Chevron 121"/>
          <p:cNvSpPr/>
          <p:nvPr userDrawn="1"/>
        </p:nvSpPr>
        <p:spPr>
          <a:xfrm>
            <a:off x="12198900" y="703463"/>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33" name="Chevron 132"/>
          <p:cNvSpPr/>
          <p:nvPr userDrawn="1"/>
        </p:nvSpPr>
        <p:spPr>
          <a:xfrm>
            <a:off x="3767997" y="4450349"/>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34" name="Chevron 133"/>
          <p:cNvSpPr/>
          <p:nvPr userDrawn="1"/>
        </p:nvSpPr>
        <p:spPr>
          <a:xfrm>
            <a:off x="-1914478" y="-1528404"/>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36" name="Chevron 135"/>
          <p:cNvSpPr/>
          <p:nvPr userDrawn="1"/>
        </p:nvSpPr>
        <p:spPr>
          <a:xfrm>
            <a:off x="-3200266" y="1779573"/>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37" name="Chevron 136"/>
          <p:cNvSpPr/>
          <p:nvPr userDrawn="1"/>
        </p:nvSpPr>
        <p:spPr>
          <a:xfrm>
            <a:off x="-907361" y="2900161"/>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38" name="Chevron 137"/>
          <p:cNvSpPr/>
          <p:nvPr userDrawn="1"/>
        </p:nvSpPr>
        <p:spPr>
          <a:xfrm>
            <a:off x="-2140933" y="-473474"/>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41" name="Chevron 140"/>
          <p:cNvSpPr/>
          <p:nvPr userDrawn="1"/>
        </p:nvSpPr>
        <p:spPr>
          <a:xfrm>
            <a:off x="8926349" y="1730629"/>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44" name="Chevron 143"/>
          <p:cNvSpPr/>
          <p:nvPr userDrawn="1"/>
        </p:nvSpPr>
        <p:spPr>
          <a:xfrm>
            <a:off x="-925077" y="1779573"/>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45" name="Chevron 144"/>
          <p:cNvSpPr/>
          <p:nvPr userDrawn="1"/>
        </p:nvSpPr>
        <p:spPr>
          <a:xfrm>
            <a:off x="8698678" y="1010629"/>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50" name="Chevron 149"/>
          <p:cNvSpPr/>
          <p:nvPr userDrawn="1"/>
        </p:nvSpPr>
        <p:spPr>
          <a:xfrm>
            <a:off x="-3235278" y="-47816"/>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51" name="Chevron 150"/>
          <p:cNvSpPr/>
          <p:nvPr userDrawn="1"/>
        </p:nvSpPr>
        <p:spPr>
          <a:xfrm>
            <a:off x="621039" y="1367114"/>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52" name="Chevron 151"/>
          <p:cNvSpPr/>
          <p:nvPr userDrawn="1"/>
        </p:nvSpPr>
        <p:spPr>
          <a:xfrm>
            <a:off x="-3200266" y="3260161"/>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53" name="Chevron 152"/>
          <p:cNvSpPr/>
          <p:nvPr userDrawn="1"/>
        </p:nvSpPr>
        <p:spPr>
          <a:xfrm>
            <a:off x="-907361" y="4380749"/>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54" name="Chevron 153"/>
          <p:cNvSpPr/>
          <p:nvPr userDrawn="1"/>
        </p:nvSpPr>
        <p:spPr>
          <a:xfrm>
            <a:off x="-3461733" y="1007114"/>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57" name="Chevron 156"/>
          <p:cNvSpPr/>
          <p:nvPr userDrawn="1"/>
        </p:nvSpPr>
        <p:spPr>
          <a:xfrm>
            <a:off x="8926349" y="3211217"/>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66" name="Chevron 165"/>
          <p:cNvSpPr/>
          <p:nvPr userDrawn="1"/>
        </p:nvSpPr>
        <p:spPr>
          <a:xfrm>
            <a:off x="-2963834" y="3007095"/>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70" name="Chevron 169"/>
          <p:cNvSpPr/>
          <p:nvPr userDrawn="1"/>
        </p:nvSpPr>
        <p:spPr>
          <a:xfrm>
            <a:off x="-3190289" y="4062025"/>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72" name="Chevron 171"/>
          <p:cNvSpPr/>
          <p:nvPr userDrawn="1"/>
        </p:nvSpPr>
        <p:spPr>
          <a:xfrm>
            <a:off x="-788317" y="2647095"/>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74" name="Chevron 173"/>
          <p:cNvSpPr/>
          <p:nvPr userDrawn="1"/>
        </p:nvSpPr>
        <p:spPr>
          <a:xfrm>
            <a:off x="632155" y="3007095"/>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75" name="Chevron 174"/>
          <p:cNvSpPr/>
          <p:nvPr userDrawn="1"/>
        </p:nvSpPr>
        <p:spPr>
          <a:xfrm>
            <a:off x="9177722" y="2532493"/>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78" name="Chevron 177"/>
          <p:cNvSpPr/>
          <p:nvPr userDrawn="1"/>
        </p:nvSpPr>
        <p:spPr>
          <a:xfrm>
            <a:off x="-915100" y="4062025"/>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79" name="Chevron 178"/>
          <p:cNvSpPr/>
          <p:nvPr userDrawn="1"/>
        </p:nvSpPr>
        <p:spPr>
          <a:xfrm>
            <a:off x="9917793" y="3714060"/>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80" name="Chevron 179"/>
          <p:cNvSpPr/>
          <p:nvPr userDrawn="1"/>
        </p:nvSpPr>
        <p:spPr>
          <a:xfrm>
            <a:off x="8817722" y="757563"/>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82" name="Chevron 181"/>
          <p:cNvSpPr/>
          <p:nvPr userDrawn="1"/>
        </p:nvSpPr>
        <p:spPr>
          <a:xfrm>
            <a:off x="-2963834" y="4487683"/>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88" name="Chevron 187"/>
          <p:cNvSpPr/>
          <p:nvPr userDrawn="1"/>
        </p:nvSpPr>
        <p:spPr>
          <a:xfrm>
            <a:off x="-788317" y="4127683"/>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90" name="Chevron 189"/>
          <p:cNvSpPr/>
          <p:nvPr userDrawn="1"/>
        </p:nvSpPr>
        <p:spPr>
          <a:xfrm>
            <a:off x="8937465" y="1178788"/>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92" name="Chevron 191"/>
          <p:cNvSpPr/>
          <p:nvPr userDrawn="1"/>
        </p:nvSpPr>
        <p:spPr>
          <a:xfrm>
            <a:off x="8972477" y="4486765"/>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94" name="Chevron 193"/>
          <p:cNvSpPr/>
          <p:nvPr userDrawn="1"/>
        </p:nvSpPr>
        <p:spPr>
          <a:xfrm>
            <a:off x="8711010" y="2233718"/>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98" name="Chevron 197"/>
          <p:cNvSpPr/>
          <p:nvPr userDrawn="1"/>
        </p:nvSpPr>
        <p:spPr>
          <a:xfrm>
            <a:off x="6405328" y="3341924"/>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99" name="Chevron 198"/>
          <p:cNvSpPr/>
          <p:nvPr userDrawn="1"/>
        </p:nvSpPr>
        <p:spPr>
          <a:xfrm>
            <a:off x="8940845" y="4756854"/>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00" name="Chevron 199"/>
          <p:cNvSpPr/>
          <p:nvPr userDrawn="1"/>
        </p:nvSpPr>
        <p:spPr>
          <a:xfrm>
            <a:off x="6440340" y="6649901"/>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02" name="Chevron 201"/>
          <p:cNvSpPr/>
          <p:nvPr userDrawn="1"/>
        </p:nvSpPr>
        <p:spPr>
          <a:xfrm>
            <a:off x="6178873" y="4396854"/>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03" name="Chevron 202"/>
          <p:cNvSpPr/>
          <p:nvPr userDrawn="1"/>
        </p:nvSpPr>
        <p:spPr>
          <a:xfrm>
            <a:off x="9680916" y="5938421"/>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04" name="Chevron 203"/>
          <p:cNvSpPr/>
          <p:nvPr userDrawn="1"/>
        </p:nvSpPr>
        <p:spPr>
          <a:xfrm>
            <a:off x="8580845" y="2981924"/>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06" name="Chevron 205"/>
          <p:cNvSpPr/>
          <p:nvPr userDrawn="1"/>
        </p:nvSpPr>
        <p:spPr>
          <a:xfrm>
            <a:off x="8680517" y="3341924"/>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08" name="Chevron 207"/>
          <p:cNvSpPr/>
          <p:nvPr userDrawn="1"/>
        </p:nvSpPr>
        <p:spPr>
          <a:xfrm>
            <a:off x="8715529" y="6649901"/>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10" name="Chevron 209"/>
          <p:cNvSpPr/>
          <p:nvPr userDrawn="1"/>
        </p:nvSpPr>
        <p:spPr>
          <a:xfrm>
            <a:off x="8454062" y="4396854"/>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14" name="Chevron 213"/>
          <p:cNvSpPr/>
          <p:nvPr userDrawn="1"/>
        </p:nvSpPr>
        <p:spPr>
          <a:xfrm>
            <a:off x="6405328" y="4822512"/>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15" name="Chevron 214"/>
          <p:cNvSpPr/>
          <p:nvPr userDrawn="1"/>
        </p:nvSpPr>
        <p:spPr>
          <a:xfrm>
            <a:off x="8940845" y="6237442"/>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18" name="Chevron 217"/>
          <p:cNvSpPr/>
          <p:nvPr userDrawn="1"/>
        </p:nvSpPr>
        <p:spPr>
          <a:xfrm>
            <a:off x="6178873" y="5877442"/>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20" name="Chevron 219"/>
          <p:cNvSpPr/>
          <p:nvPr userDrawn="1"/>
        </p:nvSpPr>
        <p:spPr>
          <a:xfrm>
            <a:off x="8580845" y="4462512"/>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30" name="Chevron 229"/>
          <p:cNvSpPr/>
          <p:nvPr userDrawn="1"/>
        </p:nvSpPr>
        <p:spPr>
          <a:xfrm>
            <a:off x="16134129" y="683429"/>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38" name="Chevron 237"/>
          <p:cNvSpPr/>
          <p:nvPr userDrawn="1"/>
        </p:nvSpPr>
        <p:spPr>
          <a:xfrm>
            <a:off x="18409318" y="683429"/>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43" name="Chevron 242"/>
          <p:cNvSpPr/>
          <p:nvPr userDrawn="1"/>
        </p:nvSpPr>
        <p:spPr>
          <a:xfrm>
            <a:off x="3626322" y="4352540"/>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48" name="Chevron 247"/>
          <p:cNvSpPr/>
          <p:nvPr userDrawn="1"/>
        </p:nvSpPr>
        <p:spPr>
          <a:xfrm>
            <a:off x="-3210243" y="6544608"/>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54" name="Chevron 253"/>
          <p:cNvSpPr/>
          <p:nvPr userDrawn="1"/>
        </p:nvSpPr>
        <p:spPr>
          <a:xfrm>
            <a:off x="20704578" y="744654"/>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55" name="Chevron 254"/>
          <p:cNvSpPr/>
          <p:nvPr userDrawn="1"/>
        </p:nvSpPr>
        <p:spPr>
          <a:xfrm>
            <a:off x="5181511" y="3232198"/>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57" name="Chevron 256"/>
          <p:cNvSpPr/>
          <p:nvPr userDrawn="1"/>
        </p:nvSpPr>
        <p:spPr>
          <a:xfrm>
            <a:off x="4973911" y="6245833"/>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59" name="Chevron 258"/>
          <p:cNvSpPr/>
          <p:nvPr userDrawn="1"/>
        </p:nvSpPr>
        <p:spPr>
          <a:xfrm>
            <a:off x="5921582" y="4413765"/>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60" name="Chevron 259"/>
          <p:cNvSpPr/>
          <p:nvPr userDrawn="1"/>
        </p:nvSpPr>
        <p:spPr>
          <a:xfrm>
            <a:off x="4821511" y="1457268"/>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62" name="Chevron 261"/>
          <p:cNvSpPr/>
          <p:nvPr userDrawn="1"/>
        </p:nvSpPr>
        <p:spPr>
          <a:xfrm>
            <a:off x="-2973811" y="6291542"/>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70" name="Chevron 269"/>
          <p:cNvSpPr/>
          <p:nvPr userDrawn="1"/>
        </p:nvSpPr>
        <p:spPr>
          <a:xfrm>
            <a:off x="622178" y="6291542"/>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86" name="Chevron 285"/>
          <p:cNvSpPr/>
          <p:nvPr userDrawn="1"/>
        </p:nvSpPr>
        <p:spPr>
          <a:xfrm>
            <a:off x="2917438" y="6352767"/>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92" name="Chevron 291"/>
          <p:cNvSpPr/>
          <p:nvPr userDrawn="1"/>
        </p:nvSpPr>
        <p:spPr>
          <a:xfrm>
            <a:off x="5092955" y="5992767"/>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00" name="Chevron 299"/>
          <p:cNvSpPr/>
          <p:nvPr userDrawn="1"/>
        </p:nvSpPr>
        <p:spPr>
          <a:xfrm>
            <a:off x="10273239" y="683429"/>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08" name="Chevron 307"/>
          <p:cNvSpPr/>
          <p:nvPr userDrawn="1"/>
        </p:nvSpPr>
        <p:spPr>
          <a:xfrm>
            <a:off x="12548428" y="683429"/>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21" name="Chevron 320"/>
          <p:cNvSpPr/>
          <p:nvPr userDrawn="1"/>
        </p:nvSpPr>
        <p:spPr>
          <a:xfrm>
            <a:off x="-3062496" y="6605833"/>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24" name="Chevron 323"/>
          <p:cNvSpPr/>
          <p:nvPr userDrawn="1"/>
        </p:nvSpPr>
        <p:spPr>
          <a:xfrm>
            <a:off x="14843688" y="744654"/>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27" name="Chevron 326"/>
          <p:cNvSpPr/>
          <p:nvPr userDrawn="1"/>
        </p:nvSpPr>
        <p:spPr>
          <a:xfrm>
            <a:off x="-3706594" y="2762010"/>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31" name="Chevron 330"/>
          <p:cNvSpPr/>
          <p:nvPr userDrawn="1"/>
        </p:nvSpPr>
        <p:spPr>
          <a:xfrm>
            <a:off x="-2966523" y="3943577"/>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32" name="Chevron 331"/>
          <p:cNvSpPr/>
          <p:nvPr userDrawn="1"/>
        </p:nvSpPr>
        <p:spPr>
          <a:xfrm>
            <a:off x="-4066594" y="987080"/>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34" name="Chevron 333"/>
          <p:cNvSpPr/>
          <p:nvPr userDrawn="1"/>
        </p:nvSpPr>
        <p:spPr>
          <a:xfrm>
            <a:off x="-3966922" y="1347080"/>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35" name="Chevron 334"/>
          <p:cNvSpPr/>
          <p:nvPr userDrawn="1"/>
        </p:nvSpPr>
        <p:spPr>
          <a:xfrm>
            <a:off x="-1431405" y="2762010"/>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38" name="Chevron 337"/>
          <p:cNvSpPr/>
          <p:nvPr userDrawn="1"/>
        </p:nvSpPr>
        <p:spPr>
          <a:xfrm>
            <a:off x="-4193377" y="2402010"/>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39" name="Chevron 338"/>
          <p:cNvSpPr/>
          <p:nvPr userDrawn="1"/>
        </p:nvSpPr>
        <p:spPr>
          <a:xfrm>
            <a:off x="-691334" y="3943577"/>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40" name="Chevron 339"/>
          <p:cNvSpPr/>
          <p:nvPr userDrawn="1"/>
        </p:nvSpPr>
        <p:spPr>
          <a:xfrm>
            <a:off x="-1791405" y="987080"/>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43" name="Chevron 342"/>
          <p:cNvSpPr/>
          <p:nvPr userDrawn="1"/>
        </p:nvSpPr>
        <p:spPr>
          <a:xfrm>
            <a:off x="-3706594" y="4242598"/>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48" name="Chevron 347"/>
          <p:cNvSpPr/>
          <p:nvPr userDrawn="1"/>
        </p:nvSpPr>
        <p:spPr>
          <a:xfrm>
            <a:off x="-4066594" y="2467668"/>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50" name="Chevron 349"/>
          <p:cNvSpPr/>
          <p:nvPr userDrawn="1"/>
        </p:nvSpPr>
        <p:spPr>
          <a:xfrm>
            <a:off x="-1671662" y="1408305"/>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52" name="Chevron 351"/>
          <p:cNvSpPr/>
          <p:nvPr userDrawn="1"/>
        </p:nvSpPr>
        <p:spPr>
          <a:xfrm>
            <a:off x="-1636650" y="4716282"/>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54" name="Chevron 353"/>
          <p:cNvSpPr/>
          <p:nvPr userDrawn="1"/>
        </p:nvSpPr>
        <p:spPr>
          <a:xfrm>
            <a:off x="-1898117" y="2463235"/>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56" name="Chevron 355"/>
          <p:cNvSpPr/>
          <p:nvPr userDrawn="1"/>
        </p:nvSpPr>
        <p:spPr>
          <a:xfrm>
            <a:off x="503855" y="1048305"/>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57" name="Chevron 356"/>
          <p:cNvSpPr/>
          <p:nvPr userDrawn="1"/>
        </p:nvSpPr>
        <p:spPr>
          <a:xfrm>
            <a:off x="9169165" y="4667338"/>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pic>
        <p:nvPicPr>
          <p:cNvPr id="79" name="Picture 78"/>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0" y="4689475"/>
            <a:ext cx="9144000" cy="2176271"/>
          </a:xfrm>
          <a:prstGeom prst="rect">
            <a:avLst/>
          </a:prstGeom>
        </p:spPr>
      </p:pic>
      <p:sp>
        <p:nvSpPr>
          <p:cNvPr id="83" name="Text Placeholder 4"/>
          <p:cNvSpPr>
            <a:spLocks noGrp="1"/>
          </p:cNvSpPr>
          <p:nvPr>
            <p:ph type="body" sz="quarter" idx="10" hasCustomPrompt="1"/>
          </p:nvPr>
        </p:nvSpPr>
        <p:spPr>
          <a:xfrm>
            <a:off x="719138" y="5876925"/>
            <a:ext cx="6127750" cy="609600"/>
          </a:xfrm>
        </p:spPr>
        <p:txBody>
          <a:bodyPr/>
          <a:lstStyle>
            <a:lvl1pPr>
              <a:spcAft>
                <a:spcPts val="0"/>
              </a:spcAft>
              <a:defRPr>
                <a:solidFill>
                  <a:srgbClr val="00AE9E"/>
                </a:solidFill>
                <a:latin typeface="Bodoni MT" panose="02070603080606020203" pitchFamily="18" charset="0"/>
              </a:defRPr>
            </a:lvl1pPr>
          </a:lstStyle>
          <a:p>
            <a:pPr lvl="0"/>
            <a:r>
              <a:rPr lang="en-US" dirty="0" smtClean="0"/>
              <a:t>Presenter name</a:t>
            </a:r>
          </a:p>
          <a:p>
            <a:pPr lvl="0"/>
            <a:r>
              <a:rPr lang="en-US" dirty="0" smtClean="0"/>
              <a:t>Event name</a:t>
            </a:r>
          </a:p>
        </p:txBody>
      </p:sp>
    </p:spTree>
    <p:extLst>
      <p:ext uri="{BB962C8B-B14F-4D97-AF65-F5344CB8AC3E}">
        <p14:creationId xmlns:p14="http://schemas.microsoft.com/office/powerpoint/2010/main" val="3877557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fill="hold" grpId="0" nodeType="withEffect">
                                  <p:stCondLst>
                                    <p:cond delay="0"/>
                                  </p:stCondLst>
                                  <p:childTnLst>
                                    <p:animMotion origin="layout" path="M -0.04566 1.85185E-6 L 0.96007 1.85185E-6 " pathEditMode="relative" rAng="0" ptsTypes="AA">
                                      <p:cBhvr>
                                        <p:cTn id="6" dur="20000" fill="hold"/>
                                        <p:tgtEl>
                                          <p:spTgt spid="122"/>
                                        </p:tgtEl>
                                        <p:attrNameLst>
                                          <p:attrName>ppt_x</p:attrName>
                                          <p:attrName>ppt_y</p:attrName>
                                        </p:attrNameLst>
                                      </p:cBhvr>
                                      <p:rCtr x="50278" y="0"/>
                                    </p:animMotion>
                                  </p:childTnLst>
                                </p:cTn>
                              </p:par>
                              <p:par>
                                <p:cTn id="7" presetID="0" presetClass="path" presetSubtype="0" fill="hold" grpId="0" nodeType="withEffect">
                                  <p:stCondLst>
                                    <p:cond delay="0"/>
                                  </p:stCondLst>
                                  <p:childTnLst>
                                    <p:animMotion origin="layout" path="M 0.04826 2.59259E-6 L 0.96007 2.59259E-6 " pathEditMode="relative" rAng="0" ptsTypes="AA">
                                      <p:cBhvr>
                                        <p:cTn id="8" dur="20000" fill="hold"/>
                                        <p:tgtEl>
                                          <p:spTgt spid="133"/>
                                        </p:tgtEl>
                                        <p:attrNameLst>
                                          <p:attrName>ppt_x</p:attrName>
                                          <p:attrName>ppt_y</p:attrName>
                                        </p:attrNameLst>
                                      </p:cBhvr>
                                      <p:rCtr x="45590" y="0"/>
                                    </p:animMotion>
                                  </p:childTnLst>
                                </p:cTn>
                              </p:par>
                              <p:par>
                                <p:cTn id="9" presetID="0" presetClass="path" presetSubtype="0" fill="hold" grpId="0" nodeType="withEffect">
                                  <p:stCondLst>
                                    <p:cond delay="0"/>
                                  </p:stCondLst>
                                  <p:childTnLst>
                                    <p:animMotion origin="layout" path="M -0.28073 -0.04352 L 0.82222 -0.04352 " pathEditMode="relative" rAng="0" ptsTypes="AA">
                                      <p:cBhvr>
                                        <p:cTn id="10" dur="20000" fill="hold"/>
                                        <p:tgtEl>
                                          <p:spTgt spid="134"/>
                                        </p:tgtEl>
                                        <p:attrNameLst>
                                          <p:attrName>ppt_x</p:attrName>
                                          <p:attrName>ppt_y</p:attrName>
                                        </p:attrNameLst>
                                      </p:cBhvr>
                                      <p:rCtr x="55156" y="0"/>
                                    </p:animMotion>
                                  </p:childTnLst>
                                </p:cTn>
                              </p:par>
                              <p:par>
                                <p:cTn id="11" presetID="0" presetClass="path" presetSubtype="0" fill="hold" grpId="0" nodeType="withEffect">
                                  <p:stCondLst>
                                    <p:cond delay="0"/>
                                  </p:stCondLst>
                                  <p:childTnLst>
                                    <p:animMotion origin="layout" path="M 0.1559 -3.7037E-7 L 0.96007 -3.7037E-7 " pathEditMode="relative" rAng="0" ptsTypes="AA">
                                      <p:cBhvr>
                                        <p:cTn id="12" dur="20000" fill="hold"/>
                                        <p:tgtEl>
                                          <p:spTgt spid="136"/>
                                        </p:tgtEl>
                                        <p:attrNameLst>
                                          <p:attrName>ppt_x</p:attrName>
                                          <p:attrName>ppt_y</p:attrName>
                                        </p:attrNameLst>
                                      </p:cBhvr>
                                      <p:rCtr x="40208" y="0"/>
                                    </p:animMotion>
                                  </p:childTnLst>
                                </p:cTn>
                              </p:par>
                              <p:par>
                                <p:cTn id="13" presetID="0" presetClass="path" presetSubtype="0" fill="hold" grpId="0" nodeType="withEffect">
                                  <p:stCondLst>
                                    <p:cond delay="0"/>
                                  </p:stCondLst>
                                  <p:childTnLst>
                                    <p:animMotion origin="layout" path="M -0.27031 3.7037E-6 L 0.96007 3.7037E-6 " pathEditMode="relative" rAng="0" ptsTypes="AA">
                                      <p:cBhvr>
                                        <p:cTn id="14" dur="20000" fill="hold"/>
                                        <p:tgtEl>
                                          <p:spTgt spid="137"/>
                                        </p:tgtEl>
                                        <p:attrNameLst>
                                          <p:attrName>ppt_x</p:attrName>
                                          <p:attrName>ppt_y</p:attrName>
                                        </p:attrNameLst>
                                      </p:cBhvr>
                                      <p:rCtr x="61510" y="0"/>
                                    </p:animMotion>
                                  </p:childTnLst>
                                </p:cTn>
                              </p:par>
                              <p:par>
                                <p:cTn id="15" presetID="0" presetClass="path" presetSubtype="0" fill="hold" grpId="0" nodeType="withEffect">
                                  <p:stCondLst>
                                    <p:cond delay="0"/>
                                  </p:stCondLst>
                                  <p:childTnLst>
                                    <p:animMotion origin="layout" path="M -0.04566 1.85185E-6 L 0.96007 1.85185E-6 " pathEditMode="relative" rAng="0" ptsTypes="AA">
                                      <p:cBhvr>
                                        <p:cTn id="16" dur="20000" fill="hold"/>
                                        <p:tgtEl>
                                          <p:spTgt spid="138"/>
                                        </p:tgtEl>
                                        <p:attrNameLst>
                                          <p:attrName>ppt_x</p:attrName>
                                          <p:attrName>ppt_y</p:attrName>
                                        </p:attrNameLst>
                                      </p:cBhvr>
                                      <p:rCtr x="50278" y="0"/>
                                    </p:animMotion>
                                  </p:childTnLst>
                                </p:cTn>
                              </p:par>
                              <p:par>
                                <p:cTn id="17" presetID="0" presetClass="path" presetSubtype="0" fill="hold" grpId="0" nodeType="withEffect">
                                  <p:stCondLst>
                                    <p:cond delay="0"/>
                                  </p:stCondLst>
                                  <p:childTnLst>
                                    <p:animMotion origin="layout" path="M 0.04826 2.59259E-6 L 0.96007 2.59259E-6 " pathEditMode="relative" rAng="0" ptsTypes="AA">
                                      <p:cBhvr>
                                        <p:cTn id="18" dur="20000" fill="hold"/>
                                        <p:tgtEl>
                                          <p:spTgt spid="141"/>
                                        </p:tgtEl>
                                        <p:attrNameLst>
                                          <p:attrName>ppt_x</p:attrName>
                                          <p:attrName>ppt_y</p:attrName>
                                        </p:attrNameLst>
                                      </p:cBhvr>
                                      <p:rCtr x="45590" y="0"/>
                                    </p:animMotion>
                                  </p:childTnLst>
                                </p:cTn>
                              </p:par>
                              <p:par>
                                <p:cTn id="19" presetID="0" presetClass="path" presetSubtype="0" fill="hold" grpId="0" nodeType="withEffect">
                                  <p:stCondLst>
                                    <p:cond delay="0"/>
                                  </p:stCondLst>
                                  <p:childTnLst>
                                    <p:animMotion origin="layout" path="M 0.1559 -3.7037E-7 L 0.96007 -3.7037E-7 " pathEditMode="relative" rAng="0" ptsTypes="AA">
                                      <p:cBhvr>
                                        <p:cTn id="20" dur="20000" fill="hold"/>
                                        <p:tgtEl>
                                          <p:spTgt spid="144"/>
                                        </p:tgtEl>
                                        <p:attrNameLst>
                                          <p:attrName>ppt_x</p:attrName>
                                          <p:attrName>ppt_y</p:attrName>
                                        </p:attrNameLst>
                                      </p:cBhvr>
                                      <p:rCtr x="40208" y="0"/>
                                    </p:animMotion>
                                  </p:childTnLst>
                                </p:cTn>
                              </p:par>
                              <p:par>
                                <p:cTn id="21" presetID="0" presetClass="path" presetSubtype="0" fill="hold" grpId="0" nodeType="withEffect">
                                  <p:stCondLst>
                                    <p:cond delay="0"/>
                                  </p:stCondLst>
                                  <p:childTnLst>
                                    <p:animMotion origin="layout" path="M -0.27031 3.7037E-6 L 0.96007 3.7037E-6 " pathEditMode="relative" rAng="0" ptsTypes="AA">
                                      <p:cBhvr>
                                        <p:cTn id="22" dur="20000" fill="hold"/>
                                        <p:tgtEl>
                                          <p:spTgt spid="145"/>
                                        </p:tgtEl>
                                        <p:attrNameLst>
                                          <p:attrName>ppt_x</p:attrName>
                                          <p:attrName>ppt_y</p:attrName>
                                        </p:attrNameLst>
                                      </p:cBhvr>
                                      <p:rCtr x="61510" y="0"/>
                                    </p:animMotion>
                                  </p:childTnLst>
                                </p:cTn>
                              </p:par>
                              <p:par>
                                <p:cTn id="23" presetID="0" presetClass="path" presetSubtype="0" fill="hold" grpId="0" nodeType="withEffect">
                                  <p:stCondLst>
                                    <p:cond delay="0"/>
                                  </p:stCondLst>
                                  <p:childTnLst>
                                    <p:animMotion origin="layout" path="M -0.14288 -2.96296E-6 L 0.96007 -2.96296E-6 " pathEditMode="relative" rAng="0" ptsTypes="AA">
                                      <p:cBhvr>
                                        <p:cTn id="24" dur="20000" fill="hold"/>
                                        <p:tgtEl>
                                          <p:spTgt spid="150"/>
                                        </p:tgtEl>
                                        <p:attrNameLst>
                                          <p:attrName>ppt_x</p:attrName>
                                          <p:attrName>ppt_y</p:attrName>
                                        </p:attrNameLst>
                                      </p:cBhvr>
                                      <p:rCtr x="55139" y="0"/>
                                    </p:animMotion>
                                  </p:childTnLst>
                                </p:cTn>
                              </p:par>
                              <p:par>
                                <p:cTn id="25" presetID="0" presetClass="path" presetSubtype="0" fill="hold" grpId="0" nodeType="withEffect">
                                  <p:stCondLst>
                                    <p:cond delay="0"/>
                                  </p:stCondLst>
                                  <p:childTnLst>
                                    <p:animMotion origin="layout" path="M -0.26615 -4.44444E-6 L 0.96007 -4.44444E-6 " pathEditMode="relative" rAng="0" ptsTypes="AA">
                                      <p:cBhvr>
                                        <p:cTn id="26" dur="20000" fill="hold"/>
                                        <p:tgtEl>
                                          <p:spTgt spid="151"/>
                                        </p:tgtEl>
                                        <p:attrNameLst>
                                          <p:attrName>ppt_x</p:attrName>
                                          <p:attrName>ppt_y</p:attrName>
                                        </p:attrNameLst>
                                      </p:cBhvr>
                                      <p:rCtr x="61302" y="0"/>
                                    </p:animMotion>
                                  </p:childTnLst>
                                </p:cTn>
                              </p:par>
                              <p:par>
                                <p:cTn id="27" presetID="0" presetClass="path" presetSubtype="0" fill="hold" grpId="0" nodeType="withEffect">
                                  <p:stCondLst>
                                    <p:cond delay="0"/>
                                  </p:stCondLst>
                                  <p:childTnLst>
                                    <p:animMotion origin="layout" path="M 0.1559 -3.7037E-7 L 0.96007 -3.7037E-7 " pathEditMode="relative" rAng="0" ptsTypes="AA">
                                      <p:cBhvr>
                                        <p:cTn id="28" dur="20000" fill="hold"/>
                                        <p:tgtEl>
                                          <p:spTgt spid="152"/>
                                        </p:tgtEl>
                                        <p:attrNameLst>
                                          <p:attrName>ppt_x</p:attrName>
                                          <p:attrName>ppt_y</p:attrName>
                                        </p:attrNameLst>
                                      </p:cBhvr>
                                      <p:rCtr x="40208" y="0"/>
                                    </p:animMotion>
                                  </p:childTnLst>
                                </p:cTn>
                              </p:par>
                              <p:par>
                                <p:cTn id="29" presetID="0" presetClass="path" presetSubtype="0" fill="hold" grpId="0" nodeType="withEffect">
                                  <p:stCondLst>
                                    <p:cond delay="0"/>
                                  </p:stCondLst>
                                  <p:childTnLst>
                                    <p:animMotion origin="layout" path="M -0.27031 3.7037E-6 L 0.96007 3.7037E-6 " pathEditMode="relative" rAng="0" ptsTypes="AA">
                                      <p:cBhvr>
                                        <p:cTn id="30" dur="20000" fill="hold"/>
                                        <p:tgtEl>
                                          <p:spTgt spid="153"/>
                                        </p:tgtEl>
                                        <p:attrNameLst>
                                          <p:attrName>ppt_x</p:attrName>
                                          <p:attrName>ppt_y</p:attrName>
                                        </p:attrNameLst>
                                      </p:cBhvr>
                                      <p:rCtr x="61510" y="0"/>
                                    </p:animMotion>
                                  </p:childTnLst>
                                </p:cTn>
                              </p:par>
                              <p:par>
                                <p:cTn id="31" presetID="0" presetClass="path" presetSubtype="0" fill="hold" grpId="0" nodeType="withEffect">
                                  <p:stCondLst>
                                    <p:cond delay="0"/>
                                  </p:stCondLst>
                                  <p:childTnLst>
                                    <p:animMotion origin="layout" path="M -0.04566 1.85185E-6 L 0.96007 1.85185E-6 " pathEditMode="relative" rAng="0" ptsTypes="AA">
                                      <p:cBhvr>
                                        <p:cTn id="32" dur="20000" fill="hold"/>
                                        <p:tgtEl>
                                          <p:spTgt spid="154"/>
                                        </p:tgtEl>
                                        <p:attrNameLst>
                                          <p:attrName>ppt_x</p:attrName>
                                          <p:attrName>ppt_y</p:attrName>
                                        </p:attrNameLst>
                                      </p:cBhvr>
                                      <p:rCtr x="50278" y="0"/>
                                    </p:animMotion>
                                  </p:childTnLst>
                                </p:cTn>
                              </p:par>
                              <p:par>
                                <p:cTn id="33" presetID="0" presetClass="path" presetSubtype="0" fill="hold" grpId="0" nodeType="withEffect">
                                  <p:stCondLst>
                                    <p:cond delay="0"/>
                                  </p:stCondLst>
                                  <p:childTnLst>
                                    <p:animMotion origin="layout" path="M 0.04826 2.59259E-6 L 0.96007 2.59259E-6 " pathEditMode="relative" rAng="0" ptsTypes="AA">
                                      <p:cBhvr>
                                        <p:cTn id="34" dur="20000" fill="hold"/>
                                        <p:tgtEl>
                                          <p:spTgt spid="157"/>
                                        </p:tgtEl>
                                        <p:attrNameLst>
                                          <p:attrName>ppt_x</p:attrName>
                                          <p:attrName>ppt_y</p:attrName>
                                        </p:attrNameLst>
                                      </p:cBhvr>
                                      <p:rCtr x="45590" y="0"/>
                                    </p:animMotion>
                                  </p:childTnLst>
                                </p:cTn>
                              </p:par>
                              <p:par>
                                <p:cTn id="35" presetID="0" presetClass="path" presetSubtype="0" fill="hold" grpId="0" nodeType="withEffect">
                                  <p:stCondLst>
                                    <p:cond delay="0"/>
                                  </p:stCondLst>
                                  <p:childTnLst>
                                    <p:animMotion origin="layout" path="M -0.14288 -2.96296E-6 L 0.96007 -2.96296E-6 " pathEditMode="relative" rAng="0" ptsTypes="AA">
                                      <p:cBhvr>
                                        <p:cTn id="36" dur="20000" fill="hold"/>
                                        <p:tgtEl>
                                          <p:spTgt spid="166"/>
                                        </p:tgtEl>
                                        <p:attrNameLst>
                                          <p:attrName>ppt_x</p:attrName>
                                          <p:attrName>ppt_y</p:attrName>
                                        </p:attrNameLst>
                                      </p:cBhvr>
                                      <p:rCtr x="55139" y="0"/>
                                    </p:animMotion>
                                  </p:childTnLst>
                                </p:cTn>
                              </p:par>
                              <p:par>
                                <p:cTn id="37" presetID="0" presetClass="path" presetSubtype="0" fill="hold" grpId="0" nodeType="withEffect">
                                  <p:stCondLst>
                                    <p:cond delay="0"/>
                                  </p:stCondLst>
                                  <p:childTnLst>
                                    <p:animMotion origin="layout" path="M -0.04566 1.85185E-6 L 0.96007 1.85185E-6 " pathEditMode="relative" rAng="0" ptsTypes="AA">
                                      <p:cBhvr>
                                        <p:cTn id="38" dur="20000" fill="hold"/>
                                        <p:tgtEl>
                                          <p:spTgt spid="170"/>
                                        </p:tgtEl>
                                        <p:attrNameLst>
                                          <p:attrName>ppt_x</p:attrName>
                                          <p:attrName>ppt_y</p:attrName>
                                        </p:attrNameLst>
                                      </p:cBhvr>
                                      <p:rCtr x="50278" y="0"/>
                                    </p:animMotion>
                                  </p:childTnLst>
                                </p:cTn>
                              </p:par>
                              <p:par>
                                <p:cTn id="39" presetID="0" presetClass="path" presetSubtype="0" fill="hold" grpId="0" nodeType="withEffect">
                                  <p:stCondLst>
                                    <p:cond delay="0"/>
                                  </p:stCondLst>
                                  <p:childTnLst>
                                    <p:animMotion origin="layout" path="M 0.08437 1.85185E-6 L 0.96007 1.85185E-6 " pathEditMode="relative" rAng="0" ptsTypes="AA">
                                      <p:cBhvr>
                                        <p:cTn id="40" dur="20000" fill="hold"/>
                                        <p:tgtEl>
                                          <p:spTgt spid="172"/>
                                        </p:tgtEl>
                                        <p:attrNameLst>
                                          <p:attrName>ppt_x</p:attrName>
                                          <p:attrName>ppt_y</p:attrName>
                                        </p:attrNameLst>
                                      </p:cBhvr>
                                      <p:rCtr x="43785" y="0"/>
                                    </p:animMotion>
                                  </p:childTnLst>
                                </p:cTn>
                              </p:par>
                              <p:par>
                                <p:cTn id="41" presetID="0" presetClass="path" presetSubtype="0" fill="hold" grpId="0" nodeType="withEffect">
                                  <p:stCondLst>
                                    <p:cond delay="0"/>
                                  </p:stCondLst>
                                  <p:childTnLst>
                                    <p:animMotion origin="layout" path="M -0.14288 -2.96296E-6 L 0.96007 -2.96296E-6 " pathEditMode="relative" rAng="0" ptsTypes="AA">
                                      <p:cBhvr>
                                        <p:cTn id="42" dur="20000" fill="hold"/>
                                        <p:tgtEl>
                                          <p:spTgt spid="174"/>
                                        </p:tgtEl>
                                        <p:attrNameLst>
                                          <p:attrName>ppt_x</p:attrName>
                                          <p:attrName>ppt_y</p:attrName>
                                        </p:attrNameLst>
                                      </p:cBhvr>
                                      <p:rCtr x="55139" y="0"/>
                                    </p:animMotion>
                                  </p:childTnLst>
                                </p:cTn>
                              </p:par>
                              <p:par>
                                <p:cTn id="43" presetID="0" presetClass="path" presetSubtype="0" fill="hold" grpId="0" nodeType="withEffect">
                                  <p:stCondLst>
                                    <p:cond delay="0"/>
                                  </p:stCondLst>
                                  <p:childTnLst>
                                    <p:animMotion origin="layout" path="M -0.26615 -4.44444E-6 L 0.96007 -4.44444E-6 " pathEditMode="relative" rAng="0" ptsTypes="AA">
                                      <p:cBhvr>
                                        <p:cTn id="44" dur="20000" fill="hold"/>
                                        <p:tgtEl>
                                          <p:spTgt spid="175"/>
                                        </p:tgtEl>
                                        <p:attrNameLst>
                                          <p:attrName>ppt_x</p:attrName>
                                          <p:attrName>ppt_y</p:attrName>
                                        </p:attrNameLst>
                                      </p:cBhvr>
                                      <p:rCtr x="61302" y="0"/>
                                    </p:animMotion>
                                  </p:childTnLst>
                                </p:cTn>
                              </p:par>
                              <p:par>
                                <p:cTn id="45" presetID="0" presetClass="path" presetSubtype="0" fill="hold" grpId="0" nodeType="withEffect">
                                  <p:stCondLst>
                                    <p:cond delay="0"/>
                                  </p:stCondLst>
                                  <p:childTnLst>
                                    <p:animMotion origin="layout" path="M -0.04566 1.85185E-6 L 0.96007 1.85185E-6 " pathEditMode="relative" rAng="0" ptsTypes="AA">
                                      <p:cBhvr>
                                        <p:cTn id="46" dur="20000" fill="hold"/>
                                        <p:tgtEl>
                                          <p:spTgt spid="178"/>
                                        </p:tgtEl>
                                        <p:attrNameLst>
                                          <p:attrName>ppt_x</p:attrName>
                                          <p:attrName>ppt_y</p:attrName>
                                        </p:attrNameLst>
                                      </p:cBhvr>
                                      <p:rCtr x="50278" y="0"/>
                                    </p:animMotion>
                                  </p:childTnLst>
                                </p:cTn>
                              </p:par>
                              <p:par>
                                <p:cTn id="47" presetID="0" presetClass="path" presetSubtype="0" fill="hold" grpId="0" nodeType="withEffect">
                                  <p:stCondLst>
                                    <p:cond delay="0"/>
                                  </p:stCondLst>
                                  <p:childTnLst>
                                    <p:animMotion origin="layout" path="M -0.37396 3.33333E-6 L 0.96007 3.33333E-6 " pathEditMode="relative" rAng="0" ptsTypes="AA">
                                      <p:cBhvr>
                                        <p:cTn id="48" dur="20000" fill="hold"/>
                                        <p:tgtEl>
                                          <p:spTgt spid="179"/>
                                        </p:tgtEl>
                                        <p:attrNameLst>
                                          <p:attrName>ppt_x</p:attrName>
                                          <p:attrName>ppt_y</p:attrName>
                                        </p:attrNameLst>
                                      </p:cBhvr>
                                      <p:rCtr x="66701" y="0"/>
                                    </p:animMotion>
                                  </p:childTnLst>
                                </p:cTn>
                              </p:par>
                              <p:par>
                                <p:cTn id="49" presetID="0" presetClass="path" presetSubtype="0" fill="hold" grpId="0" nodeType="withEffect">
                                  <p:stCondLst>
                                    <p:cond delay="0"/>
                                  </p:stCondLst>
                                  <p:childTnLst>
                                    <p:animMotion origin="layout" path="M 0.08437 1.85185E-6 L 0.96007 1.85185E-6 " pathEditMode="relative" rAng="0" ptsTypes="AA">
                                      <p:cBhvr>
                                        <p:cTn id="50" dur="20000" fill="hold"/>
                                        <p:tgtEl>
                                          <p:spTgt spid="180"/>
                                        </p:tgtEl>
                                        <p:attrNameLst>
                                          <p:attrName>ppt_x</p:attrName>
                                          <p:attrName>ppt_y</p:attrName>
                                        </p:attrNameLst>
                                      </p:cBhvr>
                                      <p:rCtr x="43785" y="0"/>
                                    </p:animMotion>
                                  </p:childTnLst>
                                </p:cTn>
                              </p:par>
                              <p:par>
                                <p:cTn id="51" presetID="0" presetClass="path" presetSubtype="0" fill="hold" grpId="0" nodeType="withEffect">
                                  <p:stCondLst>
                                    <p:cond delay="0"/>
                                  </p:stCondLst>
                                  <p:childTnLst>
                                    <p:animMotion origin="layout" path="M -0.14288 -2.96296E-6 L 0.96007 -2.96296E-6 " pathEditMode="relative" rAng="0" ptsTypes="AA">
                                      <p:cBhvr>
                                        <p:cTn id="52" dur="20000" fill="hold"/>
                                        <p:tgtEl>
                                          <p:spTgt spid="182"/>
                                        </p:tgtEl>
                                        <p:attrNameLst>
                                          <p:attrName>ppt_x</p:attrName>
                                          <p:attrName>ppt_y</p:attrName>
                                        </p:attrNameLst>
                                      </p:cBhvr>
                                      <p:rCtr x="55139" y="0"/>
                                    </p:animMotion>
                                  </p:childTnLst>
                                </p:cTn>
                              </p:par>
                              <p:par>
                                <p:cTn id="53" presetID="0" presetClass="path" presetSubtype="0" fill="hold" grpId="0" nodeType="withEffect">
                                  <p:stCondLst>
                                    <p:cond delay="0"/>
                                  </p:stCondLst>
                                  <p:childTnLst>
                                    <p:animMotion origin="layout" path="M 0.08437 1.85185E-6 L 0.96007 1.85185E-6 " pathEditMode="relative" rAng="0" ptsTypes="AA">
                                      <p:cBhvr>
                                        <p:cTn id="54" dur="20000" fill="hold"/>
                                        <p:tgtEl>
                                          <p:spTgt spid="188"/>
                                        </p:tgtEl>
                                        <p:attrNameLst>
                                          <p:attrName>ppt_x</p:attrName>
                                          <p:attrName>ppt_y</p:attrName>
                                        </p:attrNameLst>
                                      </p:cBhvr>
                                      <p:rCtr x="43785" y="0"/>
                                    </p:animMotion>
                                  </p:childTnLst>
                                </p:cTn>
                              </p:par>
                              <p:par>
                                <p:cTn id="55" presetID="0" presetClass="path" presetSubtype="0" fill="hold" grpId="0" nodeType="withEffect">
                                  <p:stCondLst>
                                    <p:cond delay="0"/>
                                  </p:stCondLst>
                                  <p:childTnLst>
                                    <p:animMotion origin="layout" path="M -0.14288 -2.96296E-6 L 0.96007 -2.96296E-6 " pathEditMode="relative" rAng="0" ptsTypes="AA">
                                      <p:cBhvr>
                                        <p:cTn id="56" dur="20000" fill="hold"/>
                                        <p:tgtEl>
                                          <p:spTgt spid="190"/>
                                        </p:tgtEl>
                                        <p:attrNameLst>
                                          <p:attrName>ppt_x</p:attrName>
                                          <p:attrName>ppt_y</p:attrName>
                                        </p:attrNameLst>
                                      </p:cBhvr>
                                      <p:rCtr x="55139" y="0"/>
                                    </p:animMotion>
                                  </p:childTnLst>
                                </p:cTn>
                              </p:par>
                              <p:par>
                                <p:cTn id="57" presetID="0" presetClass="path" presetSubtype="0" fill="hold" grpId="0" nodeType="withEffect">
                                  <p:stCondLst>
                                    <p:cond delay="0"/>
                                  </p:stCondLst>
                                  <p:childTnLst>
                                    <p:animMotion origin="layout" path="M 0.1559 -3.7037E-7 L 0.96007 -3.7037E-7 " pathEditMode="relative" rAng="0" ptsTypes="AA">
                                      <p:cBhvr>
                                        <p:cTn id="58" dur="20000" fill="hold"/>
                                        <p:tgtEl>
                                          <p:spTgt spid="192"/>
                                        </p:tgtEl>
                                        <p:attrNameLst>
                                          <p:attrName>ppt_x</p:attrName>
                                          <p:attrName>ppt_y</p:attrName>
                                        </p:attrNameLst>
                                      </p:cBhvr>
                                      <p:rCtr x="40208" y="0"/>
                                    </p:animMotion>
                                  </p:childTnLst>
                                </p:cTn>
                              </p:par>
                              <p:par>
                                <p:cTn id="59" presetID="0" presetClass="path" presetSubtype="0" fill="hold" grpId="0" nodeType="withEffect">
                                  <p:stCondLst>
                                    <p:cond delay="0"/>
                                  </p:stCondLst>
                                  <p:childTnLst>
                                    <p:animMotion origin="layout" path="M -0.04566 1.85185E-6 L 0.96007 1.85185E-6 " pathEditMode="relative" rAng="0" ptsTypes="AA">
                                      <p:cBhvr>
                                        <p:cTn id="60" dur="20000" fill="hold"/>
                                        <p:tgtEl>
                                          <p:spTgt spid="194"/>
                                        </p:tgtEl>
                                        <p:attrNameLst>
                                          <p:attrName>ppt_x</p:attrName>
                                          <p:attrName>ppt_y</p:attrName>
                                        </p:attrNameLst>
                                      </p:cBhvr>
                                      <p:rCtr x="50278" y="0"/>
                                    </p:animMotion>
                                  </p:childTnLst>
                                </p:cTn>
                              </p:par>
                              <p:par>
                                <p:cTn id="61" presetID="0" presetClass="path" presetSubtype="0" fill="hold" grpId="0" nodeType="withEffect">
                                  <p:stCondLst>
                                    <p:cond delay="0"/>
                                  </p:stCondLst>
                                  <p:childTnLst>
                                    <p:animMotion origin="layout" path="M -0.14288 -2.96296E-6 L 0.96007 -2.96296E-6 " pathEditMode="relative" rAng="0" ptsTypes="AA">
                                      <p:cBhvr>
                                        <p:cTn id="62" dur="20000" fill="hold"/>
                                        <p:tgtEl>
                                          <p:spTgt spid="198"/>
                                        </p:tgtEl>
                                        <p:attrNameLst>
                                          <p:attrName>ppt_x</p:attrName>
                                          <p:attrName>ppt_y</p:attrName>
                                        </p:attrNameLst>
                                      </p:cBhvr>
                                      <p:rCtr x="55139" y="0"/>
                                    </p:animMotion>
                                  </p:childTnLst>
                                </p:cTn>
                              </p:par>
                              <p:par>
                                <p:cTn id="63" presetID="0" presetClass="path" presetSubtype="0" fill="hold" grpId="0" nodeType="withEffect">
                                  <p:stCondLst>
                                    <p:cond delay="0"/>
                                  </p:stCondLst>
                                  <p:childTnLst>
                                    <p:animMotion origin="layout" path="M -0.26615 -4.44444E-6 L 0.96007 -4.44444E-6 " pathEditMode="relative" rAng="0" ptsTypes="AA">
                                      <p:cBhvr>
                                        <p:cTn id="64" dur="20000" fill="hold"/>
                                        <p:tgtEl>
                                          <p:spTgt spid="199"/>
                                        </p:tgtEl>
                                        <p:attrNameLst>
                                          <p:attrName>ppt_x</p:attrName>
                                          <p:attrName>ppt_y</p:attrName>
                                        </p:attrNameLst>
                                      </p:cBhvr>
                                      <p:rCtr x="61302" y="0"/>
                                    </p:animMotion>
                                  </p:childTnLst>
                                </p:cTn>
                              </p:par>
                              <p:par>
                                <p:cTn id="65" presetID="0" presetClass="path" presetSubtype="0" fill="hold" grpId="0" nodeType="withEffect">
                                  <p:stCondLst>
                                    <p:cond delay="0"/>
                                  </p:stCondLst>
                                  <p:childTnLst>
                                    <p:animMotion origin="layout" path="M 0.1559 -3.7037E-7 L 0.96007 -3.7037E-7 " pathEditMode="relative" rAng="0" ptsTypes="AA">
                                      <p:cBhvr>
                                        <p:cTn id="66" dur="20000" fill="hold"/>
                                        <p:tgtEl>
                                          <p:spTgt spid="200"/>
                                        </p:tgtEl>
                                        <p:attrNameLst>
                                          <p:attrName>ppt_x</p:attrName>
                                          <p:attrName>ppt_y</p:attrName>
                                        </p:attrNameLst>
                                      </p:cBhvr>
                                      <p:rCtr x="40208" y="0"/>
                                    </p:animMotion>
                                  </p:childTnLst>
                                </p:cTn>
                              </p:par>
                              <p:par>
                                <p:cTn id="67" presetID="0" presetClass="path" presetSubtype="0" fill="hold" grpId="0" nodeType="withEffect">
                                  <p:stCondLst>
                                    <p:cond delay="0"/>
                                  </p:stCondLst>
                                  <p:childTnLst>
                                    <p:animMotion origin="layout" path="M -0.04566 1.85185E-6 L 0.96007 1.85185E-6 " pathEditMode="relative" rAng="0" ptsTypes="AA">
                                      <p:cBhvr>
                                        <p:cTn id="68" dur="20000" fill="hold"/>
                                        <p:tgtEl>
                                          <p:spTgt spid="202"/>
                                        </p:tgtEl>
                                        <p:attrNameLst>
                                          <p:attrName>ppt_x</p:attrName>
                                          <p:attrName>ppt_y</p:attrName>
                                        </p:attrNameLst>
                                      </p:cBhvr>
                                      <p:rCtr x="50278" y="0"/>
                                    </p:animMotion>
                                  </p:childTnLst>
                                </p:cTn>
                              </p:par>
                              <p:par>
                                <p:cTn id="69" presetID="0" presetClass="path" presetSubtype="0" fill="hold" grpId="0" nodeType="withEffect">
                                  <p:stCondLst>
                                    <p:cond delay="0"/>
                                  </p:stCondLst>
                                  <p:childTnLst>
                                    <p:animMotion origin="layout" path="M -0.37396 3.33333E-6 L 0.96007 3.33333E-6 " pathEditMode="relative" rAng="0" ptsTypes="AA">
                                      <p:cBhvr>
                                        <p:cTn id="70" dur="20000" fill="hold"/>
                                        <p:tgtEl>
                                          <p:spTgt spid="203"/>
                                        </p:tgtEl>
                                        <p:attrNameLst>
                                          <p:attrName>ppt_x</p:attrName>
                                          <p:attrName>ppt_y</p:attrName>
                                        </p:attrNameLst>
                                      </p:cBhvr>
                                      <p:rCtr x="66701" y="0"/>
                                    </p:animMotion>
                                  </p:childTnLst>
                                </p:cTn>
                              </p:par>
                              <p:par>
                                <p:cTn id="71" presetID="0" presetClass="path" presetSubtype="0" fill="hold" grpId="0" nodeType="withEffect">
                                  <p:stCondLst>
                                    <p:cond delay="0"/>
                                  </p:stCondLst>
                                  <p:childTnLst>
                                    <p:animMotion origin="layout" path="M 0.08437 1.85185E-6 L 0.96007 1.85185E-6 " pathEditMode="relative" rAng="0" ptsTypes="AA">
                                      <p:cBhvr>
                                        <p:cTn id="72" dur="20000" fill="hold"/>
                                        <p:tgtEl>
                                          <p:spTgt spid="204"/>
                                        </p:tgtEl>
                                        <p:attrNameLst>
                                          <p:attrName>ppt_x</p:attrName>
                                          <p:attrName>ppt_y</p:attrName>
                                        </p:attrNameLst>
                                      </p:cBhvr>
                                      <p:rCtr x="43785" y="0"/>
                                    </p:animMotion>
                                  </p:childTnLst>
                                </p:cTn>
                              </p:par>
                              <p:par>
                                <p:cTn id="73" presetID="0" presetClass="path" presetSubtype="0" fill="hold" grpId="0" nodeType="withEffect">
                                  <p:stCondLst>
                                    <p:cond delay="0"/>
                                  </p:stCondLst>
                                  <p:childTnLst>
                                    <p:animMotion origin="layout" path="M -0.14288 -2.96296E-6 L 0.96007 -2.96296E-6 " pathEditMode="relative" rAng="0" ptsTypes="AA">
                                      <p:cBhvr>
                                        <p:cTn id="74" dur="20000" fill="hold"/>
                                        <p:tgtEl>
                                          <p:spTgt spid="206"/>
                                        </p:tgtEl>
                                        <p:attrNameLst>
                                          <p:attrName>ppt_x</p:attrName>
                                          <p:attrName>ppt_y</p:attrName>
                                        </p:attrNameLst>
                                      </p:cBhvr>
                                      <p:rCtr x="55139" y="0"/>
                                    </p:animMotion>
                                  </p:childTnLst>
                                </p:cTn>
                              </p:par>
                              <p:par>
                                <p:cTn id="75" presetID="0" presetClass="path" presetSubtype="0" fill="hold" grpId="0" nodeType="withEffect">
                                  <p:stCondLst>
                                    <p:cond delay="0"/>
                                  </p:stCondLst>
                                  <p:childTnLst>
                                    <p:animMotion origin="layout" path="M 0.1559 -3.7037E-7 L 0.96007 -3.7037E-7 " pathEditMode="relative" rAng="0" ptsTypes="AA">
                                      <p:cBhvr>
                                        <p:cTn id="76" dur="20000" fill="hold"/>
                                        <p:tgtEl>
                                          <p:spTgt spid="208"/>
                                        </p:tgtEl>
                                        <p:attrNameLst>
                                          <p:attrName>ppt_x</p:attrName>
                                          <p:attrName>ppt_y</p:attrName>
                                        </p:attrNameLst>
                                      </p:cBhvr>
                                      <p:rCtr x="40208" y="0"/>
                                    </p:animMotion>
                                  </p:childTnLst>
                                </p:cTn>
                              </p:par>
                              <p:par>
                                <p:cTn id="77" presetID="0" presetClass="path" presetSubtype="0" fill="hold" grpId="0" nodeType="withEffect">
                                  <p:stCondLst>
                                    <p:cond delay="0"/>
                                  </p:stCondLst>
                                  <p:childTnLst>
                                    <p:animMotion origin="layout" path="M -0.04566 1.85185E-6 L 0.96007 1.85185E-6 " pathEditMode="relative" rAng="0" ptsTypes="AA">
                                      <p:cBhvr>
                                        <p:cTn id="78" dur="20000" fill="hold"/>
                                        <p:tgtEl>
                                          <p:spTgt spid="210"/>
                                        </p:tgtEl>
                                        <p:attrNameLst>
                                          <p:attrName>ppt_x</p:attrName>
                                          <p:attrName>ppt_y</p:attrName>
                                        </p:attrNameLst>
                                      </p:cBhvr>
                                      <p:rCtr x="50278" y="0"/>
                                    </p:animMotion>
                                  </p:childTnLst>
                                </p:cTn>
                              </p:par>
                              <p:par>
                                <p:cTn id="79" presetID="0" presetClass="path" presetSubtype="0" fill="hold" grpId="0" nodeType="withEffect">
                                  <p:stCondLst>
                                    <p:cond delay="0"/>
                                  </p:stCondLst>
                                  <p:childTnLst>
                                    <p:animMotion origin="layout" path="M -0.14288 -2.96296E-6 L 0.96007 -2.96296E-6 " pathEditMode="relative" rAng="0" ptsTypes="AA">
                                      <p:cBhvr>
                                        <p:cTn id="80" dur="20000" fill="hold"/>
                                        <p:tgtEl>
                                          <p:spTgt spid="214"/>
                                        </p:tgtEl>
                                        <p:attrNameLst>
                                          <p:attrName>ppt_x</p:attrName>
                                          <p:attrName>ppt_y</p:attrName>
                                        </p:attrNameLst>
                                      </p:cBhvr>
                                      <p:rCtr x="55139" y="0"/>
                                    </p:animMotion>
                                  </p:childTnLst>
                                </p:cTn>
                              </p:par>
                              <p:par>
                                <p:cTn id="81" presetID="0" presetClass="path" presetSubtype="0" fill="hold" grpId="0" nodeType="withEffect">
                                  <p:stCondLst>
                                    <p:cond delay="0"/>
                                  </p:stCondLst>
                                  <p:childTnLst>
                                    <p:animMotion origin="layout" path="M -0.26615 -4.44444E-6 L 0.96007 -4.44444E-6 " pathEditMode="relative" rAng="0" ptsTypes="AA">
                                      <p:cBhvr>
                                        <p:cTn id="82" dur="20000" fill="hold"/>
                                        <p:tgtEl>
                                          <p:spTgt spid="215"/>
                                        </p:tgtEl>
                                        <p:attrNameLst>
                                          <p:attrName>ppt_x</p:attrName>
                                          <p:attrName>ppt_y</p:attrName>
                                        </p:attrNameLst>
                                      </p:cBhvr>
                                      <p:rCtr x="61302" y="0"/>
                                    </p:animMotion>
                                  </p:childTnLst>
                                </p:cTn>
                              </p:par>
                              <p:par>
                                <p:cTn id="83" presetID="0" presetClass="path" presetSubtype="0" fill="hold" grpId="0" nodeType="withEffect">
                                  <p:stCondLst>
                                    <p:cond delay="0"/>
                                  </p:stCondLst>
                                  <p:childTnLst>
                                    <p:animMotion origin="layout" path="M -0.04566 1.85185E-6 L 0.96007 1.85185E-6 " pathEditMode="relative" rAng="0" ptsTypes="AA">
                                      <p:cBhvr>
                                        <p:cTn id="84" dur="20000" fill="hold"/>
                                        <p:tgtEl>
                                          <p:spTgt spid="218"/>
                                        </p:tgtEl>
                                        <p:attrNameLst>
                                          <p:attrName>ppt_x</p:attrName>
                                          <p:attrName>ppt_y</p:attrName>
                                        </p:attrNameLst>
                                      </p:cBhvr>
                                      <p:rCtr x="50278" y="0"/>
                                    </p:animMotion>
                                  </p:childTnLst>
                                </p:cTn>
                              </p:par>
                              <p:par>
                                <p:cTn id="85" presetID="0" presetClass="path" presetSubtype="0" fill="hold" grpId="0" nodeType="withEffect">
                                  <p:stCondLst>
                                    <p:cond delay="0"/>
                                  </p:stCondLst>
                                  <p:childTnLst>
                                    <p:animMotion origin="layout" path="M 0.08437 1.85185E-6 L 0.96007 1.85185E-6 " pathEditMode="relative" rAng="0" ptsTypes="AA">
                                      <p:cBhvr>
                                        <p:cTn id="86" dur="20000" fill="hold"/>
                                        <p:tgtEl>
                                          <p:spTgt spid="220"/>
                                        </p:tgtEl>
                                        <p:attrNameLst>
                                          <p:attrName>ppt_x</p:attrName>
                                          <p:attrName>ppt_y</p:attrName>
                                        </p:attrNameLst>
                                      </p:cBhvr>
                                      <p:rCtr x="43785" y="0"/>
                                    </p:animMotion>
                                  </p:childTnLst>
                                </p:cTn>
                              </p:par>
                              <p:par>
                                <p:cTn id="87" presetID="0" presetClass="path" presetSubtype="0" fill="hold" grpId="0" nodeType="withEffect">
                                  <p:stCondLst>
                                    <p:cond delay="0"/>
                                  </p:stCondLst>
                                  <p:childTnLst>
                                    <p:animMotion origin="layout" path="M -0.28073 -0.04352 L 0.82222 -0.04352 " pathEditMode="relative" rAng="0" ptsTypes="AA">
                                      <p:cBhvr>
                                        <p:cTn id="88" dur="20000" fill="hold"/>
                                        <p:tgtEl>
                                          <p:spTgt spid="230"/>
                                        </p:tgtEl>
                                        <p:attrNameLst>
                                          <p:attrName>ppt_x</p:attrName>
                                          <p:attrName>ppt_y</p:attrName>
                                        </p:attrNameLst>
                                      </p:cBhvr>
                                      <p:rCtr x="55156" y="0"/>
                                    </p:animMotion>
                                  </p:childTnLst>
                                </p:cTn>
                              </p:par>
                              <p:par>
                                <p:cTn id="89" presetID="0" presetClass="path" presetSubtype="0" fill="hold" grpId="0" nodeType="withEffect">
                                  <p:stCondLst>
                                    <p:cond delay="0"/>
                                  </p:stCondLst>
                                  <p:childTnLst>
                                    <p:animMotion origin="layout" path="M -0.14288 -2.96296E-6 L 0.96007 -2.96296E-6 " pathEditMode="relative" rAng="0" ptsTypes="AA">
                                      <p:cBhvr>
                                        <p:cTn id="90" dur="20000" fill="hold"/>
                                        <p:tgtEl>
                                          <p:spTgt spid="238"/>
                                        </p:tgtEl>
                                        <p:attrNameLst>
                                          <p:attrName>ppt_x</p:attrName>
                                          <p:attrName>ppt_y</p:attrName>
                                        </p:attrNameLst>
                                      </p:cBhvr>
                                      <p:rCtr x="55139" y="0"/>
                                    </p:animMotion>
                                  </p:childTnLst>
                                </p:cTn>
                              </p:par>
                              <p:par>
                                <p:cTn id="91" presetID="0" presetClass="path" presetSubtype="0" fill="hold" grpId="0" nodeType="withEffect">
                                  <p:stCondLst>
                                    <p:cond delay="0"/>
                                  </p:stCondLst>
                                  <p:childTnLst>
                                    <p:animMotion origin="layout" path="M -0.37396 3.33333E-6 L 0.96007 3.33333E-6 " pathEditMode="relative" rAng="0" ptsTypes="AA">
                                      <p:cBhvr>
                                        <p:cTn id="92" dur="20000" fill="hold"/>
                                        <p:tgtEl>
                                          <p:spTgt spid="243"/>
                                        </p:tgtEl>
                                        <p:attrNameLst>
                                          <p:attrName>ppt_x</p:attrName>
                                          <p:attrName>ppt_y</p:attrName>
                                        </p:attrNameLst>
                                      </p:cBhvr>
                                      <p:rCtr x="66701" y="0"/>
                                    </p:animMotion>
                                  </p:childTnLst>
                                </p:cTn>
                              </p:par>
                              <p:par>
                                <p:cTn id="93" presetID="0" presetClass="path" presetSubtype="0" fill="hold" grpId="0" nodeType="withEffect">
                                  <p:stCondLst>
                                    <p:cond delay="0"/>
                                  </p:stCondLst>
                                  <p:childTnLst>
                                    <p:animMotion origin="layout" path="M 0.1559 -3.7037E-7 L 0.96007 -3.7037E-7 " pathEditMode="relative" rAng="0" ptsTypes="AA">
                                      <p:cBhvr>
                                        <p:cTn id="94" dur="20000" fill="hold"/>
                                        <p:tgtEl>
                                          <p:spTgt spid="248"/>
                                        </p:tgtEl>
                                        <p:attrNameLst>
                                          <p:attrName>ppt_x</p:attrName>
                                          <p:attrName>ppt_y</p:attrName>
                                        </p:attrNameLst>
                                      </p:cBhvr>
                                      <p:rCtr x="40208" y="0"/>
                                    </p:animMotion>
                                  </p:childTnLst>
                                </p:cTn>
                              </p:par>
                              <p:par>
                                <p:cTn id="95" presetID="0" presetClass="path" presetSubtype="0" fill="hold" grpId="0" nodeType="withEffect">
                                  <p:stCondLst>
                                    <p:cond delay="0"/>
                                  </p:stCondLst>
                                  <p:childTnLst>
                                    <p:animMotion origin="layout" path="M -0.14288 -2.96296E-6 L 0.96007 -2.96296E-6 " pathEditMode="relative" rAng="0" ptsTypes="AA">
                                      <p:cBhvr>
                                        <p:cTn id="96" dur="20000" fill="hold"/>
                                        <p:tgtEl>
                                          <p:spTgt spid="254"/>
                                        </p:tgtEl>
                                        <p:attrNameLst>
                                          <p:attrName>ppt_x</p:attrName>
                                          <p:attrName>ppt_y</p:attrName>
                                        </p:attrNameLst>
                                      </p:cBhvr>
                                      <p:rCtr x="55139" y="0"/>
                                    </p:animMotion>
                                  </p:childTnLst>
                                </p:cTn>
                              </p:par>
                              <p:par>
                                <p:cTn id="97" presetID="0" presetClass="path" presetSubtype="0" fill="hold" grpId="0" nodeType="withEffect">
                                  <p:stCondLst>
                                    <p:cond delay="0"/>
                                  </p:stCondLst>
                                  <p:childTnLst>
                                    <p:animMotion origin="layout" path="M -0.26615 -4.44444E-6 L 0.96007 -4.44444E-6 " pathEditMode="relative" rAng="0" ptsTypes="AA">
                                      <p:cBhvr>
                                        <p:cTn id="98" dur="20000" fill="hold"/>
                                        <p:tgtEl>
                                          <p:spTgt spid="255"/>
                                        </p:tgtEl>
                                        <p:attrNameLst>
                                          <p:attrName>ppt_x</p:attrName>
                                          <p:attrName>ppt_y</p:attrName>
                                        </p:attrNameLst>
                                      </p:cBhvr>
                                      <p:rCtr x="61302" y="0"/>
                                    </p:animMotion>
                                  </p:childTnLst>
                                </p:cTn>
                              </p:par>
                              <p:par>
                                <p:cTn id="99" presetID="0" presetClass="path" presetSubtype="0" fill="hold" grpId="0" nodeType="withEffect">
                                  <p:stCondLst>
                                    <p:cond delay="0"/>
                                  </p:stCondLst>
                                  <p:childTnLst>
                                    <p:animMotion origin="layout" path="M -0.27031 3.7037E-6 L 0.96007 3.7037E-6 " pathEditMode="relative" rAng="0" ptsTypes="AA">
                                      <p:cBhvr>
                                        <p:cTn id="100" dur="20000" fill="hold"/>
                                        <p:tgtEl>
                                          <p:spTgt spid="257"/>
                                        </p:tgtEl>
                                        <p:attrNameLst>
                                          <p:attrName>ppt_x</p:attrName>
                                          <p:attrName>ppt_y</p:attrName>
                                        </p:attrNameLst>
                                      </p:cBhvr>
                                      <p:rCtr x="61510" y="0"/>
                                    </p:animMotion>
                                  </p:childTnLst>
                                </p:cTn>
                              </p:par>
                              <p:par>
                                <p:cTn id="101" presetID="0" presetClass="path" presetSubtype="0" fill="hold" grpId="0" nodeType="withEffect">
                                  <p:stCondLst>
                                    <p:cond delay="0"/>
                                  </p:stCondLst>
                                  <p:childTnLst>
                                    <p:animMotion origin="layout" path="M -0.37396 3.33333E-6 L 0.96007 3.33333E-6 " pathEditMode="relative" rAng="0" ptsTypes="AA">
                                      <p:cBhvr>
                                        <p:cTn id="102" dur="20000" fill="hold"/>
                                        <p:tgtEl>
                                          <p:spTgt spid="259"/>
                                        </p:tgtEl>
                                        <p:attrNameLst>
                                          <p:attrName>ppt_x</p:attrName>
                                          <p:attrName>ppt_y</p:attrName>
                                        </p:attrNameLst>
                                      </p:cBhvr>
                                      <p:rCtr x="66701" y="0"/>
                                    </p:animMotion>
                                  </p:childTnLst>
                                </p:cTn>
                              </p:par>
                              <p:par>
                                <p:cTn id="103" presetID="0" presetClass="path" presetSubtype="0" fill="hold" grpId="0" nodeType="withEffect">
                                  <p:stCondLst>
                                    <p:cond delay="0"/>
                                  </p:stCondLst>
                                  <p:childTnLst>
                                    <p:animMotion origin="layout" path="M 0.08437 1.85185E-6 L 0.96007 1.85185E-6 " pathEditMode="relative" rAng="0" ptsTypes="AA">
                                      <p:cBhvr>
                                        <p:cTn id="104" dur="20000" fill="hold"/>
                                        <p:tgtEl>
                                          <p:spTgt spid="260"/>
                                        </p:tgtEl>
                                        <p:attrNameLst>
                                          <p:attrName>ppt_x</p:attrName>
                                          <p:attrName>ppt_y</p:attrName>
                                        </p:attrNameLst>
                                      </p:cBhvr>
                                      <p:rCtr x="43785" y="0"/>
                                    </p:animMotion>
                                  </p:childTnLst>
                                </p:cTn>
                              </p:par>
                              <p:par>
                                <p:cTn id="105" presetID="0" presetClass="path" presetSubtype="0" fill="hold" grpId="0" nodeType="withEffect">
                                  <p:stCondLst>
                                    <p:cond delay="0"/>
                                  </p:stCondLst>
                                  <p:childTnLst>
                                    <p:animMotion origin="layout" path="M -0.14288 -2.96296E-6 L 0.96007 -2.96296E-6 " pathEditMode="relative" rAng="0" ptsTypes="AA">
                                      <p:cBhvr>
                                        <p:cTn id="106" dur="20000" fill="hold"/>
                                        <p:tgtEl>
                                          <p:spTgt spid="262"/>
                                        </p:tgtEl>
                                        <p:attrNameLst>
                                          <p:attrName>ppt_x</p:attrName>
                                          <p:attrName>ppt_y</p:attrName>
                                        </p:attrNameLst>
                                      </p:cBhvr>
                                      <p:rCtr x="55139" y="0"/>
                                    </p:animMotion>
                                  </p:childTnLst>
                                </p:cTn>
                              </p:par>
                              <p:par>
                                <p:cTn id="107" presetID="0" presetClass="path" presetSubtype="0" fill="hold" grpId="0" nodeType="withEffect">
                                  <p:stCondLst>
                                    <p:cond delay="0"/>
                                  </p:stCondLst>
                                  <p:childTnLst>
                                    <p:animMotion origin="layout" path="M -0.14288 -2.96296E-6 L 0.96007 -2.96296E-6 " pathEditMode="relative" rAng="0" ptsTypes="AA">
                                      <p:cBhvr>
                                        <p:cTn id="108" dur="20000" fill="hold"/>
                                        <p:tgtEl>
                                          <p:spTgt spid="270"/>
                                        </p:tgtEl>
                                        <p:attrNameLst>
                                          <p:attrName>ppt_x</p:attrName>
                                          <p:attrName>ppt_y</p:attrName>
                                        </p:attrNameLst>
                                      </p:cBhvr>
                                      <p:rCtr x="55139" y="0"/>
                                    </p:animMotion>
                                  </p:childTnLst>
                                </p:cTn>
                              </p:par>
                              <p:par>
                                <p:cTn id="109" presetID="0" presetClass="path" presetSubtype="0" fill="hold" grpId="0" nodeType="withEffect">
                                  <p:stCondLst>
                                    <p:cond delay="0"/>
                                  </p:stCondLst>
                                  <p:childTnLst>
                                    <p:animMotion origin="layout" path="M -0.14288 -2.96296E-6 L 0.96007 -2.96296E-6 " pathEditMode="relative" rAng="0" ptsTypes="AA">
                                      <p:cBhvr>
                                        <p:cTn id="110" dur="20000" fill="hold"/>
                                        <p:tgtEl>
                                          <p:spTgt spid="286"/>
                                        </p:tgtEl>
                                        <p:attrNameLst>
                                          <p:attrName>ppt_x</p:attrName>
                                          <p:attrName>ppt_y</p:attrName>
                                        </p:attrNameLst>
                                      </p:cBhvr>
                                      <p:rCtr x="55139" y="0"/>
                                    </p:animMotion>
                                  </p:childTnLst>
                                </p:cTn>
                              </p:par>
                              <p:par>
                                <p:cTn id="111" presetID="0" presetClass="path" presetSubtype="0" fill="hold" grpId="0" nodeType="withEffect">
                                  <p:stCondLst>
                                    <p:cond delay="0"/>
                                  </p:stCondLst>
                                  <p:childTnLst>
                                    <p:animMotion origin="layout" path="M 0.08437 1.85185E-6 L 0.96007 1.85185E-6 " pathEditMode="relative" rAng="0" ptsTypes="AA">
                                      <p:cBhvr>
                                        <p:cTn id="112" dur="20000" fill="hold"/>
                                        <p:tgtEl>
                                          <p:spTgt spid="292"/>
                                        </p:tgtEl>
                                        <p:attrNameLst>
                                          <p:attrName>ppt_x</p:attrName>
                                          <p:attrName>ppt_y</p:attrName>
                                        </p:attrNameLst>
                                      </p:cBhvr>
                                      <p:rCtr x="43785" y="0"/>
                                    </p:animMotion>
                                  </p:childTnLst>
                                </p:cTn>
                              </p:par>
                              <p:par>
                                <p:cTn id="113" presetID="0" presetClass="path" presetSubtype="0" fill="hold" grpId="0" nodeType="withEffect">
                                  <p:stCondLst>
                                    <p:cond delay="0"/>
                                  </p:stCondLst>
                                  <p:childTnLst>
                                    <p:animMotion origin="layout" path="M 0.08437 1.85185E-6 L 0.96007 1.85185E-6 " pathEditMode="relative" rAng="0" ptsTypes="AA">
                                      <p:cBhvr>
                                        <p:cTn id="114" dur="20000" fill="hold"/>
                                        <p:tgtEl>
                                          <p:spTgt spid="300"/>
                                        </p:tgtEl>
                                        <p:attrNameLst>
                                          <p:attrName>ppt_x</p:attrName>
                                          <p:attrName>ppt_y</p:attrName>
                                        </p:attrNameLst>
                                      </p:cBhvr>
                                      <p:rCtr x="43785" y="0"/>
                                    </p:animMotion>
                                  </p:childTnLst>
                                </p:cTn>
                              </p:par>
                              <p:par>
                                <p:cTn id="115" presetID="0" presetClass="path" presetSubtype="0" fill="hold" grpId="0" nodeType="withEffect">
                                  <p:stCondLst>
                                    <p:cond delay="0"/>
                                  </p:stCondLst>
                                  <p:childTnLst>
                                    <p:animMotion origin="layout" path="M 0.08437 1.85185E-6 L 0.96007 1.85185E-6 " pathEditMode="relative" rAng="0" ptsTypes="AA">
                                      <p:cBhvr>
                                        <p:cTn id="116" dur="20000" fill="hold"/>
                                        <p:tgtEl>
                                          <p:spTgt spid="308"/>
                                        </p:tgtEl>
                                        <p:attrNameLst>
                                          <p:attrName>ppt_x</p:attrName>
                                          <p:attrName>ppt_y</p:attrName>
                                        </p:attrNameLst>
                                      </p:cBhvr>
                                      <p:rCtr x="43785" y="0"/>
                                    </p:animMotion>
                                  </p:childTnLst>
                                </p:cTn>
                              </p:par>
                              <p:par>
                                <p:cTn id="117" presetID="0" presetClass="path" presetSubtype="0" fill="hold" grpId="0" nodeType="withEffect">
                                  <p:stCondLst>
                                    <p:cond delay="0"/>
                                  </p:stCondLst>
                                  <p:childTnLst>
                                    <p:animMotion origin="layout" path="M -0.27031 3.7037E-6 L 0.96007 3.7037E-6 " pathEditMode="relative" rAng="0" ptsTypes="AA">
                                      <p:cBhvr>
                                        <p:cTn id="118" dur="20000" fill="hold"/>
                                        <p:tgtEl>
                                          <p:spTgt spid="321"/>
                                        </p:tgtEl>
                                        <p:attrNameLst>
                                          <p:attrName>ppt_x</p:attrName>
                                          <p:attrName>ppt_y</p:attrName>
                                        </p:attrNameLst>
                                      </p:cBhvr>
                                      <p:rCtr x="61510" y="0"/>
                                    </p:animMotion>
                                  </p:childTnLst>
                                </p:cTn>
                              </p:par>
                              <p:par>
                                <p:cTn id="119" presetID="0" presetClass="path" presetSubtype="0" fill="hold" grpId="0" nodeType="withEffect">
                                  <p:stCondLst>
                                    <p:cond delay="0"/>
                                  </p:stCondLst>
                                  <p:childTnLst>
                                    <p:animMotion origin="layout" path="M 0.08437 1.85185E-6 L 0.96007 1.85185E-6 " pathEditMode="relative" rAng="0" ptsTypes="AA">
                                      <p:cBhvr>
                                        <p:cTn id="120" dur="20000" fill="hold"/>
                                        <p:tgtEl>
                                          <p:spTgt spid="324"/>
                                        </p:tgtEl>
                                        <p:attrNameLst>
                                          <p:attrName>ppt_x</p:attrName>
                                          <p:attrName>ppt_y</p:attrName>
                                        </p:attrNameLst>
                                      </p:cBhvr>
                                      <p:rCtr x="43785" y="0"/>
                                    </p:animMotion>
                                  </p:childTnLst>
                                </p:cTn>
                              </p:par>
                              <p:par>
                                <p:cTn id="121" presetID="0" presetClass="path" presetSubtype="0" fill="hold" grpId="0" nodeType="withEffect">
                                  <p:stCondLst>
                                    <p:cond delay="0"/>
                                  </p:stCondLst>
                                  <p:childTnLst>
                                    <p:animMotion origin="layout" path="M -0.26615 -4.44444E-6 L 0.96007 -4.44444E-6 " pathEditMode="relative" rAng="0" ptsTypes="AA">
                                      <p:cBhvr>
                                        <p:cTn id="122" dur="20000" fill="hold"/>
                                        <p:tgtEl>
                                          <p:spTgt spid="327"/>
                                        </p:tgtEl>
                                        <p:attrNameLst>
                                          <p:attrName>ppt_x</p:attrName>
                                          <p:attrName>ppt_y</p:attrName>
                                        </p:attrNameLst>
                                      </p:cBhvr>
                                      <p:rCtr x="61302" y="0"/>
                                    </p:animMotion>
                                  </p:childTnLst>
                                </p:cTn>
                              </p:par>
                              <p:par>
                                <p:cTn id="123" presetID="0" presetClass="path" presetSubtype="0" fill="hold" grpId="0" nodeType="withEffect">
                                  <p:stCondLst>
                                    <p:cond delay="0"/>
                                  </p:stCondLst>
                                  <p:childTnLst>
                                    <p:animMotion origin="layout" path="M -0.37396 3.33333E-6 L 0.96007 3.33333E-6 " pathEditMode="relative" rAng="0" ptsTypes="AA">
                                      <p:cBhvr>
                                        <p:cTn id="124" dur="20000" fill="hold"/>
                                        <p:tgtEl>
                                          <p:spTgt spid="331"/>
                                        </p:tgtEl>
                                        <p:attrNameLst>
                                          <p:attrName>ppt_x</p:attrName>
                                          <p:attrName>ppt_y</p:attrName>
                                        </p:attrNameLst>
                                      </p:cBhvr>
                                      <p:rCtr x="66701" y="0"/>
                                    </p:animMotion>
                                  </p:childTnLst>
                                </p:cTn>
                              </p:par>
                              <p:par>
                                <p:cTn id="125" presetID="0" presetClass="path" presetSubtype="0" fill="hold" grpId="0" nodeType="withEffect">
                                  <p:stCondLst>
                                    <p:cond delay="0"/>
                                  </p:stCondLst>
                                  <p:childTnLst>
                                    <p:animMotion origin="layout" path="M 0.08437 1.85185E-6 L 0.96007 1.85185E-6 " pathEditMode="relative" rAng="0" ptsTypes="AA">
                                      <p:cBhvr>
                                        <p:cTn id="126" dur="20000" fill="hold"/>
                                        <p:tgtEl>
                                          <p:spTgt spid="332"/>
                                        </p:tgtEl>
                                        <p:attrNameLst>
                                          <p:attrName>ppt_x</p:attrName>
                                          <p:attrName>ppt_y</p:attrName>
                                        </p:attrNameLst>
                                      </p:cBhvr>
                                      <p:rCtr x="43785" y="0"/>
                                    </p:animMotion>
                                  </p:childTnLst>
                                </p:cTn>
                              </p:par>
                              <p:par>
                                <p:cTn id="127" presetID="0" presetClass="path" presetSubtype="0" fill="hold" grpId="0" nodeType="withEffect">
                                  <p:stCondLst>
                                    <p:cond delay="0"/>
                                  </p:stCondLst>
                                  <p:childTnLst>
                                    <p:animMotion origin="layout" path="M -0.14288 -2.96296E-6 L 0.96007 -2.96296E-6 " pathEditMode="relative" rAng="0" ptsTypes="AA">
                                      <p:cBhvr>
                                        <p:cTn id="128" dur="20000" fill="hold"/>
                                        <p:tgtEl>
                                          <p:spTgt spid="334"/>
                                        </p:tgtEl>
                                        <p:attrNameLst>
                                          <p:attrName>ppt_x</p:attrName>
                                          <p:attrName>ppt_y</p:attrName>
                                        </p:attrNameLst>
                                      </p:cBhvr>
                                      <p:rCtr x="55139" y="0"/>
                                    </p:animMotion>
                                  </p:childTnLst>
                                </p:cTn>
                              </p:par>
                              <p:par>
                                <p:cTn id="129" presetID="0" presetClass="path" presetSubtype="0" fill="hold" grpId="0" nodeType="withEffect">
                                  <p:stCondLst>
                                    <p:cond delay="0"/>
                                  </p:stCondLst>
                                  <p:childTnLst>
                                    <p:animMotion origin="layout" path="M -0.26615 -4.44444E-6 L 0.96007 -4.44444E-6 " pathEditMode="relative" rAng="0" ptsTypes="AA">
                                      <p:cBhvr>
                                        <p:cTn id="130" dur="20000" fill="hold"/>
                                        <p:tgtEl>
                                          <p:spTgt spid="335"/>
                                        </p:tgtEl>
                                        <p:attrNameLst>
                                          <p:attrName>ppt_x</p:attrName>
                                          <p:attrName>ppt_y</p:attrName>
                                        </p:attrNameLst>
                                      </p:cBhvr>
                                      <p:rCtr x="61302" y="0"/>
                                    </p:animMotion>
                                  </p:childTnLst>
                                </p:cTn>
                              </p:par>
                              <p:par>
                                <p:cTn id="131" presetID="0" presetClass="path" presetSubtype="0" fill="hold" grpId="0" nodeType="withEffect">
                                  <p:stCondLst>
                                    <p:cond delay="0"/>
                                  </p:stCondLst>
                                  <p:childTnLst>
                                    <p:animMotion origin="layout" path="M -0.04566 1.85185E-6 L 0.96007 1.85185E-6 " pathEditMode="relative" rAng="0" ptsTypes="AA">
                                      <p:cBhvr>
                                        <p:cTn id="132" dur="20000" fill="hold"/>
                                        <p:tgtEl>
                                          <p:spTgt spid="338"/>
                                        </p:tgtEl>
                                        <p:attrNameLst>
                                          <p:attrName>ppt_x</p:attrName>
                                          <p:attrName>ppt_y</p:attrName>
                                        </p:attrNameLst>
                                      </p:cBhvr>
                                      <p:rCtr x="50278" y="0"/>
                                    </p:animMotion>
                                  </p:childTnLst>
                                </p:cTn>
                              </p:par>
                              <p:par>
                                <p:cTn id="133" presetID="0" presetClass="path" presetSubtype="0" fill="hold" grpId="0" nodeType="withEffect">
                                  <p:stCondLst>
                                    <p:cond delay="0"/>
                                  </p:stCondLst>
                                  <p:childTnLst>
                                    <p:animMotion origin="layout" path="M -0.37396 3.33333E-6 L 0.96007 3.33333E-6 " pathEditMode="relative" rAng="0" ptsTypes="AA">
                                      <p:cBhvr>
                                        <p:cTn id="134" dur="20000" fill="hold"/>
                                        <p:tgtEl>
                                          <p:spTgt spid="339"/>
                                        </p:tgtEl>
                                        <p:attrNameLst>
                                          <p:attrName>ppt_x</p:attrName>
                                          <p:attrName>ppt_y</p:attrName>
                                        </p:attrNameLst>
                                      </p:cBhvr>
                                      <p:rCtr x="66701" y="0"/>
                                    </p:animMotion>
                                  </p:childTnLst>
                                </p:cTn>
                              </p:par>
                              <p:par>
                                <p:cTn id="135" presetID="0" presetClass="path" presetSubtype="0" fill="hold" grpId="0" nodeType="withEffect">
                                  <p:stCondLst>
                                    <p:cond delay="0"/>
                                  </p:stCondLst>
                                  <p:childTnLst>
                                    <p:animMotion origin="layout" path="M 0.08437 1.85185E-6 L 0.96007 1.85185E-6 " pathEditMode="relative" rAng="0" ptsTypes="AA">
                                      <p:cBhvr>
                                        <p:cTn id="136" dur="20000" fill="hold"/>
                                        <p:tgtEl>
                                          <p:spTgt spid="340"/>
                                        </p:tgtEl>
                                        <p:attrNameLst>
                                          <p:attrName>ppt_x</p:attrName>
                                          <p:attrName>ppt_y</p:attrName>
                                        </p:attrNameLst>
                                      </p:cBhvr>
                                      <p:rCtr x="43785" y="0"/>
                                    </p:animMotion>
                                  </p:childTnLst>
                                </p:cTn>
                              </p:par>
                              <p:par>
                                <p:cTn id="137" presetID="0" presetClass="path" presetSubtype="0" fill="hold" grpId="0" nodeType="withEffect">
                                  <p:stCondLst>
                                    <p:cond delay="0"/>
                                  </p:stCondLst>
                                  <p:childTnLst>
                                    <p:animMotion origin="layout" path="M -0.26615 -4.44444E-6 L 0.96007 -4.44444E-6 " pathEditMode="relative" rAng="0" ptsTypes="AA">
                                      <p:cBhvr>
                                        <p:cTn id="138" dur="20000" fill="hold"/>
                                        <p:tgtEl>
                                          <p:spTgt spid="343"/>
                                        </p:tgtEl>
                                        <p:attrNameLst>
                                          <p:attrName>ppt_x</p:attrName>
                                          <p:attrName>ppt_y</p:attrName>
                                        </p:attrNameLst>
                                      </p:cBhvr>
                                      <p:rCtr x="61302" y="0"/>
                                    </p:animMotion>
                                  </p:childTnLst>
                                </p:cTn>
                              </p:par>
                              <p:par>
                                <p:cTn id="139" presetID="0" presetClass="path" presetSubtype="0" fill="hold" grpId="0" nodeType="withEffect">
                                  <p:stCondLst>
                                    <p:cond delay="0"/>
                                  </p:stCondLst>
                                  <p:childTnLst>
                                    <p:animMotion origin="layout" path="M 0.08437 1.85185E-6 L 0.96007 1.85185E-6 " pathEditMode="relative" rAng="0" ptsTypes="AA">
                                      <p:cBhvr>
                                        <p:cTn id="140" dur="20000" fill="hold"/>
                                        <p:tgtEl>
                                          <p:spTgt spid="348"/>
                                        </p:tgtEl>
                                        <p:attrNameLst>
                                          <p:attrName>ppt_x</p:attrName>
                                          <p:attrName>ppt_y</p:attrName>
                                        </p:attrNameLst>
                                      </p:cBhvr>
                                      <p:rCtr x="43785" y="0"/>
                                    </p:animMotion>
                                  </p:childTnLst>
                                </p:cTn>
                              </p:par>
                              <p:par>
                                <p:cTn id="141" presetID="0" presetClass="path" presetSubtype="0" fill="hold" grpId="0" nodeType="withEffect">
                                  <p:stCondLst>
                                    <p:cond delay="0"/>
                                  </p:stCondLst>
                                  <p:childTnLst>
                                    <p:animMotion origin="layout" path="M -0.14288 -2.96296E-6 L 0.96007 -2.96296E-6 " pathEditMode="relative" rAng="0" ptsTypes="AA">
                                      <p:cBhvr>
                                        <p:cTn id="142" dur="20000" fill="hold"/>
                                        <p:tgtEl>
                                          <p:spTgt spid="350"/>
                                        </p:tgtEl>
                                        <p:attrNameLst>
                                          <p:attrName>ppt_x</p:attrName>
                                          <p:attrName>ppt_y</p:attrName>
                                        </p:attrNameLst>
                                      </p:cBhvr>
                                      <p:rCtr x="55139" y="0"/>
                                    </p:animMotion>
                                  </p:childTnLst>
                                </p:cTn>
                              </p:par>
                              <p:par>
                                <p:cTn id="143" presetID="0" presetClass="path" presetSubtype="0" fill="hold" grpId="0" nodeType="withEffect">
                                  <p:stCondLst>
                                    <p:cond delay="0"/>
                                  </p:stCondLst>
                                  <p:childTnLst>
                                    <p:animMotion origin="layout" path="M 0.1559 -3.7037E-7 L 0.96007 -3.7037E-7 " pathEditMode="relative" rAng="0" ptsTypes="AA">
                                      <p:cBhvr>
                                        <p:cTn id="144" dur="20000" fill="hold"/>
                                        <p:tgtEl>
                                          <p:spTgt spid="352"/>
                                        </p:tgtEl>
                                        <p:attrNameLst>
                                          <p:attrName>ppt_x</p:attrName>
                                          <p:attrName>ppt_y</p:attrName>
                                        </p:attrNameLst>
                                      </p:cBhvr>
                                      <p:rCtr x="40208" y="0"/>
                                    </p:animMotion>
                                  </p:childTnLst>
                                </p:cTn>
                              </p:par>
                              <p:par>
                                <p:cTn id="145" presetID="0" presetClass="path" presetSubtype="0" fill="hold" grpId="0" nodeType="withEffect">
                                  <p:stCondLst>
                                    <p:cond delay="0"/>
                                  </p:stCondLst>
                                  <p:childTnLst>
                                    <p:animMotion origin="layout" path="M -0.04566 1.85185E-6 L 0.96007 1.85185E-6 " pathEditMode="relative" rAng="0" ptsTypes="AA">
                                      <p:cBhvr>
                                        <p:cTn id="146" dur="20000" fill="hold"/>
                                        <p:tgtEl>
                                          <p:spTgt spid="354"/>
                                        </p:tgtEl>
                                        <p:attrNameLst>
                                          <p:attrName>ppt_x</p:attrName>
                                          <p:attrName>ppt_y</p:attrName>
                                        </p:attrNameLst>
                                      </p:cBhvr>
                                      <p:rCtr x="50278" y="0"/>
                                    </p:animMotion>
                                  </p:childTnLst>
                                </p:cTn>
                              </p:par>
                              <p:par>
                                <p:cTn id="147" presetID="0" presetClass="path" presetSubtype="0" fill="hold" grpId="0" nodeType="withEffect">
                                  <p:stCondLst>
                                    <p:cond delay="0"/>
                                  </p:stCondLst>
                                  <p:childTnLst>
                                    <p:animMotion origin="layout" path="M 0.08437 1.85185E-6 L 0.96007 1.85185E-6 " pathEditMode="relative" rAng="0" ptsTypes="AA">
                                      <p:cBhvr>
                                        <p:cTn id="148" dur="20000" fill="hold"/>
                                        <p:tgtEl>
                                          <p:spTgt spid="356"/>
                                        </p:tgtEl>
                                        <p:attrNameLst>
                                          <p:attrName>ppt_x</p:attrName>
                                          <p:attrName>ppt_y</p:attrName>
                                        </p:attrNameLst>
                                      </p:cBhvr>
                                      <p:rCtr x="43785" y="0"/>
                                    </p:animMotion>
                                  </p:childTnLst>
                                </p:cTn>
                              </p:par>
                              <p:par>
                                <p:cTn id="149" presetID="0" presetClass="path" presetSubtype="0" fill="hold" grpId="0" nodeType="withEffect">
                                  <p:stCondLst>
                                    <p:cond delay="0"/>
                                  </p:stCondLst>
                                  <p:childTnLst>
                                    <p:animMotion origin="layout" path="M 0.04826 2.59259E-6 L 0.96007 2.59259E-6 " pathEditMode="relative" rAng="0" ptsTypes="AA">
                                      <p:cBhvr>
                                        <p:cTn id="150" dur="20000" fill="hold"/>
                                        <p:tgtEl>
                                          <p:spTgt spid="357"/>
                                        </p:tgtEl>
                                        <p:attrNameLst>
                                          <p:attrName>ppt_x</p:attrName>
                                          <p:attrName>ppt_y</p:attrName>
                                        </p:attrNameLst>
                                      </p:cBhvr>
                                      <p:rCtr x="45590" y="0"/>
                                    </p:animMotion>
                                  </p:childTnLst>
                                </p:cTn>
                              </p:par>
                              <p:par>
                                <p:cTn id="151" presetID="63" presetClass="path" presetSubtype="0" fill="hold" nodeType="withEffect">
                                  <p:stCondLst>
                                    <p:cond delay="0"/>
                                  </p:stCondLst>
                                  <p:childTnLst>
                                    <p:animMotion origin="layout" path="M 0 0  L 0.25 0  E" pathEditMode="relative" ptsTypes="">
                                      <p:cBhvr>
                                        <p:cTn id="152" dur="20000" spd="-100000" fill="hold"/>
                                        <p:tgtEl>
                                          <p:spTgt spid="390"/>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 grpId="0" animBg="1"/>
      <p:bldP spid="133" grpId="0" animBg="1"/>
      <p:bldP spid="134" grpId="0" animBg="1"/>
      <p:bldP spid="136" grpId="0" animBg="1"/>
      <p:bldP spid="137" grpId="0" animBg="1"/>
      <p:bldP spid="138" grpId="0" animBg="1"/>
      <p:bldP spid="141" grpId="0" animBg="1"/>
      <p:bldP spid="144" grpId="0" animBg="1"/>
      <p:bldP spid="145" grpId="0" animBg="1"/>
      <p:bldP spid="150" grpId="0" animBg="1"/>
      <p:bldP spid="151" grpId="0" animBg="1"/>
      <p:bldP spid="152" grpId="0" animBg="1"/>
      <p:bldP spid="153" grpId="0" animBg="1"/>
      <p:bldP spid="154" grpId="0" animBg="1"/>
      <p:bldP spid="157" grpId="0" animBg="1"/>
      <p:bldP spid="166" grpId="0" animBg="1"/>
      <p:bldP spid="170" grpId="0" animBg="1"/>
      <p:bldP spid="172" grpId="0" animBg="1"/>
      <p:bldP spid="174" grpId="0" animBg="1"/>
      <p:bldP spid="175" grpId="0" animBg="1"/>
      <p:bldP spid="178" grpId="0" animBg="1"/>
      <p:bldP spid="179" grpId="0" animBg="1"/>
      <p:bldP spid="180" grpId="0" animBg="1"/>
      <p:bldP spid="182" grpId="0" animBg="1"/>
      <p:bldP spid="188" grpId="0" animBg="1"/>
      <p:bldP spid="190" grpId="0" animBg="1"/>
      <p:bldP spid="192" grpId="0" animBg="1"/>
      <p:bldP spid="194" grpId="0" animBg="1"/>
      <p:bldP spid="198" grpId="0" animBg="1"/>
      <p:bldP spid="199" grpId="0" animBg="1"/>
      <p:bldP spid="200" grpId="0" animBg="1"/>
      <p:bldP spid="202" grpId="0" animBg="1"/>
      <p:bldP spid="203" grpId="0" animBg="1"/>
      <p:bldP spid="204" grpId="0" animBg="1"/>
      <p:bldP spid="206" grpId="0" animBg="1"/>
      <p:bldP spid="208" grpId="0" animBg="1"/>
      <p:bldP spid="210" grpId="0" animBg="1"/>
      <p:bldP spid="214" grpId="0" animBg="1"/>
      <p:bldP spid="215" grpId="0" animBg="1"/>
      <p:bldP spid="218" grpId="0" animBg="1"/>
      <p:bldP spid="220" grpId="0" animBg="1"/>
      <p:bldP spid="230" grpId="0" animBg="1"/>
      <p:bldP spid="238" grpId="0" animBg="1"/>
      <p:bldP spid="243" grpId="0" animBg="1"/>
      <p:bldP spid="248" grpId="0" animBg="1"/>
      <p:bldP spid="254" grpId="0" animBg="1"/>
      <p:bldP spid="255" grpId="0" animBg="1"/>
      <p:bldP spid="257" grpId="0" animBg="1"/>
      <p:bldP spid="259" grpId="0" animBg="1"/>
      <p:bldP spid="260" grpId="0" animBg="1"/>
      <p:bldP spid="262" grpId="0" animBg="1"/>
      <p:bldP spid="270" grpId="0" animBg="1"/>
      <p:bldP spid="286" grpId="0" animBg="1"/>
      <p:bldP spid="292" grpId="0" animBg="1"/>
      <p:bldP spid="300" grpId="0" animBg="1"/>
      <p:bldP spid="308" grpId="0" animBg="1"/>
      <p:bldP spid="321" grpId="0" animBg="1"/>
      <p:bldP spid="324" grpId="0" animBg="1"/>
      <p:bldP spid="327" grpId="0" animBg="1"/>
      <p:bldP spid="331" grpId="0" animBg="1"/>
      <p:bldP spid="332" grpId="0" animBg="1"/>
      <p:bldP spid="334" grpId="0" animBg="1"/>
      <p:bldP spid="335" grpId="0" animBg="1"/>
      <p:bldP spid="338" grpId="0" animBg="1"/>
      <p:bldP spid="339" grpId="0" animBg="1"/>
      <p:bldP spid="340" grpId="0" animBg="1"/>
      <p:bldP spid="343" grpId="0" animBg="1"/>
      <p:bldP spid="348" grpId="0" animBg="1"/>
      <p:bldP spid="350" grpId="0" animBg="1"/>
      <p:bldP spid="352" grpId="0" animBg="1"/>
      <p:bldP spid="354" grpId="0" animBg="1"/>
      <p:bldP spid="356" grpId="0" animBg="1"/>
      <p:bldP spid="357" grpId="0" animBg="1"/>
    </p:bldLst>
  </p:timing>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41_Custom Layout">
    <p:spTree>
      <p:nvGrpSpPr>
        <p:cNvPr id="1" name=""/>
        <p:cNvGrpSpPr/>
        <p:nvPr/>
      </p:nvGrpSpPr>
      <p:grpSpPr>
        <a:xfrm>
          <a:off x="0" y="0"/>
          <a:ext cx="0" cy="0"/>
          <a:chOff x="0" y="0"/>
          <a:chExt cx="0" cy="0"/>
        </a:xfrm>
      </p:grpSpPr>
      <p:pic>
        <p:nvPicPr>
          <p:cNvPr id="2" name="Picture 1" descr="techno-green.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1827877">
            <a:off x="-4049235" y="-692955"/>
            <a:ext cx="17965328" cy="16662813"/>
          </a:xfrm>
          <a:prstGeom prst="rect">
            <a:avLst/>
          </a:prstGeom>
        </p:spPr>
      </p:pic>
      <p:sp>
        <p:nvSpPr>
          <p:cNvPr id="114" name="Chevron 113"/>
          <p:cNvSpPr/>
          <p:nvPr userDrawn="1"/>
        </p:nvSpPr>
        <p:spPr>
          <a:xfrm>
            <a:off x="2742600" y="98414"/>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22" name="Chevron 121"/>
          <p:cNvSpPr/>
          <p:nvPr userDrawn="1"/>
        </p:nvSpPr>
        <p:spPr>
          <a:xfrm>
            <a:off x="5017789" y="98414"/>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31" name="Chevron 130"/>
          <p:cNvSpPr/>
          <p:nvPr userDrawn="1"/>
        </p:nvSpPr>
        <p:spPr>
          <a:xfrm>
            <a:off x="5397860" y="7087567"/>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38" name="Chevron 137"/>
          <p:cNvSpPr/>
          <p:nvPr userDrawn="1"/>
        </p:nvSpPr>
        <p:spPr>
          <a:xfrm>
            <a:off x="7313049" y="159639"/>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48" name="Chevron 347"/>
          <p:cNvSpPr/>
          <p:nvPr userDrawn="1"/>
        </p:nvSpPr>
        <p:spPr>
          <a:xfrm>
            <a:off x="-7762700" y="-1127467"/>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52" name="Chevron 351"/>
          <p:cNvSpPr/>
          <p:nvPr userDrawn="1"/>
        </p:nvSpPr>
        <p:spPr>
          <a:xfrm>
            <a:off x="-7989155" y="-72537"/>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54" name="Chevron 353"/>
          <p:cNvSpPr/>
          <p:nvPr userDrawn="1"/>
        </p:nvSpPr>
        <p:spPr>
          <a:xfrm>
            <a:off x="1978998" y="5725718"/>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56" name="Chevron 355"/>
          <p:cNvSpPr/>
          <p:nvPr userDrawn="1"/>
        </p:nvSpPr>
        <p:spPr>
          <a:xfrm>
            <a:off x="725539" y="5641293"/>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60" name="Chevron 359"/>
          <p:cNvSpPr/>
          <p:nvPr userDrawn="1"/>
        </p:nvSpPr>
        <p:spPr>
          <a:xfrm>
            <a:off x="-5713966" y="-72537"/>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62" name="Chevron 361"/>
          <p:cNvSpPr/>
          <p:nvPr userDrawn="1"/>
        </p:nvSpPr>
        <p:spPr>
          <a:xfrm>
            <a:off x="-3311994" y="-1487467"/>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70" name="Chevron 369"/>
          <p:cNvSpPr/>
          <p:nvPr userDrawn="1"/>
        </p:nvSpPr>
        <p:spPr>
          <a:xfrm>
            <a:off x="178774" y="5831160"/>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72" name="Chevron 371"/>
          <p:cNvSpPr/>
          <p:nvPr userDrawn="1"/>
        </p:nvSpPr>
        <p:spPr>
          <a:xfrm>
            <a:off x="-3192251" y="-1066242"/>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76" name="Chevron 375"/>
          <p:cNvSpPr/>
          <p:nvPr userDrawn="1"/>
        </p:nvSpPr>
        <p:spPr>
          <a:xfrm>
            <a:off x="-3418706" y="-11312"/>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78" name="Chevron 377"/>
          <p:cNvSpPr/>
          <p:nvPr userDrawn="1"/>
        </p:nvSpPr>
        <p:spPr>
          <a:xfrm>
            <a:off x="-1016734" y="-1426242"/>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10" name="Chevron 509"/>
          <p:cNvSpPr/>
          <p:nvPr userDrawn="1"/>
        </p:nvSpPr>
        <p:spPr>
          <a:xfrm>
            <a:off x="3290812" y="1145476"/>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11" name="Chevron 510"/>
          <p:cNvSpPr/>
          <p:nvPr userDrawn="1"/>
        </p:nvSpPr>
        <p:spPr>
          <a:xfrm>
            <a:off x="5583717" y="2266064"/>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15" name="Chevron 514"/>
          <p:cNvSpPr/>
          <p:nvPr userDrawn="1"/>
        </p:nvSpPr>
        <p:spPr>
          <a:xfrm>
            <a:off x="8086577" y="2986064"/>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18" name="Chevron 517"/>
          <p:cNvSpPr/>
          <p:nvPr userDrawn="1"/>
        </p:nvSpPr>
        <p:spPr>
          <a:xfrm>
            <a:off x="5566001" y="1145476"/>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19" name="Chevron 518"/>
          <p:cNvSpPr/>
          <p:nvPr userDrawn="1"/>
        </p:nvSpPr>
        <p:spPr>
          <a:xfrm>
            <a:off x="7858906" y="2266064"/>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23" name="Chevron 522"/>
          <p:cNvSpPr/>
          <p:nvPr userDrawn="1"/>
        </p:nvSpPr>
        <p:spPr>
          <a:xfrm>
            <a:off x="10361766" y="2986064"/>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26" name="Chevron 525"/>
          <p:cNvSpPr/>
          <p:nvPr userDrawn="1"/>
        </p:nvSpPr>
        <p:spPr>
          <a:xfrm>
            <a:off x="3290812" y="2626064"/>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27" name="Chevron 526"/>
          <p:cNvSpPr/>
          <p:nvPr userDrawn="1"/>
        </p:nvSpPr>
        <p:spPr>
          <a:xfrm>
            <a:off x="5583717" y="3746652"/>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29" name="Chevron 528"/>
          <p:cNvSpPr/>
          <p:nvPr userDrawn="1"/>
        </p:nvSpPr>
        <p:spPr>
          <a:xfrm>
            <a:off x="6531388" y="1914584"/>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31" name="Chevron 530"/>
          <p:cNvSpPr/>
          <p:nvPr userDrawn="1"/>
        </p:nvSpPr>
        <p:spPr>
          <a:xfrm>
            <a:off x="8086577" y="4466652"/>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34" name="Chevron 533"/>
          <p:cNvSpPr/>
          <p:nvPr userDrawn="1"/>
        </p:nvSpPr>
        <p:spPr>
          <a:xfrm>
            <a:off x="7861261" y="1206701"/>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35" name="Chevron 534"/>
          <p:cNvSpPr/>
          <p:nvPr userDrawn="1"/>
        </p:nvSpPr>
        <p:spPr>
          <a:xfrm>
            <a:off x="10154166" y="2327289"/>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39" name="Chevron 538"/>
          <p:cNvSpPr/>
          <p:nvPr userDrawn="1"/>
        </p:nvSpPr>
        <p:spPr>
          <a:xfrm>
            <a:off x="12657026" y="3047289"/>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34" name="Chevron 733"/>
          <p:cNvSpPr/>
          <p:nvPr userDrawn="1"/>
        </p:nvSpPr>
        <p:spPr>
          <a:xfrm>
            <a:off x="16623160" y="2637525"/>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36" name="Chevron 735"/>
          <p:cNvSpPr/>
          <p:nvPr userDrawn="1"/>
        </p:nvSpPr>
        <p:spPr>
          <a:xfrm>
            <a:off x="16415560" y="5651160"/>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38" name="Chevron 737"/>
          <p:cNvSpPr/>
          <p:nvPr userDrawn="1"/>
        </p:nvSpPr>
        <p:spPr>
          <a:xfrm>
            <a:off x="17363231" y="3819092"/>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39" name="Chevron 738"/>
          <p:cNvSpPr/>
          <p:nvPr userDrawn="1"/>
        </p:nvSpPr>
        <p:spPr>
          <a:xfrm>
            <a:off x="16263160" y="862595"/>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40" name="Chevron 739"/>
          <p:cNvSpPr/>
          <p:nvPr userDrawn="1"/>
        </p:nvSpPr>
        <p:spPr>
          <a:xfrm>
            <a:off x="2698136" y="5968400"/>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41" name="Chevron 740"/>
          <p:cNvSpPr/>
          <p:nvPr userDrawn="1"/>
        </p:nvSpPr>
        <p:spPr>
          <a:xfrm>
            <a:off x="16362832" y="1222595"/>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42" name="Chevron 741"/>
          <p:cNvSpPr/>
          <p:nvPr userDrawn="1"/>
        </p:nvSpPr>
        <p:spPr>
          <a:xfrm>
            <a:off x="6506334" y="5586202"/>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43" name="Chevron 742"/>
          <p:cNvSpPr/>
          <p:nvPr userDrawn="1"/>
        </p:nvSpPr>
        <p:spPr>
          <a:xfrm>
            <a:off x="16397844" y="4530572"/>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44" name="Chevron 743"/>
          <p:cNvSpPr/>
          <p:nvPr userDrawn="1"/>
        </p:nvSpPr>
        <p:spPr>
          <a:xfrm>
            <a:off x="18690749" y="5651160"/>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45" name="Chevron 744"/>
          <p:cNvSpPr/>
          <p:nvPr userDrawn="1"/>
        </p:nvSpPr>
        <p:spPr>
          <a:xfrm>
            <a:off x="16136377" y="2277525"/>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46" name="Chevron 745"/>
          <p:cNvSpPr/>
          <p:nvPr userDrawn="1"/>
        </p:nvSpPr>
        <p:spPr>
          <a:xfrm>
            <a:off x="4753429" y="6113650"/>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47" name="Chevron 746"/>
          <p:cNvSpPr/>
          <p:nvPr userDrawn="1"/>
        </p:nvSpPr>
        <p:spPr>
          <a:xfrm>
            <a:off x="18538349" y="862595"/>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48" name="Chevron 747"/>
          <p:cNvSpPr/>
          <p:nvPr userDrawn="1"/>
        </p:nvSpPr>
        <p:spPr>
          <a:xfrm>
            <a:off x="21193609" y="6371160"/>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50" name="Chevron 749"/>
          <p:cNvSpPr/>
          <p:nvPr userDrawn="1"/>
        </p:nvSpPr>
        <p:spPr>
          <a:xfrm>
            <a:off x="16623160" y="4118113"/>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52" name="Chevron 751"/>
          <p:cNvSpPr/>
          <p:nvPr userDrawn="1"/>
        </p:nvSpPr>
        <p:spPr>
          <a:xfrm>
            <a:off x="16415560" y="7131748"/>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54" name="Chevron 753"/>
          <p:cNvSpPr/>
          <p:nvPr userDrawn="1"/>
        </p:nvSpPr>
        <p:spPr>
          <a:xfrm>
            <a:off x="17363231" y="5299680"/>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55" name="Chevron 754"/>
          <p:cNvSpPr/>
          <p:nvPr userDrawn="1"/>
        </p:nvSpPr>
        <p:spPr>
          <a:xfrm>
            <a:off x="16263160" y="2343183"/>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56" name="Chevron 755"/>
          <p:cNvSpPr/>
          <p:nvPr userDrawn="1"/>
        </p:nvSpPr>
        <p:spPr>
          <a:xfrm>
            <a:off x="4933429" y="5892385"/>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57" name="Chevron 756"/>
          <p:cNvSpPr/>
          <p:nvPr userDrawn="1"/>
        </p:nvSpPr>
        <p:spPr>
          <a:xfrm>
            <a:off x="18658092" y="1283820"/>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58" name="Chevron 757"/>
          <p:cNvSpPr/>
          <p:nvPr userDrawn="1"/>
        </p:nvSpPr>
        <p:spPr>
          <a:xfrm>
            <a:off x="6815058" y="5694605"/>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59" name="Chevron 758"/>
          <p:cNvSpPr/>
          <p:nvPr userDrawn="1"/>
        </p:nvSpPr>
        <p:spPr>
          <a:xfrm>
            <a:off x="18693104" y="4591797"/>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60" name="Chevron 759"/>
          <p:cNvSpPr/>
          <p:nvPr userDrawn="1"/>
        </p:nvSpPr>
        <p:spPr>
          <a:xfrm>
            <a:off x="20986009" y="5712385"/>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61" name="Chevron 760"/>
          <p:cNvSpPr/>
          <p:nvPr userDrawn="1"/>
        </p:nvSpPr>
        <p:spPr>
          <a:xfrm>
            <a:off x="18431637" y="2338750"/>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62" name="Chevron 761"/>
          <p:cNvSpPr/>
          <p:nvPr userDrawn="1"/>
        </p:nvSpPr>
        <p:spPr>
          <a:xfrm>
            <a:off x="3023379" y="5353624"/>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63" name="Chevron 762"/>
          <p:cNvSpPr/>
          <p:nvPr userDrawn="1"/>
        </p:nvSpPr>
        <p:spPr>
          <a:xfrm>
            <a:off x="1077910" y="5699981"/>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64" name="Chevron 763"/>
          <p:cNvSpPr/>
          <p:nvPr userDrawn="1"/>
        </p:nvSpPr>
        <p:spPr>
          <a:xfrm>
            <a:off x="3372587" y="5641293"/>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65" name="Chevron 764"/>
          <p:cNvSpPr/>
          <p:nvPr userDrawn="1"/>
        </p:nvSpPr>
        <p:spPr>
          <a:xfrm>
            <a:off x="5757860" y="-363286"/>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71" name="Chevron 770"/>
          <p:cNvSpPr/>
          <p:nvPr userDrawn="1"/>
        </p:nvSpPr>
        <p:spPr>
          <a:xfrm>
            <a:off x="7933377" y="-723286"/>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73" name="Chevron 772"/>
          <p:cNvSpPr/>
          <p:nvPr userDrawn="1"/>
        </p:nvSpPr>
        <p:spPr>
          <a:xfrm>
            <a:off x="8033049" y="-363286"/>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79" name="Chevron 778"/>
          <p:cNvSpPr/>
          <p:nvPr userDrawn="1"/>
        </p:nvSpPr>
        <p:spPr>
          <a:xfrm>
            <a:off x="5807226" y="5730916"/>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89" name="Chevron 788"/>
          <p:cNvSpPr/>
          <p:nvPr userDrawn="1"/>
        </p:nvSpPr>
        <p:spPr>
          <a:xfrm>
            <a:off x="10328309" y="-302061"/>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95" name="Chevron 794"/>
          <p:cNvSpPr/>
          <p:nvPr userDrawn="1"/>
        </p:nvSpPr>
        <p:spPr>
          <a:xfrm>
            <a:off x="12503826" y="-662061"/>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99" name="Chevron 798"/>
          <p:cNvSpPr/>
          <p:nvPr userDrawn="1"/>
        </p:nvSpPr>
        <p:spPr>
          <a:xfrm>
            <a:off x="6064316" y="7480190"/>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800" name="Chevron 799"/>
          <p:cNvSpPr/>
          <p:nvPr userDrawn="1"/>
        </p:nvSpPr>
        <p:spPr>
          <a:xfrm>
            <a:off x="8357221" y="8600778"/>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802" name="Chevron 801"/>
          <p:cNvSpPr/>
          <p:nvPr userDrawn="1"/>
        </p:nvSpPr>
        <p:spPr>
          <a:xfrm>
            <a:off x="9304892" y="6768710"/>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804" name="Chevron 803"/>
          <p:cNvSpPr/>
          <p:nvPr userDrawn="1"/>
        </p:nvSpPr>
        <p:spPr>
          <a:xfrm>
            <a:off x="10860081" y="9320778"/>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807" name="Chevron 806"/>
          <p:cNvSpPr/>
          <p:nvPr userDrawn="1"/>
        </p:nvSpPr>
        <p:spPr>
          <a:xfrm>
            <a:off x="8339505" y="7480190"/>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808" name="Chevron 807"/>
          <p:cNvSpPr/>
          <p:nvPr userDrawn="1"/>
        </p:nvSpPr>
        <p:spPr>
          <a:xfrm>
            <a:off x="10632410" y="8600778"/>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810" name="Chevron 809"/>
          <p:cNvSpPr/>
          <p:nvPr userDrawn="1"/>
        </p:nvSpPr>
        <p:spPr>
          <a:xfrm>
            <a:off x="11580081" y="6768710"/>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812" name="Chevron 811"/>
          <p:cNvSpPr/>
          <p:nvPr userDrawn="1"/>
        </p:nvSpPr>
        <p:spPr>
          <a:xfrm>
            <a:off x="13135270" y="9320778"/>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814" name="Chevron 813"/>
          <p:cNvSpPr/>
          <p:nvPr userDrawn="1"/>
        </p:nvSpPr>
        <p:spPr>
          <a:xfrm>
            <a:off x="8564821" y="7067731"/>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815" name="Chevron 814"/>
          <p:cNvSpPr/>
          <p:nvPr userDrawn="1"/>
        </p:nvSpPr>
        <p:spPr>
          <a:xfrm>
            <a:off x="2210855" y="5760000"/>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816" name="Chevron 815"/>
          <p:cNvSpPr/>
          <p:nvPr userDrawn="1"/>
        </p:nvSpPr>
        <p:spPr>
          <a:xfrm>
            <a:off x="8357221" y="10081366"/>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817" name="Chevron 816"/>
          <p:cNvSpPr/>
          <p:nvPr userDrawn="1"/>
        </p:nvSpPr>
        <p:spPr>
          <a:xfrm>
            <a:off x="4482049" y="6707731"/>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818" name="Chevron 817"/>
          <p:cNvSpPr/>
          <p:nvPr userDrawn="1"/>
        </p:nvSpPr>
        <p:spPr>
          <a:xfrm>
            <a:off x="9304892" y="8249298"/>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820" name="Chevron 819"/>
          <p:cNvSpPr/>
          <p:nvPr userDrawn="1"/>
        </p:nvSpPr>
        <p:spPr>
          <a:xfrm>
            <a:off x="10860081" y="10801366"/>
            <a:ext cx="720000" cy="72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823" name="Chevron 822"/>
          <p:cNvSpPr/>
          <p:nvPr userDrawn="1"/>
        </p:nvSpPr>
        <p:spPr>
          <a:xfrm>
            <a:off x="10634765" y="7541415"/>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824" name="Chevron 823"/>
          <p:cNvSpPr/>
          <p:nvPr userDrawn="1"/>
        </p:nvSpPr>
        <p:spPr>
          <a:xfrm>
            <a:off x="12927670" y="8662003"/>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826" name="Chevron 825"/>
          <p:cNvSpPr/>
          <p:nvPr userDrawn="1"/>
        </p:nvSpPr>
        <p:spPr>
          <a:xfrm>
            <a:off x="13875341" y="6829935"/>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828" name="Chevron 827"/>
          <p:cNvSpPr/>
          <p:nvPr userDrawn="1"/>
        </p:nvSpPr>
        <p:spPr>
          <a:xfrm>
            <a:off x="15430530" y="9382003"/>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028" name="Chevron 1027"/>
          <p:cNvSpPr/>
          <p:nvPr userDrawn="1"/>
        </p:nvSpPr>
        <p:spPr>
          <a:xfrm>
            <a:off x="9369194" y="1515996"/>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036" name="Chevron 1035"/>
          <p:cNvSpPr/>
          <p:nvPr userDrawn="1"/>
        </p:nvSpPr>
        <p:spPr>
          <a:xfrm>
            <a:off x="11644383" y="1515996"/>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039" name="Chevron 1038"/>
          <p:cNvSpPr/>
          <p:nvPr userDrawn="1"/>
        </p:nvSpPr>
        <p:spPr>
          <a:xfrm>
            <a:off x="4573429" y="1155996"/>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040" name="Chevron 1039"/>
          <p:cNvSpPr/>
          <p:nvPr userDrawn="1"/>
        </p:nvSpPr>
        <p:spPr>
          <a:xfrm>
            <a:off x="6866334" y="2276584"/>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044" name="Chevron 1043"/>
          <p:cNvSpPr/>
          <p:nvPr userDrawn="1"/>
        </p:nvSpPr>
        <p:spPr>
          <a:xfrm>
            <a:off x="9369194" y="2996584"/>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052" name="Chevron 1051"/>
          <p:cNvSpPr/>
          <p:nvPr userDrawn="1"/>
        </p:nvSpPr>
        <p:spPr>
          <a:xfrm>
            <a:off x="3192587" y="7147754"/>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059" name="Chevron 1058"/>
          <p:cNvSpPr/>
          <p:nvPr userDrawn="1"/>
        </p:nvSpPr>
        <p:spPr>
          <a:xfrm>
            <a:off x="-478515" y="5580000"/>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067" name="Chevron 1066"/>
          <p:cNvSpPr/>
          <p:nvPr userDrawn="1"/>
        </p:nvSpPr>
        <p:spPr>
          <a:xfrm>
            <a:off x="-10087716" y="-7917"/>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076" name="Chevron 1075"/>
          <p:cNvSpPr/>
          <p:nvPr userDrawn="1"/>
        </p:nvSpPr>
        <p:spPr>
          <a:xfrm>
            <a:off x="1039411" y="1410703"/>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083" name="Chevron 1082"/>
          <p:cNvSpPr/>
          <p:nvPr userDrawn="1"/>
        </p:nvSpPr>
        <p:spPr>
          <a:xfrm>
            <a:off x="4062094" y="5831160"/>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087" name="Chevron 1086"/>
          <p:cNvSpPr/>
          <p:nvPr userDrawn="1"/>
        </p:nvSpPr>
        <p:spPr>
          <a:xfrm>
            <a:off x="-3484910" y="2625026"/>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088" name="Chevron 1087"/>
          <p:cNvSpPr/>
          <p:nvPr userDrawn="1"/>
        </p:nvSpPr>
        <p:spPr>
          <a:xfrm>
            <a:off x="-1192005" y="3745614"/>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090" name="Chevron 1089"/>
          <p:cNvSpPr/>
          <p:nvPr userDrawn="1"/>
        </p:nvSpPr>
        <p:spPr>
          <a:xfrm>
            <a:off x="-244334" y="1913546"/>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092" name="Chevron 1091"/>
          <p:cNvSpPr/>
          <p:nvPr userDrawn="1"/>
        </p:nvSpPr>
        <p:spPr>
          <a:xfrm>
            <a:off x="1310855" y="4465614"/>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095" name="Chevron 1094"/>
          <p:cNvSpPr/>
          <p:nvPr userDrawn="1"/>
        </p:nvSpPr>
        <p:spPr>
          <a:xfrm>
            <a:off x="-1209721" y="2625026"/>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096" name="Chevron 1095"/>
          <p:cNvSpPr/>
          <p:nvPr userDrawn="1"/>
        </p:nvSpPr>
        <p:spPr>
          <a:xfrm>
            <a:off x="1083184" y="3745614"/>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098" name="Chevron 1097"/>
          <p:cNvSpPr/>
          <p:nvPr userDrawn="1"/>
        </p:nvSpPr>
        <p:spPr>
          <a:xfrm>
            <a:off x="2030855" y="1913546"/>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100" name="Chevron 1099"/>
          <p:cNvSpPr/>
          <p:nvPr userDrawn="1"/>
        </p:nvSpPr>
        <p:spPr>
          <a:xfrm>
            <a:off x="3586044" y="4465614"/>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102" name="Chevron 1101"/>
          <p:cNvSpPr/>
          <p:nvPr userDrawn="1"/>
        </p:nvSpPr>
        <p:spPr>
          <a:xfrm>
            <a:off x="-984405" y="2212567"/>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103" name="Chevron 1102"/>
          <p:cNvSpPr/>
          <p:nvPr userDrawn="1"/>
        </p:nvSpPr>
        <p:spPr>
          <a:xfrm>
            <a:off x="-3484910" y="4105614"/>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104" name="Chevron 1103"/>
          <p:cNvSpPr/>
          <p:nvPr userDrawn="1"/>
        </p:nvSpPr>
        <p:spPr>
          <a:xfrm>
            <a:off x="-1192005" y="5226202"/>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105" name="Chevron 1104"/>
          <p:cNvSpPr/>
          <p:nvPr userDrawn="1"/>
        </p:nvSpPr>
        <p:spPr>
          <a:xfrm>
            <a:off x="-15814233" y="7423100"/>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106" name="Chevron 1105"/>
          <p:cNvSpPr/>
          <p:nvPr userDrawn="1"/>
        </p:nvSpPr>
        <p:spPr>
          <a:xfrm>
            <a:off x="-244334" y="3394134"/>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108" name="Chevron 1107"/>
          <p:cNvSpPr/>
          <p:nvPr userDrawn="1"/>
        </p:nvSpPr>
        <p:spPr>
          <a:xfrm>
            <a:off x="1310855" y="5946202"/>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111" name="Chevron 1110"/>
          <p:cNvSpPr/>
          <p:nvPr userDrawn="1"/>
        </p:nvSpPr>
        <p:spPr>
          <a:xfrm>
            <a:off x="1085539" y="2686251"/>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112" name="Chevron 1111"/>
          <p:cNvSpPr/>
          <p:nvPr userDrawn="1"/>
        </p:nvSpPr>
        <p:spPr>
          <a:xfrm>
            <a:off x="3378444" y="3806839"/>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114" name="Chevron 1113"/>
          <p:cNvSpPr/>
          <p:nvPr userDrawn="1"/>
        </p:nvSpPr>
        <p:spPr>
          <a:xfrm>
            <a:off x="4326115" y="1974771"/>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116" name="Chevron 1115"/>
          <p:cNvSpPr/>
          <p:nvPr userDrawn="1"/>
        </p:nvSpPr>
        <p:spPr>
          <a:xfrm>
            <a:off x="5881304" y="4526839"/>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grpSp>
        <p:nvGrpSpPr>
          <p:cNvPr id="168" name="Group 167"/>
          <p:cNvGrpSpPr/>
          <p:nvPr userDrawn="1"/>
        </p:nvGrpSpPr>
        <p:grpSpPr>
          <a:xfrm>
            <a:off x="-56790" y="-30574"/>
            <a:ext cx="9329317" cy="6888574"/>
            <a:chOff x="-56790" y="-30574"/>
            <a:chExt cx="9329317" cy="6888574"/>
          </a:xfrm>
        </p:grpSpPr>
        <p:grpSp>
          <p:nvGrpSpPr>
            <p:cNvPr id="169" name="Group 168"/>
            <p:cNvGrpSpPr/>
            <p:nvPr userDrawn="1"/>
          </p:nvGrpSpPr>
          <p:grpSpPr>
            <a:xfrm>
              <a:off x="-3084" y="-30574"/>
              <a:ext cx="9164084" cy="6888574"/>
              <a:chOff x="-3084" y="-30574"/>
              <a:chExt cx="9164084" cy="6888574"/>
            </a:xfrm>
          </p:grpSpPr>
          <p:sp>
            <p:nvSpPr>
              <p:cNvPr id="172" name="Rectangle 171"/>
              <p:cNvSpPr/>
              <p:nvPr userDrawn="1"/>
            </p:nvSpPr>
            <p:spPr>
              <a:xfrm>
                <a:off x="1590" y="6120000"/>
                <a:ext cx="9159410" cy="73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latin typeface="Franklin Gothic Book"/>
                </a:endParaRPr>
              </a:p>
            </p:txBody>
          </p:sp>
          <p:sp>
            <p:nvSpPr>
              <p:cNvPr id="173" name="Rectangle 172"/>
              <p:cNvSpPr/>
              <p:nvPr userDrawn="1"/>
            </p:nvSpPr>
            <p:spPr>
              <a:xfrm>
                <a:off x="-3084" y="-30574"/>
                <a:ext cx="9164083" cy="579057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latin typeface="Franklin Gothic Book"/>
                </a:endParaRPr>
              </a:p>
            </p:txBody>
          </p:sp>
        </p:grpSp>
        <p:cxnSp>
          <p:nvCxnSpPr>
            <p:cNvPr id="171" name="Straight Connector 170"/>
            <p:cNvCxnSpPr/>
            <p:nvPr userDrawn="1"/>
          </p:nvCxnSpPr>
          <p:spPr bwMode="auto">
            <a:xfrm>
              <a:off x="-56790" y="6120000"/>
              <a:ext cx="9329317" cy="0"/>
            </a:xfrm>
            <a:prstGeom prst="line">
              <a:avLst/>
            </a:prstGeom>
            <a:ln w="3175">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174" name="Text Placeholder 6" descr="First level - paragraph text&#10;Second level - bullet 1&#10;Third level - bullet 2&#10;&#10;No more than 100 words per slide" title="Main text copy"/>
          <p:cNvSpPr>
            <a:spLocks noGrp="1"/>
          </p:cNvSpPr>
          <p:nvPr>
            <p:ph type="body" sz="quarter" idx="13"/>
          </p:nvPr>
        </p:nvSpPr>
        <p:spPr>
          <a:xfrm>
            <a:off x="720000" y="2160589"/>
            <a:ext cx="3600000" cy="3239411"/>
          </a:xfrm>
          <a:prstGeom prst="rect">
            <a:avLst/>
          </a:prstGeom>
        </p:spPr>
        <p:txBody>
          <a:bodyPr lIns="0" tIns="0" rIns="0" bIns="0">
            <a:no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pic>
        <p:nvPicPr>
          <p:cNvPr id="175" name="Picture 174"/>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7399487" y="210357"/>
            <a:ext cx="1430017" cy="724560"/>
          </a:xfrm>
          <a:prstGeom prst="rect">
            <a:avLst/>
          </a:prstGeom>
        </p:spPr>
      </p:pic>
      <p:sp>
        <p:nvSpPr>
          <p:cNvPr id="176" name="Text Placeholder 6" descr="First level - paragraph text&#10;Second level - bullet 1&#10;Third level - bullet 2&#10;&#10;No more than 100 words per slide" title="Main text copy"/>
          <p:cNvSpPr>
            <a:spLocks noGrp="1"/>
          </p:cNvSpPr>
          <p:nvPr>
            <p:ph type="body" sz="quarter" idx="14"/>
          </p:nvPr>
        </p:nvSpPr>
        <p:spPr>
          <a:xfrm>
            <a:off x="4680000" y="2160589"/>
            <a:ext cx="3600000" cy="3239411"/>
          </a:xfrm>
          <a:prstGeom prst="rect">
            <a:avLst/>
          </a:prstGeom>
        </p:spPr>
        <p:txBody>
          <a:bodyPr lIns="0" tIns="0" rIns="0" bIns="0">
            <a:no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177" name="Title 1"/>
          <p:cNvSpPr>
            <a:spLocks noGrp="1"/>
          </p:cNvSpPr>
          <p:nvPr>
            <p:ph type="title"/>
          </p:nvPr>
        </p:nvSpPr>
        <p:spPr>
          <a:xfrm>
            <a:off x="719134" y="0"/>
            <a:ext cx="6291266" cy="1079499"/>
          </a:xfrm>
        </p:spPr>
        <p:txBody>
          <a:bodyPr/>
          <a:lstStyle/>
          <a:p>
            <a:r>
              <a:rPr lang="en-GB" dirty="0" smtClean="0"/>
              <a:t>Click to edit Master title style</a:t>
            </a:r>
            <a:endParaRPr lang="en-US" dirty="0"/>
          </a:p>
        </p:txBody>
      </p:sp>
      <p:cxnSp>
        <p:nvCxnSpPr>
          <p:cNvPr id="178" name="Straight Connector 177"/>
          <p:cNvCxnSpPr/>
          <p:nvPr userDrawn="1"/>
        </p:nvCxnSpPr>
        <p:spPr bwMode="auto">
          <a:xfrm>
            <a:off x="-3083" y="1079500"/>
            <a:ext cx="9144000" cy="0"/>
          </a:xfrm>
          <a:prstGeom prst="line">
            <a:avLst/>
          </a:prstGeom>
          <a:ln w="31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06226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fill="hold" grpId="0" nodeType="withEffect">
                                  <p:stCondLst>
                                    <p:cond delay="0"/>
                                  </p:stCondLst>
                                  <p:childTnLst>
                                    <p:animMotion origin="layout" path="M 0.08437 1.85185E-6 L 0.96007 1.85185E-6 " pathEditMode="relative" rAng="0" ptsTypes="AA">
                                      <p:cBhvr>
                                        <p:cTn id="6" dur="20000" fill="hold"/>
                                        <p:tgtEl>
                                          <p:spTgt spid="114"/>
                                        </p:tgtEl>
                                        <p:attrNameLst>
                                          <p:attrName>ppt_x</p:attrName>
                                          <p:attrName>ppt_y</p:attrName>
                                        </p:attrNameLst>
                                      </p:cBhvr>
                                      <p:rCtr x="43785" y="0"/>
                                    </p:animMotion>
                                  </p:childTnLst>
                                </p:cTn>
                              </p:par>
                              <p:par>
                                <p:cTn id="7" presetID="0" presetClass="path" presetSubtype="0" fill="hold" grpId="0" nodeType="withEffect">
                                  <p:stCondLst>
                                    <p:cond delay="0"/>
                                  </p:stCondLst>
                                  <p:childTnLst>
                                    <p:animMotion origin="layout" path="M 0.08437 1.85185E-6 L 0.96007 1.85185E-6 " pathEditMode="relative" rAng="0" ptsTypes="AA">
                                      <p:cBhvr>
                                        <p:cTn id="8" dur="20000" fill="hold"/>
                                        <p:tgtEl>
                                          <p:spTgt spid="122"/>
                                        </p:tgtEl>
                                        <p:attrNameLst>
                                          <p:attrName>ppt_x</p:attrName>
                                          <p:attrName>ppt_y</p:attrName>
                                        </p:attrNameLst>
                                      </p:cBhvr>
                                      <p:rCtr x="43785" y="0"/>
                                    </p:animMotion>
                                  </p:childTnLst>
                                </p:cTn>
                              </p:par>
                              <p:par>
                                <p:cTn id="9" presetID="0" presetClass="path" presetSubtype="0" fill="hold" grpId="0" nodeType="withEffect">
                                  <p:stCondLst>
                                    <p:cond delay="0"/>
                                  </p:stCondLst>
                                  <p:childTnLst>
                                    <p:animMotion origin="layout" path="M 0.04826 2.59259E-6 L 0.96007 2.59259E-6 " pathEditMode="relative" rAng="0" ptsTypes="AA">
                                      <p:cBhvr>
                                        <p:cTn id="10" dur="20000" fill="hold"/>
                                        <p:tgtEl>
                                          <p:spTgt spid="131"/>
                                        </p:tgtEl>
                                        <p:attrNameLst>
                                          <p:attrName>ppt_x</p:attrName>
                                          <p:attrName>ppt_y</p:attrName>
                                        </p:attrNameLst>
                                      </p:cBhvr>
                                      <p:rCtr x="45590" y="0"/>
                                    </p:animMotion>
                                  </p:childTnLst>
                                </p:cTn>
                              </p:par>
                              <p:par>
                                <p:cTn id="11" presetID="0" presetClass="path" presetSubtype="0" fill="hold" grpId="0" nodeType="withEffect">
                                  <p:stCondLst>
                                    <p:cond delay="0"/>
                                  </p:stCondLst>
                                  <p:childTnLst>
                                    <p:animMotion origin="layout" path="M 0.08437 1.85185E-6 L 0.96007 1.85185E-6 " pathEditMode="relative" rAng="0" ptsTypes="AA">
                                      <p:cBhvr>
                                        <p:cTn id="12" dur="20000" fill="hold"/>
                                        <p:tgtEl>
                                          <p:spTgt spid="138"/>
                                        </p:tgtEl>
                                        <p:attrNameLst>
                                          <p:attrName>ppt_x</p:attrName>
                                          <p:attrName>ppt_y</p:attrName>
                                        </p:attrNameLst>
                                      </p:cBhvr>
                                      <p:rCtr x="43785" y="0"/>
                                    </p:animMotion>
                                  </p:childTnLst>
                                </p:cTn>
                              </p:par>
                              <p:par>
                                <p:cTn id="13" presetID="0" presetClass="path" presetSubtype="0" fill="hold" grpId="0" nodeType="withEffect">
                                  <p:stCondLst>
                                    <p:cond delay="0"/>
                                  </p:stCondLst>
                                  <p:childTnLst>
                                    <p:animMotion origin="layout" path="M -0.28073 -0.04352 L 0.82222 -0.04352 " pathEditMode="relative" rAng="0" ptsTypes="AA">
                                      <p:cBhvr>
                                        <p:cTn id="14" dur="20000" fill="hold"/>
                                        <p:tgtEl>
                                          <p:spTgt spid="348"/>
                                        </p:tgtEl>
                                        <p:attrNameLst>
                                          <p:attrName>ppt_x</p:attrName>
                                          <p:attrName>ppt_y</p:attrName>
                                        </p:attrNameLst>
                                      </p:cBhvr>
                                      <p:rCtr x="55156" y="0"/>
                                    </p:animMotion>
                                  </p:childTnLst>
                                </p:cTn>
                              </p:par>
                              <p:par>
                                <p:cTn id="15" presetID="0" presetClass="path" presetSubtype="0" fill="hold" grpId="0" nodeType="withEffect">
                                  <p:stCondLst>
                                    <p:cond delay="0"/>
                                  </p:stCondLst>
                                  <p:childTnLst>
                                    <p:animMotion origin="layout" path="M -0.04566 1.85185E-6 L 0.96007 1.85185E-6 " pathEditMode="relative" rAng="0" ptsTypes="AA">
                                      <p:cBhvr>
                                        <p:cTn id="16" dur="20000" fill="hold"/>
                                        <p:tgtEl>
                                          <p:spTgt spid="352"/>
                                        </p:tgtEl>
                                        <p:attrNameLst>
                                          <p:attrName>ppt_x</p:attrName>
                                          <p:attrName>ppt_y</p:attrName>
                                        </p:attrNameLst>
                                      </p:cBhvr>
                                      <p:rCtr x="50278" y="0"/>
                                    </p:animMotion>
                                  </p:childTnLst>
                                </p:cTn>
                              </p:par>
                              <p:par>
                                <p:cTn id="17" presetID="0" presetClass="path" presetSubtype="0" fill="hold" grpId="0" nodeType="withEffect">
                                  <p:stCondLst>
                                    <p:cond delay="0"/>
                                  </p:stCondLst>
                                  <p:childTnLst>
                                    <p:animMotion origin="layout" path="M 0.08437 1.85185E-6 L 0.96007 1.85185E-6 " pathEditMode="relative" rAng="0" ptsTypes="AA">
                                      <p:cBhvr>
                                        <p:cTn id="18" dur="20000" fill="hold"/>
                                        <p:tgtEl>
                                          <p:spTgt spid="354"/>
                                        </p:tgtEl>
                                        <p:attrNameLst>
                                          <p:attrName>ppt_x</p:attrName>
                                          <p:attrName>ppt_y</p:attrName>
                                        </p:attrNameLst>
                                      </p:cBhvr>
                                      <p:rCtr x="43785" y="0"/>
                                    </p:animMotion>
                                  </p:childTnLst>
                                </p:cTn>
                              </p:par>
                              <p:par>
                                <p:cTn id="19" presetID="0" presetClass="path" presetSubtype="0" fill="hold" grpId="0" nodeType="withEffect">
                                  <p:stCondLst>
                                    <p:cond delay="0"/>
                                  </p:stCondLst>
                                  <p:childTnLst>
                                    <p:animMotion origin="layout" path="M -0.14288 -2.96296E-6 L 0.96007 -2.96296E-6 " pathEditMode="relative" rAng="0" ptsTypes="AA">
                                      <p:cBhvr>
                                        <p:cTn id="20" dur="20000" fill="hold"/>
                                        <p:tgtEl>
                                          <p:spTgt spid="356"/>
                                        </p:tgtEl>
                                        <p:attrNameLst>
                                          <p:attrName>ppt_x</p:attrName>
                                          <p:attrName>ppt_y</p:attrName>
                                        </p:attrNameLst>
                                      </p:cBhvr>
                                      <p:rCtr x="55139" y="0"/>
                                    </p:animMotion>
                                  </p:childTnLst>
                                </p:cTn>
                              </p:par>
                              <p:par>
                                <p:cTn id="21" presetID="0" presetClass="path" presetSubtype="0" fill="hold" grpId="0" nodeType="withEffect">
                                  <p:stCondLst>
                                    <p:cond delay="0"/>
                                  </p:stCondLst>
                                  <p:childTnLst>
                                    <p:animMotion origin="layout" path="M -0.04566 1.85185E-6 L 0.96007 1.85185E-6 " pathEditMode="relative" rAng="0" ptsTypes="AA">
                                      <p:cBhvr>
                                        <p:cTn id="22" dur="20000" fill="hold"/>
                                        <p:tgtEl>
                                          <p:spTgt spid="360"/>
                                        </p:tgtEl>
                                        <p:attrNameLst>
                                          <p:attrName>ppt_x</p:attrName>
                                          <p:attrName>ppt_y</p:attrName>
                                        </p:attrNameLst>
                                      </p:cBhvr>
                                      <p:rCtr x="50278" y="0"/>
                                    </p:animMotion>
                                  </p:childTnLst>
                                </p:cTn>
                              </p:par>
                              <p:par>
                                <p:cTn id="23" presetID="0" presetClass="path" presetSubtype="0" fill="hold" grpId="0" nodeType="withEffect">
                                  <p:stCondLst>
                                    <p:cond delay="0"/>
                                  </p:stCondLst>
                                  <p:childTnLst>
                                    <p:animMotion origin="layout" path="M 0.08437 1.85185E-6 L 0.96007 1.85185E-6 " pathEditMode="relative" rAng="0" ptsTypes="AA">
                                      <p:cBhvr>
                                        <p:cTn id="24" dur="20000" fill="hold"/>
                                        <p:tgtEl>
                                          <p:spTgt spid="362"/>
                                        </p:tgtEl>
                                        <p:attrNameLst>
                                          <p:attrName>ppt_x</p:attrName>
                                          <p:attrName>ppt_y</p:attrName>
                                        </p:attrNameLst>
                                      </p:cBhvr>
                                      <p:rCtr x="43785" y="0"/>
                                    </p:animMotion>
                                  </p:childTnLst>
                                </p:cTn>
                              </p:par>
                              <p:par>
                                <p:cTn id="25" presetID="0" presetClass="path" presetSubtype="0" fill="hold" grpId="0" nodeType="withEffect">
                                  <p:stCondLst>
                                    <p:cond delay="0"/>
                                  </p:stCondLst>
                                  <p:childTnLst>
                                    <p:animMotion origin="layout" path="M 0.08437 1.85185E-6 L 0.96007 1.85185E-6 " pathEditMode="relative" rAng="0" ptsTypes="AA">
                                      <p:cBhvr>
                                        <p:cTn id="26" dur="20000" fill="hold"/>
                                        <p:tgtEl>
                                          <p:spTgt spid="370"/>
                                        </p:tgtEl>
                                        <p:attrNameLst>
                                          <p:attrName>ppt_x</p:attrName>
                                          <p:attrName>ppt_y</p:attrName>
                                        </p:attrNameLst>
                                      </p:cBhvr>
                                      <p:rCtr x="43785" y="0"/>
                                    </p:animMotion>
                                  </p:childTnLst>
                                </p:cTn>
                              </p:par>
                              <p:par>
                                <p:cTn id="27" presetID="0" presetClass="path" presetSubtype="0" fill="hold" grpId="0" nodeType="withEffect">
                                  <p:stCondLst>
                                    <p:cond delay="0"/>
                                  </p:stCondLst>
                                  <p:childTnLst>
                                    <p:animMotion origin="layout" path="M -0.14288 -2.96296E-6 L 0.96007 -2.96296E-6 " pathEditMode="relative" rAng="0" ptsTypes="AA">
                                      <p:cBhvr>
                                        <p:cTn id="28" dur="20000" fill="hold"/>
                                        <p:tgtEl>
                                          <p:spTgt spid="372"/>
                                        </p:tgtEl>
                                        <p:attrNameLst>
                                          <p:attrName>ppt_x</p:attrName>
                                          <p:attrName>ppt_y</p:attrName>
                                        </p:attrNameLst>
                                      </p:cBhvr>
                                      <p:rCtr x="55139" y="0"/>
                                    </p:animMotion>
                                  </p:childTnLst>
                                </p:cTn>
                              </p:par>
                              <p:par>
                                <p:cTn id="29" presetID="0" presetClass="path" presetSubtype="0" fill="hold" grpId="0" nodeType="withEffect">
                                  <p:stCondLst>
                                    <p:cond delay="0"/>
                                  </p:stCondLst>
                                  <p:childTnLst>
                                    <p:animMotion origin="layout" path="M -0.04566 1.85185E-6 L 0.96007 1.85185E-6 " pathEditMode="relative" rAng="0" ptsTypes="AA">
                                      <p:cBhvr>
                                        <p:cTn id="30" dur="20000" fill="hold"/>
                                        <p:tgtEl>
                                          <p:spTgt spid="376"/>
                                        </p:tgtEl>
                                        <p:attrNameLst>
                                          <p:attrName>ppt_x</p:attrName>
                                          <p:attrName>ppt_y</p:attrName>
                                        </p:attrNameLst>
                                      </p:cBhvr>
                                      <p:rCtr x="50278" y="0"/>
                                    </p:animMotion>
                                  </p:childTnLst>
                                </p:cTn>
                              </p:par>
                              <p:par>
                                <p:cTn id="31" presetID="0" presetClass="path" presetSubtype="0" fill="hold" grpId="0" nodeType="withEffect">
                                  <p:stCondLst>
                                    <p:cond delay="0"/>
                                  </p:stCondLst>
                                  <p:childTnLst>
                                    <p:animMotion origin="layout" path="M 0.08437 1.85185E-6 L 0.96007 1.85185E-6 " pathEditMode="relative" rAng="0" ptsTypes="AA">
                                      <p:cBhvr>
                                        <p:cTn id="32" dur="20000" fill="hold"/>
                                        <p:tgtEl>
                                          <p:spTgt spid="378"/>
                                        </p:tgtEl>
                                        <p:attrNameLst>
                                          <p:attrName>ppt_x</p:attrName>
                                          <p:attrName>ppt_y</p:attrName>
                                        </p:attrNameLst>
                                      </p:cBhvr>
                                      <p:rCtr x="43785" y="0"/>
                                    </p:animMotion>
                                  </p:childTnLst>
                                </p:cTn>
                              </p:par>
                              <p:par>
                                <p:cTn id="33" presetID="0" presetClass="path" presetSubtype="0" fill="hold" grpId="0" nodeType="withEffect">
                                  <p:stCondLst>
                                    <p:cond delay="0"/>
                                  </p:stCondLst>
                                  <p:childTnLst>
                                    <p:animMotion origin="layout" path="M 0.1559 -3.7037E-7 L 0.96007 -3.7037E-7 " pathEditMode="relative" rAng="0" ptsTypes="AA">
                                      <p:cBhvr>
                                        <p:cTn id="34" dur="20000" fill="hold"/>
                                        <p:tgtEl>
                                          <p:spTgt spid="510"/>
                                        </p:tgtEl>
                                        <p:attrNameLst>
                                          <p:attrName>ppt_x</p:attrName>
                                          <p:attrName>ppt_y</p:attrName>
                                        </p:attrNameLst>
                                      </p:cBhvr>
                                      <p:rCtr x="40208" y="0"/>
                                    </p:animMotion>
                                  </p:childTnLst>
                                </p:cTn>
                              </p:par>
                              <p:par>
                                <p:cTn id="35" presetID="0" presetClass="path" presetSubtype="0" fill="hold" grpId="0" nodeType="withEffect">
                                  <p:stCondLst>
                                    <p:cond delay="0"/>
                                  </p:stCondLst>
                                  <p:childTnLst>
                                    <p:animMotion origin="layout" path="M -0.27031 3.7037E-6 L 0.96007 3.7037E-6 " pathEditMode="relative" rAng="0" ptsTypes="AA">
                                      <p:cBhvr>
                                        <p:cTn id="36" dur="20000" fill="hold"/>
                                        <p:tgtEl>
                                          <p:spTgt spid="511"/>
                                        </p:tgtEl>
                                        <p:attrNameLst>
                                          <p:attrName>ppt_x</p:attrName>
                                          <p:attrName>ppt_y</p:attrName>
                                        </p:attrNameLst>
                                      </p:cBhvr>
                                      <p:rCtr x="61510" y="0"/>
                                    </p:animMotion>
                                  </p:childTnLst>
                                </p:cTn>
                              </p:par>
                              <p:par>
                                <p:cTn id="37" presetID="0" presetClass="path" presetSubtype="0" fill="hold" grpId="0" nodeType="withEffect">
                                  <p:stCondLst>
                                    <p:cond delay="0"/>
                                  </p:stCondLst>
                                  <p:childTnLst>
                                    <p:animMotion origin="layout" path="M 0.04826 2.59259E-6 L 0.96007 2.59259E-6 " pathEditMode="relative" rAng="0" ptsTypes="AA">
                                      <p:cBhvr>
                                        <p:cTn id="38" dur="20000" fill="hold"/>
                                        <p:tgtEl>
                                          <p:spTgt spid="515"/>
                                        </p:tgtEl>
                                        <p:attrNameLst>
                                          <p:attrName>ppt_x</p:attrName>
                                          <p:attrName>ppt_y</p:attrName>
                                        </p:attrNameLst>
                                      </p:cBhvr>
                                      <p:rCtr x="45590" y="0"/>
                                    </p:animMotion>
                                  </p:childTnLst>
                                </p:cTn>
                              </p:par>
                              <p:par>
                                <p:cTn id="39" presetID="0" presetClass="path" presetSubtype="0" fill="hold" grpId="0" nodeType="withEffect">
                                  <p:stCondLst>
                                    <p:cond delay="0"/>
                                  </p:stCondLst>
                                  <p:childTnLst>
                                    <p:animMotion origin="layout" path="M 0.1559 -3.7037E-7 L 0.96007 -3.7037E-7 " pathEditMode="relative" rAng="0" ptsTypes="AA">
                                      <p:cBhvr>
                                        <p:cTn id="40" dur="20000" fill="hold"/>
                                        <p:tgtEl>
                                          <p:spTgt spid="518"/>
                                        </p:tgtEl>
                                        <p:attrNameLst>
                                          <p:attrName>ppt_x</p:attrName>
                                          <p:attrName>ppt_y</p:attrName>
                                        </p:attrNameLst>
                                      </p:cBhvr>
                                      <p:rCtr x="40208" y="0"/>
                                    </p:animMotion>
                                  </p:childTnLst>
                                </p:cTn>
                              </p:par>
                              <p:par>
                                <p:cTn id="41" presetID="0" presetClass="path" presetSubtype="0" fill="hold" grpId="0" nodeType="withEffect">
                                  <p:stCondLst>
                                    <p:cond delay="0"/>
                                  </p:stCondLst>
                                  <p:childTnLst>
                                    <p:animMotion origin="layout" path="M -0.27031 3.7037E-6 L 0.96007 3.7037E-6 " pathEditMode="relative" rAng="0" ptsTypes="AA">
                                      <p:cBhvr>
                                        <p:cTn id="42" dur="20000" fill="hold"/>
                                        <p:tgtEl>
                                          <p:spTgt spid="519"/>
                                        </p:tgtEl>
                                        <p:attrNameLst>
                                          <p:attrName>ppt_x</p:attrName>
                                          <p:attrName>ppt_y</p:attrName>
                                        </p:attrNameLst>
                                      </p:cBhvr>
                                      <p:rCtr x="61510" y="0"/>
                                    </p:animMotion>
                                  </p:childTnLst>
                                </p:cTn>
                              </p:par>
                              <p:par>
                                <p:cTn id="43" presetID="0" presetClass="path" presetSubtype="0" fill="hold" grpId="0" nodeType="withEffect">
                                  <p:stCondLst>
                                    <p:cond delay="0"/>
                                  </p:stCondLst>
                                  <p:childTnLst>
                                    <p:animMotion origin="layout" path="M 0.04826 2.59259E-6 L 0.96007 2.59259E-6 " pathEditMode="relative" rAng="0" ptsTypes="AA">
                                      <p:cBhvr>
                                        <p:cTn id="44" dur="20000" fill="hold"/>
                                        <p:tgtEl>
                                          <p:spTgt spid="523"/>
                                        </p:tgtEl>
                                        <p:attrNameLst>
                                          <p:attrName>ppt_x</p:attrName>
                                          <p:attrName>ppt_y</p:attrName>
                                        </p:attrNameLst>
                                      </p:cBhvr>
                                      <p:rCtr x="45590" y="0"/>
                                    </p:animMotion>
                                  </p:childTnLst>
                                </p:cTn>
                              </p:par>
                              <p:par>
                                <p:cTn id="45" presetID="0" presetClass="path" presetSubtype="0" fill="hold" grpId="0" nodeType="withEffect">
                                  <p:stCondLst>
                                    <p:cond delay="0"/>
                                  </p:stCondLst>
                                  <p:childTnLst>
                                    <p:animMotion origin="layout" path="M 0.1559 -3.7037E-7 L 0.96007 -3.7037E-7 " pathEditMode="relative" rAng="0" ptsTypes="AA">
                                      <p:cBhvr>
                                        <p:cTn id="46" dur="20000" fill="hold"/>
                                        <p:tgtEl>
                                          <p:spTgt spid="526"/>
                                        </p:tgtEl>
                                        <p:attrNameLst>
                                          <p:attrName>ppt_x</p:attrName>
                                          <p:attrName>ppt_y</p:attrName>
                                        </p:attrNameLst>
                                      </p:cBhvr>
                                      <p:rCtr x="40208" y="0"/>
                                    </p:animMotion>
                                  </p:childTnLst>
                                </p:cTn>
                              </p:par>
                              <p:par>
                                <p:cTn id="47" presetID="0" presetClass="path" presetSubtype="0" fill="hold" grpId="0" nodeType="withEffect">
                                  <p:stCondLst>
                                    <p:cond delay="0"/>
                                  </p:stCondLst>
                                  <p:childTnLst>
                                    <p:animMotion origin="layout" path="M -0.27031 3.7037E-6 L 0.96007 3.7037E-6 " pathEditMode="relative" rAng="0" ptsTypes="AA">
                                      <p:cBhvr>
                                        <p:cTn id="48" dur="20000" fill="hold"/>
                                        <p:tgtEl>
                                          <p:spTgt spid="527"/>
                                        </p:tgtEl>
                                        <p:attrNameLst>
                                          <p:attrName>ppt_x</p:attrName>
                                          <p:attrName>ppt_y</p:attrName>
                                        </p:attrNameLst>
                                      </p:cBhvr>
                                      <p:rCtr x="61510" y="0"/>
                                    </p:animMotion>
                                  </p:childTnLst>
                                </p:cTn>
                              </p:par>
                              <p:par>
                                <p:cTn id="49" presetID="0" presetClass="path" presetSubtype="0" fill="hold" grpId="0" nodeType="withEffect">
                                  <p:stCondLst>
                                    <p:cond delay="0"/>
                                  </p:stCondLst>
                                  <p:childTnLst>
                                    <p:animMotion origin="layout" path="M -0.37396 3.33333E-6 L 0.96007 3.33333E-6 " pathEditMode="relative" rAng="0" ptsTypes="AA">
                                      <p:cBhvr>
                                        <p:cTn id="50" dur="20000" fill="hold"/>
                                        <p:tgtEl>
                                          <p:spTgt spid="529"/>
                                        </p:tgtEl>
                                        <p:attrNameLst>
                                          <p:attrName>ppt_x</p:attrName>
                                          <p:attrName>ppt_y</p:attrName>
                                        </p:attrNameLst>
                                      </p:cBhvr>
                                      <p:rCtr x="66701" y="0"/>
                                    </p:animMotion>
                                  </p:childTnLst>
                                </p:cTn>
                              </p:par>
                              <p:par>
                                <p:cTn id="51" presetID="0" presetClass="path" presetSubtype="0" fill="hold" grpId="0" nodeType="withEffect">
                                  <p:stCondLst>
                                    <p:cond delay="0"/>
                                  </p:stCondLst>
                                  <p:childTnLst>
                                    <p:animMotion origin="layout" path="M 0.04826 2.59259E-6 L 0.96007 2.59259E-6 " pathEditMode="relative" rAng="0" ptsTypes="AA">
                                      <p:cBhvr>
                                        <p:cTn id="52" dur="20000" fill="hold"/>
                                        <p:tgtEl>
                                          <p:spTgt spid="531"/>
                                        </p:tgtEl>
                                        <p:attrNameLst>
                                          <p:attrName>ppt_x</p:attrName>
                                          <p:attrName>ppt_y</p:attrName>
                                        </p:attrNameLst>
                                      </p:cBhvr>
                                      <p:rCtr x="45590" y="0"/>
                                    </p:animMotion>
                                  </p:childTnLst>
                                </p:cTn>
                              </p:par>
                              <p:par>
                                <p:cTn id="53" presetID="0" presetClass="path" presetSubtype="0" fill="hold" grpId="0" nodeType="withEffect">
                                  <p:stCondLst>
                                    <p:cond delay="0"/>
                                  </p:stCondLst>
                                  <p:childTnLst>
                                    <p:animMotion origin="layout" path="M 0.1559 -3.7037E-7 L 0.96007 -3.7037E-7 " pathEditMode="relative" rAng="0" ptsTypes="AA">
                                      <p:cBhvr>
                                        <p:cTn id="54" dur="20000" fill="hold"/>
                                        <p:tgtEl>
                                          <p:spTgt spid="534"/>
                                        </p:tgtEl>
                                        <p:attrNameLst>
                                          <p:attrName>ppt_x</p:attrName>
                                          <p:attrName>ppt_y</p:attrName>
                                        </p:attrNameLst>
                                      </p:cBhvr>
                                      <p:rCtr x="40208" y="0"/>
                                    </p:animMotion>
                                  </p:childTnLst>
                                </p:cTn>
                              </p:par>
                              <p:par>
                                <p:cTn id="55" presetID="0" presetClass="path" presetSubtype="0" fill="hold" grpId="0" nodeType="withEffect">
                                  <p:stCondLst>
                                    <p:cond delay="0"/>
                                  </p:stCondLst>
                                  <p:childTnLst>
                                    <p:animMotion origin="layout" path="M -0.27031 3.7037E-6 L 0.96007 3.7037E-6 " pathEditMode="relative" rAng="0" ptsTypes="AA">
                                      <p:cBhvr>
                                        <p:cTn id="56" dur="20000" fill="hold"/>
                                        <p:tgtEl>
                                          <p:spTgt spid="535"/>
                                        </p:tgtEl>
                                        <p:attrNameLst>
                                          <p:attrName>ppt_x</p:attrName>
                                          <p:attrName>ppt_y</p:attrName>
                                        </p:attrNameLst>
                                      </p:cBhvr>
                                      <p:rCtr x="61510" y="0"/>
                                    </p:animMotion>
                                  </p:childTnLst>
                                </p:cTn>
                              </p:par>
                              <p:par>
                                <p:cTn id="57" presetID="0" presetClass="path" presetSubtype="0" fill="hold" grpId="0" nodeType="withEffect">
                                  <p:stCondLst>
                                    <p:cond delay="0"/>
                                  </p:stCondLst>
                                  <p:childTnLst>
                                    <p:animMotion origin="layout" path="M 0.04826 2.59259E-6 L 0.96007 2.59259E-6 " pathEditMode="relative" rAng="0" ptsTypes="AA">
                                      <p:cBhvr>
                                        <p:cTn id="58" dur="20000" fill="hold"/>
                                        <p:tgtEl>
                                          <p:spTgt spid="539"/>
                                        </p:tgtEl>
                                        <p:attrNameLst>
                                          <p:attrName>ppt_x</p:attrName>
                                          <p:attrName>ppt_y</p:attrName>
                                        </p:attrNameLst>
                                      </p:cBhvr>
                                      <p:rCtr x="45590" y="0"/>
                                    </p:animMotion>
                                  </p:childTnLst>
                                </p:cTn>
                              </p:par>
                              <p:par>
                                <p:cTn id="59" presetID="0" presetClass="path" presetSubtype="0" fill="hold" grpId="0" nodeType="withEffect">
                                  <p:stCondLst>
                                    <p:cond delay="0"/>
                                  </p:stCondLst>
                                  <p:childTnLst>
                                    <p:animMotion origin="layout" path="M -0.26615 -4.44444E-6 L 0.96007 -4.44444E-6 " pathEditMode="relative" rAng="0" ptsTypes="AA">
                                      <p:cBhvr>
                                        <p:cTn id="60" dur="20000" fill="hold"/>
                                        <p:tgtEl>
                                          <p:spTgt spid="734"/>
                                        </p:tgtEl>
                                        <p:attrNameLst>
                                          <p:attrName>ppt_x</p:attrName>
                                          <p:attrName>ppt_y</p:attrName>
                                        </p:attrNameLst>
                                      </p:cBhvr>
                                      <p:rCtr x="61302" y="0"/>
                                    </p:animMotion>
                                  </p:childTnLst>
                                </p:cTn>
                              </p:par>
                              <p:par>
                                <p:cTn id="61" presetID="0" presetClass="path" presetSubtype="0" fill="hold" grpId="0" nodeType="withEffect">
                                  <p:stCondLst>
                                    <p:cond delay="0"/>
                                  </p:stCondLst>
                                  <p:childTnLst>
                                    <p:animMotion origin="layout" path="M -0.27031 3.7037E-6 L 0.96007 3.7037E-6 " pathEditMode="relative" rAng="0" ptsTypes="AA">
                                      <p:cBhvr>
                                        <p:cTn id="62" dur="20000" fill="hold"/>
                                        <p:tgtEl>
                                          <p:spTgt spid="736"/>
                                        </p:tgtEl>
                                        <p:attrNameLst>
                                          <p:attrName>ppt_x</p:attrName>
                                          <p:attrName>ppt_y</p:attrName>
                                        </p:attrNameLst>
                                      </p:cBhvr>
                                      <p:rCtr x="61510" y="0"/>
                                    </p:animMotion>
                                  </p:childTnLst>
                                </p:cTn>
                              </p:par>
                              <p:par>
                                <p:cTn id="63" presetID="0" presetClass="path" presetSubtype="0" fill="hold" grpId="0" nodeType="withEffect">
                                  <p:stCondLst>
                                    <p:cond delay="0"/>
                                  </p:stCondLst>
                                  <p:childTnLst>
                                    <p:animMotion origin="layout" path="M -0.37396 3.33333E-6 L 0.96007 3.33333E-6 " pathEditMode="relative" rAng="0" ptsTypes="AA">
                                      <p:cBhvr>
                                        <p:cTn id="64" dur="20000" fill="hold"/>
                                        <p:tgtEl>
                                          <p:spTgt spid="738"/>
                                        </p:tgtEl>
                                        <p:attrNameLst>
                                          <p:attrName>ppt_x</p:attrName>
                                          <p:attrName>ppt_y</p:attrName>
                                        </p:attrNameLst>
                                      </p:cBhvr>
                                      <p:rCtr x="66701" y="0"/>
                                    </p:animMotion>
                                  </p:childTnLst>
                                </p:cTn>
                              </p:par>
                              <p:par>
                                <p:cTn id="65" presetID="0" presetClass="path" presetSubtype="0" fill="hold" grpId="0" nodeType="withEffect">
                                  <p:stCondLst>
                                    <p:cond delay="0"/>
                                  </p:stCondLst>
                                  <p:childTnLst>
                                    <p:animMotion origin="layout" path="M 0.08437 1.85185E-6 L 0.96007 1.85185E-6 " pathEditMode="relative" rAng="0" ptsTypes="AA">
                                      <p:cBhvr>
                                        <p:cTn id="66" dur="20000" fill="hold"/>
                                        <p:tgtEl>
                                          <p:spTgt spid="739"/>
                                        </p:tgtEl>
                                        <p:attrNameLst>
                                          <p:attrName>ppt_x</p:attrName>
                                          <p:attrName>ppt_y</p:attrName>
                                        </p:attrNameLst>
                                      </p:cBhvr>
                                      <p:rCtr x="43785" y="0"/>
                                    </p:animMotion>
                                  </p:childTnLst>
                                </p:cTn>
                              </p:par>
                              <p:par>
                                <p:cTn id="67" presetID="0" presetClass="path" presetSubtype="0" fill="hold" grpId="0" nodeType="withEffect">
                                  <p:stCondLst>
                                    <p:cond delay="0"/>
                                  </p:stCondLst>
                                  <p:childTnLst>
                                    <p:animMotion origin="layout" path="M 0.04826 2.59259E-6 L 0.96007 2.59259E-6 " pathEditMode="relative" rAng="0" ptsTypes="AA">
                                      <p:cBhvr>
                                        <p:cTn id="68" dur="20000" fill="hold"/>
                                        <p:tgtEl>
                                          <p:spTgt spid="740"/>
                                        </p:tgtEl>
                                        <p:attrNameLst>
                                          <p:attrName>ppt_x</p:attrName>
                                          <p:attrName>ppt_y</p:attrName>
                                        </p:attrNameLst>
                                      </p:cBhvr>
                                      <p:rCtr x="45590" y="0"/>
                                    </p:animMotion>
                                  </p:childTnLst>
                                </p:cTn>
                              </p:par>
                              <p:par>
                                <p:cTn id="69" presetID="0" presetClass="path" presetSubtype="0" fill="hold" grpId="0" nodeType="withEffect">
                                  <p:stCondLst>
                                    <p:cond delay="0"/>
                                  </p:stCondLst>
                                  <p:childTnLst>
                                    <p:animMotion origin="layout" path="M -0.14288 -2.96296E-6 L 0.96007 -2.96296E-6 " pathEditMode="relative" rAng="0" ptsTypes="AA">
                                      <p:cBhvr>
                                        <p:cTn id="70" dur="20000" fill="hold"/>
                                        <p:tgtEl>
                                          <p:spTgt spid="741"/>
                                        </p:tgtEl>
                                        <p:attrNameLst>
                                          <p:attrName>ppt_x</p:attrName>
                                          <p:attrName>ppt_y</p:attrName>
                                        </p:attrNameLst>
                                      </p:cBhvr>
                                      <p:rCtr x="55139" y="0"/>
                                    </p:animMotion>
                                  </p:childTnLst>
                                </p:cTn>
                              </p:par>
                              <p:par>
                                <p:cTn id="71" presetID="0" presetClass="path" presetSubtype="0" fill="hold" grpId="0" nodeType="withEffect">
                                  <p:stCondLst>
                                    <p:cond delay="0"/>
                                  </p:stCondLst>
                                  <p:childTnLst>
                                    <p:animMotion origin="layout" path="M -0.26615 -4.44444E-6 L 0.96007 -4.44444E-6 " pathEditMode="relative" rAng="0" ptsTypes="AA">
                                      <p:cBhvr>
                                        <p:cTn id="72" dur="20000" fill="hold"/>
                                        <p:tgtEl>
                                          <p:spTgt spid="742"/>
                                        </p:tgtEl>
                                        <p:attrNameLst>
                                          <p:attrName>ppt_x</p:attrName>
                                          <p:attrName>ppt_y</p:attrName>
                                        </p:attrNameLst>
                                      </p:cBhvr>
                                      <p:rCtr x="61302" y="0"/>
                                    </p:animMotion>
                                  </p:childTnLst>
                                </p:cTn>
                              </p:par>
                              <p:par>
                                <p:cTn id="73" presetID="0" presetClass="path" presetSubtype="0" fill="hold" grpId="0" nodeType="withEffect">
                                  <p:stCondLst>
                                    <p:cond delay="0"/>
                                  </p:stCondLst>
                                  <p:childTnLst>
                                    <p:animMotion origin="layout" path="M 0.1559 -3.7037E-7 L 0.96007 -3.7037E-7 " pathEditMode="relative" rAng="0" ptsTypes="AA">
                                      <p:cBhvr>
                                        <p:cTn id="74" dur="20000" fill="hold"/>
                                        <p:tgtEl>
                                          <p:spTgt spid="743"/>
                                        </p:tgtEl>
                                        <p:attrNameLst>
                                          <p:attrName>ppt_x</p:attrName>
                                          <p:attrName>ppt_y</p:attrName>
                                        </p:attrNameLst>
                                      </p:cBhvr>
                                      <p:rCtr x="40208" y="0"/>
                                    </p:animMotion>
                                  </p:childTnLst>
                                </p:cTn>
                              </p:par>
                              <p:par>
                                <p:cTn id="75" presetID="0" presetClass="path" presetSubtype="0" fill="hold" grpId="0" nodeType="withEffect">
                                  <p:stCondLst>
                                    <p:cond delay="0"/>
                                  </p:stCondLst>
                                  <p:childTnLst>
                                    <p:animMotion origin="layout" path="M -0.27031 3.7037E-6 L 0.96007 3.7037E-6 " pathEditMode="relative" rAng="0" ptsTypes="AA">
                                      <p:cBhvr>
                                        <p:cTn id="76" dur="20000" fill="hold"/>
                                        <p:tgtEl>
                                          <p:spTgt spid="744"/>
                                        </p:tgtEl>
                                        <p:attrNameLst>
                                          <p:attrName>ppt_x</p:attrName>
                                          <p:attrName>ppt_y</p:attrName>
                                        </p:attrNameLst>
                                      </p:cBhvr>
                                      <p:rCtr x="61510" y="0"/>
                                    </p:animMotion>
                                  </p:childTnLst>
                                </p:cTn>
                              </p:par>
                              <p:par>
                                <p:cTn id="77" presetID="0" presetClass="path" presetSubtype="0" fill="hold" grpId="0" nodeType="withEffect">
                                  <p:stCondLst>
                                    <p:cond delay="0"/>
                                  </p:stCondLst>
                                  <p:childTnLst>
                                    <p:animMotion origin="layout" path="M -0.04566 1.85185E-6 L 0.96007 1.85185E-6 " pathEditMode="relative" rAng="0" ptsTypes="AA">
                                      <p:cBhvr>
                                        <p:cTn id="78" dur="20000" fill="hold"/>
                                        <p:tgtEl>
                                          <p:spTgt spid="745"/>
                                        </p:tgtEl>
                                        <p:attrNameLst>
                                          <p:attrName>ppt_x</p:attrName>
                                          <p:attrName>ppt_y</p:attrName>
                                        </p:attrNameLst>
                                      </p:cBhvr>
                                      <p:rCtr x="50278" y="0"/>
                                    </p:animMotion>
                                  </p:childTnLst>
                                </p:cTn>
                              </p:par>
                              <p:par>
                                <p:cTn id="79" presetID="0" presetClass="path" presetSubtype="0" fill="hold" grpId="0" nodeType="withEffect">
                                  <p:stCondLst>
                                    <p:cond delay="0"/>
                                  </p:stCondLst>
                                  <p:childTnLst>
                                    <p:animMotion origin="layout" path="M -0.37396 3.33333E-6 L 0.96007 3.33333E-6 " pathEditMode="relative" rAng="0" ptsTypes="AA">
                                      <p:cBhvr>
                                        <p:cTn id="80" dur="20000" fill="hold"/>
                                        <p:tgtEl>
                                          <p:spTgt spid="746"/>
                                        </p:tgtEl>
                                        <p:attrNameLst>
                                          <p:attrName>ppt_x</p:attrName>
                                          <p:attrName>ppt_y</p:attrName>
                                        </p:attrNameLst>
                                      </p:cBhvr>
                                      <p:rCtr x="66701" y="0"/>
                                    </p:animMotion>
                                  </p:childTnLst>
                                </p:cTn>
                              </p:par>
                              <p:par>
                                <p:cTn id="81" presetID="0" presetClass="path" presetSubtype="0" fill="hold" grpId="0" nodeType="withEffect">
                                  <p:stCondLst>
                                    <p:cond delay="0"/>
                                  </p:stCondLst>
                                  <p:childTnLst>
                                    <p:animMotion origin="layout" path="M 0.08437 1.85185E-6 L 0.96007 1.85185E-6 " pathEditMode="relative" rAng="0" ptsTypes="AA">
                                      <p:cBhvr>
                                        <p:cTn id="82" dur="20000" fill="hold"/>
                                        <p:tgtEl>
                                          <p:spTgt spid="747"/>
                                        </p:tgtEl>
                                        <p:attrNameLst>
                                          <p:attrName>ppt_x</p:attrName>
                                          <p:attrName>ppt_y</p:attrName>
                                        </p:attrNameLst>
                                      </p:cBhvr>
                                      <p:rCtr x="43785" y="0"/>
                                    </p:animMotion>
                                  </p:childTnLst>
                                </p:cTn>
                              </p:par>
                              <p:par>
                                <p:cTn id="83" presetID="0" presetClass="path" presetSubtype="0" fill="hold" grpId="0" nodeType="withEffect">
                                  <p:stCondLst>
                                    <p:cond delay="0"/>
                                  </p:stCondLst>
                                  <p:childTnLst>
                                    <p:animMotion origin="layout" path="M 0.04826 2.59259E-6 L 0.96007 2.59259E-6 " pathEditMode="relative" rAng="0" ptsTypes="AA">
                                      <p:cBhvr>
                                        <p:cTn id="84" dur="20000" fill="hold"/>
                                        <p:tgtEl>
                                          <p:spTgt spid="748"/>
                                        </p:tgtEl>
                                        <p:attrNameLst>
                                          <p:attrName>ppt_x</p:attrName>
                                          <p:attrName>ppt_y</p:attrName>
                                        </p:attrNameLst>
                                      </p:cBhvr>
                                      <p:rCtr x="45590" y="0"/>
                                    </p:animMotion>
                                  </p:childTnLst>
                                </p:cTn>
                              </p:par>
                              <p:par>
                                <p:cTn id="85" presetID="0" presetClass="path" presetSubtype="0" fill="hold" grpId="0" nodeType="withEffect">
                                  <p:stCondLst>
                                    <p:cond delay="0"/>
                                  </p:stCondLst>
                                  <p:childTnLst>
                                    <p:animMotion origin="layout" path="M -0.26615 -4.44444E-6 L 0.96007 -4.44444E-6 " pathEditMode="relative" rAng="0" ptsTypes="AA">
                                      <p:cBhvr>
                                        <p:cTn id="86" dur="20000" fill="hold"/>
                                        <p:tgtEl>
                                          <p:spTgt spid="750"/>
                                        </p:tgtEl>
                                        <p:attrNameLst>
                                          <p:attrName>ppt_x</p:attrName>
                                          <p:attrName>ppt_y</p:attrName>
                                        </p:attrNameLst>
                                      </p:cBhvr>
                                      <p:rCtr x="61302" y="0"/>
                                    </p:animMotion>
                                  </p:childTnLst>
                                </p:cTn>
                              </p:par>
                              <p:par>
                                <p:cTn id="87" presetID="0" presetClass="path" presetSubtype="0" fill="hold" grpId="0" nodeType="withEffect">
                                  <p:stCondLst>
                                    <p:cond delay="0"/>
                                  </p:stCondLst>
                                  <p:childTnLst>
                                    <p:animMotion origin="layout" path="M -0.27031 3.7037E-6 L 0.96007 3.7037E-6 " pathEditMode="relative" rAng="0" ptsTypes="AA">
                                      <p:cBhvr>
                                        <p:cTn id="88" dur="20000" fill="hold"/>
                                        <p:tgtEl>
                                          <p:spTgt spid="752"/>
                                        </p:tgtEl>
                                        <p:attrNameLst>
                                          <p:attrName>ppt_x</p:attrName>
                                          <p:attrName>ppt_y</p:attrName>
                                        </p:attrNameLst>
                                      </p:cBhvr>
                                      <p:rCtr x="61510" y="0"/>
                                    </p:animMotion>
                                  </p:childTnLst>
                                </p:cTn>
                              </p:par>
                              <p:par>
                                <p:cTn id="89" presetID="0" presetClass="path" presetSubtype="0" fill="hold" grpId="0" nodeType="withEffect">
                                  <p:stCondLst>
                                    <p:cond delay="0"/>
                                  </p:stCondLst>
                                  <p:childTnLst>
                                    <p:animMotion origin="layout" path="M -0.37396 3.33333E-6 L 0.96007 3.33333E-6 " pathEditMode="relative" rAng="0" ptsTypes="AA">
                                      <p:cBhvr>
                                        <p:cTn id="90" dur="20000" fill="hold"/>
                                        <p:tgtEl>
                                          <p:spTgt spid="754"/>
                                        </p:tgtEl>
                                        <p:attrNameLst>
                                          <p:attrName>ppt_x</p:attrName>
                                          <p:attrName>ppt_y</p:attrName>
                                        </p:attrNameLst>
                                      </p:cBhvr>
                                      <p:rCtr x="66701" y="0"/>
                                    </p:animMotion>
                                  </p:childTnLst>
                                </p:cTn>
                              </p:par>
                              <p:par>
                                <p:cTn id="91" presetID="0" presetClass="path" presetSubtype="0" fill="hold" grpId="0" nodeType="withEffect">
                                  <p:stCondLst>
                                    <p:cond delay="0"/>
                                  </p:stCondLst>
                                  <p:childTnLst>
                                    <p:animMotion origin="layout" path="M 0.08437 1.85185E-6 L 0.96007 1.85185E-6 " pathEditMode="relative" rAng="0" ptsTypes="AA">
                                      <p:cBhvr>
                                        <p:cTn id="92" dur="20000" fill="hold"/>
                                        <p:tgtEl>
                                          <p:spTgt spid="755"/>
                                        </p:tgtEl>
                                        <p:attrNameLst>
                                          <p:attrName>ppt_x</p:attrName>
                                          <p:attrName>ppt_y</p:attrName>
                                        </p:attrNameLst>
                                      </p:cBhvr>
                                      <p:rCtr x="43785" y="0"/>
                                    </p:animMotion>
                                  </p:childTnLst>
                                </p:cTn>
                              </p:par>
                              <p:par>
                                <p:cTn id="93" presetID="0" presetClass="path" presetSubtype="0" fill="hold" grpId="0" nodeType="withEffect">
                                  <p:stCondLst>
                                    <p:cond delay="0"/>
                                  </p:stCondLst>
                                  <p:childTnLst>
                                    <p:animMotion origin="layout" path="M 0.04826 2.59259E-6 L 0.96007 2.59259E-6 " pathEditMode="relative" rAng="0" ptsTypes="AA">
                                      <p:cBhvr>
                                        <p:cTn id="94" dur="20000" fill="hold"/>
                                        <p:tgtEl>
                                          <p:spTgt spid="756"/>
                                        </p:tgtEl>
                                        <p:attrNameLst>
                                          <p:attrName>ppt_x</p:attrName>
                                          <p:attrName>ppt_y</p:attrName>
                                        </p:attrNameLst>
                                      </p:cBhvr>
                                      <p:rCtr x="45590" y="0"/>
                                    </p:animMotion>
                                  </p:childTnLst>
                                </p:cTn>
                              </p:par>
                              <p:par>
                                <p:cTn id="95" presetID="0" presetClass="path" presetSubtype="0" fill="hold" grpId="0" nodeType="withEffect">
                                  <p:stCondLst>
                                    <p:cond delay="0"/>
                                  </p:stCondLst>
                                  <p:childTnLst>
                                    <p:animMotion origin="layout" path="M -0.14288 -2.96296E-6 L 0.96007 -2.96296E-6 " pathEditMode="relative" rAng="0" ptsTypes="AA">
                                      <p:cBhvr>
                                        <p:cTn id="96" dur="20000" fill="hold"/>
                                        <p:tgtEl>
                                          <p:spTgt spid="757"/>
                                        </p:tgtEl>
                                        <p:attrNameLst>
                                          <p:attrName>ppt_x</p:attrName>
                                          <p:attrName>ppt_y</p:attrName>
                                        </p:attrNameLst>
                                      </p:cBhvr>
                                      <p:rCtr x="55139" y="0"/>
                                    </p:animMotion>
                                  </p:childTnLst>
                                </p:cTn>
                              </p:par>
                              <p:par>
                                <p:cTn id="97" presetID="0" presetClass="path" presetSubtype="0" fill="hold" grpId="0" nodeType="withEffect">
                                  <p:stCondLst>
                                    <p:cond delay="0"/>
                                  </p:stCondLst>
                                  <p:childTnLst>
                                    <p:animMotion origin="layout" path="M -0.26615 -4.44444E-6 L 0.96007 -4.44444E-6 " pathEditMode="relative" rAng="0" ptsTypes="AA">
                                      <p:cBhvr>
                                        <p:cTn id="98" dur="20000" fill="hold"/>
                                        <p:tgtEl>
                                          <p:spTgt spid="758"/>
                                        </p:tgtEl>
                                        <p:attrNameLst>
                                          <p:attrName>ppt_x</p:attrName>
                                          <p:attrName>ppt_y</p:attrName>
                                        </p:attrNameLst>
                                      </p:cBhvr>
                                      <p:rCtr x="61302" y="0"/>
                                    </p:animMotion>
                                  </p:childTnLst>
                                </p:cTn>
                              </p:par>
                              <p:par>
                                <p:cTn id="99" presetID="0" presetClass="path" presetSubtype="0" fill="hold" grpId="0" nodeType="withEffect">
                                  <p:stCondLst>
                                    <p:cond delay="0"/>
                                  </p:stCondLst>
                                  <p:childTnLst>
                                    <p:animMotion origin="layout" path="M 0.1559 -3.7037E-7 L 0.96007 -3.7037E-7 " pathEditMode="relative" rAng="0" ptsTypes="AA">
                                      <p:cBhvr>
                                        <p:cTn id="100" dur="20000" fill="hold"/>
                                        <p:tgtEl>
                                          <p:spTgt spid="759"/>
                                        </p:tgtEl>
                                        <p:attrNameLst>
                                          <p:attrName>ppt_x</p:attrName>
                                          <p:attrName>ppt_y</p:attrName>
                                        </p:attrNameLst>
                                      </p:cBhvr>
                                      <p:rCtr x="40208" y="0"/>
                                    </p:animMotion>
                                  </p:childTnLst>
                                </p:cTn>
                              </p:par>
                              <p:par>
                                <p:cTn id="101" presetID="0" presetClass="path" presetSubtype="0" fill="hold" grpId="0" nodeType="withEffect">
                                  <p:stCondLst>
                                    <p:cond delay="0"/>
                                  </p:stCondLst>
                                  <p:childTnLst>
                                    <p:animMotion origin="layout" path="M -0.27031 3.7037E-6 L 0.96007 3.7037E-6 " pathEditMode="relative" rAng="0" ptsTypes="AA">
                                      <p:cBhvr>
                                        <p:cTn id="102" dur="20000" fill="hold"/>
                                        <p:tgtEl>
                                          <p:spTgt spid="760"/>
                                        </p:tgtEl>
                                        <p:attrNameLst>
                                          <p:attrName>ppt_x</p:attrName>
                                          <p:attrName>ppt_y</p:attrName>
                                        </p:attrNameLst>
                                      </p:cBhvr>
                                      <p:rCtr x="61510" y="0"/>
                                    </p:animMotion>
                                  </p:childTnLst>
                                </p:cTn>
                              </p:par>
                              <p:par>
                                <p:cTn id="103" presetID="0" presetClass="path" presetSubtype="0" fill="hold" grpId="0" nodeType="withEffect">
                                  <p:stCondLst>
                                    <p:cond delay="0"/>
                                  </p:stCondLst>
                                  <p:childTnLst>
                                    <p:animMotion origin="layout" path="M -0.04566 1.85185E-6 L 0.96007 1.85185E-6 " pathEditMode="relative" rAng="0" ptsTypes="AA">
                                      <p:cBhvr>
                                        <p:cTn id="104" dur="20000" fill="hold"/>
                                        <p:tgtEl>
                                          <p:spTgt spid="761"/>
                                        </p:tgtEl>
                                        <p:attrNameLst>
                                          <p:attrName>ppt_x</p:attrName>
                                          <p:attrName>ppt_y</p:attrName>
                                        </p:attrNameLst>
                                      </p:cBhvr>
                                      <p:rCtr x="50278" y="0"/>
                                    </p:animMotion>
                                  </p:childTnLst>
                                </p:cTn>
                              </p:par>
                              <p:par>
                                <p:cTn id="105" presetID="0" presetClass="path" presetSubtype="0" fill="hold" grpId="0" nodeType="withEffect">
                                  <p:stCondLst>
                                    <p:cond delay="0"/>
                                  </p:stCondLst>
                                  <p:childTnLst>
                                    <p:animMotion origin="layout" path="M -0.37396 3.33333E-6 L 0.96007 3.33333E-6 " pathEditMode="relative" rAng="0" ptsTypes="AA">
                                      <p:cBhvr>
                                        <p:cTn id="106" dur="20000" fill="hold"/>
                                        <p:tgtEl>
                                          <p:spTgt spid="762"/>
                                        </p:tgtEl>
                                        <p:attrNameLst>
                                          <p:attrName>ppt_x</p:attrName>
                                          <p:attrName>ppt_y</p:attrName>
                                        </p:attrNameLst>
                                      </p:cBhvr>
                                      <p:rCtr x="66701" y="0"/>
                                    </p:animMotion>
                                  </p:childTnLst>
                                </p:cTn>
                              </p:par>
                              <p:par>
                                <p:cTn id="107" presetID="0" presetClass="path" presetSubtype="0" fill="hold" grpId="0" nodeType="withEffect">
                                  <p:stCondLst>
                                    <p:cond delay="0"/>
                                  </p:stCondLst>
                                  <p:childTnLst>
                                    <p:animMotion origin="layout" path="M 0.08437 1.85185E-6 L 0.96007 1.85185E-6 " pathEditMode="relative" rAng="0" ptsTypes="AA">
                                      <p:cBhvr>
                                        <p:cTn id="108" dur="20000" fill="hold"/>
                                        <p:tgtEl>
                                          <p:spTgt spid="763"/>
                                        </p:tgtEl>
                                        <p:attrNameLst>
                                          <p:attrName>ppt_x</p:attrName>
                                          <p:attrName>ppt_y</p:attrName>
                                        </p:attrNameLst>
                                      </p:cBhvr>
                                      <p:rCtr x="43785" y="0"/>
                                    </p:animMotion>
                                  </p:childTnLst>
                                </p:cTn>
                              </p:par>
                              <p:par>
                                <p:cTn id="109" presetID="0" presetClass="path" presetSubtype="0" fill="hold" grpId="0" nodeType="withEffect">
                                  <p:stCondLst>
                                    <p:cond delay="0"/>
                                  </p:stCondLst>
                                  <p:childTnLst>
                                    <p:animMotion origin="layout" path="M 0.04826 2.59259E-6 L 0.96007 2.59259E-6 " pathEditMode="relative" rAng="0" ptsTypes="AA">
                                      <p:cBhvr>
                                        <p:cTn id="110" dur="20000" fill="hold"/>
                                        <p:tgtEl>
                                          <p:spTgt spid="764"/>
                                        </p:tgtEl>
                                        <p:attrNameLst>
                                          <p:attrName>ppt_x</p:attrName>
                                          <p:attrName>ppt_y</p:attrName>
                                        </p:attrNameLst>
                                      </p:cBhvr>
                                      <p:rCtr x="45590" y="0"/>
                                    </p:animMotion>
                                  </p:childTnLst>
                                </p:cTn>
                              </p:par>
                              <p:par>
                                <p:cTn id="111" presetID="0" presetClass="path" presetSubtype="0" fill="hold" grpId="0" nodeType="withEffect">
                                  <p:stCondLst>
                                    <p:cond delay="0"/>
                                  </p:stCondLst>
                                  <p:childTnLst>
                                    <p:animMotion origin="layout" path="M -0.28073 -0.04352 L 0.82222 -0.04352 " pathEditMode="relative" rAng="0" ptsTypes="AA">
                                      <p:cBhvr>
                                        <p:cTn id="112" dur="20000" fill="hold"/>
                                        <p:tgtEl>
                                          <p:spTgt spid="765"/>
                                        </p:tgtEl>
                                        <p:attrNameLst>
                                          <p:attrName>ppt_x</p:attrName>
                                          <p:attrName>ppt_y</p:attrName>
                                        </p:attrNameLst>
                                      </p:cBhvr>
                                      <p:rCtr x="55156" y="0"/>
                                    </p:animMotion>
                                  </p:childTnLst>
                                </p:cTn>
                              </p:par>
                              <p:par>
                                <p:cTn id="113" presetID="0" presetClass="path" presetSubtype="0" fill="hold" grpId="0" nodeType="withEffect">
                                  <p:stCondLst>
                                    <p:cond delay="0"/>
                                  </p:stCondLst>
                                  <p:childTnLst>
                                    <p:animMotion origin="layout" path="M 0.08437 1.85185E-6 L 0.96007 1.85185E-6 " pathEditMode="relative" rAng="0" ptsTypes="AA">
                                      <p:cBhvr>
                                        <p:cTn id="114" dur="20000" fill="hold"/>
                                        <p:tgtEl>
                                          <p:spTgt spid="771"/>
                                        </p:tgtEl>
                                        <p:attrNameLst>
                                          <p:attrName>ppt_x</p:attrName>
                                          <p:attrName>ppt_y</p:attrName>
                                        </p:attrNameLst>
                                      </p:cBhvr>
                                      <p:rCtr x="43785" y="0"/>
                                    </p:animMotion>
                                  </p:childTnLst>
                                </p:cTn>
                              </p:par>
                              <p:par>
                                <p:cTn id="115" presetID="0" presetClass="path" presetSubtype="0" fill="hold" grpId="0" nodeType="withEffect">
                                  <p:stCondLst>
                                    <p:cond delay="0"/>
                                  </p:stCondLst>
                                  <p:childTnLst>
                                    <p:animMotion origin="layout" path="M -0.14288 -2.96296E-6 L 0.96007 -2.96296E-6 " pathEditMode="relative" rAng="0" ptsTypes="AA">
                                      <p:cBhvr>
                                        <p:cTn id="116" dur="20000" fill="hold"/>
                                        <p:tgtEl>
                                          <p:spTgt spid="773"/>
                                        </p:tgtEl>
                                        <p:attrNameLst>
                                          <p:attrName>ppt_x</p:attrName>
                                          <p:attrName>ppt_y</p:attrName>
                                        </p:attrNameLst>
                                      </p:cBhvr>
                                      <p:rCtr x="55139" y="0"/>
                                    </p:animMotion>
                                  </p:childTnLst>
                                </p:cTn>
                              </p:par>
                              <p:par>
                                <p:cTn id="117" presetID="0" presetClass="path" presetSubtype="0" fill="hold" grpId="0" nodeType="withEffect">
                                  <p:stCondLst>
                                    <p:cond delay="0"/>
                                  </p:stCondLst>
                                  <p:childTnLst>
                                    <p:animMotion origin="layout" path="M 0.08437 1.85185E-6 L 0.96007 1.85185E-6 " pathEditMode="relative" rAng="0" ptsTypes="AA">
                                      <p:cBhvr>
                                        <p:cTn id="118" dur="20000" fill="hold"/>
                                        <p:tgtEl>
                                          <p:spTgt spid="779"/>
                                        </p:tgtEl>
                                        <p:attrNameLst>
                                          <p:attrName>ppt_x</p:attrName>
                                          <p:attrName>ppt_y</p:attrName>
                                        </p:attrNameLst>
                                      </p:cBhvr>
                                      <p:rCtr x="43785" y="0"/>
                                    </p:animMotion>
                                  </p:childTnLst>
                                </p:cTn>
                              </p:par>
                              <p:par>
                                <p:cTn id="119" presetID="0" presetClass="path" presetSubtype="0" fill="hold" grpId="0" nodeType="withEffect">
                                  <p:stCondLst>
                                    <p:cond delay="0"/>
                                  </p:stCondLst>
                                  <p:childTnLst>
                                    <p:animMotion origin="layout" path="M -0.14288 -2.96296E-6 L 0.96007 -2.96296E-6 " pathEditMode="relative" rAng="0" ptsTypes="AA">
                                      <p:cBhvr>
                                        <p:cTn id="120" dur="20000" fill="hold"/>
                                        <p:tgtEl>
                                          <p:spTgt spid="789"/>
                                        </p:tgtEl>
                                        <p:attrNameLst>
                                          <p:attrName>ppt_x</p:attrName>
                                          <p:attrName>ppt_y</p:attrName>
                                        </p:attrNameLst>
                                      </p:cBhvr>
                                      <p:rCtr x="55139" y="0"/>
                                    </p:animMotion>
                                  </p:childTnLst>
                                </p:cTn>
                              </p:par>
                              <p:par>
                                <p:cTn id="121" presetID="0" presetClass="path" presetSubtype="0" fill="hold" grpId="0" nodeType="withEffect">
                                  <p:stCondLst>
                                    <p:cond delay="0"/>
                                  </p:stCondLst>
                                  <p:childTnLst>
                                    <p:animMotion origin="layout" path="M 0.08437 1.85185E-6 L 0.96007 1.85185E-6 " pathEditMode="relative" rAng="0" ptsTypes="AA">
                                      <p:cBhvr>
                                        <p:cTn id="122" dur="20000" fill="hold"/>
                                        <p:tgtEl>
                                          <p:spTgt spid="795"/>
                                        </p:tgtEl>
                                        <p:attrNameLst>
                                          <p:attrName>ppt_x</p:attrName>
                                          <p:attrName>ppt_y</p:attrName>
                                        </p:attrNameLst>
                                      </p:cBhvr>
                                      <p:rCtr x="43785" y="0"/>
                                    </p:animMotion>
                                  </p:childTnLst>
                                </p:cTn>
                              </p:par>
                              <p:par>
                                <p:cTn id="123" presetID="0" presetClass="path" presetSubtype="0" fill="hold" grpId="0" nodeType="withEffect">
                                  <p:stCondLst>
                                    <p:cond delay="0"/>
                                  </p:stCondLst>
                                  <p:childTnLst>
                                    <p:animMotion origin="layout" path="M 0.1559 -3.7037E-7 L 0.96007 -3.7037E-7 " pathEditMode="relative" rAng="0" ptsTypes="AA">
                                      <p:cBhvr>
                                        <p:cTn id="124" dur="20000" fill="hold"/>
                                        <p:tgtEl>
                                          <p:spTgt spid="799"/>
                                        </p:tgtEl>
                                        <p:attrNameLst>
                                          <p:attrName>ppt_x</p:attrName>
                                          <p:attrName>ppt_y</p:attrName>
                                        </p:attrNameLst>
                                      </p:cBhvr>
                                      <p:rCtr x="40208" y="0"/>
                                    </p:animMotion>
                                  </p:childTnLst>
                                </p:cTn>
                              </p:par>
                              <p:par>
                                <p:cTn id="125" presetID="0" presetClass="path" presetSubtype="0" fill="hold" grpId="0" nodeType="withEffect">
                                  <p:stCondLst>
                                    <p:cond delay="0"/>
                                  </p:stCondLst>
                                  <p:childTnLst>
                                    <p:animMotion origin="layout" path="M -0.27031 3.7037E-6 L 0.96007 3.7037E-6 " pathEditMode="relative" rAng="0" ptsTypes="AA">
                                      <p:cBhvr>
                                        <p:cTn id="126" dur="20000" fill="hold"/>
                                        <p:tgtEl>
                                          <p:spTgt spid="800"/>
                                        </p:tgtEl>
                                        <p:attrNameLst>
                                          <p:attrName>ppt_x</p:attrName>
                                          <p:attrName>ppt_y</p:attrName>
                                        </p:attrNameLst>
                                      </p:cBhvr>
                                      <p:rCtr x="61510" y="0"/>
                                    </p:animMotion>
                                  </p:childTnLst>
                                </p:cTn>
                              </p:par>
                              <p:par>
                                <p:cTn id="127" presetID="0" presetClass="path" presetSubtype="0" fill="hold" grpId="0" nodeType="withEffect">
                                  <p:stCondLst>
                                    <p:cond delay="0"/>
                                  </p:stCondLst>
                                  <p:childTnLst>
                                    <p:animMotion origin="layout" path="M -0.37396 3.33333E-6 L 0.96007 3.33333E-6 " pathEditMode="relative" rAng="0" ptsTypes="AA">
                                      <p:cBhvr>
                                        <p:cTn id="128" dur="20000" fill="hold"/>
                                        <p:tgtEl>
                                          <p:spTgt spid="802"/>
                                        </p:tgtEl>
                                        <p:attrNameLst>
                                          <p:attrName>ppt_x</p:attrName>
                                          <p:attrName>ppt_y</p:attrName>
                                        </p:attrNameLst>
                                      </p:cBhvr>
                                      <p:rCtr x="66701" y="0"/>
                                    </p:animMotion>
                                  </p:childTnLst>
                                </p:cTn>
                              </p:par>
                              <p:par>
                                <p:cTn id="129" presetID="0" presetClass="path" presetSubtype="0" fill="hold" grpId="0" nodeType="withEffect">
                                  <p:stCondLst>
                                    <p:cond delay="0"/>
                                  </p:stCondLst>
                                  <p:childTnLst>
                                    <p:animMotion origin="layout" path="M 0.04826 2.59259E-6 L 0.96007 2.59259E-6 " pathEditMode="relative" rAng="0" ptsTypes="AA">
                                      <p:cBhvr>
                                        <p:cTn id="130" dur="20000" fill="hold"/>
                                        <p:tgtEl>
                                          <p:spTgt spid="804"/>
                                        </p:tgtEl>
                                        <p:attrNameLst>
                                          <p:attrName>ppt_x</p:attrName>
                                          <p:attrName>ppt_y</p:attrName>
                                        </p:attrNameLst>
                                      </p:cBhvr>
                                      <p:rCtr x="45590" y="0"/>
                                    </p:animMotion>
                                  </p:childTnLst>
                                </p:cTn>
                              </p:par>
                              <p:par>
                                <p:cTn id="131" presetID="0" presetClass="path" presetSubtype="0" fill="hold" grpId="0" nodeType="withEffect">
                                  <p:stCondLst>
                                    <p:cond delay="0"/>
                                  </p:stCondLst>
                                  <p:childTnLst>
                                    <p:animMotion origin="layout" path="M 0.1559 -3.7037E-7 L 0.96007 -3.7037E-7 " pathEditMode="relative" rAng="0" ptsTypes="AA">
                                      <p:cBhvr>
                                        <p:cTn id="132" dur="20000" fill="hold"/>
                                        <p:tgtEl>
                                          <p:spTgt spid="807"/>
                                        </p:tgtEl>
                                        <p:attrNameLst>
                                          <p:attrName>ppt_x</p:attrName>
                                          <p:attrName>ppt_y</p:attrName>
                                        </p:attrNameLst>
                                      </p:cBhvr>
                                      <p:rCtr x="40208" y="0"/>
                                    </p:animMotion>
                                  </p:childTnLst>
                                </p:cTn>
                              </p:par>
                              <p:par>
                                <p:cTn id="133" presetID="0" presetClass="path" presetSubtype="0" fill="hold" grpId="0" nodeType="withEffect">
                                  <p:stCondLst>
                                    <p:cond delay="0"/>
                                  </p:stCondLst>
                                  <p:childTnLst>
                                    <p:animMotion origin="layout" path="M -0.27031 3.7037E-6 L 0.96007 3.7037E-6 " pathEditMode="relative" rAng="0" ptsTypes="AA">
                                      <p:cBhvr>
                                        <p:cTn id="134" dur="20000" fill="hold"/>
                                        <p:tgtEl>
                                          <p:spTgt spid="808"/>
                                        </p:tgtEl>
                                        <p:attrNameLst>
                                          <p:attrName>ppt_x</p:attrName>
                                          <p:attrName>ppt_y</p:attrName>
                                        </p:attrNameLst>
                                      </p:cBhvr>
                                      <p:rCtr x="61510" y="0"/>
                                    </p:animMotion>
                                  </p:childTnLst>
                                </p:cTn>
                              </p:par>
                              <p:par>
                                <p:cTn id="135" presetID="0" presetClass="path" presetSubtype="0" fill="hold" grpId="0" nodeType="withEffect">
                                  <p:stCondLst>
                                    <p:cond delay="0"/>
                                  </p:stCondLst>
                                  <p:childTnLst>
                                    <p:animMotion origin="layout" path="M -0.37396 3.33333E-6 L 0.96007 3.33333E-6 " pathEditMode="relative" rAng="0" ptsTypes="AA">
                                      <p:cBhvr>
                                        <p:cTn id="136" dur="20000" fill="hold"/>
                                        <p:tgtEl>
                                          <p:spTgt spid="810"/>
                                        </p:tgtEl>
                                        <p:attrNameLst>
                                          <p:attrName>ppt_x</p:attrName>
                                          <p:attrName>ppt_y</p:attrName>
                                        </p:attrNameLst>
                                      </p:cBhvr>
                                      <p:rCtr x="66701" y="0"/>
                                    </p:animMotion>
                                  </p:childTnLst>
                                </p:cTn>
                              </p:par>
                              <p:par>
                                <p:cTn id="137" presetID="0" presetClass="path" presetSubtype="0" fill="hold" grpId="0" nodeType="withEffect">
                                  <p:stCondLst>
                                    <p:cond delay="0"/>
                                  </p:stCondLst>
                                  <p:childTnLst>
                                    <p:animMotion origin="layout" path="M 0.04826 2.59259E-6 L 0.96007 2.59259E-6 " pathEditMode="relative" rAng="0" ptsTypes="AA">
                                      <p:cBhvr>
                                        <p:cTn id="138" dur="20000" fill="hold"/>
                                        <p:tgtEl>
                                          <p:spTgt spid="812"/>
                                        </p:tgtEl>
                                        <p:attrNameLst>
                                          <p:attrName>ppt_x</p:attrName>
                                          <p:attrName>ppt_y</p:attrName>
                                        </p:attrNameLst>
                                      </p:cBhvr>
                                      <p:rCtr x="45590" y="0"/>
                                    </p:animMotion>
                                  </p:childTnLst>
                                </p:cTn>
                              </p:par>
                              <p:par>
                                <p:cTn id="139" presetID="0" presetClass="path" presetSubtype="0" fill="hold" grpId="0" nodeType="withEffect">
                                  <p:stCondLst>
                                    <p:cond delay="0"/>
                                  </p:stCondLst>
                                  <p:childTnLst>
                                    <p:animMotion origin="layout" path="M -0.26615 -4.44444E-6 L 0.96007 -4.44444E-6 " pathEditMode="relative" rAng="0" ptsTypes="AA">
                                      <p:cBhvr>
                                        <p:cTn id="140" dur="20000" fill="hold"/>
                                        <p:tgtEl>
                                          <p:spTgt spid="814"/>
                                        </p:tgtEl>
                                        <p:attrNameLst>
                                          <p:attrName>ppt_x</p:attrName>
                                          <p:attrName>ppt_y</p:attrName>
                                        </p:attrNameLst>
                                      </p:cBhvr>
                                      <p:rCtr x="61302" y="0"/>
                                    </p:animMotion>
                                  </p:childTnLst>
                                </p:cTn>
                              </p:par>
                              <p:par>
                                <p:cTn id="141" presetID="0" presetClass="path" presetSubtype="0" fill="hold" grpId="0" nodeType="withEffect">
                                  <p:stCondLst>
                                    <p:cond delay="0"/>
                                  </p:stCondLst>
                                  <p:childTnLst>
                                    <p:animMotion origin="layout" path="M 0.1559 -3.7037E-7 L 0.96007 -3.7037E-7 " pathEditMode="relative" rAng="0" ptsTypes="AA">
                                      <p:cBhvr>
                                        <p:cTn id="142" dur="20000" fill="hold"/>
                                        <p:tgtEl>
                                          <p:spTgt spid="815"/>
                                        </p:tgtEl>
                                        <p:attrNameLst>
                                          <p:attrName>ppt_x</p:attrName>
                                          <p:attrName>ppt_y</p:attrName>
                                        </p:attrNameLst>
                                      </p:cBhvr>
                                      <p:rCtr x="40208" y="0"/>
                                    </p:animMotion>
                                  </p:childTnLst>
                                </p:cTn>
                              </p:par>
                              <p:par>
                                <p:cTn id="143" presetID="0" presetClass="path" presetSubtype="0" fill="hold" grpId="0" nodeType="withEffect">
                                  <p:stCondLst>
                                    <p:cond delay="0"/>
                                  </p:stCondLst>
                                  <p:childTnLst>
                                    <p:animMotion origin="layout" path="M -0.27031 3.7037E-6 L 0.96007 3.7037E-6 " pathEditMode="relative" rAng="0" ptsTypes="AA">
                                      <p:cBhvr>
                                        <p:cTn id="144" dur="20000" fill="hold"/>
                                        <p:tgtEl>
                                          <p:spTgt spid="816"/>
                                        </p:tgtEl>
                                        <p:attrNameLst>
                                          <p:attrName>ppt_x</p:attrName>
                                          <p:attrName>ppt_y</p:attrName>
                                        </p:attrNameLst>
                                      </p:cBhvr>
                                      <p:rCtr x="61510" y="0"/>
                                    </p:animMotion>
                                  </p:childTnLst>
                                </p:cTn>
                              </p:par>
                              <p:par>
                                <p:cTn id="145" presetID="0" presetClass="path" presetSubtype="0" fill="hold" grpId="0" nodeType="withEffect">
                                  <p:stCondLst>
                                    <p:cond delay="0"/>
                                  </p:stCondLst>
                                  <p:childTnLst>
                                    <p:animMotion origin="layout" path="M -0.04566 1.85185E-6 L 0.96007 1.85185E-6 " pathEditMode="relative" rAng="0" ptsTypes="AA">
                                      <p:cBhvr>
                                        <p:cTn id="146" dur="20000" fill="hold"/>
                                        <p:tgtEl>
                                          <p:spTgt spid="817"/>
                                        </p:tgtEl>
                                        <p:attrNameLst>
                                          <p:attrName>ppt_x</p:attrName>
                                          <p:attrName>ppt_y</p:attrName>
                                        </p:attrNameLst>
                                      </p:cBhvr>
                                      <p:rCtr x="50278" y="0"/>
                                    </p:animMotion>
                                  </p:childTnLst>
                                </p:cTn>
                              </p:par>
                              <p:par>
                                <p:cTn id="147" presetID="0" presetClass="path" presetSubtype="0" fill="hold" grpId="0" nodeType="withEffect">
                                  <p:stCondLst>
                                    <p:cond delay="0"/>
                                  </p:stCondLst>
                                  <p:childTnLst>
                                    <p:animMotion origin="layout" path="M -0.37396 3.33333E-6 L 0.96007 3.33333E-6 " pathEditMode="relative" rAng="0" ptsTypes="AA">
                                      <p:cBhvr>
                                        <p:cTn id="148" dur="20000" fill="hold"/>
                                        <p:tgtEl>
                                          <p:spTgt spid="818"/>
                                        </p:tgtEl>
                                        <p:attrNameLst>
                                          <p:attrName>ppt_x</p:attrName>
                                          <p:attrName>ppt_y</p:attrName>
                                        </p:attrNameLst>
                                      </p:cBhvr>
                                      <p:rCtr x="66701" y="0"/>
                                    </p:animMotion>
                                  </p:childTnLst>
                                </p:cTn>
                              </p:par>
                              <p:par>
                                <p:cTn id="149" presetID="0" presetClass="path" presetSubtype="0" fill="hold" grpId="0" nodeType="withEffect">
                                  <p:stCondLst>
                                    <p:cond delay="0"/>
                                  </p:stCondLst>
                                  <p:childTnLst>
                                    <p:animMotion origin="layout" path="M 0.04826 2.59259E-6 L 0.96007 2.59259E-6 " pathEditMode="relative" rAng="0" ptsTypes="AA">
                                      <p:cBhvr>
                                        <p:cTn id="150" dur="20000" fill="hold"/>
                                        <p:tgtEl>
                                          <p:spTgt spid="820"/>
                                        </p:tgtEl>
                                        <p:attrNameLst>
                                          <p:attrName>ppt_x</p:attrName>
                                          <p:attrName>ppt_y</p:attrName>
                                        </p:attrNameLst>
                                      </p:cBhvr>
                                      <p:rCtr x="45590" y="0"/>
                                    </p:animMotion>
                                  </p:childTnLst>
                                </p:cTn>
                              </p:par>
                              <p:par>
                                <p:cTn id="151" presetID="0" presetClass="path" presetSubtype="0" fill="hold" grpId="0" nodeType="withEffect">
                                  <p:stCondLst>
                                    <p:cond delay="0"/>
                                  </p:stCondLst>
                                  <p:childTnLst>
                                    <p:animMotion origin="layout" path="M 0.1559 -3.7037E-7 L 0.96007 -3.7037E-7 " pathEditMode="relative" rAng="0" ptsTypes="AA">
                                      <p:cBhvr>
                                        <p:cTn id="152" dur="20000" fill="hold"/>
                                        <p:tgtEl>
                                          <p:spTgt spid="823"/>
                                        </p:tgtEl>
                                        <p:attrNameLst>
                                          <p:attrName>ppt_x</p:attrName>
                                          <p:attrName>ppt_y</p:attrName>
                                        </p:attrNameLst>
                                      </p:cBhvr>
                                      <p:rCtr x="40208" y="0"/>
                                    </p:animMotion>
                                  </p:childTnLst>
                                </p:cTn>
                              </p:par>
                              <p:par>
                                <p:cTn id="153" presetID="0" presetClass="path" presetSubtype="0" fill="hold" grpId="0" nodeType="withEffect">
                                  <p:stCondLst>
                                    <p:cond delay="0"/>
                                  </p:stCondLst>
                                  <p:childTnLst>
                                    <p:animMotion origin="layout" path="M -0.27031 3.7037E-6 L 0.96007 3.7037E-6 " pathEditMode="relative" rAng="0" ptsTypes="AA">
                                      <p:cBhvr>
                                        <p:cTn id="154" dur="20000" fill="hold"/>
                                        <p:tgtEl>
                                          <p:spTgt spid="824"/>
                                        </p:tgtEl>
                                        <p:attrNameLst>
                                          <p:attrName>ppt_x</p:attrName>
                                          <p:attrName>ppt_y</p:attrName>
                                        </p:attrNameLst>
                                      </p:cBhvr>
                                      <p:rCtr x="61510" y="0"/>
                                    </p:animMotion>
                                  </p:childTnLst>
                                </p:cTn>
                              </p:par>
                              <p:par>
                                <p:cTn id="155" presetID="0" presetClass="path" presetSubtype="0" fill="hold" grpId="0" nodeType="withEffect">
                                  <p:stCondLst>
                                    <p:cond delay="0"/>
                                  </p:stCondLst>
                                  <p:childTnLst>
                                    <p:animMotion origin="layout" path="M -0.37396 3.33333E-6 L 0.96007 3.33333E-6 " pathEditMode="relative" rAng="0" ptsTypes="AA">
                                      <p:cBhvr>
                                        <p:cTn id="156" dur="20000" fill="hold"/>
                                        <p:tgtEl>
                                          <p:spTgt spid="826"/>
                                        </p:tgtEl>
                                        <p:attrNameLst>
                                          <p:attrName>ppt_x</p:attrName>
                                          <p:attrName>ppt_y</p:attrName>
                                        </p:attrNameLst>
                                      </p:cBhvr>
                                      <p:rCtr x="66701" y="0"/>
                                    </p:animMotion>
                                  </p:childTnLst>
                                </p:cTn>
                              </p:par>
                              <p:par>
                                <p:cTn id="157" presetID="0" presetClass="path" presetSubtype="0" fill="hold" grpId="0" nodeType="withEffect">
                                  <p:stCondLst>
                                    <p:cond delay="0"/>
                                  </p:stCondLst>
                                  <p:childTnLst>
                                    <p:animMotion origin="layout" path="M 0.04826 2.59259E-6 L 0.96007 2.59259E-6 " pathEditMode="relative" rAng="0" ptsTypes="AA">
                                      <p:cBhvr>
                                        <p:cTn id="158" dur="20000" fill="hold"/>
                                        <p:tgtEl>
                                          <p:spTgt spid="828"/>
                                        </p:tgtEl>
                                        <p:attrNameLst>
                                          <p:attrName>ppt_x</p:attrName>
                                          <p:attrName>ppt_y</p:attrName>
                                        </p:attrNameLst>
                                      </p:cBhvr>
                                      <p:rCtr x="45590" y="0"/>
                                    </p:animMotion>
                                  </p:childTnLst>
                                </p:cTn>
                              </p:par>
                              <p:par>
                                <p:cTn id="159" presetID="0" presetClass="path" presetSubtype="0" fill="hold" grpId="0" nodeType="withEffect">
                                  <p:stCondLst>
                                    <p:cond delay="0"/>
                                  </p:stCondLst>
                                  <p:childTnLst>
                                    <p:animMotion origin="layout" path="M 0.04826 2.59259E-6 L 0.96007 2.59259E-6 " pathEditMode="relative" rAng="0" ptsTypes="AA">
                                      <p:cBhvr>
                                        <p:cTn id="160" dur="20000" fill="hold"/>
                                        <p:tgtEl>
                                          <p:spTgt spid="1028"/>
                                        </p:tgtEl>
                                        <p:attrNameLst>
                                          <p:attrName>ppt_x</p:attrName>
                                          <p:attrName>ppt_y</p:attrName>
                                        </p:attrNameLst>
                                      </p:cBhvr>
                                      <p:rCtr x="45590" y="0"/>
                                    </p:animMotion>
                                  </p:childTnLst>
                                </p:cTn>
                              </p:par>
                              <p:par>
                                <p:cTn id="161" presetID="0" presetClass="path" presetSubtype="0" fill="hold" grpId="0" nodeType="withEffect">
                                  <p:stCondLst>
                                    <p:cond delay="0"/>
                                  </p:stCondLst>
                                  <p:childTnLst>
                                    <p:animMotion origin="layout" path="M 0.04826 2.59259E-6 L 0.96007 2.59259E-6 " pathEditMode="relative" rAng="0" ptsTypes="AA">
                                      <p:cBhvr>
                                        <p:cTn id="162" dur="20000" fill="hold"/>
                                        <p:tgtEl>
                                          <p:spTgt spid="1036"/>
                                        </p:tgtEl>
                                        <p:attrNameLst>
                                          <p:attrName>ppt_x</p:attrName>
                                          <p:attrName>ppt_y</p:attrName>
                                        </p:attrNameLst>
                                      </p:cBhvr>
                                      <p:rCtr x="45590" y="0"/>
                                    </p:animMotion>
                                  </p:childTnLst>
                                </p:cTn>
                              </p:par>
                              <p:par>
                                <p:cTn id="163" presetID="0" presetClass="path" presetSubtype="0" fill="hold" grpId="0" nodeType="withEffect">
                                  <p:stCondLst>
                                    <p:cond delay="0"/>
                                  </p:stCondLst>
                                  <p:childTnLst>
                                    <p:animMotion origin="layout" path="M 0.1559 -3.7037E-7 L 0.96007 -3.7037E-7 " pathEditMode="relative" rAng="0" ptsTypes="AA">
                                      <p:cBhvr>
                                        <p:cTn id="164" dur="20000" fill="hold"/>
                                        <p:tgtEl>
                                          <p:spTgt spid="1039"/>
                                        </p:tgtEl>
                                        <p:attrNameLst>
                                          <p:attrName>ppt_x</p:attrName>
                                          <p:attrName>ppt_y</p:attrName>
                                        </p:attrNameLst>
                                      </p:cBhvr>
                                      <p:rCtr x="40208" y="0"/>
                                    </p:animMotion>
                                  </p:childTnLst>
                                </p:cTn>
                              </p:par>
                              <p:par>
                                <p:cTn id="165" presetID="0" presetClass="path" presetSubtype="0" fill="hold" grpId="0" nodeType="withEffect">
                                  <p:stCondLst>
                                    <p:cond delay="0"/>
                                  </p:stCondLst>
                                  <p:childTnLst>
                                    <p:animMotion origin="layout" path="M -0.27031 3.7037E-6 L 0.96007 3.7037E-6 " pathEditMode="relative" rAng="0" ptsTypes="AA">
                                      <p:cBhvr>
                                        <p:cTn id="166" dur="20000" fill="hold"/>
                                        <p:tgtEl>
                                          <p:spTgt spid="1040"/>
                                        </p:tgtEl>
                                        <p:attrNameLst>
                                          <p:attrName>ppt_x</p:attrName>
                                          <p:attrName>ppt_y</p:attrName>
                                        </p:attrNameLst>
                                      </p:cBhvr>
                                      <p:rCtr x="61510" y="0"/>
                                    </p:animMotion>
                                  </p:childTnLst>
                                </p:cTn>
                              </p:par>
                              <p:par>
                                <p:cTn id="167" presetID="0" presetClass="path" presetSubtype="0" fill="hold" grpId="0" nodeType="withEffect">
                                  <p:stCondLst>
                                    <p:cond delay="0"/>
                                  </p:stCondLst>
                                  <p:childTnLst>
                                    <p:animMotion origin="layout" path="M 0.04826 2.59259E-6 L 0.96007 2.59259E-6 " pathEditMode="relative" rAng="0" ptsTypes="AA">
                                      <p:cBhvr>
                                        <p:cTn id="168" dur="20000" fill="hold"/>
                                        <p:tgtEl>
                                          <p:spTgt spid="1044"/>
                                        </p:tgtEl>
                                        <p:attrNameLst>
                                          <p:attrName>ppt_x</p:attrName>
                                          <p:attrName>ppt_y</p:attrName>
                                        </p:attrNameLst>
                                      </p:cBhvr>
                                      <p:rCtr x="45590" y="0"/>
                                    </p:animMotion>
                                  </p:childTnLst>
                                </p:cTn>
                              </p:par>
                              <p:par>
                                <p:cTn id="169" presetID="0" presetClass="path" presetSubtype="0" fill="hold" grpId="0" nodeType="withEffect">
                                  <p:stCondLst>
                                    <p:cond delay="0"/>
                                  </p:stCondLst>
                                  <p:childTnLst>
                                    <p:animMotion origin="layout" path="M 0.04826 2.59259E-6 L 0.96007 2.59259E-6 " pathEditMode="relative" rAng="0" ptsTypes="AA">
                                      <p:cBhvr>
                                        <p:cTn id="170" dur="20000" fill="hold"/>
                                        <p:tgtEl>
                                          <p:spTgt spid="1052"/>
                                        </p:tgtEl>
                                        <p:attrNameLst>
                                          <p:attrName>ppt_x</p:attrName>
                                          <p:attrName>ppt_y</p:attrName>
                                        </p:attrNameLst>
                                      </p:cBhvr>
                                      <p:rCtr x="45590" y="0"/>
                                    </p:animMotion>
                                  </p:childTnLst>
                                </p:cTn>
                              </p:par>
                              <p:par>
                                <p:cTn id="171" presetID="0" presetClass="path" presetSubtype="0" fill="hold" grpId="0" nodeType="withEffect">
                                  <p:stCondLst>
                                    <p:cond delay="0"/>
                                  </p:stCondLst>
                                  <p:childTnLst>
                                    <p:animMotion origin="layout" path="M 0.08437 1.85185E-6 L 0.96007 1.85185E-6 " pathEditMode="relative" rAng="0" ptsTypes="AA">
                                      <p:cBhvr>
                                        <p:cTn id="172" dur="20000" fill="hold"/>
                                        <p:tgtEl>
                                          <p:spTgt spid="1059"/>
                                        </p:tgtEl>
                                        <p:attrNameLst>
                                          <p:attrName>ppt_x</p:attrName>
                                          <p:attrName>ppt_y</p:attrName>
                                        </p:attrNameLst>
                                      </p:cBhvr>
                                      <p:rCtr x="43785" y="0"/>
                                    </p:animMotion>
                                  </p:childTnLst>
                                </p:cTn>
                              </p:par>
                              <p:par>
                                <p:cTn id="173" presetID="0" presetClass="path" presetSubtype="0" fill="hold" grpId="0" nodeType="withEffect">
                                  <p:stCondLst>
                                    <p:cond delay="0"/>
                                  </p:stCondLst>
                                  <p:childTnLst>
                                    <p:animMotion origin="layout" path="M 0.08437 1.85185E-6 L 0.96007 1.85185E-6 " pathEditMode="relative" rAng="0" ptsTypes="AA">
                                      <p:cBhvr>
                                        <p:cTn id="174" dur="20000" fill="hold"/>
                                        <p:tgtEl>
                                          <p:spTgt spid="1067"/>
                                        </p:tgtEl>
                                        <p:attrNameLst>
                                          <p:attrName>ppt_x</p:attrName>
                                          <p:attrName>ppt_y</p:attrName>
                                        </p:attrNameLst>
                                      </p:cBhvr>
                                      <p:rCtr x="43785" y="0"/>
                                    </p:animMotion>
                                  </p:childTnLst>
                                </p:cTn>
                              </p:par>
                              <p:par>
                                <p:cTn id="175" presetID="0" presetClass="path" presetSubtype="0" fill="hold" grpId="0" nodeType="withEffect">
                                  <p:stCondLst>
                                    <p:cond delay="0"/>
                                  </p:stCondLst>
                                  <p:childTnLst>
                                    <p:animMotion origin="layout" path="M 0.04826 2.59259E-6 L 0.96007 2.59259E-6 " pathEditMode="relative" rAng="0" ptsTypes="AA">
                                      <p:cBhvr>
                                        <p:cTn id="176" dur="20000" fill="hold"/>
                                        <p:tgtEl>
                                          <p:spTgt spid="1076"/>
                                        </p:tgtEl>
                                        <p:attrNameLst>
                                          <p:attrName>ppt_x</p:attrName>
                                          <p:attrName>ppt_y</p:attrName>
                                        </p:attrNameLst>
                                      </p:cBhvr>
                                      <p:rCtr x="45590" y="0"/>
                                    </p:animMotion>
                                  </p:childTnLst>
                                </p:cTn>
                              </p:par>
                              <p:par>
                                <p:cTn id="177" presetID="0" presetClass="path" presetSubtype="0" fill="hold" grpId="0" nodeType="withEffect">
                                  <p:stCondLst>
                                    <p:cond delay="0"/>
                                  </p:stCondLst>
                                  <p:childTnLst>
                                    <p:animMotion origin="layout" path="M 0.08437 1.85185E-6 L 0.96007 1.85185E-6 " pathEditMode="relative" rAng="0" ptsTypes="AA">
                                      <p:cBhvr>
                                        <p:cTn id="178" dur="20000" fill="hold"/>
                                        <p:tgtEl>
                                          <p:spTgt spid="1083"/>
                                        </p:tgtEl>
                                        <p:attrNameLst>
                                          <p:attrName>ppt_x</p:attrName>
                                          <p:attrName>ppt_y</p:attrName>
                                        </p:attrNameLst>
                                      </p:cBhvr>
                                      <p:rCtr x="43785" y="0"/>
                                    </p:animMotion>
                                  </p:childTnLst>
                                </p:cTn>
                              </p:par>
                              <p:par>
                                <p:cTn id="179" presetID="0" presetClass="path" presetSubtype="0" fill="hold" grpId="0" nodeType="withEffect">
                                  <p:stCondLst>
                                    <p:cond delay="0"/>
                                  </p:stCondLst>
                                  <p:childTnLst>
                                    <p:animMotion origin="layout" path="M 0.1559 -3.7037E-7 L 0.96007 -3.7037E-7 " pathEditMode="relative" rAng="0" ptsTypes="AA">
                                      <p:cBhvr>
                                        <p:cTn id="180" dur="20000" fill="hold"/>
                                        <p:tgtEl>
                                          <p:spTgt spid="1087"/>
                                        </p:tgtEl>
                                        <p:attrNameLst>
                                          <p:attrName>ppt_x</p:attrName>
                                          <p:attrName>ppt_y</p:attrName>
                                        </p:attrNameLst>
                                      </p:cBhvr>
                                      <p:rCtr x="40208" y="0"/>
                                    </p:animMotion>
                                  </p:childTnLst>
                                </p:cTn>
                              </p:par>
                              <p:par>
                                <p:cTn id="181" presetID="0" presetClass="path" presetSubtype="0" fill="hold" grpId="0" nodeType="withEffect">
                                  <p:stCondLst>
                                    <p:cond delay="0"/>
                                  </p:stCondLst>
                                  <p:childTnLst>
                                    <p:animMotion origin="layout" path="M -0.27031 3.7037E-6 L 0.96007 3.7037E-6 " pathEditMode="relative" rAng="0" ptsTypes="AA">
                                      <p:cBhvr>
                                        <p:cTn id="182" dur="20000" fill="hold"/>
                                        <p:tgtEl>
                                          <p:spTgt spid="1088"/>
                                        </p:tgtEl>
                                        <p:attrNameLst>
                                          <p:attrName>ppt_x</p:attrName>
                                          <p:attrName>ppt_y</p:attrName>
                                        </p:attrNameLst>
                                      </p:cBhvr>
                                      <p:rCtr x="61510" y="0"/>
                                    </p:animMotion>
                                  </p:childTnLst>
                                </p:cTn>
                              </p:par>
                              <p:par>
                                <p:cTn id="183" presetID="0" presetClass="path" presetSubtype="0" fill="hold" grpId="0" nodeType="withEffect">
                                  <p:stCondLst>
                                    <p:cond delay="0"/>
                                  </p:stCondLst>
                                  <p:childTnLst>
                                    <p:animMotion origin="layout" path="M -0.37396 3.33333E-6 L 0.96007 3.33333E-6 " pathEditMode="relative" rAng="0" ptsTypes="AA">
                                      <p:cBhvr>
                                        <p:cTn id="184" dur="20000" fill="hold"/>
                                        <p:tgtEl>
                                          <p:spTgt spid="1090"/>
                                        </p:tgtEl>
                                        <p:attrNameLst>
                                          <p:attrName>ppt_x</p:attrName>
                                          <p:attrName>ppt_y</p:attrName>
                                        </p:attrNameLst>
                                      </p:cBhvr>
                                      <p:rCtr x="66701" y="0"/>
                                    </p:animMotion>
                                  </p:childTnLst>
                                </p:cTn>
                              </p:par>
                              <p:par>
                                <p:cTn id="185" presetID="0" presetClass="path" presetSubtype="0" fill="hold" grpId="0" nodeType="withEffect">
                                  <p:stCondLst>
                                    <p:cond delay="0"/>
                                  </p:stCondLst>
                                  <p:childTnLst>
                                    <p:animMotion origin="layout" path="M 0.04826 2.59259E-6 L 0.96007 2.59259E-6 " pathEditMode="relative" rAng="0" ptsTypes="AA">
                                      <p:cBhvr>
                                        <p:cTn id="186" dur="20000" fill="hold"/>
                                        <p:tgtEl>
                                          <p:spTgt spid="1092"/>
                                        </p:tgtEl>
                                        <p:attrNameLst>
                                          <p:attrName>ppt_x</p:attrName>
                                          <p:attrName>ppt_y</p:attrName>
                                        </p:attrNameLst>
                                      </p:cBhvr>
                                      <p:rCtr x="45590" y="0"/>
                                    </p:animMotion>
                                  </p:childTnLst>
                                </p:cTn>
                              </p:par>
                              <p:par>
                                <p:cTn id="187" presetID="0" presetClass="path" presetSubtype="0" fill="hold" grpId="0" nodeType="withEffect">
                                  <p:stCondLst>
                                    <p:cond delay="0"/>
                                  </p:stCondLst>
                                  <p:childTnLst>
                                    <p:animMotion origin="layout" path="M 0.1559 -3.7037E-7 L 0.96007 -3.7037E-7 " pathEditMode="relative" rAng="0" ptsTypes="AA">
                                      <p:cBhvr>
                                        <p:cTn id="188" dur="20000" fill="hold"/>
                                        <p:tgtEl>
                                          <p:spTgt spid="1095"/>
                                        </p:tgtEl>
                                        <p:attrNameLst>
                                          <p:attrName>ppt_x</p:attrName>
                                          <p:attrName>ppt_y</p:attrName>
                                        </p:attrNameLst>
                                      </p:cBhvr>
                                      <p:rCtr x="40208" y="0"/>
                                    </p:animMotion>
                                  </p:childTnLst>
                                </p:cTn>
                              </p:par>
                              <p:par>
                                <p:cTn id="189" presetID="0" presetClass="path" presetSubtype="0" fill="hold" grpId="0" nodeType="withEffect">
                                  <p:stCondLst>
                                    <p:cond delay="0"/>
                                  </p:stCondLst>
                                  <p:childTnLst>
                                    <p:animMotion origin="layout" path="M -0.27031 3.7037E-6 L 0.96007 3.7037E-6 " pathEditMode="relative" rAng="0" ptsTypes="AA">
                                      <p:cBhvr>
                                        <p:cTn id="190" dur="20000" fill="hold"/>
                                        <p:tgtEl>
                                          <p:spTgt spid="1096"/>
                                        </p:tgtEl>
                                        <p:attrNameLst>
                                          <p:attrName>ppt_x</p:attrName>
                                          <p:attrName>ppt_y</p:attrName>
                                        </p:attrNameLst>
                                      </p:cBhvr>
                                      <p:rCtr x="61510" y="0"/>
                                    </p:animMotion>
                                  </p:childTnLst>
                                </p:cTn>
                              </p:par>
                              <p:par>
                                <p:cTn id="191" presetID="0" presetClass="path" presetSubtype="0" fill="hold" grpId="0" nodeType="withEffect">
                                  <p:stCondLst>
                                    <p:cond delay="0"/>
                                  </p:stCondLst>
                                  <p:childTnLst>
                                    <p:animMotion origin="layout" path="M -0.37396 3.33333E-6 L 0.96007 3.33333E-6 " pathEditMode="relative" rAng="0" ptsTypes="AA">
                                      <p:cBhvr>
                                        <p:cTn id="192" dur="20000" fill="hold"/>
                                        <p:tgtEl>
                                          <p:spTgt spid="1098"/>
                                        </p:tgtEl>
                                        <p:attrNameLst>
                                          <p:attrName>ppt_x</p:attrName>
                                          <p:attrName>ppt_y</p:attrName>
                                        </p:attrNameLst>
                                      </p:cBhvr>
                                      <p:rCtr x="66701" y="0"/>
                                    </p:animMotion>
                                  </p:childTnLst>
                                </p:cTn>
                              </p:par>
                              <p:par>
                                <p:cTn id="193" presetID="0" presetClass="path" presetSubtype="0" fill="hold" grpId="0" nodeType="withEffect">
                                  <p:stCondLst>
                                    <p:cond delay="0"/>
                                  </p:stCondLst>
                                  <p:childTnLst>
                                    <p:animMotion origin="layout" path="M 0.04826 2.59259E-6 L 0.96007 2.59259E-6 " pathEditMode="relative" rAng="0" ptsTypes="AA">
                                      <p:cBhvr>
                                        <p:cTn id="194" dur="20000" fill="hold"/>
                                        <p:tgtEl>
                                          <p:spTgt spid="1100"/>
                                        </p:tgtEl>
                                        <p:attrNameLst>
                                          <p:attrName>ppt_x</p:attrName>
                                          <p:attrName>ppt_y</p:attrName>
                                        </p:attrNameLst>
                                      </p:cBhvr>
                                      <p:rCtr x="45590" y="0"/>
                                    </p:animMotion>
                                  </p:childTnLst>
                                </p:cTn>
                              </p:par>
                              <p:par>
                                <p:cTn id="195" presetID="0" presetClass="path" presetSubtype="0" fill="hold" grpId="0" nodeType="withEffect">
                                  <p:stCondLst>
                                    <p:cond delay="0"/>
                                  </p:stCondLst>
                                  <p:childTnLst>
                                    <p:animMotion origin="layout" path="M -0.26615 -4.44444E-6 L 0.96007 -4.44444E-6 " pathEditMode="relative" rAng="0" ptsTypes="AA">
                                      <p:cBhvr>
                                        <p:cTn id="196" dur="20000" fill="hold"/>
                                        <p:tgtEl>
                                          <p:spTgt spid="1102"/>
                                        </p:tgtEl>
                                        <p:attrNameLst>
                                          <p:attrName>ppt_x</p:attrName>
                                          <p:attrName>ppt_y</p:attrName>
                                        </p:attrNameLst>
                                      </p:cBhvr>
                                      <p:rCtr x="61302" y="0"/>
                                    </p:animMotion>
                                  </p:childTnLst>
                                </p:cTn>
                              </p:par>
                              <p:par>
                                <p:cTn id="197" presetID="0" presetClass="path" presetSubtype="0" fill="hold" grpId="0" nodeType="withEffect">
                                  <p:stCondLst>
                                    <p:cond delay="0"/>
                                  </p:stCondLst>
                                  <p:childTnLst>
                                    <p:animMotion origin="layout" path="M 0.1559 -3.7037E-7 L 0.96007 -3.7037E-7 " pathEditMode="relative" rAng="0" ptsTypes="AA">
                                      <p:cBhvr>
                                        <p:cTn id="198" dur="20000" fill="hold"/>
                                        <p:tgtEl>
                                          <p:spTgt spid="1103"/>
                                        </p:tgtEl>
                                        <p:attrNameLst>
                                          <p:attrName>ppt_x</p:attrName>
                                          <p:attrName>ppt_y</p:attrName>
                                        </p:attrNameLst>
                                      </p:cBhvr>
                                      <p:rCtr x="40208" y="0"/>
                                    </p:animMotion>
                                  </p:childTnLst>
                                </p:cTn>
                              </p:par>
                              <p:par>
                                <p:cTn id="199" presetID="0" presetClass="path" presetSubtype="0" fill="hold" grpId="0" nodeType="withEffect">
                                  <p:stCondLst>
                                    <p:cond delay="0"/>
                                  </p:stCondLst>
                                  <p:childTnLst>
                                    <p:animMotion origin="layout" path="M -0.27031 3.7037E-6 L 0.96007 3.7037E-6 " pathEditMode="relative" rAng="0" ptsTypes="AA">
                                      <p:cBhvr>
                                        <p:cTn id="200" dur="20000" fill="hold"/>
                                        <p:tgtEl>
                                          <p:spTgt spid="1104"/>
                                        </p:tgtEl>
                                        <p:attrNameLst>
                                          <p:attrName>ppt_x</p:attrName>
                                          <p:attrName>ppt_y</p:attrName>
                                        </p:attrNameLst>
                                      </p:cBhvr>
                                      <p:rCtr x="61510" y="0"/>
                                    </p:animMotion>
                                  </p:childTnLst>
                                </p:cTn>
                              </p:par>
                              <p:par>
                                <p:cTn id="201" presetID="0" presetClass="path" presetSubtype="0" fill="hold" grpId="0" nodeType="withEffect">
                                  <p:stCondLst>
                                    <p:cond delay="0"/>
                                  </p:stCondLst>
                                  <p:childTnLst>
                                    <p:animMotion origin="layout" path="M -0.04566 1.85185E-6 L 0.96007 1.85185E-6 " pathEditMode="relative" rAng="0" ptsTypes="AA">
                                      <p:cBhvr>
                                        <p:cTn id="202" dur="20000" fill="hold"/>
                                        <p:tgtEl>
                                          <p:spTgt spid="1105"/>
                                        </p:tgtEl>
                                        <p:attrNameLst>
                                          <p:attrName>ppt_x</p:attrName>
                                          <p:attrName>ppt_y</p:attrName>
                                        </p:attrNameLst>
                                      </p:cBhvr>
                                      <p:rCtr x="50278" y="0"/>
                                    </p:animMotion>
                                  </p:childTnLst>
                                </p:cTn>
                              </p:par>
                              <p:par>
                                <p:cTn id="203" presetID="0" presetClass="path" presetSubtype="0" fill="hold" grpId="0" nodeType="withEffect">
                                  <p:stCondLst>
                                    <p:cond delay="0"/>
                                  </p:stCondLst>
                                  <p:childTnLst>
                                    <p:animMotion origin="layout" path="M -0.37396 3.33333E-6 L 0.96007 3.33333E-6 " pathEditMode="relative" rAng="0" ptsTypes="AA">
                                      <p:cBhvr>
                                        <p:cTn id="204" dur="20000" fill="hold"/>
                                        <p:tgtEl>
                                          <p:spTgt spid="1106"/>
                                        </p:tgtEl>
                                        <p:attrNameLst>
                                          <p:attrName>ppt_x</p:attrName>
                                          <p:attrName>ppt_y</p:attrName>
                                        </p:attrNameLst>
                                      </p:cBhvr>
                                      <p:rCtr x="66701" y="0"/>
                                    </p:animMotion>
                                  </p:childTnLst>
                                </p:cTn>
                              </p:par>
                              <p:par>
                                <p:cTn id="205" presetID="0" presetClass="path" presetSubtype="0" fill="hold" grpId="0" nodeType="withEffect">
                                  <p:stCondLst>
                                    <p:cond delay="0"/>
                                  </p:stCondLst>
                                  <p:childTnLst>
                                    <p:animMotion origin="layout" path="M 0.04826 2.59259E-6 L 0.96007 2.59259E-6 " pathEditMode="relative" rAng="0" ptsTypes="AA">
                                      <p:cBhvr>
                                        <p:cTn id="206" dur="20000" fill="hold"/>
                                        <p:tgtEl>
                                          <p:spTgt spid="1108"/>
                                        </p:tgtEl>
                                        <p:attrNameLst>
                                          <p:attrName>ppt_x</p:attrName>
                                          <p:attrName>ppt_y</p:attrName>
                                        </p:attrNameLst>
                                      </p:cBhvr>
                                      <p:rCtr x="45590" y="0"/>
                                    </p:animMotion>
                                  </p:childTnLst>
                                </p:cTn>
                              </p:par>
                              <p:par>
                                <p:cTn id="207" presetID="0" presetClass="path" presetSubtype="0" fill="hold" grpId="0" nodeType="withEffect">
                                  <p:stCondLst>
                                    <p:cond delay="0"/>
                                  </p:stCondLst>
                                  <p:childTnLst>
                                    <p:animMotion origin="layout" path="M 0.1559 -3.7037E-7 L 0.96007 -3.7037E-7 " pathEditMode="relative" rAng="0" ptsTypes="AA">
                                      <p:cBhvr>
                                        <p:cTn id="208" dur="20000" fill="hold"/>
                                        <p:tgtEl>
                                          <p:spTgt spid="1111"/>
                                        </p:tgtEl>
                                        <p:attrNameLst>
                                          <p:attrName>ppt_x</p:attrName>
                                          <p:attrName>ppt_y</p:attrName>
                                        </p:attrNameLst>
                                      </p:cBhvr>
                                      <p:rCtr x="40208" y="0"/>
                                    </p:animMotion>
                                  </p:childTnLst>
                                </p:cTn>
                              </p:par>
                              <p:par>
                                <p:cTn id="209" presetID="0" presetClass="path" presetSubtype="0" fill="hold" grpId="0" nodeType="withEffect">
                                  <p:stCondLst>
                                    <p:cond delay="0"/>
                                  </p:stCondLst>
                                  <p:childTnLst>
                                    <p:animMotion origin="layout" path="M -0.27031 3.7037E-6 L 0.96007 3.7037E-6 " pathEditMode="relative" rAng="0" ptsTypes="AA">
                                      <p:cBhvr>
                                        <p:cTn id="210" dur="20000" fill="hold"/>
                                        <p:tgtEl>
                                          <p:spTgt spid="1112"/>
                                        </p:tgtEl>
                                        <p:attrNameLst>
                                          <p:attrName>ppt_x</p:attrName>
                                          <p:attrName>ppt_y</p:attrName>
                                        </p:attrNameLst>
                                      </p:cBhvr>
                                      <p:rCtr x="61510" y="0"/>
                                    </p:animMotion>
                                  </p:childTnLst>
                                </p:cTn>
                              </p:par>
                              <p:par>
                                <p:cTn id="211" presetID="0" presetClass="path" presetSubtype="0" fill="hold" grpId="0" nodeType="withEffect">
                                  <p:stCondLst>
                                    <p:cond delay="0"/>
                                  </p:stCondLst>
                                  <p:childTnLst>
                                    <p:animMotion origin="layout" path="M -0.37396 3.33333E-6 L 0.96007 3.33333E-6 " pathEditMode="relative" rAng="0" ptsTypes="AA">
                                      <p:cBhvr>
                                        <p:cTn id="212" dur="20000" fill="hold"/>
                                        <p:tgtEl>
                                          <p:spTgt spid="1114"/>
                                        </p:tgtEl>
                                        <p:attrNameLst>
                                          <p:attrName>ppt_x</p:attrName>
                                          <p:attrName>ppt_y</p:attrName>
                                        </p:attrNameLst>
                                      </p:cBhvr>
                                      <p:rCtr x="66701" y="0"/>
                                    </p:animMotion>
                                  </p:childTnLst>
                                </p:cTn>
                              </p:par>
                              <p:par>
                                <p:cTn id="213" presetID="0" presetClass="path" presetSubtype="0" fill="hold" grpId="0" nodeType="withEffect">
                                  <p:stCondLst>
                                    <p:cond delay="0"/>
                                  </p:stCondLst>
                                  <p:childTnLst>
                                    <p:animMotion origin="layout" path="M 0.04826 2.59259E-6 L 0.96007 2.59259E-6 " pathEditMode="relative" rAng="0" ptsTypes="AA">
                                      <p:cBhvr>
                                        <p:cTn id="214" dur="20000" fill="hold"/>
                                        <p:tgtEl>
                                          <p:spTgt spid="1116"/>
                                        </p:tgtEl>
                                        <p:attrNameLst>
                                          <p:attrName>ppt_x</p:attrName>
                                          <p:attrName>ppt_y</p:attrName>
                                        </p:attrNameLst>
                                      </p:cBhvr>
                                      <p:rCtr x="45590" y="0"/>
                                    </p:animMotion>
                                  </p:childTnLst>
                                </p:cTn>
                              </p:par>
                              <p:par>
                                <p:cTn id="215" presetID="35" presetClass="path" presetSubtype="0" fill="hold" nodeType="withEffect">
                                  <p:stCondLst>
                                    <p:cond delay="0"/>
                                  </p:stCondLst>
                                  <p:childTnLst>
                                    <p:animMotion origin="layout" path="M 0 0  L -0.25 0  E" pathEditMode="relative" ptsTypes="">
                                      <p:cBhvr>
                                        <p:cTn id="216" dur="20000" fill="hold"/>
                                        <p:tgtEl>
                                          <p:spTgt spid="2"/>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 grpId="0" animBg="1"/>
      <p:bldP spid="122" grpId="0" animBg="1"/>
      <p:bldP spid="131" grpId="0" animBg="1"/>
      <p:bldP spid="138" grpId="0" animBg="1"/>
      <p:bldP spid="348" grpId="0" animBg="1"/>
      <p:bldP spid="352" grpId="0" animBg="1"/>
      <p:bldP spid="354" grpId="0" animBg="1"/>
      <p:bldP spid="356" grpId="0" animBg="1"/>
      <p:bldP spid="360" grpId="0" animBg="1"/>
      <p:bldP spid="362" grpId="0" animBg="1"/>
      <p:bldP spid="370" grpId="0" animBg="1"/>
      <p:bldP spid="372" grpId="0" animBg="1"/>
      <p:bldP spid="376" grpId="0" animBg="1"/>
      <p:bldP spid="378" grpId="0" animBg="1"/>
      <p:bldP spid="510" grpId="0" animBg="1"/>
      <p:bldP spid="511" grpId="0" animBg="1"/>
      <p:bldP spid="515" grpId="0" animBg="1"/>
      <p:bldP spid="518" grpId="0" animBg="1"/>
      <p:bldP spid="519" grpId="0" animBg="1"/>
      <p:bldP spid="523" grpId="0" animBg="1"/>
      <p:bldP spid="526" grpId="0" animBg="1"/>
      <p:bldP spid="527" grpId="0" animBg="1"/>
      <p:bldP spid="529" grpId="0" animBg="1"/>
      <p:bldP spid="531" grpId="0" animBg="1"/>
      <p:bldP spid="534" grpId="0" animBg="1"/>
      <p:bldP spid="535" grpId="0" animBg="1"/>
      <p:bldP spid="539" grpId="0" animBg="1"/>
      <p:bldP spid="734" grpId="0" animBg="1"/>
      <p:bldP spid="736" grpId="0" animBg="1"/>
      <p:bldP spid="738" grpId="0" animBg="1"/>
      <p:bldP spid="739" grpId="0" animBg="1"/>
      <p:bldP spid="740" grpId="0" animBg="1"/>
      <p:bldP spid="741" grpId="0" animBg="1"/>
      <p:bldP spid="742" grpId="0" animBg="1"/>
      <p:bldP spid="743" grpId="0" animBg="1"/>
      <p:bldP spid="744" grpId="0" animBg="1"/>
      <p:bldP spid="745" grpId="0" animBg="1"/>
      <p:bldP spid="746" grpId="0" animBg="1"/>
      <p:bldP spid="747" grpId="0" animBg="1"/>
      <p:bldP spid="748" grpId="0" animBg="1"/>
      <p:bldP spid="750" grpId="0" animBg="1"/>
      <p:bldP spid="752" grpId="0" animBg="1"/>
      <p:bldP spid="754" grpId="0" animBg="1"/>
      <p:bldP spid="755" grpId="0" animBg="1"/>
      <p:bldP spid="756" grpId="0" animBg="1"/>
      <p:bldP spid="757" grpId="0" animBg="1"/>
      <p:bldP spid="758" grpId="0" animBg="1"/>
      <p:bldP spid="759" grpId="0" animBg="1"/>
      <p:bldP spid="760" grpId="0" animBg="1"/>
      <p:bldP spid="761" grpId="0" animBg="1"/>
      <p:bldP spid="762" grpId="0" animBg="1"/>
      <p:bldP spid="763" grpId="0" animBg="1"/>
      <p:bldP spid="764" grpId="0" animBg="1"/>
      <p:bldP spid="765" grpId="0" animBg="1"/>
      <p:bldP spid="771" grpId="0" animBg="1"/>
      <p:bldP spid="773" grpId="0" animBg="1"/>
      <p:bldP spid="779" grpId="0" animBg="1"/>
      <p:bldP spid="789" grpId="0" animBg="1"/>
      <p:bldP spid="795" grpId="0" animBg="1"/>
      <p:bldP spid="799" grpId="0" animBg="1"/>
      <p:bldP spid="800" grpId="0" animBg="1"/>
      <p:bldP spid="802" grpId="0" animBg="1"/>
      <p:bldP spid="804" grpId="0" animBg="1"/>
      <p:bldP spid="807" grpId="0" animBg="1"/>
      <p:bldP spid="808" grpId="0" animBg="1"/>
      <p:bldP spid="810" grpId="0" animBg="1"/>
      <p:bldP spid="812" grpId="0" animBg="1"/>
      <p:bldP spid="814" grpId="0" animBg="1"/>
      <p:bldP spid="815" grpId="0" animBg="1"/>
      <p:bldP spid="816" grpId="0" animBg="1"/>
      <p:bldP spid="817" grpId="0" animBg="1"/>
      <p:bldP spid="818" grpId="0" animBg="1"/>
      <p:bldP spid="820" grpId="0" animBg="1"/>
      <p:bldP spid="823" grpId="0" animBg="1"/>
      <p:bldP spid="824" grpId="0" animBg="1"/>
      <p:bldP spid="826" grpId="0" animBg="1"/>
      <p:bldP spid="828" grpId="0" animBg="1"/>
      <p:bldP spid="1028" grpId="0" animBg="1"/>
      <p:bldP spid="1036" grpId="0" animBg="1"/>
      <p:bldP spid="1039" grpId="0" animBg="1"/>
      <p:bldP spid="1040" grpId="0" animBg="1"/>
      <p:bldP spid="1044" grpId="0" animBg="1"/>
      <p:bldP spid="1052" grpId="0" animBg="1"/>
      <p:bldP spid="1059" grpId="0" animBg="1"/>
      <p:bldP spid="1067" grpId="0" animBg="1"/>
      <p:bldP spid="1076" grpId="0" animBg="1"/>
      <p:bldP spid="1083" grpId="0" animBg="1"/>
      <p:bldP spid="1087" grpId="0" animBg="1"/>
      <p:bldP spid="1088" grpId="0" animBg="1"/>
      <p:bldP spid="1090" grpId="0" animBg="1"/>
      <p:bldP spid="1092" grpId="0" animBg="1"/>
      <p:bldP spid="1095" grpId="0" animBg="1"/>
      <p:bldP spid="1096" grpId="0" animBg="1"/>
      <p:bldP spid="1098" grpId="0" animBg="1"/>
      <p:bldP spid="1100" grpId="0" animBg="1"/>
      <p:bldP spid="1102" grpId="0" animBg="1"/>
      <p:bldP spid="1103" grpId="0" animBg="1"/>
      <p:bldP spid="1104" grpId="0" animBg="1"/>
      <p:bldP spid="1105" grpId="0" animBg="1"/>
      <p:bldP spid="1106" grpId="0" animBg="1"/>
      <p:bldP spid="1108" grpId="0" animBg="1"/>
      <p:bldP spid="1111" grpId="0" animBg="1"/>
      <p:bldP spid="1112" grpId="0" animBg="1"/>
      <p:bldP spid="1114" grpId="0" animBg="1"/>
      <p:bldP spid="1116" grpId="0" animBg="1"/>
    </p:bldLst>
  </p:timing>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39_Custom Layout">
    <p:spTree>
      <p:nvGrpSpPr>
        <p:cNvPr id="1" name=""/>
        <p:cNvGrpSpPr/>
        <p:nvPr/>
      </p:nvGrpSpPr>
      <p:grpSpPr>
        <a:xfrm>
          <a:off x="0" y="0"/>
          <a:ext cx="0" cy="0"/>
          <a:chOff x="0" y="0"/>
          <a:chExt cx="0" cy="0"/>
        </a:xfrm>
      </p:grpSpPr>
      <p:sp>
        <p:nvSpPr>
          <p:cNvPr id="114" name="Rectangle 113"/>
          <p:cNvSpPr/>
          <p:nvPr userDrawn="1"/>
        </p:nvSpPr>
        <p:spPr>
          <a:xfrm>
            <a:off x="0" y="0"/>
            <a:ext cx="9144000" cy="6855938"/>
          </a:xfrm>
          <a:prstGeom prst="rect">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1" name="Cube 10"/>
          <p:cNvSpPr/>
          <p:nvPr userDrawn="1"/>
        </p:nvSpPr>
        <p:spPr>
          <a:xfrm>
            <a:off x="697088" y="3060588"/>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3" name="Cube 12"/>
          <p:cNvSpPr/>
          <p:nvPr userDrawn="1"/>
        </p:nvSpPr>
        <p:spPr>
          <a:xfrm>
            <a:off x="1064163" y="2700588"/>
            <a:ext cx="36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4" name="Cube 13"/>
          <p:cNvSpPr/>
          <p:nvPr userDrawn="1"/>
        </p:nvSpPr>
        <p:spPr>
          <a:xfrm>
            <a:off x="344163" y="2700588"/>
            <a:ext cx="36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5" name="Cube 14"/>
          <p:cNvSpPr/>
          <p:nvPr userDrawn="1"/>
        </p:nvSpPr>
        <p:spPr>
          <a:xfrm>
            <a:off x="1417088" y="3060588"/>
            <a:ext cx="36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6" name="Cube 15"/>
          <p:cNvSpPr/>
          <p:nvPr userDrawn="1"/>
        </p:nvSpPr>
        <p:spPr>
          <a:xfrm>
            <a:off x="2130013" y="2340588"/>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8" name="Cube 17"/>
          <p:cNvSpPr/>
          <p:nvPr userDrawn="1"/>
        </p:nvSpPr>
        <p:spPr>
          <a:xfrm>
            <a:off x="1777088" y="1980588"/>
            <a:ext cx="360000" cy="180000"/>
          </a:xfrm>
          <a:prstGeom prst="cube">
            <a:avLst>
              <a:gd name="adj" fmla="val 49215"/>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9" name="Cube 18"/>
          <p:cNvSpPr/>
          <p:nvPr userDrawn="1"/>
        </p:nvSpPr>
        <p:spPr>
          <a:xfrm>
            <a:off x="2850013" y="2340588"/>
            <a:ext cx="36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0" name="Cube 19"/>
          <p:cNvSpPr/>
          <p:nvPr userDrawn="1"/>
        </p:nvSpPr>
        <p:spPr>
          <a:xfrm>
            <a:off x="2137088" y="3060588"/>
            <a:ext cx="360000" cy="180000"/>
          </a:xfrm>
          <a:prstGeom prst="cube">
            <a:avLst>
              <a:gd name="adj" fmla="val 49215"/>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1" name="Cube 20"/>
          <p:cNvSpPr/>
          <p:nvPr userDrawn="1"/>
        </p:nvSpPr>
        <p:spPr>
          <a:xfrm>
            <a:off x="5761264" y="360000"/>
            <a:ext cx="360000" cy="180000"/>
          </a:xfrm>
          <a:prstGeom prst="cube">
            <a:avLst>
              <a:gd name="adj" fmla="val 49215"/>
            </a:avLst>
          </a:prstGeom>
          <a:solidFill>
            <a:srgbClr val="5D24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2" name="Cube 21"/>
          <p:cNvSpPr/>
          <p:nvPr userDrawn="1"/>
        </p:nvSpPr>
        <p:spPr>
          <a:xfrm>
            <a:off x="3210013" y="2700588"/>
            <a:ext cx="360000" cy="180000"/>
          </a:xfrm>
          <a:prstGeom prst="cube">
            <a:avLst>
              <a:gd name="adj" fmla="val 49215"/>
            </a:avLst>
          </a:prstGeom>
          <a:solidFill>
            <a:srgbClr val="5D24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6" name="Cube 25"/>
          <p:cNvSpPr/>
          <p:nvPr userDrawn="1"/>
        </p:nvSpPr>
        <p:spPr>
          <a:xfrm>
            <a:off x="2145850" y="4338000"/>
            <a:ext cx="36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1" name="Cube 30"/>
          <p:cNvSpPr/>
          <p:nvPr userDrawn="1"/>
        </p:nvSpPr>
        <p:spPr>
          <a:xfrm>
            <a:off x="4684021" y="0"/>
            <a:ext cx="360000" cy="180000"/>
          </a:xfrm>
          <a:prstGeom prst="cube">
            <a:avLst>
              <a:gd name="adj" fmla="val 49215"/>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2" name="Cube 31"/>
          <p:cNvSpPr/>
          <p:nvPr userDrawn="1"/>
        </p:nvSpPr>
        <p:spPr>
          <a:xfrm>
            <a:off x="5018775" y="4338000"/>
            <a:ext cx="360000" cy="180000"/>
          </a:xfrm>
          <a:prstGeom prst="cube">
            <a:avLst>
              <a:gd name="adj" fmla="val 49215"/>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3" name="Cube 32"/>
          <p:cNvSpPr/>
          <p:nvPr userDrawn="1"/>
        </p:nvSpPr>
        <p:spPr>
          <a:xfrm>
            <a:off x="3964021" y="0"/>
            <a:ext cx="36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5" name="Cube 34"/>
          <p:cNvSpPr/>
          <p:nvPr userDrawn="1"/>
        </p:nvSpPr>
        <p:spPr>
          <a:xfrm>
            <a:off x="2145850" y="360000"/>
            <a:ext cx="36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7" name="Cube 36"/>
          <p:cNvSpPr/>
          <p:nvPr userDrawn="1"/>
        </p:nvSpPr>
        <p:spPr>
          <a:xfrm>
            <a:off x="2865850" y="0"/>
            <a:ext cx="36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8" name="Cube 37"/>
          <p:cNvSpPr/>
          <p:nvPr userDrawn="1"/>
        </p:nvSpPr>
        <p:spPr>
          <a:xfrm>
            <a:off x="1410013" y="1620588"/>
            <a:ext cx="36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41" name="Cube 40"/>
          <p:cNvSpPr/>
          <p:nvPr userDrawn="1"/>
        </p:nvSpPr>
        <p:spPr>
          <a:xfrm>
            <a:off x="4997424" y="2338526"/>
            <a:ext cx="36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42" name="Cube 41"/>
          <p:cNvSpPr/>
          <p:nvPr userDrawn="1"/>
        </p:nvSpPr>
        <p:spPr>
          <a:xfrm>
            <a:off x="5736018" y="4338000"/>
            <a:ext cx="360000" cy="180000"/>
          </a:xfrm>
          <a:prstGeom prst="cube">
            <a:avLst>
              <a:gd name="adj" fmla="val 49215"/>
            </a:avLst>
          </a:prstGeom>
          <a:solidFill>
            <a:srgbClr val="5D24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44" name="Cube 43"/>
          <p:cNvSpPr/>
          <p:nvPr userDrawn="1"/>
        </p:nvSpPr>
        <p:spPr>
          <a:xfrm>
            <a:off x="5401264" y="0"/>
            <a:ext cx="36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45" name="Cube 44"/>
          <p:cNvSpPr/>
          <p:nvPr userDrawn="1"/>
        </p:nvSpPr>
        <p:spPr>
          <a:xfrm>
            <a:off x="1785850" y="0"/>
            <a:ext cx="36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46" name="Cube 45"/>
          <p:cNvSpPr/>
          <p:nvPr userDrawn="1"/>
        </p:nvSpPr>
        <p:spPr>
          <a:xfrm>
            <a:off x="1440000" y="1080000"/>
            <a:ext cx="360000" cy="180000"/>
          </a:xfrm>
          <a:prstGeom prst="cube">
            <a:avLst>
              <a:gd name="adj" fmla="val 49215"/>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1" name="Cube 50"/>
          <p:cNvSpPr/>
          <p:nvPr userDrawn="1"/>
        </p:nvSpPr>
        <p:spPr>
          <a:xfrm>
            <a:off x="-15837" y="1440000"/>
            <a:ext cx="36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3" name="Cube 52"/>
          <p:cNvSpPr/>
          <p:nvPr userDrawn="1"/>
        </p:nvSpPr>
        <p:spPr>
          <a:xfrm>
            <a:off x="3964021" y="720000"/>
            <a:ext cx="360000" cy="180000"/>
          </a:xfrm>
          <a:prstGeom prst="cube">
            <a:avLst>
              <a:gd name="adj" fmla="val 49215"/>
            </a:avLst>
          </a:prstGeom>
          <a:solidFill>
            <a:srgbClr val="D777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5" name="Cube 54"/>
          <p:cNvSpPr/>
          <p:nvPr userDrawn="1"/>
        </p:nvSpPr>
        <p:spPr>
          <a:xfrm>
            <a:off x="6818775" y="4338000"/>
            <a:ext cx="360000" cy="180000"/>
          </a:xfrm>
          <a:prstGeom prst="cube">
            <a:avLst>
              <a:gd name="adj" fmla="val 49215"/>
            </a:avLst>
          </a:prstGeom>
          <a:solidFill>
            <a:srgbClr val="D777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9" name="Cube 58"/>
          <p:cNvSpPr/>
          <p:nvPr userDrawn="1"/>
        </p:nvSpPr>
        <p:spPr>
          <a:xfrm>
            <a:off x="2512925" y="1440000"/>
            <a:ext cx="36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5" name="Cube 64"/>
          <p:cNvSpPr/>
          <p:nvPr userDrawn="1"/>
        </p:nvSpPr>
        <p:spPr>
          <a:xfrm>
            <a:off x="6786683" y="1980588"/>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5" name="Cube 74"/>
          <p:cNvSpPr/>
          <p:nvPr userDrawn="1"/>
        </p:nvSpPr>
        <p:spPr>
          <a:xfrm>
            <a:off x="3216018" y="1113115"/>
            <a:ext cx="360000" cy="180000"/>
          </a:xfrm>
          <a:prstGeom prst="cube">
            <a:avLst>
              <a:gd name="adj" fmla="val 49215"/>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8" name="Cube 77"/>
          <p:cNvSpPr/>
          <p:nvPr userDrawn="1"/>
        </p:nvSpPr>
        <p:spPr>
          <a:xfrm>
            <a:off x="4293261" y="1473115"/>
            <a:ext cx="360000" cy="180000"/>
          </a:xfrm>
          <a:prstGeom prst="cube">
            <a:avLst>
              <a:gd name="adj" fmla="val 49215"/>
            </a:avLst>
          </a:prstGeom>
          <a:solidFill>
            <a:srgbClr val="D777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81" name="Cube 80"/>
          <p:cNvSpPr/>
          <p:nvPr userDrawn="1"/>
        </p:nvSpPr>
        <p:spPr>
          <a:xfrm>
            <a:off x="4656018" y="1473115"/>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82" name="Cube 81"/>
          <p:cNvSpPr/>
          <p:nvPr userDrawn="1"/>
        </p:nvSpPr>
        <p:spPr>
          <a:xfrm>
            <a:off x="705850" y="720000"/>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6" name="Cube 65"/>
          <p:cNvSpPr/>
          <p:nvPr userDrawn="1"/>
        </p:nvSpPr>
        <p:spPr>
          <a:xfrm>
            <a:off x="7146683" y="2340588"/>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93" name="Cube 92"/>
          <p:cNvSpPr/>
          <p:nvPr userDrawn="1"/>
        </p:nvSpPr>
        <p:spPr>
          <a:xfrm>
            <a:off x="5754344" y="729706"/>
            <a:ext cx="360000" cy="180000"/>
          </a:xfrm>
          <a:prstGeom prst="cube">
            <a:avLst>
              <a:gd name="adj" fmla="val 49215"/>
            </a:avLst>
          </a:prstGeom>
          <a:solidFill>
            <a:srgbClr val="D777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95" name="Cube 94"/>
          <p:cNvSpPr/>
          <p:nvPr userDrawn="1"/>
        </p:nvSpPr>
        <p:spPr>
          <a:xfrm>
            <a:off x="7890785" y="1113115"/>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96" name="Cube 95"/>
          <p:cNvSpPr/>
          <p:nvPr userDrawn="1"/>
        </p:nvSpPr>
        <p:spPr>
          <a:xfrm>
            <a:off x="7528028" y="762821"/>
            <a:ext cx="36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97" name="Cube 96"/>
          <p:cNvSpPr/>
          <p:nvPr userDrawn="1"/>
        </p:nvSpPr>
        <p:spPr>
          <a:xfrm>
            <a:off x="6805271" y="1122821"/>
            <a:ext cx="36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07" name="Cube 106"/>
          <p:cNvSpPr/>
          <p:nvPr userDrawn="1"/>
        </p:nvSpPr>
        <p:spPr>
          <a:xfrm>
            <a:off x="7869434" y="2698526"/>
            <a:ext cx="36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09" name="Cube 108"/>
          <p:cNvSpPr/>
          <p:nvPr userDrawn="1"/>
        </p:nvSpPr>
        <p:spPr>
          <a:xfrm>
            <a:off x="8589434" y="3418526"/>
            <a:ext cx="360000" cy="180000"/>
          </a:xfrm>
          <a:prstGeom prst="cube">
            <a:avLst>
              <a:gd name="adj" fmla="val 49215"/>
            </a:avLst>
          </a:prstGeom>
          <a:solidFill>
            <a:srgbClr val="5D24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10" name="Cube 109"/>
          <p:cNvSpPr/>
          <p:nvPr userDrawn="1"/>
        </p:nvSpPr>
        <p:spPr>
          <a:xfrm>
            <a:off x="7869434" y="1978526"/>
            <a:ext cx="36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11" name="Cube 110"/>
          <p:cNvSpPr/>
          <p:nvPr userDrawn="1"/>
        </p:nvSpPr>
        <p:spPr>
          <a:xfrm>
            <a:off x="8220025" y="4335938"/>
            <a:ext cx="36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12" name="Cube 111"/>
          <p:cNvSpPr/>
          <p:nvPr userDrawn="1"/>
        </p:nvSpPr>
        <p:spPr>
          <a:xfrm>
            <a:off x="7509434" y="1618526"/>
            <a:ext cx="360000" cy="180000"/>
          </a:xfrm>
          <a:prstGeom prst="cube">
            <a:avLst>
              <a:gd name="adj" fmla="val 49215"/>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13" name="Cube 112"/>
          <p:cNvSpPr/>
          <p:nvPr userDrawn="1"/>
        </p:nvSpPr>
        <p:spPr>
          <a:xfrm>
            <a:off x="8236509" y="2338526"/>
            <a:ext cx="36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15" name="Cube 114"/>
          <p:cNvSpPr/>
          <p:nvPr userDrawn="1"/>
        </p:nvSpPr>
        <p:spPr>
          <a:xfrm>
            <a:off x="3570013" y="3060588"/>
            <a:ext cx="36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16" name="Cube 115"/>
          <p:cNvSpPr/>
          <p:nvPr userDrawn="1"/>
        </p:nvSpPr>
        <p:spPr>
          <a:xfrm>
            <a:off x="344163" y="360000"/>
            <a:ext cx="36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17" name="Cube 116"/>
          <p:cNvSpPr/>
          <p:nvPr userDrawn="1"/>
        </p:nvSpPr>
        <p:spPr>
          <a:xfrm>
            <a:off x="6481264" y="360000"/>
            <a:ext cx="36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0" name="Cube 59"/>
          <p:cNvSpPr/>
          <p:nvPr userDrawn="1"/>
        </p:nvSpPr>
        <p:spPr>
          <a:xfrm>
            <a:off x="4305850" y="2895938"/>
            <a:ext cx="36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1" name="Cube 60"/>
          <p:cNvSpPr/>
          <p:nvPr userDrawn="1"/>
        </p:nvSpPr>
        <p:spPr>
          <a:xfrm>
            <a:off x="3693920" y="2947963"/>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3" name="Cube 62"/>
          <p:cNvSpPr/>
          <p:nvPr userDrawn="1"/>
        </p:nvSpPr>
        <p:spPr>
          <a:xfrm>
            <a:off x="5009595" y="3615938"/>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4" name="Cube 63"/>
          <p:cNvSpPr/>
          <p:nvPr userDrawn="1"/>
        </p:nvSpPr>
        <p:spPr>
          <a:xfrm>
            <a:off x="5732346" y="3253876"/>
            <a:ext cx="36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7" name="Cube 66"/>
          <p:cNvSpPr/>
          <p:nvPr userDrawn="1"/>
        </p:nvSpPr>
        <p:spPr>
          <a:xfrm>
            <a:off x="5372346" y="2893876"/>
            <a:ext cx="360000" cy="180000"/>
          </a:xfrm>
          <a:prstGeom prst="cube">
            <a:avLst>
              <a:gd name="adj" fmla="val 49215"/>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50" name="Cube 149"/>
          <p:cNvSpPr/>
          <p:nvPr userDrawn="1"/>
        </p:nvSpPr>
        <p:spPr>
          <a:xfrm>
            <a:off x="6929818" y="4229588"/>
            <a:ext cx="360000" cy="180000"/>
          </a:xfrm>
          <a:prstGeom prst="cube">
            <a:avLst>
              <a:gd name="adj" fmla="val 49215"/>
            </a:avLst>
          </a:prstGeom>
          <a:solidFill>
            <a:srgbClr val="5D24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08" name="Cube 107"/>
          <p:cNvSpPr/>
          <p:nvPr userDrawn="1"/>
        </p:nvSpPr>
        <p:spPr>
          <a:xfrm>
            <a:off x="8639568" y="3310064"/>
            <a:ext cx="36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51" name="Cube 150"/>
          <p:cNvSpPr/>
          <p:nvPr userDrawn="1"/>
        </p:nvSpPr>
        <p:spPr>
          <a:xfrm>
            <a:off x="5436659" y="3769388"/>
            <a:ext cx="360000" cy="180000"/>
          </a:xfrm>
          <a:prstGeom prst="cube">
            <a:avLst>
              <a:gd name="adj" fmla="val 49215"/>
            </a:avLst>
          </a:prstGeom>
          <a:solidFill>
            <a:srgbClr val="5D24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52" name="Cube 151"/>
          <p:cNvSpPr/>
          <p:nvPr userDrawn="1"/>
        </p:nvSpPr>
        <p:spPr>
          <a:xfrm>
            <a:off x="5486793" y="3660926"/>
            <a:ext cx="36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4" name="Cube 23"/>
          <p:cNvSpPr/>
          <p:nvPr userDrawn="1"/>
        </p:nvSpPr>
        <p:spPr>
          <a:xfrm>
            <a:off x="5104038" y="2202838"/>
            <a:ext cx="36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5" name="Cube 24"/>
          <p:cNvSpPr/>
          <p:nvPr userDrawn="1"/>
        </p:nvSpPr>
        <p:spPr>
          <a:xfrm>
            <a:off x="5126793" y="2068526"/>
            <a:ext cx="360000" cy="180000"/>
          </a:xfrm>
          <a:prstGeom prst="cube">
            <a:avLst>
              <a:gd name="adj" fmla="val 49215"/>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40" name="Cube 39"/>
          <p:cNvSpPr/>
          <p:nvPr userDrawn="1"/>
        </p:nvSpPr>
        <p:spPr>
          <a:xfrm>
            <a:off x="5126793" y="1919163"/>
            <a:ext cx="36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7" name="Cube 16"/>
          <p:cNvSpPr/>
          <p:nvPr userDrawn="1"/>
        </p:nvSpPr>
        <p:spPr>
          <a:xfrm>
            <a:off x="2878499" y="2202838"/>
            <a:ext cx="36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8" name="Cube 57"/>
          <p:cNvSpPr/>
          <p:nvPr userDrawn="1"/>
        </p:nvSpPr>
        <p:spPr>
          <a:xfrm>
            <a:off x="2971798" y="2099163"/>
            <a:ext cx="36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2" name="Cube 61"/>
          <p:cNvSpPr/>
          <p:nvPr userDrawn="1"/>
        </p:nvSpPr>
        <p:spPr>
          <a:xfrm>
            <a:off x="4293261" y="1348663"/>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54" name="Cube 153"/>
          <p:cNvSpPr/>
          <p:nvPr userDrawn="1"/>
        </p:nvSpPr>
        <p:spPr>
          <a:xfrm>
            <a:off x="5016018" y="3473770"/>
            <a:ext cx="360000" cy="180000"/>
          </a:xfrm>
          <a:prstGeom prst="cube">
            <a:avLst>
              <a:gd name="adj" fmla="val 49215"/>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55" name="Cube 154"/>
          <p:cNvSpPr/>
          <p:nvPr userDrawn="1"/>
        </p:nvSpPr>
        <p:spPr>
          <a:xfrm>
            <a:off x="6711083" y="3570926"/>
            <a:ext cx="36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56" name="Cube 155"/>
          <p:cNvSpPr/>
          <p:nvPr userDrawn="1"/>
        </p:nvSpPr>
        <p:spPr>
          <a:xfrm>
            <a:off x="5357424" y="2805938"/>
            <a:ext cx="36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57" name="Cube 156"/>
          <p:cNvSpPr/>
          <p:nvPr userDrawn="1"/>
        </p:nvSpPr>
        <p:spPr>
          <a:xfrm>
            <a:off x="3845233" y="2670338"/>
            <a:ext cx="36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58" name="Cube 157"/>
          <p:cNvSpPr/>
          <p:nvPr userDrawn="1"/>
        </p:nvSpPr>
        <p:spPr>
          <a:xfrm>
            <a:off x="6373995" y="2670338"/>
            <a:ext cx="36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59" name="Cube 158"/>
          <p:cNvSpPr/>
          <p:nvPr userDrawn="1"/>
        </p:nvSpPr>
        <p:spPr>
          <a:xfrm>
            <a:off x="6739569" y="3433176"/>
            <a:ext cx="36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60" name="Cube 159"/>
          <p:cNvSpPr/>
          <p:nvPr userDrawn="1"/>
        </p:nvSpPr>
        <p:spPr>
          <a:xfrm>
            <a:off x="6733995" y="3293770"/>
            <a:ext cx="36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94" name="Cube 93"/>
          <p:cNvSpPr/>
          <p:nvPr userDrawn="1"/>
        </p:nvSpPr>
        <p:spPr>
          <a:xfrm>
            <a:off x="7530785" y="1473115"/>
            <a:ext cx="36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53" name="Cube 152"/>
          <p:cNvSpPr/>
          <p:nvPr userDrawn="1"/>
        </p:nvSpPr>
        <p:spPr>
          <a:xfrm>
            <a:off x="2222050" y="2947963"/>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pic>
        <p:nvPicPr>
          <p:cNvPr id="80" name="Picture 79"/>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4689475"/>
            <a:ext cx="9144000" cy="2176271"/>
          </a:xfrm>
          <a:prstGeom prst="rect">
            <a:avLst/>
          </a:prstGeom>
        </p:spPr>
      </p:pic>
      <p:sp>
        <p:nvSpPr>
          <p:cNvPr id="83" name="Text Placeholder 4"/>
          <p:cNvSpPr>
            <a:spLocks noGrp="1"/>
          </p:cNvSpPr>
          <p:nvPr>
            <p:ph type="body" sz="quarter" idx="10" hasCustomPrompt="1"/>
          </p:nvPr>
        </p:nvSpPr>
        <p:spPr>
          <a:xfrm>
            <a:off x="719138" y="5876925"/>
            <a:ext cx="6127750" cy="609600"/>
          </a:xfrm>
        </p:spPr>
        <p:txBody>
          <a:bodyPr/>
          <a:lstStyle>
            <a:lvl1pPr>
              <a:spcAft>
                <a:spcPts val="0"/>
              </a:spcAft>
              <a:defRPr>
                <a:solidFill>
                  <a:srgbClr val="00AE9E"/>
                </a:solidFill>
                <a:latin typeface="Bodoni MT" panose="02070603080606020203" pitchFamily="18" charset="0"/>
              </a:defRPr>
            </a:lvl1pPr>
          </a:lstStyle>
          <a:p>
            <a:pPr lvl="0"/>
            <a:r>
              <a:rPr lang="en-US" dirty="0" smtClean="0"/>
              <a:t>Presenter name</a:t>
            </a:r>
          </a:p>
          <a:p>
            <a:pPr lvl="0"/>
            <a:r>
              <a:rPr lang="en-US" dirty="0" smtClean="0"/>
              <a:t>Event name</a:t>
            </a:r>
          </a:p>
        </p:txBody>
      </p:sp>
    </p:spTree>
    <p:extLst>
      <p:ext uri="{BB962C8B-B14F-4D97-AF65-F5344CB8AC3E}">
        <p14:creationId xmlns:p14="http://schemas.microsoft.com/office/powerpoint/2010/main" val="1105506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200"/>
                                        <p:tgtEl>
                                          <p:spTgt spid="17"/>
                                        </p:tgtEl>
                                      </p:cBhvr>
                                    </p:animEffect>
                                  </p:childTnLst>
                                </p:cTn>
                              </p:par>
                            </p:childTnLst>
                          </p:cTn>
                        </p:par>
                        <p:par>
                          <p:cTn id="8" fill="hold">
                            <p:stCondLst>
                              <p:cond delay="200"/>
                            </p:stCondLst>
                            <p:childTnLst>
                              <p:par>
                                <p:cTn id="9" presetID="10" presetClass="entr" presetSubtype="0"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200"/>
                                        <p:tgtEl>
                                          <p:spTgt spid="18"/>
                                        </p:tgtEl>
                                      </p:cBhvr>
                                    </p:animEffect>
                                  </p:childTnLst>
                                </p:cTn>
                              </p:par>
                            </p:childTnLst>
                          </p:cTn>
                        </p:par>
                        <p:par>
                          <p:cTn id="12" fill="hold">
                            <p:stCondLst>
                              <p:cond delay="400"/>
                            </p:stCondLst>
                            <p:childTnLst>
                              <p:par>
                                <p:cTn id="13" presetID="10" presetClass="entr" presetSubtype="0" fill="hold" grpId="0"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200"/>
                                        <p:tgtEl>
                                          <p:spTgt spid="21"/>
                                        </p:tgtEl>
                                      </p:cBhvr>
                                    </p:animEffect>
                                  </p:childTnLst>
                                </p:cTn>
                              </p:par>
                            </p:childTnLst>
                          </p:cTn>
                        </p:par>
                        <p:par>
                          <p:cTn id="16" fill="hold">
                            <p:stCondLst>
                              <p:cond delay="600"/>
                            </p:stCondLst>
                            <p:childTnLst>
                              <p:par>
                                <p:cTn id="17" presetID="10" presetClass="entr" presetSubtype="0" fill="hold" grpId="0"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200"/>
                                        <p:tgtEl>
                                          <p:spTgt spid="24"/>
                                        </p:tgtEl>
                                      </p:cBhvr>
                                    </p:animEffect>
                                  </p:childTnLst>
                                </p:cTn>
                              </p:par>
                            </p:childTnLst>
                          </p:cTn>
                        </p:par>
                        <p:par>
                          <p:cTn id="20" fill="hold">
                            <p:stCondLst>
                              <p:cond delay="800"/>
                            </p:stCondLst>
                            <p:childTnLst>
                              <p:par>
                                <p:cTn id="21" presetID="10" presetClass="entr" presetSubtype="0" fill="hold" grpId="0"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fade">
                                      <p:cBhvr>
                                        <p:cTn id="23" dur="200"/>
                                        <p:tgtEl>
                                          <p:spTgt spid="25"/>
                                        </p:tgtEl>
                                      </p:cBhvr>
                                    </p:animEffect>
                                  </p:childTnLst>
                                </p:cTn>
                              </p:par>
                            </p:childTnLst>
                          </p:cTn>
                        </p:par>
                        <p:par>
                          <p:cTn id="24" fill="hold">
                            <p:stCondLst>
                              <p:cond delay="1000"/>
                            </p:stCondLst>
                            <p:childTnLst>
                              <p:par>
                                <p:cTn id="25" presetID="10" presetClass="entr" presetSubtype="0" fill="hold" grpId="0" nodeType="after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fade">
                                      <p:cBhvr>
                                        <p:cTn id="27" dur="200"/>
                                        <p:tgtEl>
                                          <p:spTgt spid="26"/>
                                        </p:tgtEl>
                                      </p:cBhvr>
                                    </p:animEffect>
                                  </p:childTnLst>
                                </p:cTn>
                              </p:par>
                            </p:childTnLst>
                          </p:cTn>
                        </p:par>
                        <p:par>
                          <p:cTn id="28" fill="hold">
                            <p:stCondLst>
                              <p:cond delay="1200"/>
                            </p:stCondLst>
                            <p:childTnLst>
                              <p:par>
                                <p:cTn id="29" presetID="10" presetClass="entr" presetSubtype="0" fill="hold" grpId="0" nodeType="after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fade">
                                      <p:cBhvr>
                                        <p:cTn id="31" dur="200"/>
                                        <p:tgtEl>
                                          <p:spTgt spid="32"/>
                                        </p:tgtEl>
                                      </p:cBhvr>
                                    </p:animEffect>
                                  </p:childTnLst>
                                </p:cTn>
                              </p:par>
                            </p:childTnLst>
                          </p:cTn>
                        </p:par>
                        <p:par>
                          <p:cTn id="32" fill="hold">
                            <p:stCondLst>
                              <p:cond delay="1400"/>
                            </p:stCondLst>
                            <p:childTnLst>
                              <p:par>
                                <p:cTn id="33" presetID="10" presetClass="entr" presetSubtype="0" fill="hold" grpId="0" nodeType="afterEffect">
                                  <p:stCondLst>
                                    <p:cond delay="0"/>
                                  </p:stCondLst>
                                  <p:childTnLst>
                                    <p:set>
                                      <p:cBhvr>
                                        <p:cTn id="34" dur="1" fill="hold">
                                          <p:stCondLst>
                                            <p:cond delay="0"/>
                                          </p:stCondLst>
                                        </p:cTn>
                                        <p:tgtEl>
                                          <p:spTgt spid="38"/>
                                        </p:tgtEl>
                                        <p:attrNameLst>
                                          <p:attrName>style.visibility</p:attrName>
                                        </p:attrNameLst>
                                      </p:cBhvr>
                                      <p:to>
                                        <p:strVal val="visible"/>
                                      </p:to>
                                    </p:set>
                                    <p:animEffect transition="in" filter="fade">
                                      <p:cBhvr>
                                        <p:cTn id="35" dur="200"/>
                                        <p:tgtEl>
                                          <p:spTgt spid="38"/>
                                        </p:tgtEl>
                                      </p:cBhvr>
                                    </p:animEffect>
                                  </p:childTnLst>
                                </p:cTn>
                              </p:par>
                            </p:childTnLst>
                          </p:cTn>
                        </p:par>
                        <p:par>
                          <p:cTn id="36" fill="hold">
                            <p:stCondLst>
                              <p:cond delay="1600"/>
                            </p:stCondLst>
                            <p:childTnLst>
                              <p:par>
                                <p:cTn id="37" presetID="10" presetClass="entr" presetSubtype="0" fill="hold" grpId="0" nodeType="afterEffect">
                                  <p:stCondLst>
                                    <p:cond delay="0"/>
                                  </p:stCondLst>
                                  <p:childTnLst>
                                    <p:set>
                                      <p:cBhvr>
                                        <p:cTn id="38" dur="1" fill="hold">
                                          <p:stCondLst>
                                            <p:cond delay="0"/>
                                          </p:stCondLst>
                                        </p:cTn>
                                        <p:tgtEl>
                                          <p:spTgt spid="40"/>
                                        </p:tgtEl>
                                        <p:attrNameLst>
                                          <p:attrName>style.visibility</p:attrName>
                                        </p:attrNameLst>
                                      </p:cBhvr>
                                      <p:to>
                                        <p:strVal val="visible"/>
                                      </p:to>
                                    </p:set>
                                    <p:animEffect transition="in" filter="fade">
                                      <p:cBhvr>
                                        <p:cTn id="39" dur="200"/>
                                        <p:tgtEl>
                                          <p:spTgt spid="40"/>
                                        </p:tgtEl>
                                      </p:cBhvr>
                                    </p:animEffect>
                                  </p:childTnLst>
                                </p:cTn>
                              </p:par>
                            </p:childTnLst>
                          </p:cTn>
                        </p:par>
                        <p:par>
                          <p:cTn id="40" fill="hold">
                            <p:stCondLst>
                              <p:cond delay="1800"/>
                            </p:stCondLst>
                            <p:childTnLst>
                              <p:par>
                                <p:cTn id="41" presetID="10" presetClass="entr" presetSubtype="0" fill="hold" grpId="0" nodeType="afterEffect">
                                  <p:stCondLst>
                                    <p:cond delay="0"/>
                                  </p:stCondLst>
                                  <p:childTnLst>
                                    <p:set>
                                      <p:cBhvr>
                                        <p:cTn id="42" dur="1" fill="hold">
                                          <p:stCondLst>
                                            <p:cond delay="0"/>
                                          </p:stCondLst>
                                        </p:cTn>
                                        <p:tgtEl>
                                          <p:spTgt spid="42"/>
                                        </p:tgtEl>
                                        <p:attrNameLst>
                                          <p:attrName>style.visibility</p:attrName>
                                        </p:attrNameLst>
                                      </p:cBhvr>
                                      <p:to>
                                        <p:strVal val="visible"/>
                                      </p:to>
                                    </p:set>
                                    <p:animEffect transition="in" filter="fade">
                                      <p:cBhvr>
                                        <p:cTn id="43" dur="200"/>
                                        <p:tgtEl>
                                          <p:spTgt spid="42"/>
                                        </p:tgtEl>
                                      </p:cBhvr>
                                    </p:animEffect>
                                  </p:childTnLst>
                                </p:cTn>
                              </p:par>
                            </p:childTnLst>
                          </p:cTn>
                        </p:par>
                        <p:par>
                          <p:cTn id="44" fill="hold">
                            <p:stCondLst>
                              <p:cond delay="2000"/>
                            </p:stCondLst>
                            <p:childTnLst>
                              <p:par>
                                <p:cTn id="45" presetID="10" presetClass="entr" presetSubtype="0" fill="hold" grpId="0" nodeType="afterEffect">
                                  <p:stCondLst>
                                    <p:cond delay="0"/>
                                  </p:stCondLst>
                                  <p:childTnLst>
                                    <p:set>
                                      <p:cBhvr>
                                        <p:cTn id="46" dur="1" fill="hold">
                                          <p:stCondLst>
                                            <p:cond delay="0"/>
                                          </p:stCondLst>
                                        </p:cTn>
                                        <p:tgtEl>
                                          <p:spTgt spid="46"/>
                                        </p:tgtEl>
                                        <p:attrNameLst>
                                          <p:attrName>style.visibility</p:attrName>
                                        </p:attrNameLst>
                                      </p:cBhvr>
                                      <p:to>
                                        <p:strVal val="visible"/>
                                      </p:to>
                                    </p:set>
                                    <p:animEffect transition="in" filter="fade">
                                      <p:cBhvr>
                                        <p:cTn id="47" dur="200"/>
                                        <p:tgtEl>
                                          <p:spTgt spid="46"/>
                                        </p:tgtEl>
                                      </p:cBhvr>
                                    </p:animEffect>
                                  </p:childTnLst>
                                </p:cTn>
                              </p:par>
                            </p:childTnLst>
                          </p:cTn>
                        </p:par>
                        <p:par>
                          <p:cTn id="48" fill="hold">
                            <p:stCondLst>
                              <p:cond delay="2200"/>
                            </p:stCondLst>
                            <p:childTnLst>
                              <p:par>
                                <p:cTn id="49" presetID="10" presetClass="entr" presetSubtype="0" fill="hold" grpId="0" nodeType="afterEffect">
                                  <p:stCondLst>
                                    <p:cond delay="0"/>
                                  </p:stCondLst>
                                  <p:childTnLst>
                                    <p:set>
                                      <p:cBhvr>
                                        <p:cTn id="50" dur="1" fill="hold">
                                          <p:stCondLst>
                                            <p:cond delay="0"/>
                                          </p:stCondLst>
                                        </p:cTn>
                                        <p:tgtEl>
                                          <p:spTgt spid="53"/>
                                        </p:tgtEl>
                                        <p:attrNameLst>
                                          <p:attrName>style.visibility</p:attrName>
                                        </p:attrNameLst>
                                      </p:cBhvr>
                                      <p:to>
                                        <p:strVal val="visible"/>
                                      </p:to>
                                    </p:set>
                                    <p:animEffect transition="in" filter="fade">
                                      <p:cBhvr>
                                        <p:cTn id="51" dur="200"/>
                                        <p:tgtEl>
                                          <p:spTgt spid="53"/>
                                        </p:tgtEl>
                                      </p:cBhvr>
                                    </p:animEffect>
                                  </p:childTnLst>
                                </p:cTn>
                              </p:par>
                            </p:childTnLst>
                          </p:cTn>
                        </p:par>
                        <p:par>
                          <p:cTn id="52" fill="hold">
                            <p:stCondLst>
                              <p:cond delay="2400"/>
                            </p:stCondLst>
                            <p:childTnLst>
                              <p:par>
                                <p:cTn id="53" presetID="10" presetClass="entr" presetSubtype="0" fill="hold" grpId="0" nodeType="afterEffect">
                                  <p:stCondLst>
                                    <p:cond delay="0"/>
                                  </p:stCondLst>
                                  <p:childTnLst>
                                    <p:set>
                                      <p:cBhvr>
                                        <p:cTn id="54" dur="1" fill="hold">
                                          <p:stCondLst>
                                            <p:cond delay="0"/>
                                          </p:stCondLst>
                                        </p:cTn>
                                        <p:tgtEl>
                                          <p:spTgt spid="59"/>
                                        </p:tgtEl>
                                        <p:attrNameLst>
                                          <p:attrName>style.visibility</p:attrName>
                                        </p:attrNameLst>
                                      </p:cBhvr>
                                      <p:to>
                                        <p:strVal val="visible"/>
                                      </p:to>
                                    </p:set>
                                    <p:animEffect transition="in" filter="fade">
                                      <p:cBhvr>
                                        <p:cTn id="55" dur="200"/>
                                        <p:tgtEl>
                                          <p:spTgt spid="59"/>
                                        </p:tgtEl>
                                      </p:cBhvr>
                                    </p:animEffect>
                                  </p:childTnLst>
                                </p:cTn>
                              </p:par>
                            </p:childTnLst>
                          </p:cTn>
                        </p:par>
                        <p:par>
                          <p:cTn id="56" fill="hold">
                            <p:stCondLst>
                              <p:cond delay="2600"/>
                            </p:stCondLst>
                            <p:childTnLst>
                              <p:par>
                                <p:cTn id="57" presetID="10" presetClass="entr" presetSubtype="0" fill="hold" grpId="0" nodeType="afterEffect">
                                  <p:stCondLst>
                                    <p:cond delay="0"/>
                                  </p:stCondLst>
                                  <p:childTnLst>
                                    <p:set>
                                      <p:cBhvr>
                                        <p:cTn id="58" dur="1" fill="hold">
                                          <p:stCondLst>
                                            <p:cond delay="0"/>
                                          </p:stCondLst>
                                        </p:cTn>
                                        <p:tgtEl>
                                          <p:spTgt spid="62"/>
                                        </p:tgtEl>
                                        <p:attrNameLst>
                                          <p:attrName>style.visibility</p:attrName>
                                        </p:attrNameLst>
                                      </p:cBhvr>
                                      <p:to>
                                        <p:strVal val="visible"/>
                                      </p:to>
                                    </p:set>
                                    <p:animEffect transition="in" filter="fade">
                                      <p:cBhvr>
                                        <p:cTn id="59" dur="200"/>
                                        <p:tgtEl>
                                          <p:spTgt spid="62"/>
                                        </p:tgtEl>
                                      </p:cBhvr>
                                    </p:animEffect>
                                  </p:childTnLst>
                                </p:cTn>
                              </p:par>
                            </p:childTnLst>
                          </p:cTn>
                        </p:par>
                        <p:par>
                          <p:cTn id="60" fill="hold">
                            <p:stCondLst>
                              <p:cond delay="2800"/>
                            </p:stCondLst>
                            <p:childTnLst>
                              <p:par>
                                <p:cTn id="61" presetID="10" presetClass="entr" presetSubtype="0" fill="hold" grpId="0" nodeType="afterEffect">
                                  <p:stCondLst>
                                    <p:cond delay="0"/>
                                  </p:stCondLst>
                                  <p:childTnLst>
                                    <p:set>
                                      <p:cBhvr>
                                        <p:cTn id="62" dur="1" fill="hold">
                                          <p:stCondLst>
                                            <p:cond delay="0"/>
                                          </p:stCondLst>
                                        </p:cTn>
                                        <p:tgtEl>
                                          <p:spTgt spid="66"/>
                                        </p:tgtEl>
                                        <p:attrNameLst>
                                          <p:attrName>style.visibility</p:attrName>
                                        </p:attrNameLst>
                                      </p:cBhvr>
                                      <p:to>
                                        <p:strVal val="visible"/>
                                      </p:to>
                                    </p:set>
                                    <p:animEffect transition="in" filter="fade">
                                      <p:cBhvr>
                                        <p:cTn id="63" dur="200"/>
                                        <p:tgtEl>
                                          <p:spTgt spid="66"/>
                                        </p:tgtEl>
                                      </p:cBhvr>
                                    </p:animEffect>
                                  </p:childTnLst>
                                </p:cTn>
                              </p:par>
                            </p:childTnLst>
                          </p:cTn>
                        </p:par>
                        <p:par>
                          <p:cTn id="64" fill="hold">
                            <p:stCondLst>
                              <p:cond delay="3000"/>
                            </p:stCondLst>
                            <p:childTnLst>
                              <p:par>
                                <p:cTn id="65" presetID="10" presetClass="entr" presetSubtype="0" fill="hold" grpId="0" nodeType="afterEffect">
                                  <p:stCondLst>
                                    <p:cond delay="0"/>
                                  </p:stCondLst>
                                  <p:childTnLst>
                                    <p:set>
                                      <p:cBhvr>
                                        <p:cTn id="66" dur="1" fill="hold">
                                          <p:stCondLst>
                                            <p:cond delay="0"/>
                                          </p:stCondLst>
                                        </p:cTn>
                                        <p:tgtEl>
                                          <p:spTgt spid="51"/>
                                        </p:tgtEl>
                                        <p:attrNameLst>
                                          <p:attrName>style.visibility</p:attrName>
                                        </p:attrNameLst>
                                      </p:cBhvr>
                                      <p:to>
                                        <p:strVal val="visible"/>
                                      </p:to>
                                    </p:set>
                                    <p:animEffect transition="in" filter="fade">
                                      <p:cBhvr>
                                        <p:cTn id="67" dur="200"/>
                                        <p:tgtEl>
                                          <p:spTgt spid="51"/>
                                        </p:tgtEl>
                                      </p:cBhvr>
                                    </p:animEffect>
                                  </p:childTnLst>
                                </p:cTn>
                              </p:par>
                            </p:childTnLst>
                          </p:cTn>
                        </p:par>
                        <p:par>
                          <p:cTn id="68" fill="hold">
                            <p:stCondLst>
                              <p:cond delay="3200"/>
                            </p:stCondLst>
                            <p:childTnLst>
                              <p:par>
                                <p:cTn id="69" presetID="10" presetClass="entr" presetSubtype="0" fill="hold" grpId="0" nodeType="afterEffect">
                                  <p:stCondLst>
                                    <p:cond delay="0"/>
                                  </p:stCondLst>
                                  <p:childTnLst>
                                    <p:set>
                                      <p:cBhvr>
                                        <p:cTn id="70" dur="1" fill="hold">
                                          <p:stCondLst>
                                            <p:cond delay="0"/>
                                          </p:stCondLst>
                                        </p:cTn>
                                        <p:tgtEl>
                                          <p:spTgt spid="14"/>
                                        </p:tgtEl>
                                        <p:attrNameLst>
                                          <p:attrName>style.visibility</p:attrName>
                                        </p:attrNameLst>
                                      </p:cBhvr>
                                      <p:to>
                                        <p:strVal val="visible"/>
                                      </p:to>
                                    </p:set>
                                    <p:animEffect transition="in" filter="fade">
                                      <p:cBhvr>
                                        <p:cTn id="71" dur="200"/>
                                        <p:tgtEl>
                                          <p:spTgt spid="14"/>
                                        </p:tgtEl>
                                      </p:cBhvr>
                                    </p:animEffect>
                                  </p:childTnLst>
                                </p:cTn>
                              </p:par>
                            </p:childTnLst>
                          </p:cTn>
                        </p:par>
                        <p:par>
                          <p:cTn id="72" fill="hold">
                            <p:stCondLst>
                              <p:cond delay="3400"/>
                            </p:stCondLst>
                            <p:childTnLst>
                              <p:par>
                                <p:cTn id="73" presetID="10" presetClass="entr" presetSubtype="0" fill="hold" grpId="0" nodeType="afterEffect">
                                  <p:stCondLst>
                                    <p:cond delay="0"/>
                                  </p:stCondLst>
                                  <p:childTnLst>
                                    <p:set>
                                      <p:cBhvr>
                                        <p:cTn id="74" dur="1" fill="hold">
                                          <p:stCondLst>
                                            <p:cond delay="0"/>
                                          </p:stCondLst>
                                        </p:cTn>
                                        <p:tgtEl>
                                          <p:spTgt spid="11"/>
                                        </p:tgtEl>
                                        <p:attrNameLst>
                                          <p:attrName>style.visibility</p:attrName>
                                        </p:attrNameLst>
                                      </p:cBhvr>
                                      <p:to>
                                        <p:strVal val="visible"/>
                                      </p:to>
                                    </p:set>
                                    <p:animEffect transition="in" filter="fade">
                                      <p:cBhvr>
                                        <p:cTn id="75" dur="200"/>
                                        <p:tgtEl>
                                          <p:spTgt spid="11"/>
                                        </p:tgtEl>
                                      </p:cBhvr>
                                    </p:animEffect>
                                  </p:childTnLst>
                                </p:cTn>
                              </p:par>
                            </p:childTnLst>
                          </p:cTn>
                        </p:par>
                        <p:par>
                          <p:cTn id="76" fill="hold">
                            <p:stCondLst>
                              <p:cond delay="3600"/>
                            </p:stCondLst>
                            <p:childTnLst>
                              <p:par>
                                <p:cTn id="77" presetID="10" presetClass="entr" presetSubtype="0" fill="hold" grpId="0" nodeType="afterEffect">
                                  <p:stCondLst>
                                    <p:cond delay="0"/>
                                  </p:stCondLst>
                                  <p:childTnLst>
                                    <p:set>
                                      <p:cBhvr>
                                        <p:cTn id="78" dur="1" fill="hold">
                                          <p:stCondLst>
                                            <p:cond delay="0"/>
                                          </p:stCondLst>
                                        </p:cTn>
                                        <p:tgtEl>
                                          <p:spTgt spid="13"/>
                                        </p:tgtEl>
                                        <p:attrNameLst>
                                          <p:attrName>style.visibility</p:attrName>
                                        </p:attrNameLst>
                                      </p:cBhvr>
                                      <p:to>
                                        <p:strVal val="visible"/>
                                      </p:to>
                                    </p:set>
                                    <p:animEffect transition="in" filter="fade">
                                      <p:cBhvr>
                                        <p:cTn id="79" dur="200"/>
                                        <p:tgtEl>
                                          <p:spTgt spid="13"/>
                                        </p:tgtEl>
                                      </p:cBhvr>
                                    </p:animEffect>
                                  </p:childTnLst>
                                </p:cTn>
                              </p:par>
                            </p:childTnLst>
                          </p:cTn>
                        </p:par>
                        <p:par>
                          <p:cTn id="80" fill="hold">
                            <p:stCondLst>
                              <p:cond delay="3800"/>
                            </p:stCondLst>
                            <p:childTnLst>
                              <p:par>
                                <p:cTn id="81" presetID="10" presetClass="entr" presetSubtype="0" fill="hold" grpId="0" nodeType="afterEffect">
                                  <p:stCondLst>
                                    <p:cond delay="0"/>
                                  </p:stCondLst>
                                  <p:childTnLst>
                                    <p:set>
                                      <p:cBhvr>
                                        <p:cTn id="82" dur="1" fill="hold">
                                          <p:stCondLst>
                                            <p:cond delay="0"/>
                                          </p:stCondLst>
                                        </p:cTn>
                                        <p:tgtEl>
                                          <p:spTgt spid="15"/>
                                        </p:tgtEl>
                                        <p:attrNameLst>
                                          <p:attrName>style.visibility</p:attrName>
                                        </p:attrNameLst>
                                      </p:cBhvr>
                                      <p:to>
                                        <p:strVal val="visible"/>
                                      </p:to>
                                    </p:set>
                                    <p:animEffect transition="in" filter="fade">
                                      <p:cBhvr>
                                        <p:cTn id="83" dur="200"/>
                                        <p:tgtEl>
                                          <p:spTgt spid="15"/>
                                        </p:tgtEl>
                                      </p:cBhvr>
                                    </p:animEffect>
                                  </p:childTnLst>
                                </p:cTn>
                              </p:par>
                            </p:childTnLst>
                          </p:cTn>
                        </p:par>
                        <p:par>
                          <p:cTn id="84" fill="hold">
                            <p:stCondLst>
                              <p:cond delay="4000"/>
                            </p:stCondLst>
                            <p:childTnLst>
                              <p:par>
                                <p:cTn id="85" presetID="10" presetClass="entr" presetSubtype="0" fill="hold" grpId="0" nodeType="afterEffect">
                                  <p:stCondLst>
                                    <p:cond delay="0"/>
                                  </p:stCondLst>
                                  <p:childTnLst>
                                    <p:set>
                                      <p:cBhvr>
                                        <p:cTn id="86" dur="1" fill="hold">
                                          <p:stCondLst>
                                            <p:cond delay="0"/>
                                          </p:stCondLst>
                                        </p:cTn>
                                        <p:tgtEl>
                                          <p:spTgt spid="20"/>
                                        </p:tgtEl>
                                        <p:attrNameLst>
                                          <p:attrName>style.visibility</p:attrName>
                                        </p:attrNameLst>
                                      </p:cBhvr>
                                      <p:to>
                                        <p:strVal val="visible"/>
                                      </p:to>
                                    </p:set>
                                    <p:animEffect transition="in" filter="fade">
                                      <p:cBhvr>
                                        <p:cTn id="87" dur="200"/>
                                        <p:tgtEl>
                                          <p:spTgt spid="20"/>
                                        </p:tgtEl>
                                      </p:cBhvr>
                                    </p:animEffect>
                                  </p:childTnLst>
                                </p:cTn>
                              </p:par>
                            </p:childTnLst>
                          </p:cTn>
                        </p:par>
                        <p:par>
                          <p:cTn id="88" fill="hold">
                            <p:stCondLst>
                              <p:cond delay="4200"/>
                            </p:stCondLst>
                            <p:childTnLst>
                              <p:par>
                                <p:cTn id="89" presetID="10" presetClass="entr" presetSubtype="0" fill="hold" grpId="0" nodeType="afterEffect">
                                  <p:stCondLst>
                                    <p:cond delay="0"/>
                                  </p:stCondLst>
                                  <p:childTnLst>
                                    <p:set>
                                      <p:cBhvr>
                                        <p:cTn id="90" dur="1" fill="hold">
                                          <p:stCondLst>
                                            <p:cond delay="0"/>
                                          </p:stCondLst>
                                        </p:cTn>
                                        <p:tgtEl>
                                          <p:spTgt spid="22"/>
                                        </p:tgtEl>
                                        <p:attrNameLst>
                                          <p:attrName>style.visibility</p:attrName>
                                        </p:attrNameLst>
                                      </p:cBhvr>
                                      <p:to>
                                        <p:strVal val="visible"/>
                                      </p:to>
                                    </p:set>
                                    <p:animEffect transition="in" filter="fade">
                                      <p:cBhvr>
                                        <p:cTn id="91" dur="200"/>
                                        <p:tgtEl>
                                          <p:spTgt spid="22"/>
                                        </p:tgtEl>
                                      </p:cBhvr>
                                    </p:animEffect>
                                  </p:childTnLst>
                                </p:cTn>
                              </p:par>
                            </p:childTnLst>
                          </p:cTn>
                        </p:par>
                        <p:par>
                          <p:cTn id="92" fill="hold">
                            <p:stCondLst>
                              <p:cond delay="4400"/>
                            </p:stCondLst>
                            <p:childTnLst>
                              <p:par>
                                <p:cTn id="93" presetID="10" presetClass="entr" presetSubtype="0" fill="hold" grpId="0" nodeType="afterEffect">
                                  <p:stCondLst>
                                    <p:cond delay="0"/>
                                  </p:stCondLst>
                                  <p:childTnLst>
                                    <p:set>
                                      <p:cBhvr>
                                        <p:cTn id="94" dur="1" fill="hold">
                                          <p:stCondLst>
                                            <p:cond delay="0"/>
                                          </p:stCondLst>
                                        </p:cTn>
                                        <p:tgtEl>
                                          <p:spTgt spid="55"/>
                                        </p:tgtEl>
                                        <p:attrNameLst>
                                          <p:attrName>style.visibility</p:attrName>
                                        </p:attrNameLst>
                                      </p:cBhvr>
                                      <p:to>
                                        <p:strVal val="visible"/>
                                      </p:to>
                                    </p:set>
                                    <p:animEffect transition="in" filter="fade">
                                      <p:cBhvr>
                                        <p:cTn id="95" dur="200"/>
                                        <p:tgtEl>
                                          <p:spTgt spid="55"/>
                                        </p:tgtEl>
                                      </p:cBhvr>
                                    </p:animEffect>
                                  </p:childTnLst>
                                </p:cTn>
                              </p:par>
                            </p:childTnLst>
                          </p:cTn>
                        </p:par>
                        <p:par>
                          <p:cTn id="96" fill="hold">
                            <p:stCondLst>
                              <p:cond delay="4600"/>
                            </p:stCondLst>
                            <p:childTnLst>
                              <p:par>
                                <p:cTn id="97" presetID="10" presetClass="entr" presetSubtype="0" fill="hold" grpId="0" nodeType="afterEffect">
                                  <p:stCondLst>
                                    <p:cond delay="0"/>
                                  </p:stCondLst>
                                  <p:childTnLst>
                                    <p:set>
                                      <p:cBhvr>
                                        <p:cTn id="98" dur="1" fill="hold">
                                          <p:stCondLst>
                                            <p:cond delay="0"/>
                                          </p:stCondLst>
                                        </p:cTn>
                                        <p:tgtEl>
                                          <p:spTgt spid="31"/>
                                        </p:tgtEl>
                                        <p:attrNameLst>
                                          <p:attrName>style.visibility</p:attrName>
                                        </p:attrNameLst>
                                      </p:cBhvr>
                                      <p:to>
                                        <p:strVal val="visible"/>
                                      </p:to>
                                    </p:set>
                                    <p:animEffect transition="in" filter="fade">
                                      <p:cBhvr>
                                        <p:cTn id="99" dur="200"/>
                                        <p:tgtEl>
                                          <p:spTgt spid="31"/>
                                        </p:tgtEl>
                                      </p:cBhvr>
                                    </p:animEffect>
                                  </p:childTnLst>
                                </p:cTn>
                              </p:par>
                            </p:childTnLst>
                          </p:cTn>
                        </p:par>
                        <p:par>
                          <p:cTn id="100" fill="hold">
                            <p:stCondLst>
                              <p:cond delay="4800"/>
                            </p:stCondLst>
                            <p:childTnLst>
                              <p:par>
                                <p:cTn id="101" presetID="10" presetClass="entr" presetSubtype="0" fill="hold" grpId="0" nodeType="afterEffect">
                                  <p:stCondLst>
                                    <p:cond delay="0"/>
                                  </p:stCondLst>
                                  <p:childTnLst>
                                    <p:set>
                                      <p:cBhvr>
                                        <p:cTn id="102" dur="1" fill="hold">
                                          <p:stCondLst>
                                            <p:cond delay="0"/>
                                          </p:stCondLst>
                                        </p:cTn>
                                        <p:tgtEl>
                                          <p:spTgt spid="33"/>
                                        </p:tgtEl>
                                        <p:attrNameLst>
                                          <p:attrName>style.visibility</p:attrName>
                                        </p:attrNameLst>
                                      </p:cBhvr>
                                      <p:to>
                                        <p:strVal val="visible"/>
                                      </p:to>
                                    </p:set>
                                    <p:animEffect transition="in" filter="fade">
                                      <p:cBhvr>
                                        <p:cTn id="103" dur="200"/>
                                        <p:tgtEl>
                                          <p:spTgt spid="33"/>
                                        </p:tgtEl>
                                      </p:cBhvr>
                                    </p:animEffect>
                                  </p:childTnLst>
                                </p:cTn>
                              </p:par>
                            </p:childTnLst>
                          </p:cTn>
                        </p:par>
                        <p:par>
                          <p:cTn id="104" fill="hold">
                            <p:stCondLst>
                              <p:cond delay="5000"/>
                            </p:stCondLst>
                            <p:childTnLst>
                              <p:par>
                                <p:cTn id="105" presetID="10" presetClass="entr" presetSubtype="0" fill="hold" grpId="0" nodeType="afterEffect">
                                  <p:stCondLst>
                                    <p:cond delay="0"/>
                                  </p:stCondLst>
                                  <p:childTnLst>
                                    <p:set>
                                      <p:cBhvr>
                                        <p:cTn id="106" dur="1" fill="hold">
                                          <p:stCondLst>
                                            <p:cond delay="0"/>
                                          </p:stCondLst>
                                        </p:cTn>
                                        <p:tgtEl>
                                          <p:spTgt spid="37"/>
                                        </p:tgtEl>
                                        <p:attrNameLst>
                                          <p:attrName>style.visibility</p:attrName>
                                        </p:attrNameLst>
                                      </p:cBhvr>
                                      <p:to>
                                        <p:strVal val="visible"/>
                                      </p:to>
                                    </p:set>
                                    <p:animEffect transition="in" filter="fade">
                                      <p:cBhvr>
                                        <p:cTn id="107" dur="200"/>
                                        <p:tgtEl>
                                          <p:spTgt spid="37"/>
                                        </p:tgtEl>
                                      </p:cBhvr>
                                    </p:animEffect>
                                  </p:childTnLst>
                                </p:cTn>
                              </p:par>
                            </p:childTnLst>
                          </p:cTn>
                        </p:par>
                        <p:par>
                          <p:cTn id="108" fill="hold">
                            <p:stCondLst>
                              <p:cond delay="5200"/>
                            </p:stCondLst>
                            <p:childTnLst>
                              <p:par>
                                <p:cTn id="109" presetID="10" presetClass="entr" presetSubtype="0" fill="hold" grpId="0" nodeType="afterEffect">
                                  <p:stCondLst>
                                    <p:cond delay="0"/>
                                  </p:stCondLst>
                                  <p:childTnLst>
                                    <p:set>
                                      <p:cBhvr>
                                        <p:cTn id="110" dur="1" fill="hold">
                                          <p:stCondLst>
                                            <p:cond delay="0"/>
                                          </p:stCondLst>
                                        </p:cTn>
                                        <p:tgtEl>
                                          <p:spTgt spid="75"/>
                                        </p:tgtEl>
                                        <p:attrNameLst>
                                          <p:attrName>style.visibility</p:attrName>
                                        </p:attrNameLst>
                                      </p:cBhvr>
                                      <p:to>
                                        <p:strVal val="visible"/>
                                      </p:to>
                                    </p:set>
                                    <p:animEffect transition="in" filter="fade">
                                      <p:cBhvr>
                                        <p:cTn id="111" dur="200"/>
                                        <p:tgtEl>
                                          <p:spTgt spid="75"/>
                                        </p:tgtEl>
                                      </p:cBhvr>
                                    </p:animEffect>
                                  </p:childTnLst>
                                </p:cTn>
                              </p:par>
                            </p:childTnLst>
                          </p:cTn>
                        </p:par>
                        <p:par>
                          <p:cTn id="112" fill="hold">
                            <p:stCondLst>
                              <p:cond delay="5400"/>
                            </p:stCondLst>
                            <p:childTnLst>
                              <p:par>
                                <p:cTn id="113" presetID="10" presetClass="entr" presetSubtype="0" fill="hold" grpId="0" nodeType="afterEffect">
                                  <p:stCondLst>
                                    <p:cond delay="0"/>
                                  </p:stCondLst>
                                  <p:childTnLst>
                                    <p:set>
                                      <p:cBhvr>
                                        <p:cTn id="114" dur="1" fill="hold">
                                          <p:stCondLst>
                                            <p:cond delay="0"/>
                                          </p:stCondLst>
                                        </p:cTn>
                                        <p:tgtEl>
                                          <p:spTgt spid="78"/>
                                        </p:tgtEl>
                                        <p:attrNameLst>
                                          <p:attrName>style.visibility</p:attrName>
                                        </p:attrNameLst>
                                      </p:cBhvr>
                                      <p:to>
                                        <p:strVal val="visible"/>
                                      </p:to>
                                    </p:set>
                                    <p:animEffect transition="in" filter="fade">
                                      <p:cBhvr>
                                        <p:cTn id="115" dur="200"/>
                                        <p:tgtEl>
                                          <p:spTgt spid="78"/>
                                        </p:tgtEl>
                                      </p:cBhvr>
                                    </p:animEffect>
                                  </p:childTnLst>
                                </p:cTn>
                              </p:par>
                            </p:childTnLst>
                          </p:cTn>
                        </p:par>
                        <p:par>
                          <p:cTn id="116" fill="hold">
                            <p:stCondLst>
                              <p:cond delay="5600"/>
                            </p:stCondLst>
                            <p:childTnLst>
                              <p:par>
                                <p:cTn id="117" presetID="10" presetClass="entr" presetSubtype="0" fill="hold" grpId="0" nodeType="afterEffect">
                                  <p:stCondLst>
                                    <p:cond delay="0"/>
                                  </p:stCondLst>
                                  <p:childTnLst>
                                    <p:set>
                                      <p:cBhvr>
                                        <p:cTn id="118" dur="1" fill="hold">
                                          <p:stCondLst>
                                            <p:cond delay="0"/>
                                          </p:stCondLst>
                                        </p:cTn>
                                        <p:tgtEl>
                                          <p:spTgt spid="81"/>
                                        </p:tgtEl>
                                        <p:attrNameLst>
                                          <p:attrName>style.visibility</p:attrName>
                                        </p:attrNameLst>
                                      </p:cBhvr>
                                      <p:to>
                                        <p:strVal val="visible"/>
                                      </p:to>
                                    </p:set>
                                    <p:animEffect transition="in" filter="fade">
                                      <p:cBhvr>
                                        <p:cTn id="119" dur="200"/>
                                        <p:tgtEl>
                                          <p:spTgt spid="81"/>
                                        </p:tgtEl>
                                      </p:cBhvr>
                                    </p:animEffect>
                                  </p:childTnLst>
                                </p:cTn>
                              </p:par>
                            </p:childTnLst>
                          </p:cTn>
                        </p:par>
                        <p:par>
                          <p:cTn id="120" fill="hold">
                            <p:stCondLst>
                              <p:cond delay="5800"/>
                            </p:stCondLst>
                            <p:childTnLst>
                              <p:par>
                                <p:cTn id="121" presetID="10" presetClass="entr" presetSubtype="0" fill="hold" grpId="0" nodeType="afterEffect">
                                  <p:stCondLst>
                                    <p:cond delay="0"/>
                                  </p:stCondLst>
                                  <p:childTnLst>
                                    <p:set>
                                      <p:cBhvr>
                                        <p:cTn id="122" dur="1" fill="hold">
                                          <p:stCondLst>
                                            <p:cond delay="0"/>
                                          </p:stCondLst>
                                        </p:cTn>
                                        <p:tgtEl>
                                          <p:spTgt spid="93"/>
                                        </p:tgtEl>
                                        <p:attrNameLst>
                                          <p:attrName>style.visibility</p:attrName>
                                        </p:attrNameLst>
                                      </p:cBhvr>
                                      <p:to>
                                        <p:strVal val="visible"/>
                                      </p:to>
                                    </p:set>
                                    <p:animEffect transition="in" filter="fade">
                                      <p:cBhvr>
                                        <p:cTn id="123" dur="200"/>
                                        <p:tgtEl>
                                          <p:spTgt spid="93"/>
                                        </p:tgtEl>
                                      </p:cBhvr>
                                    </p:animEffect>
                                  </p:childTnLst>
                                </p:cTn>
                              </p:par>
                            </p:childTnLst>
                          </p:cTn>
                        </p:par>
                        <p:par>
                          <p:cTn id="124" fill="hold">
                            <p:stCondLst>
                              <p:cond delay="6000"/>
                            </p:stCondLst>
                            <p:childTnLst>
                              <p:par>
                                <p:cTn id="125" presetID="10" presetClass="entr" presetSubtype="0" fill="hold" grpId="0" nodeType="afterEffect">
                                  <p:stCondLst>
                                    <p:cond delay="0"/>
                                  </p:stCondLst>
                                  <p:childTnLst>
                                    <p:set>
                                      <p:cBhvr>
                                        <p:cTn id="126" dur="1" fill="hold">
                                          <p:stCondLst>
                                            <p:cond delay="0"/>
                                          </p:stCondLst>
                                        </p:cTn>
                                        <p:tgtEl>
                                          <p:spTgt spid="94"/>
                                        </p:tgtEl>
                                        <p:attrNameLst>
                                          <p:attrName>style.visibility</p:attrName>
                                        </p:attrNameLst>
                                      </p:cBhvr>
                                      <p:to>
                                        <p:strVal val="visible"/>
                                      </p:to>
                                    </p:set>
                                    <p:animEffect transition="in" filter="fade">
                                      <p:cBhvr>
                                        <p:cTn id="127" dur="200"/>
                                        <p:tgtEl>
                                          <p:spTgt spid="94"/>
                                        </p:tgtEl>
                                      </p:cBhvr>
                                    </p:animEffect>
                                  </p:childTnLst>
                                </p:cTn>
                              </p:par>
                            </p:childTnLst>
                          </p:cTn>
                        </p:par>
                        <p:par>
                          <p:cTn id="128" fill="hold">
                            <p:stCondLst>
                              <p:cond delay="6200"/>
                            </p:stCondLst>
                            <p:childTnLst>
                              <p:par>
                                <p:cTn id="129" presetID="10" presetClass="entr" presetSubtype="0" fill="hold" grpId="0" nodeType="afterEffect">
                                  <p:stCondLst>
                                    <p:cond delay="0"/>
                                  </p:stCondLst>
                                  <p:childTnLst>
                                    <p:set>
                                      <p:cBhvr>
                                        <p:cTn id="130" dur="1" fill="hold">
                                          <p:stCondLst>
                                            <p:cond delay="0"/>
                                          </p:stCondLst>
                                        </p:cTn>
                                        <p:tgtEl>
                                          <p:spTgt spid="95"/>
                                        </p:tgtEl>
                                        <p:attrNameLst>
                                          <p:attrName>style.visibility</p:attrName>
                                        </p:attrNameLst>
                                      </p:cBhvr>
                                      <p:to>
                                        <p:strVal val="visible"/>
                                      </p:to>
                                    </p:set>
                                    <p:animEffect transition="in" filter="fade">
                                      <p:cBhvr>
                                        <p:cTn id="131" dur="200"/>
                                        <p:tgtEl>
                                          <p:spTgt spid="95"/>
                                        </p:tgtEl>
                                      </p:cBhvr>
                                    </p:animEffect>
                                  </p:childTnLst>
                                </p:cTn>
                              </p:par>
                            </p:childTnLst>
                          </p:cTn>
                        </p:par>
                        <p:par>
                          <p:cTn id="132" fill="hold">
                            <p:stCondLst>
                              <p:cond delay="6400"/>
                            </p:stCondLst>
                            <p:childTnLst>
                              <p:par>
                                <p:cTn id="133" presetID="10" presetClass="entr" presetSubtype="0" fill="hold" grpId="0" nodeType="afterEffect">
                                  <p:stCondLst>
                                    <p:cond delay="0"/>
                                  </p:stCondLst>
                                  <p:childTnLst>
                                    <p:set>
                                      <p:cBhvr>
                                        <p:cTn id="134" dur="1" fill="hold">
                                          <p:stCondLst>
                                            <p:cond delay="0"/>
                                          </p:stCondLst>
                                        </p:cTn>
                                        <p:tgtEl>
                                          <p:spTgt spid="96"/>
                                        </p:tgtEl>
                                        <p:attrNameLst>
                                          <p:attrName>style.visibility</p:attrName>
                                        </p:attrNameLst>
                                      </p:cBhvr>
                                      <p:to>
                                        <p:strVal val="visible"/>
                                      </p:to>
                                    </p:set>
                                    <p:animEffect transition="in" filter="fade">
                                      <p:cBhvr>
                                        <p:cTn id="135" dur="200"/>
                                        <p:tgtEl>
                                          <p:spTgt spid="96"/>
                                        </p:tgtEl>
                                      </p:cBhvr>
                                    </p:animEffect>
                                  </p:childTnLst>
                                </p:cTn>
                              </p:par>
                            </p:childTnLst>
                          </p:cTn>
                        </p:par>
                        <p:par>
                          <p:cTn id="136" fill="hold">
                            <p:stCondLst>
                              <p:cond delay="6600"/>
                            </p:stCondLst>
                            <p:childTnLst>
                              <p:par>
                                <p:cTn id="137" presetID="10" presetClass="entr" presetSubtype="0" fill="hold" grpId="0" nodeType="afterEffect">
                                  <p:stCondLst>
                                    <p:cond delay="0"/>
                                  </p:stCondLst>
                                  <p:childTnLst>
                                    <p:set>
                                      <p:cBhvr>
                                        <p:cTn id="138" dur="1" fill="hold">
                                          <p:stCondLst>
                                            <p:cond delay="0"/>
                                          </p:stCondLst>
                                        </p:cTn>
                                        <p:tgtEl>
                                          <p:spTgt spid="107"/>
                                        </p:tgtEl>
                                        <p:attrNameLst>
                                          <p:attrName>style.visibility</p:attrName>
                                        </p:attrNameLst>
                                      </p:cBhvr>
                                      <p:to>
                                        <p:strVal val="visible"/>
                                      </p:to>
                                    </p:set>
                                    <p:animEffect transition="in" filter="fade">
                                      <p:cBhvr>
                                        <p:cTn id="139" dur="200"/>
                                        <p:tgtEl>
                                          <p:spTgt spid="107"/>
                                        </p:tgtEl>
                                      </p:cBhvr>
                                    </p:animEffect>
                                  </p:childTnLst>
                                </p:cTn>
                              </p:par>
                            </p:childTnLst>
                          </p:cTn>
                        </p:par>
                        <p:par>
                          <p:cTn id="140" fill="hold">
                            <p:stCondLst>
                              <p:cond delay="6800"/>
                            </p:stCondLst>
                            <p:childTnLst>
                              <p:par>
                                <p:cTn id="141" presetID="10" presetClass="entr" presetSubtype="0" fill="hold" grpId="0" nodeType="afterEffect">
                                  <p:stCondLst>
                                    <p:cond delay="0"/>
                                  </p:stCondLst>
                                  <p:childTnLst>
                                    <p:set>
                                      <p:cBhvr>
                                        <p:cTn id="142" dur="1" fill="hold">
                                          <p:stCondLst>
                                            <p:cond delay="0"/>
                                          </p:stCondLst>
                                        </p:cTn>
                                        <p:tgtEl>
                                          <p:spTgt spid="110"/>
                                        </p:tgtEl>
                                        <p:attrNameLst>
                                          <p:attrName>style.visibility</p:attrName>
                                        </p:attrNameLst>
                                      </p:cBhvr>
                                      <p:to>
                                        <p:strVal val="visible"/>
                                      </p:to>
                                    </p:set>
                                    <p:animEffect transition="in" filter="fade">
                                      <p:cBhvr>
                                        <p:cTn id="143" dur="200"/>
                                        <p:tgtEl>
                                          <p:spTgt spid="110"/>
                                        </p:tgtEl>
                                      </p:cBhvr>
                                    </p:animEffect>
                                  </p:childTnLst>
                                </p:cTn>
                              </p:par>
                            </p:childTnLst>
                          </p:cTn>
                        </p:par>
                        <p:par>
                          <p:cTn id="144" fill="hold">
                            <p:stCondLst>
                              <p:cond delay="7000"/>
                            </p:stCondLst>
                            <p:childTnLst>
                              <p:par>
                                <p:cTn id="145" presetID="10" presetClass="entr" presetSubtype="0" fill="hold" grpId="0" nodeType="afterEffect">
                                  <p:stCondLst>
                                    <p:cond delay="0"/>
                                  </p:stCondLst>
                                  <p:childTnLst>
                                    <p:set>
                                      <p:cBhvr>
                                        <p:cTn id="146" dur="1" fill="hold">
                                          <p:stCondLst>
                                            <p:cond delay="0"/>
                                          </p:stCondLst>
                                        </p:cTn>
                                        <p:tgtEl>
                                          <p:spTgt spid="111"/>
                                        </p:tgtEl>
                                        <p:attrNameLst>
                                          <p:attrName>style.visibility</p:attrName>
                                        </p:attrNameLst>
                                      </p:cBhvr>
                                      <p:to>
                                        <p:strVal val="visible"/>
                                      </p:to>
                                    </p:set>
                                    <p:animEffect transition="in" filter="fade">
                                      <p:cBhvr>
                                        <p:cTn id="147" dur="200"/>
                                        <p:tgtEl>
                                          <p:spTgt spid="111"/>
                                        </p:tgtEl>
                                      </p:cBhvr>
                                    </p:animEffect>
                                  </p:childTnLst>
                                </p:cTn>
                              </p:par>
                            </p:childTnLst>
                          </p:cTn>
                        </p:par>
                        <p:par>
                          <p:cTn id="148" fill="hold">
                            <p:stCondLst>
                              <p:cond delay="7200"/>
                            </p:stCondLst>
                            <p:childTnLst>
                              <p:par>
                                <p:cTn id="149" presetID="10" presetClass="entr" presetSubtype="0" fill="hold" grpId="0" nodeType="afterEffect">
                                  <p:stCondLst>
                                    <p:cond delay="0"/>
                                  </p:stCondLst>
                                  <p:childTnLst>
                                    <p:set>
                                      <p:cBhvr>
                                        <p:cTn id="150" dur="1" fill="hold">
                                          <p:stCondLst>
                                            <p:cond delay="0"/>
                                          </p:stCondLst>
                                        </p:cTn>
                                        <p:tgtEl>
                                          <p:spTgt spid="112"/>
                                        </p:tgtEl>
                                        <p:attrNameLst>
                                          <p:attrName>style.visibility</p:attrName>
                                        </p:attrNameLst>
                                      </p:cBhvr>
                                      <p:to>
                                        <p:strVal val="visible"/>
                                      </p:to>
                                    </p:set>
                                    <p:animEffect transition="in" filter="fade">
                                      <p:cBhvr>
                                        <p:cTn id="151" dur="200"/>
                                        <p:tgtEl>
                                          <p:spTgt spid="112"/>
                                        </p:tgtEl>
                                      </p:cBhvr>
                                    </p:animEffect>
                                  </p:childTnLst>
                                </p:cTn>
                              </p:par>
                            </p:childTnLst>
                          </p:cTn>
                        </p:par>
                        <p:par>
                          <p:cTn id="152" fill="hold">
                            <p:stCondLst>
                              <p:cond delay="7400"/>
                            </p:stCondLst>
                            <p:childTnLst>
                              <p:par>
                                <p:cTn id="153" presetID="10" presetClass="entr" presetSubtype="0" fill="hold" grpId="0" nodeType="afterEffect">
                                  <p:stCondLst>
                                    <p:cond delay="0"/>
                                  </p:stCondLst>
                                  <p:childTnLst>
                                    <p:set>
                                      <p:cBhvr>
                                        <p:cTn id="154" dur="1" fill="hold">
                                          <p:stCondLst>
                                            <p:cond delay="0"/>
                                          </p:stCondLst>
                                        </p:cTn>
                                        <p:tgtEl>
                                          <p:spTgt spid="109"/>
                                        </p:tgtEl>
                                        <p:attrNameLst>
                                          <p:attrName>style.visibility</p:attrName>
                                        </p:attrNameLst>
                                      </p:cBhvr>
                                      <p:to>
                                        <p:strVal val="visible"/>
                                      </p:to>
                                    </p:set>
                                    <p:animEffect transition="in" filter="fade">
                                      <p:cBhvr>
                                        <p:cTn id="155" dur="200"/>
                                        <p:tgtEl>
                                          <p:spTgt spid="109"/>
                                        </p:tgtEl>
                                      </p:cBhvr>
                                    </p:animEffect>
                                  </p:childTnLst>
                                </p:cTn>
                              </p:par>
                            </p:childTnLst>
                          </p:cTn>
                        </p:par>
                        <p:par>
                          <p:cTn id="156" fill="hold">
                            <p:stCondLst>
                              <p:cond delay="7600"/>
                            </p:stCondLst>
                            <p:childTnLst>
                              <p:par>
                                <p:cTn id="157" presetID="10" presetClass="entr" presetSubtype="0" fill="hold" grpId="0" nodeType="afterEffect">
                                  <p:stCondLst>
                                    <p:cond delay="0"/>
                                  </p:stCondLst>
                                  <p:childTnLst>
                                    <p:set>
                                      <p:cBhvr>
                                        <p:cTn id="158" dur="1" fill="hold">
                                          <p:stCondLst>
                                            <p:cond delay="0"/>
                                          </p:stCondLst>
                                        </p:cTn>
                                        <p:tgtEl>
                                          <p:spTgt spid="115"/>
                                        </p:tgtEl>
                                        <p:attrNameLst>
                                          <p:attrName>style.visibility</p:attrName>
                                        </p:attrNameLst>
                                      </p:cBhvr>
                                      <p:to>
                                        <p:strVal val="visible"/>
                                      </p:to>
                                    </p:set>
                                    <p:animEffect transition="in" filter="fade">
                                      <p:cBhvr>
                                        <p:cTn id="159" dur="200"/>
                                        <p:tgtEl>
                                          <p:spTgt spid="115"/>
                                        </p:tgtEl>
                                      </p:cBhvr>
                                    </p:animEffect>
                                  </p:childTnLst>
                                </p:cTn>
                              </p:par>
                            </p:childTnLst>
                          </p:cTn>
                        </p:par>
                        <p:par>
                          <p:cTn id="160" fill="hold">
                            <p:stCondLst>
                              <p:cond delay="7800"/>
                            </p:stCondLst>
                            <p:childTnLst>
                              <p:par>
                                <p:cTn id="161" presetID="10" presetClass="entr" presetSubtype="0" fill="hold" grpId="0" nodeType="afterEffect">
                                  <p:stCondLst>
                                    <p:cond delay="0"/>
                                  </p:stCondLst>
                                  <p:childTnLst>
                                    <p:set>
                                      <p:cBhvr>
                                        <p:cTn id="162" dur="1" fill="hold">
                                          <p:stCondLst>
                                            <p:cond delay="0"/>
                                          </p:stCondLst>
                                        </p:cTn>
                                        <p:tgtEl>
                                          <p:spTgt spid="116"/>
                                        </p:tgtEl>
                                        <p:attrNameLst>
                                          <p:attrName>style.visibility</p:attrName>
                                        </p:attrNameLst>
                                      </p:cBhvr>
                                      <p:to>
                                        <p:strVal val="visible"/>
                                      </p:to>
                                    </p:set>
                                    <p:animEffect transition="in" filter="fade">
                                      <p:cBhvr>
                                        <p:cTn id="163" dur="200"/>
                                        <p:tgtEl>
                                          <p:spTgt spid="116"/>
                                        </p:tgtEl>
                                      </p:cBhvr>
                                    </p:animEffect>
                                  </p:childTnLst>
                                </p:cTn>
                              </p:par>
                            </p:childTnLst>
                          </p:cTn>
                        </p:par>
                        <p:par>
                          <p:cTn id="164" fill="hold">
                            <p:stCondLst>
                              <p:cond delay="8000"/>
                            </p:stCondLst>
                            <p:childTnLst>
                              <p:par>
                                <p:cTn id="165" presetID="10" presetClass="entr" presetSubtype="0" fill="hold" grpId="0" nodeType="afterEffect">
                                  <p:stCondLst>
                                    <p:cond delay="0"/>
                                  </p:stCondLst>
                                  <p:childTnLst>
                                    <p:set>
                                      <p:cBhvr>
                                        <p:cTn id="166" dur="1" fill="hold">
                                          <p:stCondLst>
                                            <p:cond delay="0"/>
                                          </p:stCondLst>
                                        </p:cTn>
                                        <p:tgtEl>
                                          <p:spTgt spid="117"/>
                                        </p:tgtEl>
                                        <p:attrNameLst>
                                          <p:attrName>style.visibility</p:attrName>
                                        </p:attrNameLst>
                                      </p:cBhvr>
                                      <p:to>
                                        <p:strVal val="visible"/>
                                      </p:to>
                                    </p:set>
                                    <p:animEffect transition="in" filter="fade">
                                      <p:cBhvr>
                                        <p:cTn id="167" dur="200"/>
                                        <p:tgtEl>
                                          <p:spTgt spid="117"/>
                                        </p:tgtEl>
                                      </p:cBhvr>
                                    </p:animEffect>
                                  </p:childTnLst>
                                </p:cTn>
                              </p:par>
                            </p:childTnLst>
                          </p:cTn>
                        </p:par>
                        <p:par>
                          <p:cTn id="168" fill="hold">
                            <p:stCondLst>
                              <p:cond delay="8200"/>
                            </p:stCondLst>
                            <p:childTnLst>
                              <p:par>
                                <p:cTn id="169" presetID="10" presetClass="entr" presetSubtype="0" fill="hold" grpId="0" nodeType="afterEffect">
                                  <p:stCondLst>
                                    <p:cond delay="0"/>
                                  </p:stCondLst>
                                  <p:childTnLst>
                                    <p:set>
                                      <p:cBhvr>
                                        <p:cTn id="170" dur="1" fill="hold">
                                          <p:stCondLst>
                                            <p:cond delay="0"/>
                                          </p:stCondLst>
                                        </p:cTn>
                                        <p:tgtEl>
                                          <p:spTgt spid="60"/>
                                        </p:tgtEl>
                                        <p:attrNameLst>
                                          <p:attrName>style.visibility</p:attrName>
                                        </p:attrNameLst>
                                      </p:cBhvr>
                                      <p:to>
                                        <p:strVal val="visible"/>
                                      </p:to>
                                    </p:set>
                                    <p:animEffect transition="in" filter="fade">
                                      <p:cBhvr>
                                        <p:cTn id="171" dur="200"/>
                                        <p:tgtEl>
                                          <p:spTgt spid="60"/>
                                        </p:tgtEl>
                                      </p:cBhvr>
                                    </p:animEffect>
                                  </p:childTnLst>
                                </p:cTn>
                              </p:par>
                            </p:childTnLst>
                          </p:cTn>
                        </p:par>
                        <p:par>
                          <p:cTn id="172" fill="hold">
                            <p:stCondLst>
                              <p:cond delay="8400"/>
                            </p:stCondLst>
                            <p:childTnLst>
                              <p:par>
                                <p:cTn id="173" presetID="10" presetClass="entr" presetSubtype="0" fill="hold" grpId="0" nodeType="afterEffect">
                                  <p:stCondLst>
                                    <p:cond delay="0"/>
                                  </p:stCondLst>
                                  <p:childTnLst>
                                    <p:set>
                                      <p:cBhvr>
                                        <p:cTn id="174" dur="1" fill="hold">
                                          <p:stCondLst>
                                            <p:cond delay="0"/>
                                          </p:stCondLst>
                                        </p:cTn>
                                        <p:tgtEl>
                                          <p:spTgt spid="63"/>
                                        </p:tgtEl>
                                        <p:attrNameLst>
                                          <p:attrName>style.visibility</p:attrName>
                                        </p:attrNameLst>
                                      </p:cBhvr>
                                      <p:to>
                                        <p:strVal val="visible"/>
                                      </p:to>
                                    </p:set>
                                    <p:animEffect transition="in" filter="fade">
                                      <p:cBhvr>
                                        <p:cTn id="175" dur="200"/>
                                        <p:tgtEl>
                                          <p:spTgt spid="63"/>
                                        </p:tgtEl>
                                      </p:cBhvr>
                                    </p:animEffect>
                                  </p:childTnLst>
                                </p:cTn>
                              </p:par>
                            </p:childTnLst>
                          </p:cTn>
                        </p:par>
                        <p:par>
                          <p:cTn id="176" fill="hold">
                            <p:stCondLst>
                              <p:cond delay="8600"/>
                            </p:stCondLst>
                            <p:childTnLst>
                              <p:par>
                                <p:cTn id="177" presetID="10" presetClass="entr" presetSubtype="0" fill="hold" grpId="0" nodeType="afterEffect">
                                  <p:stCondLst>
                                    <p:cond delay="0"/>
                                  </p:stCondLst>
                                  <p:childTnLst>
                                    <p:set>
                                      <p:cBhvr>
                                        <p:cTn id="178" dur="1" fill="hold">
                                          <p:stCondLst>
                                            <p:cond delay="0"/>
                                          </p:stCondLst>
                                        </p:cTn>
                                        <p:tgtEl>
                                          <p:spTgt spid="64"/>
                                        </p:tgtEl>
                                        <p:attrNameLst>
                                          <p:attrName>style.visibility</p:attrName>
                                        </p:attrNameLst>
                                      </p:cBhvr>
                                      <p:to>
                                        <p:strVal val="visible"/>
                                      </p:to>
                                    </p:set>
                                    <p:animEffect transition="in" filter="fade">
                                      <p:cBhvr>
                                        <p:cTn id="179" dur="200"/>
                                        <p:tgtEl>
                                          <p:spTgt spid="64"/>
                                        </p:tgtEl>
                                      </p:cBhvr>
                                    </p:animEffect>
                                  </p:childTnLst>
                                </p:cTn>
                              </p:par>
                            </p:childTnLst>
                          </p:cTn>
                        </p:par>
                        <p:par>
                          <p:cTn id="180" fill="hold">
                            <p:stCondLst>
                              <p:cond delay="8800"/>
                            </p:stCondLst>
                            <p:childTnLst>
                              <p:par>
                                <p:cTn id="181" presetID="10" presetClass="entr" presetSubtype="0" fill="hold" grpId="0" nodeType="afterEffect">
                                  <p:stCondLst>
                                    <p:cond delay="0"/>
                                  </p:stCondLst>
                                  <p:childTnLst>
                                    <p:set>
                                      <p:cBhvr>
                                        <p:cTn id="182" dur="1" fill="hold">
                                          <p:stCondLst>
                                            <p:cond delay="0"/>
                                          </p:stCondLst>
                                        </p:cTn>
                                        <p:tgtEl>
                                          <p:spTgt spid="67"/>
                                        </p:tgtEl>
                                        <p:attrNameLst>
                                          <p:attrName>style.visibility</p:attrName>
                                        </p:attrNameLst>
                                      </p:cBhvr>
                                      <p:to>
                                        <p:strVal val="visible"/>
                                      </p:to>
                                    </p:set>
                                    <p:animEffect transition="in" filter="fade">
                                      <p:cBhvr>
                                        <p:cTn id="183" dur="200"/>
                                        <p:tgtEl>
                                          <p:spTgt spid="67"/>
                                        </p:tgtEl>
                                      </p:cBhvr>
                                    </p:animEffect>
                                  </p:childTnLst>
                                </p:cTn>
                              </p:par>
                            </p:childTnLst>
                          </p:cTn>
                        </p:par>
                        <p:par>
                          <p:cTn id="184" fill="hold">
                            <p:stCondLst>
                              <p:cond delay="9000"/>
                            </p:stCondLst>
                            <p:childTnLst>
                              <p:par>
                                <p:cTn id="185" presetID="10" presetClass="entr" presetSubtype="0" fill="hold" grpId="0" nodeType="afterEffect">
                                  <p:stCondLst>
                                    <p:cond delay="0"/>
                                  </p:stCondLst>
                                  <p:childTnLst>
                                    <p:set>
                                      <p:cBhvr>
                                        <p:cTn id="186" dur="1" fill="hold">
                                          <p:stCondLst>
                                            <p:cond delay="0"/>
                                          </p:stCondLst>
                                        </p:cTn>
                                        <p:tgtEl>
                                          <p:spTgt spid="150"/>
                                        </p:tgtEl>
                                        <p:attrNameLst>
                                          <p:attrName>style.visibility</p:attrName>
                                        </p:attrNameLst>
                                      </p:cBhvr>
                                      <p:to>
                                        <p:strVal val="visible"/>
                                      </p:to>
                                    </p:set>
                                    <p:animEffect transition="in" filter="fade">
                                      <p:cBhvr>
                                        <p:cTn id="187" dur="200"/>
                                        <p:tgtEl>
                                          <p:spTgt spid="150"/>
                                        </p:tgtEl>
                                      </p:cBhvr>
                                    </p:animEffect>
                                  </p:childTnLst>
                                </p:cTn>
                              </p:par>
                            </p:childTnLst>
                          </p:cTn>
                        </p:par>
                        <p:par>
                          <p:cTn id="188" fill="hold">
                            <p:stCondLst>
                              <p:cond delay="9200"/>
                            </p:stCondLst>
                            <p:childTnLst>
                              <p:par>
                                <p:cTn id="189" presetID="10" presetClass="entr" presetSubtype="0" fill="hold" grpId="0" nodeType="afterEffect">
                                  <p:stCondLst>
                                    <p:cond delay="0"/>
                                  </p:stCondLst>
                                  <p:childTnLst>
                                    <p:set>
                                      <p:cBhvr>
                                        <p:cTn id="190" dur="1" fill="hold">
                                          <p:stCondLst>
                                            <p:cond delay="0"/>
                                          </p:stCondLst>
                                        </p:cTn>
                                        <p:tgtEl>
                                          <p:spTgt spid="151"/>
                                        </p:tgtEl>
                                        <p:attrNameLst>
                                          <p:attrName>style.visibility</p:attrName>
                                        </p:attrNameLst>
                                      </p:cBhvr>
                                      <p:to>
                                        <p:strVal val="visible"/>
                                      </p:to>
                                    </p:set>
                                    <p:animEffect transition="in" filter="fade">
                                      <p:cBhvr>
                                        <p:cTn id="191" dur="200"/>
                                        <p:tgtEl>
                                          <p:spTgt spid="151"/>
                                        </p:tgtEl>
                                      </p:cBhvr>
                                    </p:animEffect>
                                  </p:childTnLst>
                                </p:cTn>
                              </p:par>
                            </p:childTnLst>
                          </p:cTn>
                        </p:par>
                        <p:par>
                          <p:cTn id="192" fill="hold">
                            <p:stCondLst>
                              <p:cond delay="9400"/>
                            </p:stCondLst>
                            <p:childTnLst>
                              <p:par>
                                <p:cTn id="193" presetID="10" presetClass="entr" presetSubtype="0" fill="hold" grpId="0" nodeType="afterEffect">
                                  <p:stCondLst>
                                    <p:cond delay="0"/>
                                  </p:stCondLst>
                                  <p:childTnLst>
                                    <p:set>
                                      <p:cBhvr>
                                        <p:cTn id="194" dur="1" fill="hold">
                                          <p:stCondLst>
                                            <p:cond delay="0"/>
                                          </p:stCondLst>
                                        </p:cTn>
                                        <p:tgtEl>
                                          <p:spTgt spid="159"/>
                                        </p:tgtEl>
                                        <p:attrNameLst>
                                          <p:attrName>style.visibility</p:attrName>
                                        </p:attrNameLst>
                                      </p:cBhvr>
                                      <p:to>
                                        <p:strVal val="visible"/>
                                      </p:to>
                                    </p:set>
                                    <p:animEffect transition="in" filter="fade">
                                      <p:cBhvr>
                                        <p:cTn id="195" dur="200"/>
                                        <p:tgtEl>
                                          <p:spTgt spid="159"/>
                                        </p:tgtEl>
                                      </p:cBhvr>
                                    </p:animEffect>
                                  </p:childTnLst>
                                </p:cTn>
                              </p:par>
                            </p:childTnLst>
                          </p:cTn>
                        </p:par>
                        <p:par>
                          <p:cTn id="196" fill="hold">
                            <p:stCondLst>
                              <p:cond delay="9600"/>
                            </p:stCondLst>
                            <p:childTnLst>
                              <p:par>
                                <p:cTn id="197" presetID="10" presetClass="entr" presetSubtype="0" fill="hold" grpId="0" nodeType="afterEffect">
                                  <p:stCondLst>
                                    <p:cond delay="0"/>
                                  </p:stCondLst>
                                  <p:childTnLst>
                                    <p:set>
                                      <p:cBhvr>
                                        <p:cTn id="198" dur="1" fill="hold">
                                          <p:stCondLst>
                                            <p:cond delay="0"/>
                                          </p:stCondLst>
                                        </p:cTn>
                                        <p:tgtEl>
                                          <p:spTgt spid="154"/>
                                        </p:tgtEl>
                                        <p:attrNameLst>
                                          <p:attrName>style.visibility</p:attrName>
                                        </p:attrNameLst>
                                      </p:cBhvr>
                                      <p:to>
                                        <p:strVal val="visible"/>
                                      </p:to>
                                    </p:set>
                                    <p:animEffect transition="in" filter="fade">
                                      <p:cBhvr>
                                        <p:cTn id="199" dur="200"/>
                                        <p:tgtEl>
                                          <p:spTgt spid="154"/>
                                        </p:tgtEl>
                                      </p:cBhvr>
                                    </p:animEffect>
                                  </p:childTnLst>
                                </p:cTn>
                              </p:par>
                            </p:childTnLst>
                          </p:cTn>
                        </p:par>
                        <p:par>
                          <p:cTn id="200" fill="hold">
                            <p:stCondLst>
                              <p:cond delay="9800"/>
                            </p:stCondLst>
                            <p:childTnLst>
                              <p:par>
                                <p:cTn id="201" presetID="10" presetClass="entr" presetSubtype="0" fill="hold" grpId="0" nodeType="afterEffect">
                                  <p:stCondLst>
                                    <p:cond delay="0"/>
                                  </p:stCondLst>
                                  <p:childTnLst>
                                    <p:set>
                                      <p:cBhvr>
                                        <p:cTn id="202" dur="1" fill="hold">
                                          <p:stCondLst>
                                            <p:cond delay="0"/>
                                          </p:stCondLst>
                                        </p:cTn>
                                        <p:tgtEl>
                                          <p:spTgt spid="156"/>
                                        </p:tgtEl>
                                        <p:attrNameLst>
                                          <p:attrName>style.visibility</p:attrName>
                                        </p:attrNameLst>
                                      </p:cBhvr>
                                      <p:to>
                                        <p:strVal val="visible"/>
                                      </p:to>
                                    </p:set>
                                    <p:animEffect transition="in" filter="fade">
                                      <p:cBhvr>
                                        <p:cTn id="203" dur="200"/>
                                        <p:tgtEl>
                                          <p:spTgt spid="156"/>
                                        </p:tgtEl>
                                      </p:cBhvr>
                                    </p:animEffect>
                                  </p:childTnLst>
                                </p:cTn>
                              </p:par>
                            </p:childTnLst>
                          </p:cTn>
                        </p:par>
                        <p:par>
                          <p:cTn id="204" fill="hold">
                            <p:stCondLst>
                              <p:cond delay="10000"/>
                            </p:stCondLst>
                            <p:childTnLst>
                              <p:par>
                                <p:cTn id="205" presetID="10" presetClass="entr" presetSubtype="0" fill="hold" grpId="0" nodeType="afterEffect">
                                  <p:stCondLst>
                                    <p:cond delay="0"/>
                                  </p:stCondLst>
                                  <p:childTnLst>
                                    <p:set>
                                      <p:cBhvr>
                                        <p:cTn id="206" dur="1" fill="hold">
                                          <p:stCondLst>
                                            <p:cond delay="0"/>
                                          </p:stCondLst>
                                        </p:cTn>
                                        <p:tgtEl>
                                          <p:spTgt spid="158"/>
                                        </p:tgtEl>
                                        <p:attrNameLst>
                                          <p:attrName>style.visibility</p:attrName>
                                        </p:attrNameLst>
                                      </p:cBhvr>
                                      <p:to>
                                        <p:strVal val="visible"/>
                                      </p:to>
                                    </p:set>
                                    <p:animEffect transition="in" filter="fade">
                                      <p:cBhvr>
                                        <p:cTn id="207" dur="200"/>
                                        <p:tgtEl>
                                          <p:spTgt spid="158"/>
                                        </p:tgtEl>
                                      </p:cBhvr>
                                    </p:animEffect>
                                  </p:childTnLst>
                                </p:cTn>
                              </p:par>
                            </p:childTnLst>
                          </p:cTn>
                        </p:par>
                        <p:par>
                          <p:cTn id="208" fill="hold">
                            <p:stCondLst>
                              <p:cond delay="10200"/>
                            </p:stCondLst>
                            <p:childTnLst>
                              <p:par>
                                <p:cTn id="209" presetID="10" presetClass="entr" presetSubtype="0" fill="hold" grpId="0" nodeType="afterEffect">
                                  <p:stCondLst>
                                    <p:cond delay="0"/>
                                  </p:stCondLst>
                                  <p:childTnLst>
                                    <p:set>
                                      <p:cBhvr>
                                        <p:cTn id="210" dur="1" fill="hold">
                                          <p:stCondLst>
                                            <p:cond delay="0"/>
                                          </p:stCondLst>
                                        </p:cTn>
                                        <p:tgtEl>
                                          <p:spTgt spid="157"/>
                                        </p:tgtEl>
                                        <p:attrNameLst>
                                          <p:attrName>style.visibility</p:attrName>
                                        </p:attrNameLst>
                                      </p:cBhvr>
                                      <p:to>
                                        <p:strVal val="visible"/>
                                      </p:to>
                                    </p:set>
                                    <p:animEffect transition="in" filter="fade">
                                      <p:cBhvr>
                                        <p:cTn id="211" dur="200"/>
                                        <p:tgtEl>
                                          <p:spTgt spid="1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14" grpId="0" animBg="1"/>
      <p:bldP spid="15" grpId="0" animBg="1"/>
      <p:bldP spid="18" grpId="0" animBg="1"/>
      <p:bldP spid="20" grpId="0" animBg="1"/>
      <p:bldP spid="21" grpId="0" animBg="1"/>
      <p:bldP spid="22" grpId="0" animBg="1"/>
      <p:bldP spid="26" grpId="0" animBg="1"/>
      <p:bldP spid="31" grpId="0" animBg="1"/>
      <p:bldP spid="32" grpId="0" animBg="1"/>
      <p:bldP spid="33" grpId="0" animBg="1"/>
      <p:bldP spid="37" grpId="0" animBg="1"/>
      <p:bldP spid="38" grpId="0" animBg="1"/>
      <p:bldP spid="42" grpId="0" animBg="1"/>
      <p:bldP spid="46" grpId="0" animBg="1"/>
      <p:bldP spid="51" grpId="0" animBg="1"/>
      <p:bldP spid="53" grpId="0" animBg="1"/>
      <p:bldP spid="55" grpId="0" animBg="1"/>
      <p:bldP spid="59" grpId="0" animBg="1"/>
      <p:bldP spid="75" grpId="0" animBg="1"/>
      <p:bldP spid="78" grpId="0" animBg="1"/>
      <p:bldP spid="81" grpId="0" animBg="1"/>
      <p:bldP spid="66" grpId="0" animBg="1"/>
      <p:bldP spid="93" grpId="0" animBg="1"/>
      <p:bldP spid="95" grpId="0" animBg="1"/>
      <p:bldP spid="96" grpId="0" animBg="1"/>
      <p:bldP spid="107" grpId="0" animBg="1"/>
      <p:bldP spid="109" grpId="0" animBg="1"/>
      <p:bldP spid="110" grpId="0" animBg="1"/>
      <p:bldP spid="111" grpId="0" animBg="1"/>
      <p:bldP spid="112" grpId="0" animBg="1"/>
      <p:bldP spid="115" grpId="0" animBg="1"/>
      <p:bldP spid="116" grpId="0" animBg="1"/>
      <p:bldP spid="117" grpId="0" animBg="1"/>
      <p:bldP spid="60" grpId="0" animBg="1"/>
      <p:bldP spid="63" grpId="0" animBg="1"/>
      <p:bldP spid="64" grpId="0" animBg="1"/>
      <p:bldP spid="67" grpId="0" animBg="1"/>
      <p:bldP spid="150" grpId="0" animBg="1"/>
      <p:bldP spid="151" grpId="0" animBg="1"/>
      <p:bldP spid="24" grpId="0" animBg="1"/>
      <p:bldP spid="25" grpId="0" animBg="1"/>
      <p:bldP spid="40" grpId="0" animBg="1"/>
      <p:bldP spid="17" grpId="0" animBg="1"/>
      <p:bldP spid="62" grpId="0" animBg="1"/>
      <p:bldP spid="154" grpId="0" animBg="1"/>
      <p:bldP spid="156" grpId="0" animBg="1"/>
      <p:bldP spid="157" grpId="0" animBg="1"/>
      <p:bldP spid="158" grpId="0" animBg="1"/>
      <p:bldP spid="159" grpId="0" animBg="1"/>
      <p:bldP spid="94" grpId="0" animBg="1"/>
    </p:bldLst>
  </p:timing>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40_Custom Layout">
    <p:spTree>
      <p:nvGrpSpPr>
        <p:cNvPr id="1" name=""/>
        <p:cNvGrpSpPr/>
        <p:nvPr/>
      </p:nvGrpSpPr>
      <p:grpSpPr>
        <a:xfrm>
          <a:off x="0" y="0"/>
          <a:ext cx="0" cy="0"/>
          <a:chOff x="0" y="0"/>
          <a:chExt cx="0" cy="0"/>
        </a:xfrm>
      </p:grpSpPr>
      <p:sp>
        <p:nvSpPr>
          <p:cNvPr id="114" name="Rectangle 113"/>
          <p:cNvSpPr/>
          <p:nvPr userDrawn="1"/>
        </p:nvSpPr>
        <p:spPr>
          <a:xfrm>
            <a:off x="0" y="0"/>
            <a:ext cx="9144000" cy="7215938"/>
          </a:xfrm>
          <a:prstGeom prst="rect">
            <a:avLst/>
          </a:prstGeom>
          <a:solidFill>
            <a:schemeClr val="accent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1" name="Cube 10"/>
          <p:cNvSpPr/>
          <p:nvPr userDrawn="1"/>
        </p:nvSpPr>
        <p:spPr>
          <a:xfrm>
            <a:off x="180000" y="6189294"/>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3" name="Cube 12"/>
          <p:cNvSpPr/>
          <p:nvPr userDrawn="1"/>
        </p:nvSpPr>
        <p:spPr>
          <a:xfrm>
            <a:off x="277565" y="6048000"/>
            <a:ext cx="36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4" name="Cube 13"/>
          <p:cNvSpPr/>
          <p:nvPr userDrawn="1"/>
        </p:nvSpPr>
        <p:spPr>
          <a:xfrm>
            <a:off x="406400" y="5787335"/>
            <a:ext cx="36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5" name="Cube 14"/>
          <p:cNvSpPr/>
          <p:nvPr userDrawn="1"/>
        </p:nvSpPr>
        <p:spPr>
          <a:xfrm>
            <a:off x="892925" y="5958000"/>
            <a:ext cx="36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6" name="Cube 15"/>
          <p:cNvSpPr/>
          <p:nvPr userDrawn="1"/>
        </p:nvSpPr>
        <p:spPr>
          <a:xfrm>
            <a:off x="1785850" y="5418000"/>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7" name="Cube 16"/>
          <p:cNvSpPr/>
          <p:nvPr userDrawn="1"/>
        </p:nvSpPr>
        <p:spPr>
          <a:xfrm>
            <a:off x="1846636" y="5911650"/>
            <a:ext cx="36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8" name="Cube 17"/>
          <p:cNvSpPr/>
          <p:nvPr userDrawn="1"/>
        </p:nvSpPr>
        <p:spPr>
          <a:xfrm>
            <a:off x="360000" y="5912624"/>
            <a:ext cx="360000" cy="180000"/>
          </a:xfrm>
          <a:prstGeom prst="cube">
            <a:avLst>
              <a:gd name="adj" fmla="val 49215"/>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0" name="Cube 19"/>
          <p:cNvSpPr/>
          <p:nvPr userDrawn="1"/>
        </p:nvSpPr>
        <p:spPr>
          <a:xfrm>
            <a:off x="1792925" y="6138000"/>
            <a:ext cx="360000" cy="180000"/>
          </a:xfrm>
          <a:prstGeom prst="cube">
            <a:avLst>
              <a:gd name="adj" fmla="val 49215"/>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2" name="Cube 21"/>
          <p:cNvSpPr/>
          <p:nvPr userDrawn="1"/>
        </p:nvSpPr>
        <p:spPr>
          <a:xfrm>
            <a:off x="2865850" y="5778000"/>
            <a:ext cx="360000" cy="180000"/>
          </a:xfrm>
          <a:prstGeom prst="cube">
            <a:avLst>
              <a:gd name="adj" fmla="val 49215"/>
            </a:avLst>
          </a:prstGeom>
          <a:solidFill>
            <a:srgbClr val="5D24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4" name="Cube 23"/>
          <p:cNvSpPr/>
          <p:nvPr userDrawn="1"/>
        </p:nvSpPr>
        <p:spPr>
          <a:xfrm>
            <a:off x="4006636" y="5911650"/>
            <a:ext cx="36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5" name="Cube 24"/>
          <p:cNvSpPr/>
          <p:nvPr userDrawn="1"/>
        </p:nvSpPr>
        <p:spPr>
          <a:xfrm>
            <a:off x="3286636" y="5911650"/>
            <a:ext cx="360000" cy="180000"/>
          </a:xfrm>
          <a:prstGeom prst="cube">
            <a:avLst>
              <a:gd name="adj" fmla="val 49215"/>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6" name="Cube 25"/>
          <p:cNvSpPr/>
          <p:nvPr userDrawn="1"/>
        </p:nvSpPr>
        <p:spPr>
          <a:xfrm>
            <a:off x="1886172" y="5741356"/>
            <a:ext cx="36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1" name="Cube 30"/>
          <p:cNvSpPr/>
          <p:nvPr userDrawn="1"/>
        </p:nvSpPr>
        <p:spPr>
          <a:xfrm>
            <a:off x="7848261" y="5731650"/>
            <a:ext cx="360000" cy="180000"/>
          </a:xfrm>
          <a:prstGeom prst="cube">
            <a:avLst>
              <a:gd name="adj" fmla="val 49215"/>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2" name="Cube 31"/>
          <p:cNvSpPr/>
          <p:nvPr userDrawn="1"/>
        </p:nvSpPr>
        <p:spPr>
          <a:xfrm>
            <a:off x="4759097" y="5741356"/>
            <a:ext cx="360000" cy="180000"/>
          </a:xfrm>
          <a:prstGeom prst="cube">
            <a:avLst>
              <a:gd name="adj" fmla="val 49215"/>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3" name="Cube 32"/>
          <p:cNvSpPr/>
          <p:nvPr userDrawn="1"/>
        </p:nvSpPr>
        <p:spPr>
          <a:xfrm>
            <a:off x="7128261" y="5731650"/>
            <a:ext cx="36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5" name="Cube 34"/>
          <p:cNvSpPr/>
          <p:nvPr userDrawn="1"/>
        </p:nvSpPr>
        <p:spPr>
          <a:xfrm>
            <a:off x="5310090" y="6091650"/>
            <a:ext cx="36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8" name="Cube 37"/>
          <p:cNvSpPr/>
          <p:nvPr userDrawn="1"/>
        </p:nvSpPr>
        <p:spPr>
          <a:xfrm>
            <a:off x="984067" y="5865938"/>
            <a:ext cx="36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41" name="Cube 40"/>
          <p:cNvSpPr/>
          <p:nvPr userDrawn="1"/>
        </p:nvSpPr>
        <p:spPr>
          <a:xfrm>
            <a:off x="4653261" y="5415938"/>
            <a:ext cx="36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42" name="Cube 41"/>
          <p:cNvSpPr/>
          <p:nvPr userDrawn="1"/>
        </p:nvSpPr>
        <p:spPr>
          <a:xfrm>
            <a:off x="5476340" y="5741356"/>
            <a:ext cx="360000" cy="180000"/>
          </a:xfrm>
          <a:prstGeom prst="cube">
            <a:avLst>
              <a:gd name="adj" fmla="val 49215"/>
            </a:avLst>
          </a:prstGeom>
          <a:solidFill>
            <a:srgbClr val="5D24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46" name="Cube 45"/>
          <p:cNvSpPr/>
          <p:nvPr userDrawn="1"/>
        </p:nvSpPr>
        <p:spPr>
          <a:xfrm>
            <a:off x="4903454" y="5958000"/>
            <a:ext cx="360000" cy="180000"/>
          </a:xfrm>
          <a:prstGeom prst="cube">
            <a:avLst>
              <a:gd name="adj" fmla="val 49215"/>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1" name="Cube 50"/>
          <p:cNvSpPr/>
          <p:nvPr userDrawn="1"/>
        </p:nvSpPr>
        <p:spPr>
          <a:xfrm>
            <a:off x="3148403" y="6300000"/>
            <a:ext cx="36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3" name="Cube 52"/>
          <p:cNvSpPr/>
          <p:nvPr userDrawn="1"/>
        </p:nvSpPr>
        <p:spPr>
          <a:xfrm>
            <a:off x="2283172" y="5831356"/>
            <a:ext cx="360000" cy="180000"/>
          </a:xfrm>
          <a:prstGeom prst="cube">
            <a:avLst>
              <a:gd name="adj" fmla="val 49215"/>
            </a:avLst>
          </a:prstGeom>
          <a:solidFill>
            <a:srgbClr val="D777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8" name="Cube 57"/>
          <p:cNvSpPr/>
          <p:nvPr userDrawn="1"/>
        </p:nvSpPr>
        <p:spPr>
          <a:xfrm>
            <a:off x="2253247" y="6101356"/>
            <a:ext cx="36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9" name="Cube 58"/>
          <p:cNvSpPr/>
          <p:nvPr userDrawn="1"/>
        </p:nvSpPr>
        <p:spPr>
          <a:xfrm>
            <a:off x="5976379" y="6318000"/>
            <a:ext cx="36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2" name="Cube 61"/>
          <p:cNvSpPr/>
          <p:nvPr userDrawn="1"/>
        </p:nvSpPr>
        <p:spPr>
          <a:xfrm>
            <a:off x="2516172" y="6178646"/>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5" name="Cube 64"/>
          <p:cNvSpPr/>
          <p:nvPr userDrawn="1"/>
        </p:nvSpPr>
        <p:spPr>
          <a:xfrm>
            <a:off x="6143306" y="5911650"/>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1" name="Cube 70"/>
          <p:cNvSpPr/>
          <p:nvPr userDrawn="1"/>
        </p:nvSpPr>
        <p:spPr>
          <a:xfrm>
            <a:off x="97565" y="5386765"/>
            <a:ext cx="360000" cy="180000"/>
          </a:xfrm>
          <a:prstGeom prst="cube">
            <a:avLst>
              <a:gd name="adj" fmla="val 49215"/>
            </a:avLst>
          </a:prstGeom>
          <a:solidFill>
            <a:srgbClr val="D777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4" name="Cube 73"/>
          <p:cNvSpPr/>
          <p:nvPr userDrawn="1"/>
        </p:nvSpPr>
        <p:spPr>
          <a:xfrm>
            <a:off x="1164067" y="5386765"/>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5" name="Cube 74"/>
          <p:cNvSpPr/>
          <p:nvPr userDrawn="1"/>
        </p:nvSpPr>
        <p:spPr>
          <a:xfrm>
            <a:off x="1408169" y="6211761"/>
            <a:ext cx="360000" cy="180000"/>
          </a:xfrm>
          <a:prstGeom prst="cube">
            <a:avLst>
              <a:gd name="adj" fmla="val 49215"/>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8" name="Cube 77"/>
          <p:cNvSpPr/>
          <p:nvPr userDrawn="1"/>
        </p:nvSpPr>
        <p:spPr>
          <a:xfrm>
            <a:off x="1425850" y="6092624"/>
            <a:ext cx="360000" cy="180000"/>
          </a:xfrm>
          <a:prstGeom prst="cube">
            <a:avLst>
              <a:gd name="adj" fmla="val 49215"/>
            </a:avLst>
          </a:prstGeom>
          <a:solidFill>
            <a:srgbClr val="D777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81" name="Cube 80"/>
          <p:cNvSpPr/>
          <p:nvPr userDrawn="1"/>
        </p:nvSpPr>
        <p:spPr>
          <a:xfrm>
            <a:off x="2808633" y="6022055"/>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82" name="Cube 81"/>
          <p:cNvSpPr/>
          <p:nvPr userDrawn="1"/>
        </p:nvSpPr>
        <p:spPr>
          <a:xfrm>
            <a:off x="2246172" y="5719891"/>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6" name="Cube 65"/>
          <p:cNvSpPr/>
          <p:nvPr userDrawn="1"/>
        </p:nvSpPr>
        <p:spPr>
          <a:xfrm>
            <a:off x="6802520" y="5418000"/>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93" name="Cube 92"/>
          <p:cNvSpPr/>
          <p:nvPr userDrawn="1"/>
        </p:nvSpPr>
        <p:spPr>
          <a:xfrm>
            <a:off x="3738493" y="5605990"/>
            <a:ext cx="360000" cy="180000"/>
          </a:xfrm>
          <a:prstGeom prst="cube">
            <a:avLst>
              <a:gd name="adj" fmla="val 49215"/>
            </a:avLst>
          </a:prstGeom>
          <a:solidFill>
            <a:srgbClr val="D777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94" name="Cube 93"/>
          <p:cNvSpPr/>
          <p:nvPr userDrawn="1"/>
        </p:nvSpPr>
        <p:spPr>
          <a:xfrm>
            <a:off x="6368700" y="6031761"/>
            <a:ext cx="36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95" name="Cube 94"/>
          <p:cNvSpPr/>
          <p:nvPr userDrawn="1"/>
        </p:nvSpPr>
        <p:spPr>
          <a:xfrm>
            <a:off x="8819568" y="5842055"/>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96" name="Cube 95"/>
          <p:cNvSpPr/>
          <p:nvPr userDrawn="1"/>
        </p:nvSpPr>
        <p:spPr>
          <a:xfrm>
            <a:off x="5509527" y="6117205"/>
            <a:ext cx="36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97" name="Cube 96"/>
          <p:cNvSpPr/>
          <p:nvPr userDrawn="1"/>
        </p:nvSpPr>
        <p:spPr>
          <a:xfrm>
            <a:off x="4415781" y="5808940"/>
            <a:ext cx="36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06" name="Cube 105"/>
          <p:cNvSpPr/>
          <p:nvPr userDrawn="1"/>
        </p:nvSpPr>
        <p:spPr>
          <a:xfrm>
            <a:off x="7165271" y="6135938"/>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07" name="Cube 106"/>
          <p:cNvSpPr/>
          <p:nvPr userDrawn="1"/>
        </p:nvSpPr>
        <p:spPr>
          <a:xfrm>
            <a:off x="6728700" y="5779364"/>
            <a:ext cx="36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08" name="Cube 107"/>
          <p:cNvSpPr/>
          <p:nvPr userDrawn="1"/>
        </p:nvSpPr>
        <p:spPr>
          <a:xfrm>
            <a:off x="7885271" y="6135938"/>
            <a:ext cx="36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09" name="Cube 108"/>
          <p:cNvSpPr/>
          <p:nvPr userDrawn="1"/>
        </p:nvSpPr>
        <p:spPr>
          <a:xfrm>
            <a:off x="8353221" y="6053000"/>
            <a:ext cx="360000" cy="180000"/>
          </a:xfrm>
          <a:prstGeom prst="cube">
            <a:avLst>
              <a:gd name="adj" fmla="val 49215"/>
            </a:avLst>
          </a:prstGeom>
          <a:solidFill>
            <a:srgbClr val="5D24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10" name="Cube 109"/>
          <p:cNvSpPr/>
          <p:nvPr userDrawn="1"/>
        </p:nvSpPr>
        <p:spPr>
          <a:xfrm>
            <a:off x="7892346" y="6019770"/>
            <a:ext cx="36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11" name="Cube 110"/>
          <p:cNvSpPr/>
          <p:nvPr userDrawn="1"/>
        </p:nvSpPr>
        <p:spPr>
          <a:xfrm>
            <a:off x="8282130" y="5741356"/>
            <a:ext cx="36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12" name="Cube 111"/>
          <p:cNvSpPr/>
          <p:nvPr userDrawn="1"/>
        </p:nvSpPr>
        <p:spPr>
          <a:xfrm>
            <a:off x="6768261" y="6143000"/>
            <a:ext cx="360000" cy="180000"/>
          </a:xfrm>
          <a:prstGeom prst="cube">
            <a:avLst>
              <a:gd name="adj" fmla="val 49215"/>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13" name="Cube 112"/>
          <p:cNvSpPr/>
          <p:nvPr userDrawn="1"/>
        </p:nvSpPr>
        <p:spPr>
          <a:xfrm>
            <a:off x="7892346" y="5415938"/>
            <a:ext cx="36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15" name="Cube 114"/>
          <p:cNvSpPr/>
          <p:nvPr userDrawn="1"/>
        </p:nvSpPr>
        <p:spPr>
          <a:xfrm>
            <a:off x="3225850" y="6138000"/>
            <a:ext cx="36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16" name="Cube 115"/>
          <p:cNvSpPr/>
          <p:nvPr userDrawn="1"/>
        </p:nvSpPr>
        <p:spPr>
          <a:xfrm>
            <a:off x="3598861" y="6138000"/>
            <a:ext cx="36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17" name="Cube 116"/>
          <p:cNvSpPr/>
          <p:nvPr userDrawn="1"/>
        </p:nvSpPr>
        <p:spPr>
          <a:xfrm>
            <a:off x="4653261" y="5296765"/>
            <a:ext cx="36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0" name="Cube 59"/>
          <p:cNvSpPr/>
          <p:nvPr userDrawn="1"/>
        </p:nvSpPr>
        <p:spPr>
          <a:xfrm>
            <a:off x="2955850" y="5662055"/>
            <a:ext cx="36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1" name="Cube 60"/>
          <p:cNvSpPr/>
          <p:nvPr userDrawn="1"/>
        </p:nvSpPr>
        <p:spPr>
          <a:xfrm>
            <a:off x="4036907" y="5787335"/>
            <a:ext cx="36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3" name="Cube 62"/>
          <p:cNvSpPr/>
          <p:nvPr userDrawn="1"/>
        </p:nvSpPr>
        <p:spPr>
          <a:xfrm>
            <a:off x="5886379" y="5458646"/>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4" name="Cube 63"/>
          <p:cNvSpPr/>
          <p:nvPr userDrawn="1"/>
        </p:nvSpPr>
        <p:spPr>
          <a:xfrm>
            <a:off x="6246379" y="5098646"/>
            <a:ext cx="36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7" name="Cube 66"/>
          <p:cNvSpPr/>
          <p:nvPr userDrawn="1"/>
        </p:nvSpPr>
        <p:spPr>
          <a:xfrm>
            <a:off x="5533454" y="5098646"/>
            <a:ext cx="360000" cy="180000"/>
          </a:xfrm>
          <a:prstGeom prst="cube">
            <a:avLst>
              <a:gd name="adj" fmla="val 49215"/>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8" name="Cube 67"/>
          <p:cNvSpPr/>
          <p:nvPr userDrawn="1"/>
        </p:nvSpPr>
        <p:spPr>
          <a:xfrm>
            <a:off x="4563261" y="6167910"/>
            <a:ext cx="36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9" name="Cube 68"/>
          <p:cNvSpPr/>
          <p:nvPr userDrawn="1"/>
        </p:nvSpPr>
        <p:spPr>
          <a:xfrm>
            <a:off x="4177100" y="6176930"/>
            <a:ext cx="36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0" name="Cube 69"/>
          <p:cNvSpPr/>
          <p:nvPr userDrawn="1"/>
        </p:nvSpPr>
        <p:spPr>
          <a:xfrm>
            <a:off x="3468493" y="5462339"/>
            <a:ext cx="360000" cy="180000"/>
          </a:xfrm>
          <a:prstGeom prst="cube">
            <a:avLst>
              <a:gd name="adj" fmla="val 49215"/>
            </a:avLst>
          </a:prstGeom>
          <a:solidFill>
            <a:srgbClr val="D777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2" name="Cube 71"/>
          <p:cNvSpPr/>
          <p:nvPr userDrawn="1"/>
        </p:nvSpPr>
        <p:spPr>
          <a:xfrm>
            <a:off x="5509527" y="5607335"/>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9" name="Cube 18"/>
          <p:cNvSpPr/>
          <p:nvPr userDrawn="1"/>
        </p:nvSpPr>
        <p:spPr>
          <a:xfrm>
            <a:off x="984067" y="5695990"/>
            <a:ext cx="36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1" name="Cube 20"/>
          <p:cNvSpPr/>
          <p:nvPr userDrawn="1"/>
        </p:nvSpPr>
        <p:spPr>
          <a:xfrm>
            <a:off x="3845541" y="5508000"/>
            <a:ext cx="360000" cy="180000"/>
          </a:xfrm>
          <a:prstGeom prst="cube">
            <a:avLst>
              <a:gd name="adj" fmla="val 49215"/>
            </a:avLst>
          </a:prstGeom>
          <a:solidFill>
            <a:srgbClr val="5D24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5" name="Cube 54"/>
          <p:cNvSpPr/>
          <p:nvPr userDrawn="1"/>
        </p:nvSpPr>
        <p:spPr>
          <a:xfrm>
            <a:off x="2337774" y="5580000"/>
            <a:ext cx="360000" cy="180000"/>
          </a:xfrm>
          <a:prstGeom prst="cube">
            <a:avLst>
              <a:gd name="adj" fmla="val 49215"/>
            </a:avLst>
          </a:prstGeom>
          <a:solidFill>
            <a:srgbClr val="D777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7" name="Cube 36"/>
          <p:cNvSpPr/>
          <p:nvPr userDrawn="1"/>
        </p:nvSpPr>
        <p:spPr>
          <a:xfrm>
            <a:off x="6131760" y="5779364"/>
            <a:ext cx="36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44" name="Cube 43"/>
          <p:cNvSpPr/>
          <p:nvPr userDrawn="1"/>
        </p:nvSpPr>
        <p:spPr>
          <a:xfrm>
            <a:off x="8425271" y="5607335"/>
            <a:ext cx="36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45" name="Cube 44"/>
          <p:cNvSpPr/>
          <p:nvPr userDrawn="1"/>
        </p:nvSpPr>
        <p:spPr>
          <a:xfrm>
            <a:off x="4950090" y="5839762"/>
            <a:ext cx="36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40" name="Cube 39"/>
          <p:cNvSpPr/>
          <p:nvPr userDrawn="1"/>
        </p:nvSpPr>
        <p:spPr>
          <a:xfrm>
            <a:off x="5839097" y="6101356"/>
            <a:ext cx="36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grpSp>
        <p:nvGrpSpPr>
          <p:cNvPr id="190" name="Group 189"/>
          <p:cNvGrpSpPr/>
          <p:nvPr userDrawn="1"/>
        </p:nvGrpSpPr>
        <p:grpSpPr>
          <a:xfrm>
            <a:off x="-3084" y="-30574"/>
            <a:ext cx="9164084" cy="6888574"/>
            <a:chOff x="-3084" y="-30574"/>
            <a:chExt cx="9164084" cy="6888574"/>
          </a:xfrm>
        </p:grpSpPr>
        <p:sp>
          <p:nvSpPr>
            <p:cNvPr id="193" name="Rectangle 192"/>
            <p:cNvSpPr/>
            <p:nvPr userDrawn="1"/>
          </p:nvSpPr>
          <p:spPr>
            <a:xfrm>
              <a:off x="1590" y="6120000"/>
              <a:ext cx="9159410" cy="73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latin typeface="Franklin Gothic Book"/>
              </a:endParaRPr>
            </a:p>
          </p:txBody>
        </p:sp>
        <p:sp>
          <p:nvSpPr>
            <p:cNvPr id="194" name="Rectangle 193"/>
            <p:cNvSpPr/>
            <p:nvPr userDrawn="1"/>
          </p:nvSpPr>
          <p:spPr>
            <a:xfrm>
              <a:off x="-3084" y="-30574"/>
              <a:ext cx="9164083" cy="579057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latin typeface="Franklin Gothic Book"/>
              </a:endParaRPr>
            </a:p>
          </p:txBody>
        </p:sp>
      </p:grpSp>
      <p:sp>
        <p:nvSpPr>
          <p:cNvPr id="195" name="Text Placeholder 6" descr="First level - paragraph text&#10;Second level - bullet 1&#10;Third level - bullet 2&#10;&#10;No more than 100 words per slide" title="Main text copy"/>
          <p:cNvSpPr>
            <a:spLocks noGrp="1"/>
          </p:cNvSpPr>
          <p:nvPr>
            <p:ph type="body" sz="quarter" idx="13"/>
          </p:nvPr>
        </p:nvSpPr>
        <p:spPr>
          <a:xfrm>
            <a:off x="720000" y="2160589"/>
            <a:ext cx="3600000" cy="3239411"/>
          </a:xfrm>
          <a:prstGeom prst="rect">
            <a:avLst/>
          </a:prstGeom>
        </p:spPr>
        <p:txBody>
          <a:bodyPr lIns="0" tIns="0" rIns="0" bIns="0">
            <a:no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pic>
        <p:nvPicPr>
          <p:cNvPr id="196" name="Picture 195"/>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399487" y="210357"/>
            <a:ext cx="1430017" cy="724560"/>
          </a:xfrm>
          <a:prstGeom prst="rect">
            <a:avLst/>
          </a:prstGeom>
        </p:spPr>
      </p:pic>
      <p:sp>
        <p:nvSpPr>
          <p:cNvPr id="197" name="Text Placeholder 6" descr="First level - paragraph text&#10;Second level - bullet 1&#10;Third level - bullet 2&#10;&#10;No more than 100 words per slide" title="Main text copy"/>
          <p:cNvSpPr>
            <a:spLocks noGrp="1"/>
          </p:cNvSpPr>
          <p:nvPr>
            <p:ph type="body" sz="quarter" idx="14"/>
          </p:nvPr>
        </p:nvSpPr>
        <p:spPr>
          <a:xfrm>
            <a:off x="4680000" y="2160589"/>
            <a:ext cx="3600000" cy="3239411"/>
          </a:xfrm>
          <a:prstGeom prst="rect">
            <a:avLst/>
          </a:prstGeom>
        </p:spPr>
        <p:txBody>
          <a:bodyPr lIns="0" tIns="0" rIns="0" bIns="0">
            <a:no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198" name="Title 1"/>
          <p:cNvSpPr>
            <a:spLocks noGrp="1"/>
          </p:cNvSpPr>
          <p:nvPr>
            <p:ph type="title"/>
          </p:nvPr>
        </p:nvSpPr>
        <p:spPr>
          <a:xfrm>
            <a:off x="719134" y="0"/>
            <a:ext cx="6291266" cy="1079499"/>
          </a:xfrm>
        </p:spPr>
        <p:txBody>
          <a:bodyPr/>
          <a:lstStyle/>
          <a:p>
            <a:r>
              <a:rPr lang="en-GB" dirty="0" smtClean="0"/>
              <a:t>Click to edit Master title style</a:t>
            </a:r>
            <a:endParaRPr lang="en-US" dirty="0"/>
          </a:p>
        </p:txBody>
      </p:sp>
      <p:cxnSp>
        <p:nvCxnSpPr>
          <p:cNvPr id="199" name="Straight Connector 198"/>
          <p:cNvCxnSpPr/>
          <p:nvPr userDrawn="1"/>
        </p:nvCxnSpPr>
        <p:spPr bwMode="auto">
          <a:xfrm>
            <a:off x="-3083" y="1079500"/>
            <a:ext cx="9144000" cy="0"/>
          </a:xfrm>
          <a:prstGeom prst="line">
            <a:avLst/>
          </a:prstGeom>
          <a:ln w="31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86379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200"/>
                                        <p:tgtEl>
                                          <p:spTgt spid="17"/>
                                        </p:tgtEl>
                                      </p:cBhvr>
                                    </p:animEffect>
                                  </p:childTnLst>
                                </p:cTn>
                              </p:par>
                            </p:childTnLst>
                          </p:cTn>
                        </p:par>
                        <p:par>
                          <p:cTn id="8" fill="hold">
                            <p:stCondLst>
                              <p:cond delay="200"/>
                            </p:stCondLst>
                            <p:childTnLst>
                              <p:par>
                                <p:cTn id="9" presetID="10" presetClass="entr" presetSubtype="0"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200"/>
                                        <p:tgtEl>
                                          <p:spTgt spid="18"/>
                                        </p:tgtEl>
                                      </p:cBhvr>
                                    </p:animEffect>
                                  </p:childTnLst>
                                </p:cTn>
                              </p:par>
                            </p:childTnLst>
                          </p:cTn>
                        </p:par>
                        <p:par>
                          <p:cTn id="12" fill="hold">
                            <p:stCondLst>
                              <p:cond delay="400"/>
                            </p:stCondLst>
                            <p:childTnLst>
                              <p:par>
                                <p:cTn id="13" presetID="10" presetClass="entr" presetSubtype="0" fill="hold" grpId="0"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200"/>
                                        <p:tgtEl>
                                          <p:spTgt spid="21"/>
                                        </p:tgtEl>
                                      </p:cBhvr>
                                    </p:animEffect>
                                  </p:childTnLst>
                                </p:cTn>
                              </p:par>
                            </p:childTnLst>
                          </p:cTn>
                        </p:par>
                        <p:par>
                          <p:cTn id="16" fill="hold">
                            <p:stCondLst>
                              <p:cond delay="600"/>
                            </p:stCondLst>
                            <p:childTnLst>
                              <p:par>
                                <p:cTn id="17" presetID="10" presetClass="entr" presetSubtype="0" fill="hold" grpId="0"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200"/>
                                        <p:tgtEl>
                                          <p:spTgt spid="24"/>
                                        </p:tgtEl>
                                      </p:cBhvr>
                                    </p:animEffect>
                                  </p:childTnLst>
                                </p:cTn>
                              </p:par>
                            </p:childTnLst>
                          </p:cTn>
                        </p:par>
                        <p:par>
                          <p:cTn id="20" fill="hold">
                            <p:stCondLst>
                              <p:cond delay="800"/>
                            </p:stCondLst>
                            <p:childTnLst>
                              <p:par>
                                <p:cTn id="21" presetID="10" presetClass="entr" presetSubtype="0" fill="hold" grpId="0"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fade">
                                      <p:cBhvr>
                                        <p:cTn id="23" dur="200"/>
                                        <p:tgtEl>
                                          <p:spTgt spid="25"/>
                                        </p:tgtEl>
                                      </p:cBhvr>
                                    </p:animEffect>
                                  </p:childTnLst>
                                </p:cTn>
                              </p:par>
                            </p:childTnLst>
                          </p:cTn>
                        </p:par>
                        <p:par>
                          <p:cTn id="24" fill="hold">
                            <p:stCondLst>
                              <p:cond delay="1000"/>
                            </p:stCondLst>
                            <p:childTnLst>
                              <p:par>
                                <p:cTn id="25" presetID="10" presetClass="entr" presetSubtype="0" fill="hold" grpId="0" nodeType="after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fade">
                                      <p:cBhvr>
                                        <p:cTn id="27" dur="200"/>
                                        <p:tgtEl>
                                          <p:spTgt spid="26"/>
                                        </p:tgtEl>
                                      </p:cBhvr>
                                    </p:animEffect>
                                  </p:childTnLst>
                                </p:cTn>
                              </p:par>
                            </p:childTnLst>
                          </p:cTn>
                        </p:par>
                        <p:par>
                          <p:cTn id="28" fill="hold">
                            <p:stCondLst>
                              <p:cond delay="1200"/>
                            </p:stCondLst>
                            <p:childTnLst>
                              <p:par>
                                <p:cTn id="29" presetID="10" presetClass="entr" presetSubtype="0" fill="hold" grpId="0" nodeType="after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fade">
                                      <p:cBhvr>
                                        <p:cTn id="31" dur="200"/>
                                        <p:tgtEl>
                                          <p:spTgt spid="32"/>
                                        </p:tgtEl>
                                      </p:cBhvr>
                                    </p:animEffect>
                                  </p:childTnLst>
                                </p:cTn>
                              </p:par>
                            </p:childTnLst>
                          </p:cTn>
                        </p:par>
                        <p:par>
                          <p:cTn id="32" fill="hold">
                            <p:stCondLst>
                              <p:cond delay="1400"/>
                            </p:stCondLst>
                            <p:childTnLst>
                              <p:par>
                                <p:cTn id="33" presetID="10" presetClass="entr" presetSubtype="0" fill="hold" grpId="0" nodeType="afterEffect">
                                  <p:stCondLst>
                                    <p:cond delay="0"/>
                                  </p:stCondLst>
                                  <p:childTnLst>
                                    <p:set>
                                      <p:cBhvr>
                                        <p:cTn id="34" dur="1" fill="hold">
                                          <p:stCondLst>
                                            <p:cond delay="0"/>
                                          </p:stCondLst>
                                        </p:cTn>
                                        <p:tgtEl>
                                          <p:spTgt spid="38"/>
                                        </p:tgtEl>
                                        <p:attrNameLst>
                                          <p:attrName>style.visibility</p:attrName>
                                        </p:attrNameLst>
                                      </p:cBhvr>
                                      <p:to>
                                        <p:strVal val="visible"/>
                                      </p:to>
                                    </p:set>
                                    <p:animEffect transition="in" filter="fade">
                                      <p:cBhvr>
                                        <p:cTn id="35" dur="200"/>
                                        <p:tgtEl>
                                          <p:spTgt spid="38"/>
                                        </p:tgtEl>
                                      </p:cBhvr>
                                    </p:animEffect>
                                  </p:childTnLst>
                                </p:cTn>
                              </p:par>
                            </p:childTnLst>
                          </p:cTn>
                        </p:par>
                        <p:par>
                          <p:cTn id="36" fill="hold">
                            <p:stCondLst>
                              <p:cond delay="1600"/>
                            </p:stCondLst>
                            <p:childTnLst>
                              <p:par>
                                <p:cTn id="37" presetID="10" presetClass="entr" presetSubtype="0" fill="hold" grpId="0" nodeType="afterEffect">
                                  <p:stCondLst>
                                    <p:cond delay="0"/>
                                  </p:stCondLst>
                                  <p:childTnLst>
                                    <p:set>
                                      <p:cBhvr>
                                        <p:cTn id="38" dur="1" fill="hold">
                                          <p:stCondLst>
                                            <p:cond delay="0"/>
                                          </p:stCondLst>
                                        </p:cTn>
                                        <p:tgtEl>
                                          <p:spTgt spid="40"/>
                                        </p:tgtEl>
                                        <p:attrNameLst>
                                          <p:attrName>style.visibility</p:attrName>
                                        </p:attrNameLst>
                                      </p:cBhvr>
                                      <p:to>
                                        <p:strVal val="visible"/>
                                      </p:to>
                                    </p:set>
                                    <p:animEffect transition="in" filter="fade">
                                      <p:cBhvr>
                                        <p:cTn id="39" dur="200"/>
                                        <p:tgtEl>
                                          <p:spTgt spid="40"/>
                                        </p:tgtEl>
                                      </p:cBhvr>
                                    </p:animEffect>
                                  </p:childTnLst>
                                </p:cTn>
                              </p:par>
                            </p:childTnLst>
                          </p:cTn>
                        </p:par>
                        <p:par>
                          <p:cTn id="40" fill="hold">
                            <p:stCondLst>
                              <p:cond delay="1800"/>
                            </p:stCondLst>
                            <p:childTnLst>
                              <p:par>
                                <p:cTn id="41" presetID="10" presetClass="entr" presetSubtype="0" fill="hold" grpId="0" nodeType="afterEffect">
                                  <p:stCondLst>
                                    <p:cond delay="0"/>
                                  </p:stCondLst>
                                  <p:childTnLst>
                                    <p:set>
                                      <p:cBhvr>
                                        <p:cTn id="42" dur="1" fill="hold">
                                          <p:stCondLst>
                                            <p:cond delay="0"/>
                                          </p:stCondLst>
                                        </p:cTn>
                                        <p:tgtEl>
                                          <p:spTgt spid="42"/>
                                        </p:tgtEl>
                                        <p:attrNameLst>
                                          <p:attrName>style.visibility</p:attrName>
                                        </p:attrNameLst>
                                      </p:cBhvr>
                                      <p:to>
                                        <p:strVal val="visible"/>
                                      </p:to>
                                    </p:set>
                                    <p:animEffect transition="in" filter="fade">
                                      <p:cBhvr>
                                        <p:cTn id="43" dur="200"/>
                                        <p:tgtEl>
                                          <p:spTgt spid="42"/>
                                        </p:tgtEl>
                                      </p:cBhvr>
                                    </p:animEffect>
                                  </p:childTnLst>
                                </p:cTn>
                              </p:par>
                            </p:childTnLst>
                          </p:cTn>
                        </p:par>
                        <p:par>
                          <p:cTn id="44" fill="hold">
                            <p:stCondLst>
                              <p:cond delay="2000"/>
                            </p:stCondLst>
                            <p:childTnLst>
                              <p:par>
                                <p:cTn id="45" presetID="10" presetClass="entr" presetSubtype="0" fill="hold" grpId="0" nodeType="afterEffect">
                                  <p:stCondLst>
                                    <p:cond delay="0"/>
                                  </p:stCondLst>
                                  <p:childTnLst>
                                    <p:set>
                                      <p:cBhvr>
                                        <p:cTn id="46" dur="1" fill="hold">
                                          <p:stCondLst>
                                            <p:cond delay="0"/>
                                          </p:stCondLst>
                                        </p:cTn>
                                        <p:tgtEl>
                                          <p:spTgt spid="46"/>
                                        </p:tgtEl>
                                        <p:attrNameLst>
                                          <p:attrName>style.visibility</p:attrName>
                                        </p:attrNameLst>
                                      </p:cBhvr>
                                      <p:to>
                                        <p:strVal val="visible"/>
                                      </p:to>
                                    </p:set>
                                    <p:animEffect transition="in" filter="fade">
                                      <p:cBhvr>
                                        <p:cTn id="47" dur="200"/>
                                        <p:tgtEl>
                                          <p:spTgt spid="46"/>
                                        </p:tgtEl>
                                      </p:cBhvr>
                                    </p:animEffect>
                                  </p:childTnLst>
                                </p:cTn>
                              </p:par>
                            </p:childTnLst>
                          </p:cTn>
                        </p:par>
                        <p:par>
                          <p:cTn id="48" fill="hold">
                            <p:stCondLst>
                              <p:cond delay="2200"/>
                            </p:stCondLst>
                            <p:childTnLst>
                              <p:par>
                                <p:cTn id="49" presetID="10" presetClass="entr" presetSubtype="0" fill="hold" grpId="0" nodeType="afterEffect">
                                  <p:stCondLst>
                                    <p:cond delay="0"/>
                                  </p:stCondLst>
                                  <p:childTnLst>
                                    <p:set>
                                      <p:cBhvr>
                                        <p:cTn id="50" dur="1" fill="hold">
                                          <p:stCondLst>
                                            <p:cond delay="0"/>
                                          </p:stCondLst>
                                        </p:cTn>
                                        <p:tgtEl>
                                          <p:spTgt spid="53"/>
                                        </p:tgtEl>
                                        <p:attrNameLst>
                                          <p:attrName>style.visibility</p:attrName>
                                        </p:attrNameLst>
                                      </p:cBhvr>
                                      <p:to>
                                        <p:strVal val="visible"/>
                                      </p:to>
                                    </p:set>
                                    <p:animEffect transition="in" filter="fade">
                                      <p:cBhvr>
                                        <p:cTn id="51" dur="200"/>
                                        <p:tgtEl>
                                          <p:spTgt spid="53"/>
                                        </p:tgtEl>
                                      </p:cBhvr>
                                    </p:animEffect>
                                  </p:childTnLst>
                                </p:cTn>
                              </p:par>
                            </p:childTnLst>
                          </p:cTn>
                        </p:par>
                        <p:par>
                          <p:cTn id="52" fill="hold">
                            <p:stCondLst>
                              <p:cond delay="2400"/>
                            </p:stCondLst>
                            <p:childTnLst>
                              <p:par>
                                <p:cTn id="53" presetID="10" presetClass="entr" presetSubtype="0" fill="hold" grpId="0" nodeType="afterEffect">
                                  <p:stCondLst>
                                    <p:cond delay="0"/>
                                  </p:stCondLst>
                                  <p:childTnLst>
                                    <p:set>
                                      <p:cBhvr>
                                        <p:cTn id="54" dur="1" fill="hold">
                                          <p:stCondLst>
                                            <p:cond delay="0"/>
                                          </p:stCondLst>
                                        </p:cTn>
                                        <p:tgtEl>
                                          <p:spTgt spid="59"/>
                                        </p:tgtEl>
                                        <p:attrNameLst>
                                          <p:attrName>style.visibility</p:attrName>
                                        </p:attrNameLst>
                                      </p:cBhvr>
                                      <p:to>
                                        <p:strVal val="visible"/>
                                      </p:to>
                                    </p:set>
                                    <p:animEffect transition="in" filter="fade">
                                      <p:cBhvr>
                                        <p:cTn id="55" dur="200"/>
                                        <p:tgtEl>
                                          <p:spTgt spid="59"/>
                                        </p:tgtEl>
                                      </p:cBhvr>
                                    </p:animEffect>
                                  </p:childTnLst>
                                </p:cTn>
                              </p:par>
                            </p:childTnLst>
                          </p:cTn>
                        </p:par>
                        <p:par>
                          <p:cTn id="56" fill="hold">
                            <p:stCondLst>
                              <p:cond delay="2600"/>
                            </p:stCondLst>
                            <p:childTnLst>
                              <p:par>
                                <p:cTn id="57" presetID="10" presetClass="entr" presetSubtype="0" fill="hold" grpId="0" nodeType="afterEffect">
                                  <p:stCondLst>
                                    <p:cond delay="0"/>
                                  </p:stCondLst>
                                  <p:childTnLst>
                                    <p:set>
                                      <p:cBhvr>
                                        <p:cTn id="58" dur="1" fill="hold">
                                          <p:stCondLst>
                                            <p:cond delay="0"/>
                                          </p:stCondLst>
                                        </p:cTn>
                                        <p:tgtEl>
                                          <p:spTgt spid="62"/>
                                        </p:tgtEl>
                                        <p:attrNameLst>
                                          <p:attrName>style.visibility</p:attrName>
                                        </p:attrNameLst>
                                      </p:cBhvr>
                                      <p:to>
                                        <p:strVal val="visible"/>
                                      </p:to>
                                    </p:set>
                                    <p:animEffect transition="in" filter="fade">
                                      <p:cBhvr>
                                        <p:cTn id="59" dur="200"/>
                                        <p:tgtEl>
                                          <p:spTgt spid="62"/>
                                        </p:tgtEl>
                                      </p:cBhvr>
                                    </p:animEffect>
                                  </p:childTnLst>
                                </p:cTn>
                              </p:par>
                            </p:childTnLst>
                          </p:cTn>
                        </p:par>
                        <p:par>
                          <p:cTn id="60" fill="hold">
                            <p:stCondLst>
                              <p:cond delay="2800"/>
                            </p:stCondLst>
                            <p:childTnLst>
                              <p:par>
                                <p:cTn id="61" presetID="10" presetClass="entr" presetSubtype="0" fill="hold" grpId="0" nodeType="afterEffect">
                                  <p:stCondLst>
                                    <p:cond delay="0"/>
                                  </p:stCondLst>
                                  <p:childTnLst>
                                    <p:set>
                                      <p:cBhvr>
                                        <p:cTn id="62" dur="1" fill="hold">
                                          <p:stCondLst>
                                            <p:cond delay="0"/>
                                          </p:stCondLst>
                                        </p:cTn>
                                        <p:tgtEl>
                                          <p:spTgt spid="66"/>
                                        </p:tgtEl>
                                        <p:attrNameLst>
                                          <p:attrName>style.visibility</p:attrName>
                                        </p:attrNameLst>
                                      </p:cBhvr>
                                      <p:to>
                                        <p:strVal val="visible"/>
                                      </p:to>
                                    </p:set>
                                    <p:animEffect transition="in" filter="fade">
                                      <p:cBhvr>
                                        <p:cTn id="63" dur="200"/>
                                        <p:tgtEl>
                                          <p:spTgt spid="66"/>
                                        </p:tgtEl>
                                      </p:cBhvr>
                                    </p:animEffect>
                                  </p:childTnLst>
                                </p:cTn>
                              </p:par>
                            </p:childTnLst>
                          </p:cTn>
                        </p:par>
                        <p:par>
                          <p:cTn id="64" fill="hold">
                            <p:stCondLst>
                              <p:cond delay="3000"/>
                            </p:stCondLst>
                            <p:childTnLst>
                              <p:par>
                                <p:cTn id="65" presetID="10" presetClass="entr" presetSubtype="0" fill="hold" grpId="0" nodeType="afterEffect">
                                  <p:stCondLst>
                                    <p:cond delay="0"/>
                                  </p:stCondLst>
                                  <p:childTnLst>
                                    <p:set>
                                      <p:cBhvr>
                                        <p:cTn id="66" dur="1" fill="hold">
                                          <p:stCondLst>
                                            <p:cond delay="0"/>
                                          </p:stCondLst>
                                        </p:cTn>
                                        <p:tgtEl>
                                          <p:spTgt spid="51"/>
                                        </p:tgtEl>
                                        <p:attrNameLst>
                                          <p:attrName>style.visibility</p:attrName>
                                        </p:attrNameLst>
                                      </p:cBhvr>
                                      <p:to>
                                        <p:strVal val="visible"/>
                                      </p:to>
                                    </p:set>
                                    <p:animEffect transition="in" filter="fade">
                                      <p:cBhvr>
                                        <p:cTn id="67" dur="200"/>
                                        <p:tgtEl>
                                          <p:spTgt spid="51"/>
                                        </p:tgtEl>
                                      </p:cBhvr>
                                    </p:animEffect>
                                  </p:childTnLst>
                                </p:cTn>
                              </p:par>
                            </p:childTnLst>
                          </p:cTn>
                        </p:par>
                        <p:par>
                          <p:cTn id="68" fill="hold">
                            <p:stCondLst>
                              <p:cond delay="3200"/>
                            </p:stCondLst>
                            <p:childTnLst>
                              <p:par>
                                <p:cTn id="69" presetID="10" presetClass="entr" presetSubtype="0" fill="hold" grpId="0" nodeType="afterEffect">
                                  <p:stCondLst>
                                    <p:cond delay="0"/>
                                  </p:stCondLst>
                                  <p:childTnLst>
                                    <p:set>
                                      <p:cBhvr>
                                        <p:cTn id="70" dur="1" fill="hold">
                                          <p:stCondLst>
                                            <p:cond delay="0"/>
                                          </p:stCondLst>
                                        </p:cTn>
                                        <p:tgtEl>
                                          <p:spTgt spid="14"/>
                                        </p:tgtEl>
                                        <p:attrNameLst>
                                          <p:attrName>style.visibility</p:attrName>
                                        </p:attrNameLst>
                                      </p:cBhvr>
                                      <p:to>
                                        <p:strVal val="visible"/>
                                      </p:to>
                                    </p:set>
                                    <p:animEffect transition="in" filter="fade">
                                      <p:cBhvr>
                                        <p:cTn id="71" dur="200"/>
                                        <p:tgtEl>
                                          <p:spTgt spid="14"/>
                                        </p:tgtEl>
                                      </p:cBhvr>
                                    </p:animEffect>
                                  </p:childTnLst>
                                </p:cTn>
                              </p:par>
                            </p:childTnLst>
                          </p:cTn>
                        </p:par>
                        <p:par>
                          <p:cTn id="72" fill="hold">
                            <p:stCondLst>
                              <p:cond delay="3400"/>
                            </p:stCondLst>
                            <p:childTnLst>
                              <p:par>
                                <p:cTn id="73" presetID="10" presetClass="entr" presetSubtype="0" fill="hold" grpId="0" nodeType="afterEffect">
                                  <p:stCondLst>
                                    <p:cond delay="0"/>
                                  </p:stCondLst>
                                  <p:childTnLst>
                                    <p:set>
                                      <p:cBhvr>
                                        <p:cTn id="74" dur="1" fill="hold">
                                          <p:stCondLst>
                                            <p:cond delay="0"/>
                                          </p:stCondLst>
                                        </p:cTn>
                                        <p:tgtEl>
                                          <p:spTgt spid="11"/>
                                        </p:tgtEl>
                                        <p:attrNameLst>
                                          <p:attrName>style.visibility</p:attrName>
                                        </p:attrNameLst>
                                      </p:cBhvr>
                                      <p:to>
                                        <p:strVal val="visible"/>
                                      </p:to>
                                    </p:set>
                                    <p:animEffect transition="in" filter="fade">
                                      <p:cBhvr>
                                        <p:cTn id="75" dur="200"/>
                                        <p:tgtEl>
                                          <p:spTgt spid="11"/>
                                        </p:tgtEl>
                                      </p:cBhvr>
                                    </p:animEffect>
                                  </p:childTnLst>
                                </p:cTn>
                              </p:par>
                            </p:childTnLst>
                          </p:cTn>
                        </p:par>
                        <p:par>
                          <p:cTn id="76" fill="hold">
                            <p:stCondLst>
                              <p:cond delay="3600"/>
                            </p:stCondLst>
                            <p:childTnLst>
                              <p:par>
                                <p:cTn id="77" presetID="10" presetClass="entr" presetSubtype="0" fill="hold" grpId="0" nodeType="afterEffect">
                                  <p:stCondLst>
                                    <p:cond delay="0"/>
                                  </p:stCondLst>
                                  <p:childTnLst>
                                    <p:set>
                                      <p:cBhvr>
                                        <p:cTn id="78" dur="1" fill="hold">
                                          <p:stCondLst>
                                            <p:cond delay="0"/>
                                          </p:stCondLst>
                                        </p:cTn>
                                        <p:tgtEl>
                                          <p:spTgt spid="13"/>
                                        </p:tgtEl>
                                        <p:attrNameLst>
                                          <p:attrName>style.visibility</p:attrName>
                                        </p:attrNameLst>
                                      </p:cBhvr>
                                      <p:to>
                                        <p:strVal val="visible"/>
                                      </p:to>
                                    </p:set>
                                    <p:animEffect transition="in" filter="fade">
                                      <p:cBhvr>
                                        <p:cTn id="79" dur="200"/>
                                        <p:tgtEl>
                                          <p:spTgt spid="13"/>
                                        </p:tgtEl>
                                      </p:cBhvr>
                                    </p:animEffect>
                                  </p:childTnLst>
                                </p:cTn>
                              </p:par>
                            </p:childTnLst>
                          </p:cTn>
                        </p:par>
                        <p:par>
                          <p:cTn id="80" fill="hold">
                            <p:stCondLst>
                              <p:cond delay="3800"/>
                            </p:stCondLst>
                            <p:childTnLst>
                              <p:par>
                                <p:cTn id="81" presetID="10" presetClass="entr" presetSubtype="0" fill="hold" grpId="0" nodeType="afterEffect">
                                  <p:stCondLst>
                                    <p:cond delay="0"/>
                                  </p:stCondLst>
                                  <p:childTnLst>
                                    <p:set>
                                      <p:cBhvr>
                                        <p:cTn id="82" dur="1" fill="hold">
                                          <p:stCondLst>
                                            <p:cond delay="0"/>
                                          </p:stCondLst>
                                        </p:cTn>
                                        <p:tgtEl>
                                          <p:spTgt spid="15"/>
                                        </p:tgtEl>
                                        <p:attrNameLst>
                                          <p:attrName>style.visibility</p:attrName>
                                        </p:attrNameLst>
                                      </p:cBhvr>
                                      <p:to>
                                        <p:strVal val="visible"/>
                                      </p:to>
                                    </p:set>
                                    <p:animEffect transition="in" filter="fade">
                                      <p:cBhvr>
                                        <p:cTn id="83" dur="200"/>
                                        <p:tgtEl>
                                          <p:spTgt spid="15"/>
                                        </p:tgtEl>
                                      </p:cBhvr>
                                    </p:animEffect>
                                  </p:childTnLst>
                                </p:cTn>
                              </p:par>
                            </p:childTnLst>
                          </p:cTn>
                        </p:par>
                        <p:par>
                          <p:cTn id="84" fill="hold">
                            <p:stCondLst>
                              <p:cond delay="4000"/>
                            </p:stCondLst>
                            <p:childTnLst>
                              <p:par>
                                <p:cTn id="85" presetID="10" presetClass="entr" presetSubtype="0" fill="hold" grpId="0" nodeType="afterEffect">
                                  <p:stCondLst>
                                    <p:cond delay="0"/>
                                  </p:stCondLst>
                                  <p:childTnLst>
                                    <p:set>
                                      <p:cBhvr>
                                        <p:cTn id="86" dur="1" fill="hold">
                                          <p:stCondLst>
                                            <p:cond delay="0"/>
                                          </p:stCondLst>
                                        </p:cTn>
                                        <p:tgtEl>
                                          <p:spTgt spid="20"/>
                                        </p:tgtEl>
                                        <p:attrNameLst>
                                          <p:attrName>style.visibility</p:attrName>
                                        </p:attrNameLst>
                                      </p:cBhvr>
                                      <p:to>
                                        <p:strVal val="visible"/>
                                      </p:to>
                                    </p:set>
                                    <p:animEffect transition="in" filter="fade">
                                      <p:cBhvr>
                                        <p:cTn id="87" dur="200"/>
                                        <p:tgtEl>
                                          <p:spTgt spid="20"/>
                                        </p:tgtEl>
                                      </p:cBhvr>
                                    </p:animEffect>
                                  </p:childTnLst>
                                </p:cTn>
                              </p:par>
                            </p:childTnLst>
                          </p:cTn>
                        </p:par>
                        <p:par>
                          <p:cTn id="88" fill="hold">
                            <p:stCondLst>
                              <p:cond delay="4200"/>
                            </p:stCondLst>
                            <p:childTnLst>
                              <p:par>
                                <p:cTn id="89" presetID="10" presetClass="entr" presetSubtype="0" fill="hold" grpId="0" nodeType="afterEffect">
                                  <p:stCondLst>
                                    <p:cond delay="0"/>
                                  </p:stCondLst>
                                  <p:childTnLst>
                                    <p:set>
                                      <p:cBhvr>
                                        <p:cTn id="90" dur="1" fill="hold">
                                          <p:stCondLst>
                                            <p:cond delay="0"/>
                                          </p:stCondLst>
                                        </p:cTn>
                                        <p:tgtEl>
                                          <p:spTgt spid="22"/>
                                        </p:tgtEl>
                                        <p:attrNameLst>
                                          <p:attrName>style.visibility</p:attrName>
                                        </p:attrNameLst>
                                      </p:cBhvr>
                                      <p:to>
                                        <p:strVal val="visible"/>
                                      </p:to>
                                    </p:set>
                                    <p:animEffect transition="in" filter="fade">
                                      <p:cBhvr>
                                        <p:cTn id="91" dur="200"/>
                                        <p:tgtEl>
                                          <p:spTgt spid="22"/>
                                        </p:tgtEl>
                                      </p:cBhvr>
                                    </p:animEffect>
                                  </p:childTnLst>
                                </p:cTn>
                              </p:par>
                            </p:childTnLst>
                          </p:cTn>
                        </p:par>
                        <p:par>
                          <p:cTn id="92" fill="hold">
                            <p:stCondLst>
                              <p:cond delay="4400"/>
                            </p:stCondLst>
                            <p:childTnLst>
                              <p:par>
                                <p:cTn id="93" presetID="10" presetClass="entr" presetSubtype="0" fill="hold" grpId="0" nodeType="afterEffect">
                                  <p:stCondLst>
                                    <p:cond delay="0"/>
                                  </p:stCondLst>
                                  <p:childTnLst>
                                    <p:set>
                                      <p:cBhvr>
                                        <p:cTn id="94" dur="1" fill="hold">
                                          <p:stCondLst>
                                            <p:cond delay="0"/>
                                          </p:stCondLst>
                                        </p:cTn>
                                        <p:tgtEl>
                                          <p:spTgt spid="55"/>
                                        </p:tgtEl>
                                        <p:attrNameLst>
                                          <p:attrName>style.visibility</p:attrName>
                                        </p:attrNameLst>
                                      </p:cBhvr>
                                      <p:to>
                                        <p:strVal val="visible"/>
                                      </p:to>
                                    </p:set>
                                    <p:animEffect transition="in" filter="fade">
                                      <p:cBhvr>
                                        <p:cTn id="95" dur="200"/>
                                        <p:tgtEl>
                                          <p:spTgt spid="55"/>
                                        </p:tgtEl>
                                      </p:cBhvr>
                                    </p:animEffect>
                                  </p:childTnLst>
                                </p:cTn>
                              </p:par>
                            </p:childTnLst>
                          </p:cTn>
                        </p:par>
                        <p:par>
                          <p:cTn id="96" fill="hold">
                            <p:stCondLst>
                              <p:cond delay="4600"/>
                            </p:stCondLst>
                            <p:childTnLst>
                              <p:par>
                                <p:cTn id="97" presetID="10" presetClass="entr" presetSubtype="0" fill="hold" grpId="0" nodeType="afterEffect">
                                  <p:stCondLst>
                                    <p:cond delay="0"/>
                                  </p:stCondLst>
                                  <p:childTnLst>
                                    <p:set>
                                      <p:cBhvr>
                                        <p:cTn id="98" dur="1" fill="hold">
                                          <p:stCondLst>
                                            <p:cond delay="0"/>
                                          </p:stCondLst>
                                        </p:cTn>
                                        <p:tgtEl>
                                          <p:spTgt spid="31"/>
                                        </p:tgtEl>
                                        <p:attrNameLst>
                                          <p:attrName>style.visibility</p:attrName>
                                        </p:attrNameLst>
                                      </p:cBhvr>
                                      <p:to>
                                        <p:strVal val="visible"/>
                                      </p:to>
                                    </p:set>
                                    <p:animEffect transition="in" filter="fade">
                                      <p:cBhvr>
                                        <p:cTn id="99" dur="200"/>
                                        <p:tgtEl>
                                          <p:spTgt spid="31"/>
                                        </p:tgtEl>
                                      </p:cBhvr>
                                    </p:animEffect>
                                  </p:childTnLst>
                                </p:cTn>
                              </p:par>
                            </p:childTnLst>
                          </p:cTn>
                        </p:par>
                        <p:par>
                          <p:cTn id="100" fill="hold">
                            <p:stCondLst>
                              <p:cond delay="4800"/>
                            </p:stCondLst>
                            <p:childTnLst>
                              <p:par>
                                <p:cTn id="101" presetID="10" presetClass="entr" presetSubtype="0" fill="hold" grpId="0" nodeType="afterEffect">
                                  <p:stCondLst>
                                    <p:cond delay="0"/>
                                  </p:stCondLst>
                                  <p:childTnLst>
                                    <p:set>
                                      <p:cBhvr>
                                        <p:cTn id="102" dur="1" fill="hold">
                                          <p:stCondLst>
                                            <p:cond delay="0"/>
                                          </p:stCondLst>
                                        </p:cTn>
                                        <p:tgtEl>
                                          <p:spTgt spid="33"/>
                                        </p:tgtEl>
                                        <p:attrNameLst>
                                          <p:attrName>style.visibility</p:attrName>
                                        </p:attrNameLst>
                                      </p:cBhvr>
                                      <p:to>
                                        <p:strVal val="visible"/>
                                      </p:to>
                                    </p:set>
                                    <p:animEffect transition="in" filter="fade">
                                      <p:cBhvr>
                                        <p:cTn id="103" dur="200"/>
                                        <p:tgtEl>
                                          <p:spTgt spid="33"/>
                                        </p:tgtEl>
                                      </p:cBhvr>
                                    </p:animEffect>
                                  </p:childTnLst>
                                </p:cTn>
                              </p:par>
                            </p:childTnLst>
                          </p:cTn>
                        </p:par>
                        <p:par>
                          <p:cTn id="104" fill="hold">
                            <p:stCondLst>
                              <p:cond delay="5000"/>
                            </p:stCondLst>
                            <p:childTnLst>
                              <p:par>
                                <p:cTn id="105" presetID="10" presetClass="entr" presetSubtype="0" fill="hold" grpId="0" nodeType="afterEffect">
                                  <p:stCondLst>
                                    <p:cond delay="0"/>
                                  </p:stCondLst>
                                  <p:childTnLst>
                                    <p:set>
                                      <p:cBhvr>
                                        <p:cTn id="106" dur="1" fill="hold">
                                          <p:stCondLst>
                                            <p:cond delay="0"/>
                                          </p:stCondLst>
                                        </p:cTn>
                                        <p:tgtEl>
                                          <p:spTgt spid="37"/>
                                        </p:tgtEl>
                                        <p:attrNameLst>
                                          <p:attrName>style.visibility</p:attrName>
                                        </p:attrNameLst>
                                      </p:cBhvr>
                                      <p:to>
                                        <p:strVal val="visible"/>
                                      </p:to>
                                    </p:set>
                                    <p:animEffect transition="in" filter="fade">
                                      <p:cBhvr>
                                        <p:cTn id="107" dur="200"/>
                                        <p:tgtEl>
                                          <p:spTgt spid="37"/>
                                        </p:tgtEl>
                                      </p:cBhvr>
                                    </p:animEffect>
                                  </p:childTnLst>
                                </p:cTn>
                              </p:par>
                            </p:childTnLst>
                          </p:cTn>
                        </p:par>
                        <p:par>
                          <p:cTn id="108" fill="hold">
                            <p:stCondLst>
                              <p:cond delay="5200"/>
                            </p:stCondLst>
                            <p:childTnLst>
                              <p:par>
                                <p:cTn id="109" presetID="10" presetClass="entr" presetSubtype="0" fill="hold" grpId="0" nodeType="afterEffect">
                                  <p:stCondLst>
                                    <p:cond delay="0"/>
                                  </p:stCondLst>
                                  <p:childTnLst>
                                    <p:set>
                                      <p:cBhvr>
                                        <p:cTn id="110" dur="1" fill="hold">
                                          <p:stCondLst>
                                            <p:cond delay="0"/>
                                          </p:stCondLst>
                                        </p:cTn>
                                        <p:tgtEl>
                                          <p:spTgt spid="75"/>
                                        </p:tgtEl>
                                        <p:attrNameLst>
                                          <p:attrName>style.visibility</p:attrName>
                                        </p:attrNameLst>
                                      </p:cBhvr>
                                      <p:to>
                                        <p:strVal val="visible"/>
                                      </p:to>
                                    </p:set>
                                    <p:animEffect transition="in" filter="fade">
                                      <p:cBhvr>
                                        <p:cTn id="111" dur="200"/>
                                        <p:tgtEl>
                                          <p:spTgt spid="75"/>
                                        </p:tgtEl>
                                      </p:cBhvr>
                                    </p:animEffect>
                                  </p:childTnLst>
                                </p:cTn>
                              </p:par>
                            </p:childTnLst>
                          </p:cTn>
                        </p:par>
                        <p:par>
                          <p:cTn id="112" fill="hold">
                            <p:stCondLst>
                              <p:cond delay="5400"/>
                            </p:stCondLst>
                            <p:childTnLst>
                              <p:par>
                                <p:cTn id="113" presetID="10" presetClass="entr" presetSubtype="0" fill="hold" grpId="0" nodeType="afterEffect">
                                  <p:stCondLst>
                                    <p:cond delay="0"/>
                                  </p:stCondLst>
                                  <p:childTnLst>
                                    <p:set>
                                      <p:cBhvr>
                                        <p:cTn id="114" dur="1" fill="hold">
                                          <p:stCondLst>
                                            <p:cond delay="0"/>
                                          </p:stCondLst>
                                        </p:cTn>
                                        <p:tgtEl>
                                          <p:spTgt spid="78"/>
                                        </p:tgtEl>
                                        <p:attrNameLst>
                                          <p:attrName>style.visibility</p:attrName>
                                        </p:attrNameLst>
                                      </p:cBhvr>
                                      <p:to>
                                        <p:strVal val="visible"/>
                                      </p:to>
                                    </p:set>
                                    <p:animEffect transition="in" filter="fade">
                                      <p:cBhvr>
                                        <p:cTn id="115" dur="200"/>
                                        <p:tgtEl>
                                          <p:spTgt spid="78"/>
                                        </p:tgtEl>
                                      </p:cBhvr>
                                    </p:animEffect>
                                  </p:childTnLst>
                                </p:cTn>
                              </p:par>
                            </p:childTnLst>
                          </p:cTn>
                        </p:par>
                        <p:par>
                          <p:cTn id="116" fill="hold">
                            <p:stCondLst>
                              <p:cond delay="5600"/>
                            </p:stCondLst>
                            <p:childTnLst>
                              <p:par>
                                <p:cTn id="117" presetID="10" presetClass="entr" presetSubtype="0" fill="hold" grpId="0" nodeType="afterEffect">
                                  <p:stCondLst>
                                    <p:cond delay="0"/>
                                  </p:stCondLst>
                                  <p:childTnLst>
                                    <p:set>
                                      <p:cBhvr>
                                        <p:cTn id="118" dur="1" fill="hold">
                                          <p:stCondLst>
                                            <p:cond delay="0"/>
                                          </p:stCondLst>
                                        </p:cTn>
                                        <p:tgtEl>
                                          <p:spTgt spid="81"/>
                                        </p:tgtEl>
                                        <p:attrNameLst>
                                          <p:attrName>style.visibility</p:attrName>
                                        </p:attrNameLst>
                                      </p:cBhvr>
                                      <p:to>
                                        <p:strVal val="visible"/>
                                      </p:to>
                                    </p:set>
                                    <p:animEffect transition="in" filter="fade">
                                      <p:cBhvr>
                                        <p:cTn id="119" dur="200"/>
                                        <p:tgtEl>
                                          <p:spTgt spid="81"/>
                                        </p:tgtEl>
                                      </p:cBhvr>
                                    </p:animEffect>
                                  </p:childTnLst>
                                </p:cTn>
                              </p:par>
                            </p:childTnLst>
                          </p:cTn>
                        </p:par>
                        <p:par>
                          <p:cTn id="120" fill="hold">
                            <p:stCondLst>
                              <p:cond delay="5800"/>
                            </p:stCondLst>
                            <p:childTnLst>
                              <p:par>
                                <p:cTn id="121" presetID="10" presetClass="entr" presetSubtype="0" fill="hold" grpId="0" nodeType="afterEffect">
                                  <p:stCondLst>
                                    <p:cond delay="0"/>
                                  </p:stCondLst>
                                  <p:childTnLst>
                                    <p:set>
                                      <p:cBhvr>
                                        <p:cTn id="122" dur="1" fill="hold">
                                          <p:stCondLst>
                                            <p:cond delay="0"/>
                                          </p:stCondLst>
                                        </p:cTn>
                                        <p:tgtEl>
                                          <p:spTgt spid="93"/>
                                        </p:tgtEl>
                                        <p:attrNameLst>
                                          <p:attrName>style.visibility</p:attrName>
                                        </p:attrNameLst>
                                      </p:cBhvr>
                                      <p:to>
                                        <p:strVal val="visible"/>
                                      </p:to>
                                    </p:set>
                                    <p:animEffect transition="in" filter="fade">
                                      <p:cBhvr>
                                        <p:cTn id="123" dur="200"/>
                                        <p:tgtEl>
                                          <p:spTgt spid="93"/>
                                        </p:tgtEl>
                                      </p:cBhvr>
                                    </p:animEffect>
                                  </p:childTnLst>
                                </p:cTn>
                              </p:par>
                            </p:childTnLst>
                          </p:cTn>
                        </p:par>
                        <p:par>
                          <p:cTn id="124" fill="hold">
                            <p:stCondLst>
                              <p:cond delay="6000"/>
                            </p:stCondLst>
                            <p:childTnLst>
                              <p:par>
                                <p:cTn id="125" presetID="10" presetClass="entr" presetSubtype="0" fill="hold" grpId="0" nodeType="afterEffect">
                                  <p:stCondLst>
                                    <p:cond delay="0"/>
                                  </p:stCondLst>
                                  <p:childTnLst>
                                    <p:set>
                                      <p:cBhvr>
                                        <p:cTn id="126" dur="1" fill="hold">
                                          <p:stCondLst>
                                            <p:cond delay="0"/>
                                          </p:stCondLst>
                                        </p:cTn>
                                        <p:tgtEl>
                                          <p:spTgt spid="94"/>
                                        </p:tgtEl>
                                        <p:attrNameLst>
                                          <p:attrName>style.visibility</p:attrName>
                                        </p:attrNameLst>
                                      </p:cBhvr>
                                      <p:to>
                                        <p:strVal val="visible"/>
                                      </p:to>
                                    </p:set>
                                    <p:animEffect transition="in" filter="fade">
                                      <p:cBhvr>
                                        <p:cTn id="127" dur="200"/>
                                        <p:tgtEl>
                                          <p:spTgt spid="94"/>
                                        </p:tgtEl>
                                      </p:cBhvr>
                                    </p:animEffect>
                                  </p:childTnLst>
                                </p:cTn>
                              </p:par>
                            </p:childTnLst>
                          </p:cTn>
                        </p:par>
                        <p:par>
                          <p:cTn id="128" fill="hold">
                            <p:stCondLst>
                              <p:cond delay="6200"/>
                            </p:stCondLst>
                            <p:childTnLst>
                              <p:par>
                                <p:cTn id="129" presetID="10" presetClass="entr" presetSubtype="0" fill="hold" grpId="0" nodeType="afterEffect">
                                  <p:stCondLst>
                                    <p:cond delay="0"/>
                                  </p:stCondLst>
                                  <p:childTnLst>
                                    <p:set>
                                      <p:cBhvr>
                                        <p:cTn id="130" dur="1" fill="hold">
                                          <p:stCondLst>
                                            <p:cond delay="0"/>
                                          </p:stCondLst>
                                        </p:cTn>
                                        <p:tgtEl>
                                          <p:spTgt spid="95"/>
                                        </p:tgtEl>
                                        <p:attrNameLst>
                                          <p:attrName>style.visibility</p:attrName>
                                        </p:attrNameLst>
                                      </p:cBhvr>
                                      <p:to>
                                        <p:strVal val="visible"/>
                                      </p:to>
                                    </p:set>
                                    <p:animEffect transition="in" filter="fade">
                                      <p:cBhvr>
                                        <p:cTn id="131" dur="200"/>
                                        <p:tgtEl>
                                          <p:spTgt spid="95"/>
                                        </p:tgtEl>
                                      </p:cBhvr>
                                    </p:animEffect>
                                  </p:childTnLst>
                                </p:cTn>
                              </p:par>
                            </p:childTnLst>
                          </p:cTn>
                        </p:par>
                        <p:par>
                          <p:cTn id="132" fill="hold">
                            <p:stCondLst>
                              <p:cond delay="6400"/>
                            </p:stCondLst>
                            <p:childTnLst>
                              <p:par>
                                <p:cTn id="133" presetID="10" presetClass="entr" presetSubtype="0" fill="hold" grpId="0" nodeType="afterEffect">
                                  <p:stCondLst>
                                    <p:cond delay="0"/>
                                  </p:stCondLst>
                                  <p:childTnLst>
                                    <p:set>
                                      <p:cBhvr>
                                        <p:cTn id="134" dur="1" fill="hold">
                                          <p:stCondLst>
                                            <p:cond delay="0"/>
                                          </p:stCondLst>
                                        </p:cTn>
                                        <p:tgtEl>
                                          <p:spTgt spid="96"/>
                                        </p:tgtEl>
                                        <p:attrNameLst>
                                          <p:attrName>style.visibility</p:attrName>
                                        </p:attrNameLst>
                                      </p:cBhvr>
                                      <p:to>
                                        <p:strVal val="visible"/>
                                      </p:to>
                                    </p:set>
                                    <p:animEffect transition="in" filter="fade">
                                      <p:cBhvr>
                                        <p:cTn id="135" dur="200"/>
                                        <p:tgtEl>
                                          <p:spTgt spid="96"/>
                                        </p:tgtEl>
                                      </p:cBhvr>
                                    </p:animEffect>
                                  </p:childTnLst>
                                </p:cTn>
                              </p:par>
                            </p:childTnLst>
                          </p:cTn>
                        </p:par>
                        <p:par>
                          <p:cTn id="136" fill="hold">
                            <p:stCondLst>
                              <p:cond delay="6600"/>
                            </p:stCondLst>
                            <p:childTnLst>
                              <p:par>
                                <p:cTn id="137" presetID="10" presetClass="entr" presetSubtype="0" fill="hold" grpId="0" nodeType="afterEffect">
                                  <p:stCondLst>
                                    <p:cond delay="0"/>
                                  </p:stCondLst>
                                  <p:childTnLst>
                                    <p:set>
                                      <p:cBhvr>
                                        <p:cTn id="138" dur="1" fill="hold">
                                          <p:stCondLst>
                                            <p:cond delay="0"/>
                                          </p:stCondLst>
                                        </p:cTn>
                                        <p:tgtEl>
                                          <p:spTgt spid="107"/>
                                        </p:tgtEl>
                                        <p:attrNameLst>
                                          <p:attrName>style.visibility</p:attrName>
                                        </p:attrNameLst>
                                      </p:cBhvr>
                                      <p:to>
                                        <p:strVal val="visible"/>
                                      </p:to>
                                    </p:set>
                                    <p:animEffect transition="in" filter="fade">
                                      <p:cBhvr>
                                        <p:cTn id="139" dur="200"/>
                                        <p:tgtEl>
                                          <p:spTgt spid="107"/>
                                        </p:tgtEl>
                                      </p:cBhvr>
                                    </p:animEffect>
                                  </p:childTnLst>
                                </p:cTn>
                              </p:par>
                            </p:childTnLst>
                          </p:cTn>
                        </p:par>
                        <p:par>
                          <p:cTn id="140" fill="hold">
                            <p:stCondLst>
                              <p:cond delay="6800"/>
                            </p:stCondLst>
                            <p:childTnLst>
                              <p:par>
                                <p:cTn id="141" presetID="10" presetClass="entr" presetSubtype="0" fill="hold" grpId="0" nodeType="afterEffect">
                                  <p:stCondLst>
                                    <p:cond delay="0"/>
                                  </p:stCondLst>
                                  <p:childTnLst>
                                    <p:set>
                                      <p:cBhvr>
                                        <p:cTn id="142" dur="1" fill="hold">
                                          <p:stCondLst>
                                            <p:cond delay="0"/>
                                          </p:stCondLst>
                                        </p:cTn>
                                        <p:tgtEl>
                                          <p:spTgt spid="110"/>
                                        </p:tgtEl>
                                        <p:attrNameLst>
                                          <p:attrName>style.visibility</p:attrName>
                                        </p:attrNameLst>
                                      </p:cBhvr>
                                      <p:to>
                                        <p:strVal val="visible"/>
                                      </p:to>
                                    </p:set>
                                    <p:animEffect transition="in" filter="fade">
                                      <p:cBhvr>
                                        <p:cTn id="143" dur="200"/>
                                        <p:tgtEl>
                                          <p:spTgt spid="110"/>
                                        </p:tgtEl>
                                      </p:cBhvr>
                                    </p:animEffect>
                                  </p:childTnLst>
                                </p:cTn>
                              </p:par>
                            </p:childTnLst>
                          </p:cTn>
                        </p:par>
                        <p:par>
                          <p:cTn id="144" fill="hold">
                            <p:stCondLst>
                              <p:cond delay="7000"/>
                            </p:stCondLst>
                            <p:childTnLst>
                              <p:par>
                                <p:cTn id="145" presetID="10" presetClass="entr" presetSubtype="0" fill="hold" grpId="0" nodeType="afterEffect">
                                  <p:stCondLst>
                                    <p:cond delay="0"/>
                                  </p:stCondLst>
                                  <p:childTnLst>
                                    <p:set>
                                      <p:cBhvr>
                                        <p:cTn id="146" dur="1" fill="hold">
                                          <p:stCondLst>
                                            <p:cond delay="0"/>
                                          </p:stCondLst>
                                        </p:cTn>
                                        <p:tgtEl>
                                          <p:spTgt spid="111"/>
                                        </p:tgtEl>
                                        <p:attrNameLst>
                                          <p:attrName>style.visibility</p:attrName>
                                        </p:attrNameLst>
                                      </p:cBhvr>
                                      <p:to>
                                        <p:strVal val="visible"/>
                                      </p:to>
                                    </p:set>
                                    <p:animEffect transition="in" filter="fade">
                                      <p:cBhvr>
                                        <p:cTn id="147" dur="200"/>
                                        <p:tgtEl>
                                          <p:spTgt spid="111"/>
                                        </p:tgtEl>
                                      </p:cBhvr>
                                    </p:animEffect>
                                  </p:childTnLst>
                                </p:cTn>
                              </p:par>
                            </p:childTnLst>
                          </p:cTn>
                        </p:par>
                        <p:par>
                          <p:cTn id="148" fill="hold">
                            <p:stCondLst>
                              <p:cond delay="7200"/>
                            </p:stCondLst>
                            <p:childTnLst>
                              <p:par>
                                <p:cTn id="149" presetID="10" presetClass="entr" presetSubtype="0" fill="hold" grpId="0" nodeType="afterEffect">
                                  <p:stCondLst>
                                    <p:cond delay="0"/>
                                  </p:stCondLst>
                                  <p:childTnLst>
                                    <p:set>
                                      <p:cBhvr>
                                        <p:cTn id="150" dur="1" fill="hold">
                                          <p:stCondLst>
                                            <p:cond delay="0"/>
                                          </p:stCondLst>
                                        </p:cTn>
                                        <p:tgtEl>
                                          <p:spTgt spid="112"/>
                                        </p:tgtEl>
                                        <p:attrNameLst>
                                          <p:attrName>style.visibility</p:attrName>
                                        </p:attrNameLst>
                                      </p:cBhvr>
                                      <p:to>
                                        <p:strVal val="visible"/>
                                      </p:to>
                                    </p:set>
                                    <p:animEffect transition="in" filter="fade">
                                      <p:cBhvr>
                                        <p:cTn id="151" dur="200"/>
                                        <p:tgtEl>
                                          <p:spTgt spid="112"/>
                                        </p:tgtEl>
                                      </p:cBhvr>
                                    </p:animEffect>
                                  </p:childTnLst>
                                </p:cTn>
                              </p:par>
                            </p:childTnLst>
                          </p:cTn>
                        </p:par>
                        <p:par>
                          <p:cTn id="152" fill="hold">
                            <p:stCondLst>
                              <p:cond delay="7400"/>
                            </p:stCondLst>
                            <p:childTnLst>
                              <p:par>
                                <p:cTn id="153" presetID="10" presetClass="entr" presetSubtype="0" fill="hold" grpId="0" nodeType="afterEffect">
                                  <p:stCondLst>
                                    <p:cond delay="0"/>
                                  </p:stCondLst>
                                  <p:childTnLst>
                                    <p:set>
                                      <p:cBhvr>
                                        <p:cTn id="154" dur="1" fill="hold">
                                          <p:stCondLst>
                                            <p:cond delay="0"/>
                                          </p:stCondLst>
                                        </p:cTn>
                                        <p:tgtEl>
                                          <p:spTgt spid="109"/>
                                        </p:tgtEl>
                                        <p:attrNameLst>
                                          <p:attrName>style.visibility</p:attrName>
                                        </p:attrNameLst>
                                      </p:cBhvr>
                                      <p:to>
                                        <p:strVal val="visible"/>
                                      </p:to>
                                    </p:set>
                                    <p:animEffect transition="in" filter="fade">
                                      <p:cBhvr>
                                        <p:cTn id="155" dur="200"/>
                                        <p:tgtEl>
                                          <p:spTgt spid="109"/>
                                        </p:tgtEl>
                                      </p:cBhvr>
                                    </p:animEffect>
                                  </p:childTnLst>
                                </p:cTn>
                              </p:par>
                            </p:childTnLst>
                          </p:cTn>
                        </p:par>
                        <p:par>
                          <p:cTn id="156" fill="hold">
                            <p:stCondLst>
                              <p:cond delay="7600"/>
                            </p:stCondLst>
                            <p:childTnLst>
                              <p:par>
                                <p:cTn id="157" presetID="10" presetClass="entr" presetSubtype="0" fill="hold" grpId="0" nodeType="afterEffect">
                                  <p:stCondLst>
                                    <p:cond delay="0"/>
                                  </p:stCondLst>
                                  <p:childTnLst>
                                    <p:set>
                                      <p:cBhvr>
                                        <p:cTn id="158" dur="1" fill="hold">
                                          <p:stCondLst>
                                            <p:cond delay="0"/>
                                          </p:stCondLst>
                                        </p:cTn>
                                        <p:tgtEl>
                                          <p:spTgt spid="115"/>
                                        </p:tgtEl>
                                        <p:attrNameLst>
                                          <p:attrName>style.visibility</p:attrName>
                                        </p:attrNameLst>
                                      </p:cBhvr>
                                      <p:to>
                                        <p:strVal val="visible"/>
                                      </p:to>
                                    </p:set>
                                    <p:animEffect transition="in" filter="fade">
                                      <p:cBhvr>
                                        <p:cTn id="159" dur="200"/>
                                        <p:tgtEl>
                                          <p:spTgt spid="115"/>
                                        </p:tgtEl>
                                      </p:cBhvr>
                                    </p:animEffect>
                                  </p:childTnLst>
                                </p:cTn>
                              </p:par>
                            </p:childTnLst>
                          </p:cTn>
                        </p:par>
                        <p:par>
                          <p:cTn id="160" fill="hold">
                            <p:stCondLst>
                              <p:cond delay="7800"/>
                            </p:stCondLst>
                            <p:childTnLst>
                              <p:par>
                                <p:cTn id="161" presetID="10" presetClass="entr" presetSubtype="0" fill="hold" grpId="0" nodeType="afterEffect">
                                  <p:stCondLst>
                                    <p:cond delay="0"/>
                                  </p:stCondLst>
                                  <p:childTnLst>
                                    <p:set>
                                      <p:cBhvr>
                                        <p:cTn id="162" dur="1" fill="hold">
                                          <p:stCondLst>
                                            <p:cond delay="0"/>
                                          </p:stCondLst>
                                        </p:cTn>
                                        <p:tgtEl>
                                          <p:spTgt spid="116"/>
                                        </p:tgtEl>
                                        <p:attrNameLst>
                                          <p:attrName>style.visibility</p:attrName>
                                        </p:attrNameLst>
                                      </p:cBhvr>
                                      <p:to>
                                        <p:strVal val="visible"/>
                                      </p:to>
                                    </p:set>
                                    <p:animEffect transition="in" filter="fade">
                                      <p:cBhvr>
                                        <p:cTn id="163" dur="200"/>
                                        <p:tgtEl>
                                          <p:spTgt spid="116"/>
                                        </p:tgtEl>
                                      </p:cBhvr>
                                    </p:animEffect>
                                  </p:childTnLst>
                                </p:cTn>
                              </p:par>
                            </p:childTnLst>
                          </p:cTn>
                        </p:par>
                        <p:par>
                          <p:cTn id="164" fill="hold">
                            <p:stCondLst>
                              <p:cond delay="8000"/>
                            </p:stCondLst>
                            <p:childTnLst>
                              <p:par>
                                <p:cTn id="165" presetID="10" presetClass="entr" presetSubtype="0" fill="hold" grpId="0" nodeType="afterEffect">
                                  <p:stCondLst>
                                    <p:cond delay="0"/>
                                  </p:stCondLst>
                                  <p:childTnLst>
                                    <p:set>
                                      <p:cBhvr>
                                        <p:cTn id="166" dur="1" fill="hold">
                                          <p:stCondLst>
                                            <p:cond delay="0"/>
                                          </p:stCondLst>
                                        </p:cTn>
                                        <p:tgtEl>
                                          <p:spTgt spid="117"/>
                                        </p:tgtEl>
                                        <p:attrNameLst>
                                          <p:attrName>style.visibility</p:attrName>
                                        </p:attrNameLst>
                                      </p:cBhvr>
                                      <p:to>
                                        <p:strVal val="visible"/>
                                      </p:to>
                                    </p:set>
                                    <p:animEffect transition="in" filter="fade">
                                      <p:cBhvr>
                                        <p:cTn id="167" dur="200"/>
                                        <p:tgtEl>
                                          <p:spTgt spid="117"/>
                                        </p:tgtEl>
                                      </p:cBhvr>
                                    </p:animEffect>
                                  </p:childTnLst>
                                </p:cTn>
                              </p:par>
                            </p:childTnLst>
                          </p:cTn>
                        </p:par>
                        <p:par>
                          <p:cTn id="168" fill="hold">
                            <p:stCondLst>
                              <p:cond delay="8200"/>
                            </p:stCondLst>
                            <p:childTnLst>
                              <p:par>
                                <p:cTn id="169" presetID="10" presetClass="entr" presetSubtype="0" fill="hold" grpId="0" nodeType="afterEffect">
                                  <p:stCondLst>
                                    <p:cond delay="0"/>
                                  </p:stCondLst>
                                  <p:childTnLst>
                                    <p:set>
                                      <p:cBhvr>
                                        <p:cTn id="170" dur="1" fill="hold">
                                          <p:stCondLst>
                                            <p:cond delay="0"/>
                                          </p:stCondLst>
                                        </p:cTn>
                                        <p:tgtEl>
                                          <p:spTgt spid="64"/>
                                        </p:tgtEl>
                                        <p:attrNameLst>
                                          <p:attrName>style.visibility</p:attrName>
                                        </p:attrNameLst>
                                      </p:cBhvr>
                                      <p:to>
                                        <p:strVal val="visible"/>
                                      </p:to>
                                    </p:set>
                                    <p:animEffect transition="in" filter="fade">
                                      <p:cBhvr>
                                        <p:cTn id="171" dur="200"/>
                                        <p:tgtEl>
                                          <p:spTgt spid="64"/>
                                        </p:tgtEl>
                                      </p:cBhvr>
                                    </p:animEffect>
                                  </p:childTnLst>
                                </p:cTn>
                              </p:par>
                            </p:childTnLst>
                          </p:cTn>
                        </p:par>
                        <p:par>
                          <p:cTn id="172" fill="hold">
                            <p:stCondLst>
                              <p:cond delay="8400"/>
                            </p:stCondLst>
                            <p:childTnLst>
                              <p:par>
                                <p:cTn id="173" presetID="10" presetClass="entr" presetSubtype="0" fill="hold" grpId="0" nodeType="afterEffect">
                                  <p:stCondLst>
                                    <p:cond delay="0"/>
                                  </p:stCondLst>
                                  <p:childTnLst>
                                    <p:set>
                                      <p:cBhvr>
                                        <p:cTn id="174" dur="1" fill="hold">
                                          <p:stCondLst>
                                            <p:cond delay="0"/>
                                          </p:stCondLst>
                                        </p:cTn>
                                        <p:tgtEl>
                                          <p:spTgt spid="67"/>
                                        </p:tgtEl>
                                        <p:attrNameLst>
                                          <p:attrName>style.visibility</p:attrName>
                                        </p:attrNameLst>
                                      </p:cBhvr>
                                      <p:to>
                                        <p:strVal val="visible"/>
                                      </p:to>
                                    </p:set>
                                    <p:animEffect transition="in" filter="fade">
                                      <p:cBhvr>
                                        <p:cTn id="175" dur="200"/>
                                        <p:tgtEl>
                                          <p:spTgt spid="67"/>
                                        </p:tgtEl>
                                      </p:cBhvr>
                                    </p:animEffect>
                                  </p:childTnLst>
                                </p:cTn>
                              </p:par>
                            </p:childTnLst>
                          </p:cTn>
                        </p:par>
                        <p:par>
                          <p:cTn id="176" fill="hold">
                            <p:stCondLst>
                              <p:cond delay="8600"/>
                            </p:stCondLst>
                            <p:childTnLst>
                              <p:par>
                                <p:cTn id="177" presetID="10" presetClass="entr" presetSubtype="0" fill="hold" grpId="0" nodeType="afterEffect">
                                  <p:stCondLst>
                                    <p:cond delay="0"/>
                                  </p:stCondLst>
                                  <p:childTnLst>
                                    <p:set>
                                      <p:cBhvr>
                                        <p:cTn id="178" dur="1" fill="hold">
                                          <p:stCondLst>
                                            <p:cond delay="0"/>
                                          </p:stCondLst>
                                        </p:cTn>
                                        <p:tgtEl>
                                          <p:spTgt spid="68"/>
                                        </p:tgtEl>
                                        <p:attrNameLst>
                                          <p:attrName>style.visibility</p:attrName>
                                        </p:attrNameLst>
                                      </p:cBhvr>
                                      <p:to>
                                        <p:strVal val="visible"/>
                                      </p:to>
                                    </p:set>
                                    <p:animEffect transition="in" filter="fade">
                                      <p:cBhvr>
                                        <p:cTn id="179" dur="200"/>
                                        <p:tgtEl>
                                          <p:spTgt spid="68"/>
                                        </p:tgtEl>
                                      </p:cBhvr>
                                    </p:animEffect>
                                  </p:childTnLst>
                                </p:cTn>
                              </p:par>
                            </p:childTnLst>
                          </p:cTn>
                        </p:par>
                        <p:par>
                          <p:cTn id="180" fill="hold">
                            <p:stCondLst>
                              <p:cond delay="8800"/>
                            </p:stCondLst>
                            <p:childTnLst>
                              <p:par>
                                <p:cTn id="181" presetID="10" presetClass="entr" presetSubtype="0" fill="hold" grpId="0" nodeType="afterEffect">
                                  <p:stCondLst>
                                    <p:cond delay="0"/>
                                  </p:stCondLst>
                                  <p:childTnLst>
                                    <p:set>
                                      <p:cBhvr>
                                        <p:cTn id="182" dur="1" fill="hold">
                                          <p:stCondLst>
                                            <p:cond delay="0"/>
                                          </p:stCondLst>
                                        </p:cTn>
                                        <p:tgtEl>
                                          <p:spTgt spid="69"/>
                                        </p:tgtEl>
                                        <p:attrNameLst>
                                          <p:attrName>style.visibility</p:attrName>
                                        </p:attrNameLst>
                                      </p:cBhvr>
                                      <p:to>
                                        <p:strVal val="visible"/>
                                      </p:to>
                                    </p:set>
                                    <p:animEffect transition="in" filter="fade">
                                      <p:cBhvr>
                                        <p:cTn id="183" dur="200"/>
                                        <p:tgtEl>
                                          <p:spTgt spid="69"/>
                                        </p:tgtEl>
                                      </p:cBhvr>
                                    </p:animEffect>
                                  </p:childTnLst>
                                </p:cTn>
                              </p:par>
                            </p:childTnLst>
                          </p:cTn>
                        </p:par>
                        <p:par>
                          <p:cTn id="184" fill="hold">
                            <p:stCondLst>
                              <p:cond delay="9000"/>
                            </p:stCondLst>
                            <p:childTnLst>
                              <p:par>
                                <p:cTn id="185" presetID="10" presetClass="entr" presetSubtype="0" fill="hold" grpId="0" nodeType="afterEffect">
                                  <p:stCondLst>
                                    <p:cond delay="0"/>
                                  </p:stCondLst>
                                  <p:childTnLst>
                                    <p:set>
                                      <p:cBhvr>
                                        <p:cTn id="186" dur="1" fill="hold">
                                          <p:stCondLst>
                                            <p:cond delay="0"/>
                                          </p:stCondLst>
                                        </p:cTn>
                                        <p:tgtEl>
                                          <p:spTgt spid="61"/>
                                        </p:tgtEl>
                                        <p:attrNameLst>
                                          <p:attrName>style.visibility</p:attrName>
                                        </p:attrNameLst>
                                      </p:cBhvr>
                                      <p:to>
                                        <p:strVal val="visible"/>
                                      </p:to>
                                    </p:set>
                                    <p:animEffect transition="in" filter="fade">
                                      <p:cBhvr>
                                        <p:cTn id="187" dur="200"/>
                                        <p:tgtEl>
                                          <p:spTgt spid="61"/>
                                        </p:tgtEl>
                                      </p:cBhvr>
                                    </p:animEffect>
                                  </p:childTnLst>
                                </p:cTn>
                              </p:par>
                            </p:childTnLst>
                          </p:cTn>
                        </p:par>
                        <p:par>
                          <p:cTn id="188" fill="hold">
                            <p:stCondLst>
                              <p:cond delay="9200"/>
                            </p:stCondLst>
                            <p:childTnLst>
                              <p:par>
                                <p:cTn id="189" presetID="10" presetClass="entr" presetSubtype="0" fill="hold" grpId="0" nodeType="afterEffect">
                                  <p:stCondLst>
                                    <p:cond delay="0"/>
                                  </p:stCondLst>
                                  <p:childTnLst>
                                    <p:set>
                                      <p:cBhvr>
                                        <p:cTn id="190" dur="1" fill="hold">
                                          <p:stCondLst>
                                            <p:cond delay="0"/>
                                          </p:stCondLst>
                                        </p:cTn>
                                        <p:tgtEl>
                                          <p:spTgt spid="60"/>
                                        </p:tgtEl>
                                        <p:attrNameLst>
                                          <p:attrName>style.visibility</p:attrName>
                                        </p:attrNameLst>
                                      </p:cBhvr>
                                      <p:to>
                                        <p:strVal val="visible"/>
                                      </p:to>
                                    </p:set>
                                    <p:animEffect transition="in" filter="fade">
                                      <p:cBhvr>
                                        <p:cTn id="191" dur="2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14" grpId="0" animBg="1"/>
      <p:bldP spid="15" grpId="0" animBg="1"/>
      <p:bldP spid="17" grpId="0" animBg="1"/>
      <p:bldP spid="18" grpId="0" animBg="1"/>
      <p:bldP spid="20" grpId="0" animBg="1"/>
      <p:bldP spid="22" grpId="0" animBg="1"/>
      <p:bldP spid="24" grpId="0" animBg="1"/>
      <p:bldP spid="25" grpId="0" animBg="1"/>
      <p:bldP spid="26" grpId="0" animBg="1"/>
      <p:bldP spid="31" grpId="0" animBg="1"/>
      <p:bldP spid="32" grpId="0" animBg="1"/>
      <p:bldP spid="33" grpId="0" animBg="1"/>
      <p:bldP spid="38" grpId="0" animBg="1"/>
      <p:bldP spid="42" grpId="0" animBg="1"/>
      <p:bldP spid="46" grpId="0" animBg="1"/>
      <p:bldP spid="51" grpId="0" animBg="1"/>
      <p:bldP spid="53" grpId="0" animBg="1"/>
      <p:bldP spid="59" grpId="0" animBg="1"/>
      <p:bldP spid="62" grpId="0" animBg="1"/>
      <p:bldP spid="75" grpId="0" animBg="1"/>
      <p:bldP spid="78" grpId="0" animBg="1"/>
      <p:bldP spid="81" grpId="0" animBg="1"/>
      <p:bldP spid="66" grpId="0" animBg="1"/>
      <p:bldP spid="93" grpId="0" animBg="1"/>
      <p:bldP spid="94" grpId="0" animBg="1"/>
      <p:bldP spid="95" grpId="0" animBg="1"/>
      <p:bldP spid="96" grpId="0" animBg="1"/>
      <p:bldP spid="107" grpId="0" animBg="1"/>
      <p:bldP spid="109" grpId="0" animBg="1"/>
      <p:bldP spid="110" grpId="0" animBg="1"/>
      <p:bldP spid="111" grpId="0" animBg="1"/>
      <p:bldP spid="112" grpId="0" animBg="1"/>
      <p:bldP spid="115" grpId="0" animBg="1"/>
      <p:bldP spid="116" grpId="0" animBg="1"/>
      <p:bldP spid="117" grpId="0" animBg="1"/>
      <p:bldP spid="60" grpId="0" animBg="1"/>
      <p:bldP spid="61" grpId="0" animBg="1"/>
      <p:bldP spid="64" grpId="0" animBg="1"/>
      <p:bldP spid="67" grpId="0" animBg="1"/>
      <p:bldP spid="68" grpId="0" animBg="1"/>
      <p:bldP spid="69" grpId="0" animBg="1"/>
      <p:bldP spid="21" grpId="0" animBg="1"/>
      <p:bldP spid="55" grpId="0" animBg="1"/>
      <p:bldP spid="37" grpId="0" animBg="1"/>
      <p:bldP spid="40" grpId="0" animBg="1"/>
    </p:bldLst>
  </p:timing>
</p:sldLayout>
</file>

<file path=ppt/slideLayouts/slideLayout151.xml><?xml version="1.0" encoding="utf-8"?>
<p:sldLayout xmlns:a="http://schemas.openxmlformats.org/drawingml/2006/main" xmlns:r="http://schemas.openxmlformats.org/officeDocument/2006/relationships" xmlns:p="http://schemas.openxmlformats.org/presentationml/2006/main" type="chartAndTx">
  <p:cSld name="Title, Ch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19125" y="290513"/>
            <a:ext cx="6391275" cy="635000"/>
          </a:xfrm>
        </p:spPr>
        <p:txBody>
          <a:bodyPr/>
          <a:lstStyle/>
          <a:p>
            <a:r>
              <a:rPr lang="en-US" smtClean="0"/>
              <a:t>Click to edit Master title style</a:t>
            </a:r>
            <a:endParaRPr lang="en-GB"/>
          </a:p>
        </p:txBody>
      </p:sp>
      <p:sp>
        <p:nvSpPr>
          <p:cNvPr id="3" name="Chart Placeholder 2"/>
          <p:cNvSpPr>
            <a:spLocks noGrp="1"/>
          </p:cNvSpPr>
          <p:nvPr>
            <p:ph type="chart" sz="half" idx="1"/>
          </p:nvPr>
        </p:nvSpPr>
        <p:spPr>
          <a:xfrm>
            <a:off x="966788" y="1546225"/>
            <a:ext cx="3656012" cy="5092700"/>
          </a:xfrm>
        </p:spPr>
        <p:txBody>
          <a:bodyPr/>
          <a:lstStyle/>
          <a:p>
            <a:pPr lvl="0"/>
            <a:endParaRPr lang="en-GB" noProof="0"/>
          </a:p>
        </p:txBody>
      </p:sp>
      <p:sp>
        <p:nvSpPr>
          <p:cNvPr id="4" name="Text Placeholder 3"/>
          <p:cNvSpPr>
            <a:spLocks noGrp="1"/>
          </p:cNvSpPr>
          <p:nvPr>
            <p:ph type="body" sz="half" idx="2"/>
          </p:nvPr>
        </p:nvSpPr>
        <p:spPr>
          <a:xfrm>
            <a:off x="4775200" y="1546225"/>
            <a:ext cx="3657600" cy="5092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fld id="{8AAB895D-EE4F-4776-AE15-5FBFA44D93AF}" type="datetime1">
              <a:rPr lang="en-GB">
                <a:solidFill>
                  <a:srgbClr val="00539B"/>
                </a:solidFill>
              </a:rPr>
              <a:pPr>
                <a:defRPr/>
              </a:pPr>
              <a:t>05/10/2020</a:t>
            </a:fld>
            <a:endParaRPr lang="en-GB">
              <a:solidFill>
                <a:srgbClr val="00539B"/>
              </a:solidFill>
            </a:endParaRPr>
          </a:p>
        </p:txBody>
      </p:sp>
    </p:spTree>
    <p:extLst>
      <p:ext uri="{BB962C8B-B14F-4D97-AF65-F5344CB8AC3E}">
        <p14:creationId xmlns:p14="http://schemas.microsoft.com/office/powerpoint/2010/main" val="2582406012"/>
      </p:ext>
    </p:extLst>
  </p:cSld>
  <p:clrMapOvr>
    <a:masterClrMapping/>
  </p:clrMapOvr>
  <p:timing>
    <p:tnLst>
      <p:par>
        <p:cTn id="1" dur="indefinite" restart="never" nodeType="tmRoot"/>
      </p:par>
    </p:tnLst>
  </p:timing>
</p:sldLayout>
</file>

<file path=ppt/slideLayouts/slideLayout152.xml><?xml version="1.0" encoding="utf-8"?>
<p:sldLayout xmlns:a="http://schemas.openxmlformats.org/drawingml/2006/main" xmlns:r="http://schemas.openxmlformats.org/officeDocument/2006/relationships" xmlns:p="http://schemas.openxmlformats.org/presentationml/2006/main" userDrawn="1">
  <p:cSld name="32_text + chart - standard">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B6178F0A-3EE0-4B48-8395-CF38F4590226}" type="datetime3">
              <a:rPr lang="en-GB" smtClean="0">
                <a:solidFill>
                  <a:srgbClr val="00539B"/>
                </a:solidFill>
              </a:rPr>
              <a:pPr/>
              <a:t>5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6"/>
          </p:nvPr>
        </p:nvSpPr>
        <p:spPr>
          <a:xfrm>
            <a:off x="719138" y="2168525"/>
            <a:ext cx="3605212" cy="43180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Tree>
    <p:extLst>
      <p:ext uri="{BB962C8B-B14F-4D97-AF65-F5344CB8AC3E}">
        <p14:creationId xmlns:p14="http://schemas.microsoft.com/office/powerpoint/2010/main" val="1607945850"/>
      </p:ext>
    </p:extLst>
  </p:cSld>
  <p:clrMapOvr>
    <a:masterClrMapping/>
  </p:clrMapOvr>
  <p:timing>
    <p:tnLst>
      <p:par>
        <p:cTn id="1" dur="indefinite" restart="never" nodeType="tmRoot"/>
      </p:par>
    </p:tnLst>
  </p:timing>
</p:sldLayout>
</file>

<file path=ppt/slideLayouts/slideLayout153.xml><?xml version="1.0" encoding="utf-8"?>
<p:sldLayout xmlns:a="http://schemas.openxmlformats.org/drawingml/2006/main" xmlns:r="http://schemas.openxmlformats.org/officeDocument/2006/relationships" xmlns:p="http://schemas.openxmlformats.org/presentationml/2006/main" userDrawn="1">
  <p:cSld name="Single column layou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8" name="Text Placeholder 7" descr="First level - paragraph text&#10;Second level - bullet 1&#10;Third level - bullet 2&#10;&#10;No more than 100 words per slide" title="Main body text"/>
          <p:cNvSpPr>
            <a:spLocks noGrp="1"/>
          </p:cNvSpPr>
          <p:nvPr>
            <p:ph type="body" sz="quarter" idx="13"/>
          </p:nvPr>
        </p:nvSpPr>
        <p:spPr>
          <a:xfrm>
            <a:off x="720725" y="1080000"/>
            <a:ext cx="7560000" cy="4860000"/>
          </a:xfrm>
        </p:spPr>
        <p:txBody>
          <a:bodyPr/>
          <a:lstStyle>
            <a:lvl1pPr>
              <a:spcBef>
                <a:spcPts val="1200"/>
              </a:spcBef>
              <a:defRPr/>
            </a:lvl1pPr>
            <a:lvl2pPr marL="360000" indent="-360000">
              <a:spcBef>
                <a:spcPts val="300"/>
              </a:spcBef>
              <a:spcAft>
                <a:spcPts val="300"/>
              </a:spcAft>
              <a:defRPr/>
            </a:lvl2pPr>
            <a:lvl3pPr marL="720000" indent="-360000">
              <a:spcBef>
                <a:spcPts val="300"/>
              </a:spcBef>
              <a:spcAft>
                <a:spcPts val="300"/>
              </a:spcAft>
              <a:defRPr/>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p:txBody>
      </p:sp>
      <p:sp>
        <p:nvSpPr>
          <p:cNvPr id="4" name="Date Placeholder 3"/>
          <p:cNvSpPr>
            <a:spLocks noGrp="1"/>
          </p:cNvSpPr>
          <p:nvPr>
            <p:ph type="dt" sz="half" idx="14"/>
          </p:nvPr>
        </p:nvSpPr>
        <p:spPr/>
        <p:txBody>
          <a:bodyPr/>
          <a:lstStyle>
            <a:lvl1pPr>
              <a:defRPr/>
            </a:lvl1pPr>
          </a:lstStyle>
          <a:p>
            <a:pPr>
              <a:defRPr/>
            </a:pPr>
            <a:fld id="{FC3A3BDE-4F10-43B2-A739-9E2A5C834DA2}" type="datetime3">
              <a:rPr lang="en-GB">
                <a:solidFill>
                  <a:srgbClr val="00539B"/>
                </a:solidFill>
              </a:rPr>
              <a:pPr>
                <a:defRPr/>
              </a:pPr>
              <a:t>5 October, 2020</a:t>
            </a:fld>
            <a:endParaRPr lang="en-GB" dirty="0">
              <a:solidFill>
                <a:srgbClr val="00539B"/>
              </a:solidFill>
            </a:endParaRPr>
          </a:p>
        </p:txBody>
      </p:sp>
      <p:sp>
        <p:nvSpPr>
          <p:cNvPr id="5" name="Footer Placeholder 4"/>
          <p:cNvSpPr>
            <a:spLocks noGrp="1"/>
          </p:cNvSpPr>
          <p:nvPr>
            <p:ph type="ftr" sz="quarter" idx="15"/>
            <p:custDataLst>
              <p:tags r:id="rId1"/>
            </p:custDataLst>
          </p:nvPr>
        </p:nvSpPr>
        <p:spPr>
          <a:xfrm>
            <a:off x="0" y="6470650"/>
            <a:ext cx="9144000" cy="365125"/>
          </a:xfrm>
          <a:prstGeom prst="rect">
            <a:avLst/>
          </a:prstGeom>
        </p:spPr>
        <p:txBody>
          <a:bodyPr/>
          <a:lstStyle>
            <a:lvl1pPr algn="ctr">
              <a:defRPr lang="en-GB" sz="900" b="1" i="0" u="none">
                <a:solidFill>
                  <a:srgbClr val="FF8000"/>
                </a:solidFill>
                <a:latin typeface="Arial"/>
              </a:defRPr>
            </a:lvl1pPr>
          </a:lstStyle>
          <a:p>
            <a:pPr>
              <a:defRPr/>
            </a:pPr>
            <a:r>
              <a:rPr smtClean="0"/>
              <a:t>RESTRICTED</a:t>
            </a:r>
            <a:r>
              <a:rPr smtClean="0">
                <a:solidFill>
                  <a:srgbClr val="000000"/>
                </a:solidFill>
              </a:rPr>
              <a:t> </a:t>
            </a:r>
            <a:endParaRPr>
              <a:solidFill>
                <a:srgbClr val="000000"/>
              </a:solidFill>
            </a:endParaRPr>
          </a:p>
        </p:txBody>
      </p:sp>
      <p:sp>
        <p:nvSpPr>
          <p:cNvPr id="6" name="Slide Number Placeholder 5"/>
          <p:cNvSpPr>
            <a:spLocks noGrp="1"/>
          </p:cNvSpPr>
          <p:nvPr>
            <p:ph type="sldNum" sz="quarter" idx="16"/>
          </p:nvPr>
        </p:nvSpPr>
        <p:spPr>
          <a:xfrm>
            <a:off x="6553200" y="6470650"/>
            <a:ext cx="2133600" cy="365125"/>
          </a:xfrm>
          <a:prstGeom prst="rect">
            <a:avLst/>
          </a:prstGeom>
        </p:spPr>
        <p:txBody>
          <a:bodyPr/>
          <a:lstStyle>
            <a:lvl1pPr>
              <a:defRPr/>
            </a:lvl1pPr>
          </a:lstStyle>
          <a:p>
            <a:pPr>
              <a:defRPr/>
            </a:pPr>
            <a:fld id="{B587CC83-0054-42DA-9A81-804D1CEE4C1D}" type="slidenum">
              <a:rPr lang="en-GB">
                <a:solidFill>
                  <a:srgbClr val="00539B"/>
                </a:solidFill>
              </a:rPr>
              <a:pPr>
                <a:defRPr/>
              </a:pPr>
              <a:t>‹#›</a:t>
            </a:fld>
            <a:endParaRPr lang="en-GB" dirty="0">
              <a:solidFill>
                <a:srgbClr val="00539B"/>
              </a:solidFill>
            </a:endParaRPr>
          </a:p>
        </p:txBody>
      </p:sp>
    </p:spTree>
    <p:extLst>
      <p:ext uri="{BB962C8B-B14F-4D97-AF65-F5344CB8AC3E}">
        <p14:creationId xmlns:p14="http://schemas.microsoft.com/office/powerpoint/2010/main" val="2446000990"/>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userDrawn="1">
  <p:cSld name="Smart graphic">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7" name="SmartArt Placeholder 6" descr="SmartArt can be a very easy way to create decent looking graphics. Use the templates as they will quickly restyle your text and apply the correct colours. &#10;Try several options to see which one fits your content best.&#10;Just don't over do it." title="SmartArt"/>
          <p:cNvSpPr>
            <a:spLocks noGrp="1"/>
          </p:cNvSpPr>
          <p:nvPr>
            <p:ph type="dgm" sz="quarter" idx="13"/>
          </p:nvPr>
        </p:nvSpPr>
        <p:spPr>
          <a:xfrm>
            <a:off x="719136" y="2168526"/>
            <a:ext cx="7560432" cy="3951474"/>
          </a:xfrm>
          <a:prstGeom prst="rect">
            <a:avLst/>
          </a:prstGeom>
        </p:spPr>
        <p:txBody>
          <a:bodyPr/>
          <a:lstStyle/>
          <a:p>
            <a:pPr lvl="0"/>
            <a:r>
              <a:rPr lang="en-US" noProof="0" dirty="0" smtClean="0"/>
              <a:t>Click icon to add SmartArt graphic</a:t>
            </a:r>
            <a:endParaRPr lang="en-GB" noProof="0" dirty="0"/>
          </a:p>
        </p:txBody>
      </p:sp>
      <p:cxnSp>
        <p:nvCxnSpPr>
          <p:cNvPr id="98" name="Straight Connector 97"/>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99"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r>
              <a:rPr lang="en-GB" smtClean="0">
                <a:solidFill>
                  <a:srgbClr val="00539B"/>
                </a:solidFill>
              </a:rPr>
              <a:t>31 August, 2015</a:t>
            </a:r>
            <a:endParaRPr lang="en-GB" dirty="0">
              <a:solidFill>
                <a:srgbClr val="00539B"/>
              </a:solidFill>
            </a:endParaRPr>
          </a:p>
        </p:txBody>
      </p:sp>
      <p:sp>
        <p:nvSpPr>
          <p:cNvPr id="100"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30906031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155.xml><?xml version="1.0" encoding="utf-8"?>
<p:sldLayout xmlns:a="http://schemas.openxmlformats.org/drawingml/2006/main" xmlns:r="http://schemas.openxmlformats.org/officeDocument/2006/relationships" xmlns:p="http://schemas.openxmlformats.org/presentationml/2006/main" userDrawn="1">
  <p:cSld name="Title - standard non-animated">
    <p:spTree>
      <p:nvGrpSpPr>
        <p:cNvPr id="1" name=""/>
        <p:cNvGrpSpPr/>
        <p:nvPr/>
      </p:nvGrpSpPr>
      <p:grpSpPr>
        <a:xfrm>
          <a:off x="0" y="0"/>
          <a:ext cx="0" cy="0"/>
          <a:chOff x="0" y="0"/>
          <a:chExt cx="0" cy="0"/>
        </a:xfrm>
      </p:grpSpPr>
      <p:sp>
        <p:nvSpPr>
          <p:cNvPr id="3" name="Rectangle 2"/>
          <p:cNvSpPr/>
          <p:nvPr userDrawn="1"/>
        </p:nvSpPr>
        <p:spPr>
          <a:xfrm>
            <a:off x="0" y="0"/>
            <a:ext cx="9144000" cy="6858000"/>
          </a:xfrm>
          <a:prstGeom prst="rect">
            <a:avLst/>
          </a:prstGeom>
          <a:gradFill flip="none" rotWithShape="1">
            <a:gsLst>
              <a:gs pos="0">
                <a:schemeClr val="accent2">
                  <a:lumMod val="50000"/>
                </a:schemeClr>
              </a:gs>
              <a:gs pos="22000">
                <a:schemeClr val="accent2"/>
              </a:gs>
              <a:gs pos="69000">
                <a:schemeClr val="tx2"/>
              </a:gs>
            </a:gsLst>
            <a:path path="circle">
              <a:fillToRect l="100000" t="100000"/>
            </a:path>
            <a:tileRect r="-100000" b="-100000"/>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latin typeface="Franklin Gothic Book"/>
            </a:endParaRP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87" y="4407789"/>
            <a:ext cx="9144000" cy="2176272"/>
          </a:xfrm>
          <a:prstGeom prst="rect">
            <a:avLst/>
          </a:prstGeom>
        </p:spPr>
      </p:pic>
      <p:sp>
        <p:nvSpPr>
          <p:cNvPr id="70" name="Title 1"/>
          <p:cNvSpPr>
            <a:spLocks noGrp="1"/>
          </p:cNvSpPr>
          <p:nvPr>
            <p:ph type="title" hasCustomPrompt="1"/>
          </p:nvPr>
        </p:nvSpPr>
        <p:spPr>
          <a:xfrm>
            <a:off x="719134" y="4893126"/>
            <a:ext cx="6291266" cy="727534"/>
          </a:xfrm>
        </p:spPr>
        <p:txBody>
          <a:bodyPr anchor="b">
            <a:normAutofit/>
          </a:bodyPr>
          <a:lstStyle>
            <a:lvl1pPr>
              <a:defRPr sz="3200" baseline="0"/>
            </a:lvl1pPr>
          </a:lstStyle>
          <a:p>
            <a:r>
              <a:rPr lang="en-US" dirty="0" smtClean="0"/>
              <a:t>Presentation title</a:t>
            </a:r>
            <a:endParaRPr lang="en-US" dirty="0"/>
          </a:p>
        </p:txBody>
      </p:sp>
      <p:sp>
        <p:nvSpPr>
          <p:cNvPr id="5" name="Text Placeholder 4"/>
          <p:cNvSpPr>
            <a:spLocks noGrp="1"/>
          </p:cNvSpPr>
          <p:nvPr>
            <p:ph type="body" sz="quarter" idx="10" hasCustomPrompt="1"/>
          </p:nvPr>
        </p:nvSpPr>
        <p:spPr>
          <a:xfrm>
            <a:off x="719138" y="5731785"/>
            <a:ext cx="6127750" cy="609600"/>
          </a:xfrm>
        </p:spPr>
        <p:txBody>
          <a:bodyPr/>
          <a:lstStyle>
            <a:lvl1pPr>
              <a:spcAft>
                <a:spcPts val="0"/>
              </a:spcAft>
              <a:defRPr>
                <a:solidFill>
                  <a:srgbClr val="00AE9E"/>
                </a:solidFill>
                <a:latin typeface="Bodoni MT" panose="02070603080606020203" pitchFamily="18" charset="0"/>
              </a:defRPr>
            </a:lvl1pPr>
          </a:lstStyle>
          <a:p>
            <a:pPr lvl="0"/>
            <a:r>
              <a:rPr lang="en-US" dirty="0" smtClean="0"/>
              <a:t>Presenter name</a:t>
            </a:r>
          </a:p>
          <a:p>
            <a:pPr lvl="0"/>
            <a:r>
              <a:rPr lang="en-US" dirty="0" smtClean="0"/>
              <a:t>Event name</a:t>
            </a:r>
          </a:p>
        </p:txBody>
      </p:sp>
    </p:spTree>
    <p:extLst>
      <p:ext uri="{BB962C8B-B14F-4D97-AF65-F5344CB8AC3E}">
        <p14:creationId xmlns:p14="http://schemas.microsoft.com/office/powerpoint/2010/main" val="2465732860"/>
      </p:ext>
    </p:extLst>
  </p:cSld>
  <p:clrMapOvr>
    <a:masterClrMapping/>
  </p:clrMapOvr>
  <p:timing>
    <p:tnLst>
      <p:par>
        <p:cTn id="1" dur="indefinite" restart="never" nodeType="tmRoot"/>
      </p:par>
    </p:tnLst>
  </p:timing>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p:cSld name="45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5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ectangle 5"/>
          <p:cNvSpPr/>
          <p:nvPr userDrawn="1"/>
        </p:nvSpPr>
        <p:spPr>
          <a:xfrm>
            <a:off x="0" y="0"/>
            <a:ext cx="9144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7000" dirty="0" smtClean="0">
                <a:solidFill>
                  <a:srgbClr val="FFFFFF"/>
                </a:solidFill>
                <a:latin typeface="Franklin Gothic Book"/>
              </a:rPr>
              <a:t>Simple layouts</a:t>
            </a:r>
            <a:endParaRPr lang="en-US" sz="7000" dirty="0">
              <a:solidFill>
                <a:srgbClr val="FFFFFF"/>
              </a:solidFill>
              <a:latin typeface="Franklin Gothic Book"/>
            </a:endParaRPr>
          </a:p>
        </p:txBody>
      </p:sp>
      <p:grpSp>
        <p:nvGrpSpPr>
          <p:cNvPr id="7" name="Group 6"/>
          <p:cNvGrpSpPr/>
          <p:nvPr userDrawn="1"/>
        </p:nvGrpSpPr>
        <p:grpSpPr>
          <a:xfrm>
            <a:off x="-903288" y="0"/>
            <a:ext cx="9902857"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432089816"/>
      </p:ext>
    </p:extLst>
  </p:cSld>
  <p:clrMapOvr>
    <a:masterClrMapping/>
  </p:clrMapOvr>
  <p:timing>
    <p:tnLst>
      <p:par>
        <p:cTn id="1" dur="indefinite" restart="never" nodeType="tmRoot"/>
      </p:par>
    </p:tnLst>
  </p:timing>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5_Single column layou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GB" dirty="0" smtClean="0"/>
              <a:t>Click to edit Master title style</a:t>
            </a:r>
            <a:endParaRPr lang="en-GB" dirty="0"/>
          </a:p>
        </p:txBody>
      </p:sp>
      <p:cxnSp>
        <p:nvCxnSpPr>
          <p:cNvPr id="166" name="Straight Connector 165"/>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6"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4AC23DB2-FB1A-4E43-8F6F-8E1E5CEC6EBA}" type="datetime3">
              <a:rPr lang="en-GB" smtClean="0">
                <a:solidFill>
                  <a:srgbClr val="00539B"/>
                </a:solidFill>
              </a:rPr>
              <a:pPr/>
              <a:t>5 October, 2020</a:t>
            </a:fld>
            <a:endParaRPr lang="en-GB" dirty="0">
              <a:solidFill>
                <a:srgbClr val="00539B"/>
              </a:solidFill>
            </a:endParaRPr>
          </a:p>
        </p:txBody>
      </p:sp>
      <p:sp>
        <p:nvSpPr>
          <p:cNvPr id="57"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9"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0"/>
          </p:nvPr>
        </p:nvSpPr>
        <p:spPr>
          <a:xfrm>
            <a:off x="719138" y="1803400"/>
            <a:ext cx="7705725" cy="4321175"/>
          </a:xfrm>
        </p:spPr>
        <p:txBody>
          <a:bodyPr/>
          <a:lstStyle>
            <a:lvl1pPr>
              <a:defRPr sz="1600"/>
            </a:lvl1pPr>
            <a:lvl2pPr>
              <a:defRPr sz="1600"/>
            </a:lvl2pPr>
            <a:lvl3pPr>
              <a:defRPr sz="1600"/>
            </a:lvl3pPr>
            <a:lvl4pPr>
              <a:defRPr sz="16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719491328"/>
      </p:ext>
    </p:extLst>
  </p:cSld>
  <p:clrMapOvr>
    <a:masterClrMapping/>
  </p:clrMapOvr>
  <p:timing>
    <p:tnLst>
      <p:par>
        <p:cTn id="1" dur="indefinite" restart="never" nodeType="tmRoot"/>
      </p:par>
    </p:tnLst>
  </p:timing>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6_Single column layou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GB" smtClean="0"/>
              <a:t>Click to edit Master title style</a:t>
            </a:r>
            <a:endParaRPr lang="en-GB" dirty="0"/>
          </a:p>
        </p:txBody>
      </p:sp>
      <p:cxnSp>
        <p:nvCxnSpPr>
          <p:cNvPr id="166" name="Straight Connector 165"/>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6"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4AC23DB2-FB1A-4E43-8F6F-8E1E5CEC6EBA}" type="datetime3">
              <a:rPr lang="en-GB" smtClean="0">
                <a:solidFill>
                  <a:srgbClr val="00539B"/>
                </a:solidFill>
              </a:rPr>
              <a:pPr/>
              <a:t>5 October, 2020</a:t>
            </a:fld>
            <a:endParaRPr lang="en-GB" dirty="0">
              <a:solidFill>
                <a:srgbClr val="00539B"/>
              </a:solidFill>
            </a:endParaRPr>
          </a:p>
        </p:txBody>
      </p:sp>
      <p:sp>
        <p:nvSpPr>
          <p:cNvPr id="57"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9"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0"/>
          </p:nvPr>
        </p:nvSpPr>
        <p:spPr>
          <a:xfrm>
            <a:off x="720725" y="1446213"/>
            <a:ext cx="7704138" cy="357187"/>
          </a:xfrm>
        </p:spPr>
        <p:txBody>
          <a:bodyPr/>
          <a:lstStyle>
            <a:lvl1pPr>
              <a:defRPr>
                <a:latin typeface="Franklin Gothic Medium" panose="020B0603020102020204" pitchFamily="34" charset="0"/>
              </a:defRPr>
            </a:lvl1pPr>
          </a:lstStyle>
          <a:p>
            <a:pPr lvl="0"/>
            <a:r>
              <a:rPr lang="en-US" dirty="0" smtClean="0"/>
              <a:t>Click to edit Master text styles</a:t>
            </a:r>
          </a:p>
        </p:txBody>
      </p:sp>
      <p:sp>
        <p:nvSpPr>
          <p:cNvPr id="6" name="Text Placeholder 5"/>
          <p:cNvSpPr>
            <a:spLocks noGrp="1"/>
          </p:cNvSpPr>
          <p:nvPr>
            <p:ph type="body" sz="quarter" idx="11"/>
          </p:nvPr>
        </p:nvSpPr>
        <p:spPr>
          <a:xfrm>
            <a:off x="720725" y="2168525"/>
            <a:ext cx="7704138" cy="39560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1527791018"/>
      </p:ext>
    </p:extLst>
  </p:cSld>
  <p:clrMapOvr>
    <a:masterClrMapping/>
  </p:clrMapOvr>
  <p:timing>
    <p:tnLst>
      <p:par>
        <p:cTn id="1" dur="indefinite" restart="never" nodeType="tmRoot"/>
      </p:par>
    </p:tnLst>
  </p:timing>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19134" y="0"/>
            <a:ext cx="6291266" cy="1079499"/>
          </a:xfrm>
        </p:spPr>
        <p:txBody>
          <a:bodyPr/>
          <a:lstStyle/>
          <a:p>
            <a:r>
              <a:rPr lang="en-GB" dirty="0" smtClean="0"/>
              <a:t>Click to edit Master title style</a:t>
            </a:r>
            <a:endParaRPr lang="en-US" dirty="0"/>
          </a:p>
        </p:txBody>
      </p:sp>
      <p:sp>
        <p:nvSpPr>
          <p:cNvPr id="54" name="Date Placeholder 3"/>
          <p:cNvSpPr>
            <a:spLocks noGrp="1"/>
          </p:cNvSpPr>
          <p:nvPr>
            <p:ph type="dt" sz="half" idx="10"/>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solidFill>
                  <a:srgbClr val="00539B"/>
                </a:solidFill>
              </a:rPr>
              <a:pPr/>
              <a:t>5 October, 2020</a:t>
            </a:fld>
            <a:endParaRPr lang="en-GB" dirty="0">
              <a:solidFill>
                <a:srgbClr val="00539B"/>
              </a:solidFill>
            </a:endParaRPr>
          </a:p>
        </p:txBody>
      </p:sp>
      <p:sp>
        <p:nvSpPr>
          <p:cNvPr id="55"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7"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5" name="Text Placeholder 4"/>
          <p:cNvSpPr>
            <a:spLocks noGrp="1"/>
          </p:cNvSpPr>
          <p:nvPr>
            <p:ph type="body" sz="quarter" idx="11"/>
          </p:nvPr>
        </p:nvSpPr>
        <p:spPr>
          <a:xfrm>
            <a:off x="719138" y="1446213"/>
            <a:ext cx="3605212" cy="50339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7" name="Text Placeholder 6"/>
          <p:cNvSpPr>
            <a:spLocks noGrp="1"/>
          </p:cNvSpPr>
          <p:nvPr>
            <p:ph type="body" sz="quarter" idx="12"/>
          </p:nvPr>
        </p:nvSpPr>
        <p:spPr>
          <a:xfrm>
            <a:off x="4819650" y="1446213"/>
            <a:ext cx="3605213" cy="50339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945027381"/>
      </p:ext>
    </p:extLst>
  </p:cSld>
  <p:clrMapOvr>
    <a:masterClrMapping/>
  </p:clrMapOvr>
  <p:timing>
    <p:tnLst>
      <p:par>
        <p:cTn id="1" dur="indefinite" restart="never" nodeType="tmRoot"/>
      </p:par>
    </p:tnLst>
  </p:timing>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p:cSld name="46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5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ectangle 5"/>
          <p:cNvSpPr/>
          <p:nvPr userDrawn="1"/>
        </p:nvSpPr>
        <p:spPr>
          <a:xfrm>
            <a:off x="0" y="0"/>
            <a:ext cx="9144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7000" dirty="0" smtClean="0">
                <a:solidFill>
                  <a:srgbClr val="FFFFFF"/>
                </a:solidFill>
                <a:latin typeface="Franklin Gothic Book"/>
              </a:rPr>
              <a:t>Layouts for charts, images, tables, smart art or video</a:t>
            </a:r>
            <a:endParaRPr lang="en-US" sz="7000" dirty="0">
              <a:solidFill>
                <a:srgbClr val="FFFFFF"/>
              </a:solidFill>
              <a:latin typeface="Franklin Gothic Book"/>
            </a:endParaRPr>
          </a:p>
        </p:txBody>
      </p:sp>
      <p:grpSp>
        <p:nvGrpSpPr>
          <p:cNvPr id="7" name="Group 6"/>
          <p:cNvGrpSpPr/>
          <p:nvPr userDrawn="1"/>
        </p:nvGrpSpPr>
        <p:grpSpPr>
          <a:xfrm>
            <a:off x="-903288" y="0"/>
            <a:ext cx="9902857"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286628460"/>
      </p:ext>
    </p:extLst>
  </p:cSld>
  <p:clrMapOvr>
    <a:masterClrMapping/>
  </p:clrMapOvr>
  <p:timing>
    <p:tnLst>
      <p:par>
        <p:cTn id="1" dur="indefinite" restart="never" nodeType="tmRoot"/>
      </p:par>
    </p:tnLst>
  </p:timing>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text + chart - standard">
    <p:spTree>
      <p:nvGrpSpPr>
        <p:cNvPr id="1" name=""/>
        <p:cNvGrpSpPr/>
        <p:nvPr/>
      </p:nvGrpSpPr>
      <p:grpSpPr>
        <a:xfrm>
          <a:off x="0" y="0"/>
          <a:ext cx="0" cy="0"/>
          <a:chOff x="0" y="0"/>
          <a:chExt cx="0" cy="0"/>
        </a:xfrm>
      </p:grpSpPr>
      <p:sp>
        <p:nvSpPr>
          <p:cNvPr id="5" name="Round Same Side Corner Rectangle 4"/>
          <p:cNvSpPr/>
          <p:nvPr userDrawn="1"/>
        </p:nvSpPr>
        <p:spPr>
          <a:xfrm>
            <a:off x="4819650" y="2160587"/>
            <a:ext cx="3579813" cy="4300538"/>
          </a:xfrm>
          <a:prstGeom prst="round2SameRect">
            <a:avLst>
              <a:gd name="adj1" fmla="val 3390"/>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solidFill>
                <a:srgbClr val="FFFFFF"/>
              </a:solidFill>
              <a:latin typeface="Franklin Gothic Book"/>
            </a:endParaRPr>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B6178F0A-3EE0-4B48-8395-CF38F4590226}" type="datetime3">
              <a:rPr lang="en-GB" smtClean="0">
                <a:solidFill>
                  <a:srgbClr val="00539B"/>
                </a:solidFill>
              </a:rPr>
              <a:pPr/>
              <a:t>5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6"/>
          </p:nvPr>
        </p:nvSpPr>
        <p:spPr>
          <a:xfrm>
            <a:off x="719138" y="2168525"/>
            <a:ext cx="3605212" cy="43180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
        <p:nvSpPr>
          <p:cNvPr id="9" name="Content Placeholder 8"/>
          <p:cNvSpPr>
            <a:spLocks noGrp="1"/>
          </p:cNvSpPr>
          <p:nvPr>
            <p:ph sz="quarter" idx="17" hasCustomPrompt="1"/>
          </p:nvPr>
        </p:nvSpPr>
        <p:spPr>
          <a:xfrm>
            <a:off x="4819650" y="2160588"/>
            <a:ext cx="3579813" cy="4300537"/>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Tree>
    <p:extLst>
      <p:ext uri="{BB962C8B-B14F-4D97-AF65-F5344CB8AC3E}">
        <p14:creationId xmlns:p14="http://schemas.microsoft.com/office/powerpoint/2010/main" val="3390846124"/>
      </p:ext>
    </p:extLst>
  </p:cSld>
  <p:clrMapOvr>
    <a:masterClrMapping/>
  </p:clrMapOvr>
  <p:timing>
    <p:tnLst>
      <p:par>
        <p:cTn id="1" dur="indefinite" restart="never" nodeType="tmRoot"/>
      </p:par>
    </p:tnLst>
  </p:timing>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1_text + char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B6178F0A-3EE0-4B48-8395-CF38F4590226}" type="datetime3">
              <a:rPr lang="en-GB" smtClean="0">
                <a:solidFill>
                  <a:srgbClr val="00539B"/>
                </a:solidFill>
              </a:rPr>
              <a:pPr/>
              <a:t>5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0" name="Round Same Side Corner Rectangle 9"/>
          <p:cNvSpPr/>
          <p:nvPr userDrawn="1"/>
        </p:nvSpPr>
        <p:spPr>
          <a:xfrm>
            <a:off x="4819649" y="2160587"/>
            <a:ext cx="3605215" cy="4300538"/>
          </a:xfrm>
          <a:prstGeom prst="round2SameRect">
            <a:avLst>
              <a:gd name="adj1" fmla="val 3390"/>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solidFill>
                <a:srgbClr val="FFFFFF"/>
              </a:solidFill>
              <a:latin typeface="Franklin Gothic Book"/>
            </a:endParaRPr>
          </a:p>
        </p:txBody>
      </p:sp>
      <p:sp>
        <p:nvSpPr>
          <p:cNvPr id="4" name="Text Placeholder 3"/>
          <p:cNvSpPr>
            <a:spLocks noGrp="1"/>
          </p:cNvSpPr>
          <p:nvPr>
            <p:ph type="body" sz="quarter" idx="16"/>
          </p:nvPr>
        </p:nvSpPr>
        <p:spPr>
          <a:xfrm>
            <a:off x="720725" y="2160588"/>
            <a:ext cx="3603625" cy="719137"/>
          </a:xfrm>
        </p:spPr>
        <p:txBody>
          <a:bodyPr/>
          <a:lstStyle>
            <a:lvl1pPr>
              <a:defRPr>
                <a:latin typeface="Franklin Gothic Medium" panose="020B0603020102020204" pitchFamily="34" charset="0"/>
              </a:defRPr>
            </a:lvl1pPr>
          </a:lstStyle>
          <a:p>
            <a:pPr lvl="0"/>
            <a:r>
              <a:rPr lang="en-US" dirty="0" smtClean="0"/>
              <a:t>Click to edit Master text styles</a:t>
            </a:r>
          </a:p>
        </p:txBody>
      </p:sp>
      <p:sp>
        <p:nvSpPr>
          <p:cNvPr id="6" name="Text Placeholder 5"/>
          <p:cNvSpPr>
            <a:spLocks noGrp="1"/>
          </p:cNvSpPr>
          <p:nvPr>
            <p:ph type="body" sz="quarter" idx="17"/>
          </p:nvPr>
        </p:nvSpPr>
        <p:spPr>
          <a:xfrm>
            <a:off x="720725" y="2879725"/>
            <a:ext cx="3603625" cy="36004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14" name="Content Placeholder 8"/>
          <p:cNvSpPr>
            <a:spLocks noGrp="1"/>
          </p:cNvSpPr>
          <p:nvPr>
            <p:ph sz="quarter" idx="18" hasCustomPrompt="1"/>
          </p:nvPr>
        </p:nvSpPr>
        <p:spPr>
          <a:xfrm>
            <a:off x="4819650" y="2160588"/>
            <a:ext cx="3579813" cy="4300537"/>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Tree>
    <p:extLst>
      <p:ext uri="{BB962C8B-B14F-4D97-AF65-F5344CB8AC3E}">
        <p14:creationId xmlns:p14="http://schemas.microsoft.com/office/powerpoint/2010/main" val="998170732"/>
      </p:ext>
    </p:extLst>
  </p:cSld>
  <p:clrMapOvr>
    <a:masterClrMapping/>
  </p:clrMapOvr>
  <p:timing>
    <p:tnLst>
      <p:par>
        <p:cTn id="1" dur="indefinite" restart="never" nodeType="tmRoot"/>
      </p:par>
    </p:tnLst>
  </p:timing>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2_text + char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B6178F0A-3EE0-4B48-8395-CF38F4590226}" type="datetime3">
              <a:rPr lang="en-GB" smtClean="0">
                <a:solidFill>
                  <a:srgbClr val="00539B"/>
                </a:solidFill>
              </a:rPr>
              <a:pPr/>
              <a:t>5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3" name="Round Same Side Corner Rectangle 12"/>
          <p:cNvSpPr/>
          <p:nvPr userDrawn="1"/>
        </p:nvSpPr>
        <p:spPr>
          <a:xfrm>
            <a:off x="4819649" y="2160587"/>
            <a:ext cx="3605215" cy="4300538"/>
          </a:xfrm>
          <a:prstGeom prst="round2SameRect">
            <a:avLst>
              <a:gd name="adj1" fmla="val 3390"/>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solidFill>
                <a:srgbClr val="FFFFFF"/>
              </a:solidFill>
              <a:latin typeface="Franklin Gothic Book"/>
            </a:endParaRPr>
          </a:p>
        </p:txBody>
      </p:sp>
      <p:sp>
        <p:nvSpPr>
          <p:cNvPr id="16" name="Text Placeholder 3"/>
          <p:cNvSpPr>
            <a:spLocks noGrp="1"/>
          </p:cNvSpPr>
          <p:nvPr>
            <p:ph type="body" sz="quarter" idx="16"/>
          </p:nvPr>
        </p:nvSpPr>
        <p:spPr>
          <a:xfrm>
            <a:off x="720725" y="2160588"/>
            <a:ext cx="3603625" cy="719137"/>
          </a:xfrm>
        </p:spPr>
        <p:txBody>
          <a:bodyPr/>
          <a:lstStyle>
            <a:lvl1pPr>
              <a:defRPr>
                <a:latin typeface="Franklin Gothic Medium" panose="020B0603020102020204" pitchFamily="34" charset="0"/>
              </a:defRPr>
            </a:lvl1pPr>
          </a:lstStyle>
          <a:p>
            <a:pPr lvl="0"/>
            <a:r>
              <a:rPr lang="en-US" dirty="0" smtClean="0"/>
              <a:t>Click to edit Master text styles</a:t>
            </a:r>
          </a:p>
        </p:txBody>
      </p:sp>
      <p:sp>
        <p:nvSpPr>
          <p:cNvPr id="17" name="Text Placeholder 5"/>
          <p:cNvSpPr>
            <a:spLocks noGrp="1"/>
          </p:cNvSpPr>
          <p:nvPr>
            <p:ph type="body" sz="quarter" idx="17"/>
          </p:nvPr>
        </p:nvSpPr>
        <p:spPr>
          <a:xfrm>
            <a:off x="720725" y="2879725"/>
            <a:ext cx="3603625" cy="36004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22" name="Text Placeholder 3"/>
          <p:cNvSpPr>
            <a:spLocks noGrp="1"/>
          </p:cNvSpPr>
          <p:nvPr>
            <p:ph type="body" sz="quarter" idx="18"/>
          </p:nvPr>
        </p:nvSpPr>
        <p:spPr>
          <a:xfrm>
            <a:off x="4950220" y="2312988"/>
            <a:ext cx="3329348" cy="566737"/>
          </a:xfrm>
        </p:spPr>
        <p:txBody>
          <a:bodyPr/>
          <a:lstStyle>
            <a:lvl1pPr>
              <a:defRPr sz="1800">
                <a:latin typeface="Franklin Gothic Medium" panose="020B0603020102020204" pitchFamily="34" charset="0"/>
              </a:defRPr>
            </a:lvl1pPr>
          </a:lstStyle>
          <a:p>
            <a:pPr lvl="0"/>
            <a:r>
              <a:rPr lang="en-US" dirty="0" smtClean="0"/>
              <a:t>Click to edit Master text styles</a:t>
            </a:r>
          </a:p>
        </p:txBody>
      </p:sp>
      <p:sp>
        <p:nvSpPr>
          <p:cNvPr id="23" name="Content Placeholder 8"/>
          <p:cNvSpPr>
            <a:spLocks noGrp="1"/>
          </p:cNvSpPr>
          <p:nvPr>
            <p:ph sz="quarter" idx="19" hasCustomPrompt="1"/>
          </p:nvPr>
        </p:nvSpPr>
        <p:spPr>
          <a:xfrm>
            <a:off x="4819650" y="2879725"/>
            <a:ext cx="3579813" cy="3581400"/>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Tree>
    <p:extLst>
      <p:ext uri="{BB962C8B-B14F-4D97-AF65-F5344CB8AC3E}">
        <p14:creationId xmlns:p14="http://schemas.microsoft.com/office/powerpoint/2010/main" val="1031222008"/>
      </p:ext>
    </p:extLst>
  </p:cSld>
  <p:clrMapOvr>
    <a:masterClrMapping/>
  </p:clrMapOvr>
  <p:timing>
    <p:tnLst>
      <p:par>
        <p:cTn id="1" dur="indefinite" restart="never" nodeType="tmRoot"/>
      </p:par>
    </p:tnLst>
  </p:timing>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Chart + tex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cxnSp>
        <p:nvCxnSpPr>
          <p:cNvPr id="101" name="Straight Connector 100"/>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2"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C70A5BBD-BD63-F344-B625-7C085C238913}" type="datetime3">
              <a:rPr lang="en-GB" smtClean="0">
                <a:solidFill>
                  <a:srgbClr val="00539B"/>
                </a:solidFill>
              </a:rPr>
              <a:pPr/>
              <a:t>5 October, 2020</a:t>
            </a:fld>
            <a:endParaRPr lang="en-GB" dirty="0">
              <a:solidFill>
                <a:srgbClr val="00539B"/>
              </a:solidFill>
            </a:endParaRPr>
          </a:p>
        </p:txBody>
      </p:sp>
      <p:sp>
        <p:nvSpPr>
          <p:cNvPr id="103"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5"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5" name="Round Same Side Corner Rectangle 14"/>
          <p:cNvSpPr/>
          <p:nvPr userDrawn="1"/>
        </p:nvSpPr>
        <p:spPr>
          <a:xfrm>
            <a:off x="719135" y="2145505"/>
            <a:ext cx="3605215" cy="4300538"/>
          </a:xfrm>
          <a:prstGeom prst="round2SameRect">
            <a:avLst>
              <a:gd name="adj1" fmla="val 3390"/>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solidFill>
                <a:srgbClr val="FFFFFF"/>
              </a:solidFill>
              <a:latin typeface="Franklin Gothic Book"/>
            </a:endParaRPr>
          </a:p>
        </p:txBody>
      </p:sp>
      <p:sp>
        <p:nvSpPr>
          <p:cNvPr id="17" name="Text Placeholder 5"/>
          <p:cNvSpPr>
            <a:spLocks noGrp="1"/>
          </p:cNvSpPr>
          <p:nvPr>
            <p:ph type="body" sz="quarter" idx="17"/>
          </p:nvPr>
        </p:nvSpPr>
        <p:spPr>
          <a:xfrm>
            <a:off x="4803774" y="2178844"/>
            <a:ext cx="3603625" cy="4319587"/>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19" name="Content Placeholder 8"/>
          <p:cNvSpPr>
            <a:spLocks noGrp="1"/>
          </p:cNvSpPr>
          <p:nvPr>
            <p:ph sz="quarter" idx="19" hasCustomPrompt="1"/>
          </p:nvPr>
        </p:nvSpPr>
        <p:spPr>
          <a:xfrm>
            <a:off x="719136" y="2178844"/>
            <a:ext cx="3579813" cy="4267199"/>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Tree>
    <p:extLst>
      <p:ext uri="{BB962C8B-B14F-4D97-AF65-F5344CB8AC3E}">
        <p14:creationId xmlns:p14="http://schemas.microsoft.com/office/powerpoint/2010/main" val="415605459"/>
      </p:ext>
    </p:extLst>
  </p:cSld>
  <p:clrMapOvr>
    <a:masterClrMapping/>
  </p:clrMapOvr>
  <p:timing>
    <p:tnLst>
      <p:par>
        <p:cTn id="1" dur="indefinite" restart="never" nodeType="tmRoot"/>
      </p:par>
    </p:tnLst>
  </p:timing>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1_Chart + tex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cxnSp>
        <p:nvCxnSpPr>
          <p:cNvPr id="101" name="Straight Connector 100"/>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2"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C70A5BBD-BD63-F344-B625-7C085C238913}" type="datetime3">
              <a:rPr lang="en-GB" smtClean="0">
                <a:solidFill>
                  <a:srgbClr val="00539B"/>
                </a:solidFill>
              </a:rPr>
              <a:pPr/>
              <a:t>5 October, 2020</a:t>
            </a:fld>
            <a:endParaRPr lang="en-GB" dirty="0">
              <a:solidFill>
                <a:srgbClr val="00539B"/>
              </a:solidFill>
            </a:endParaRPr>
          </a:p>
        </p:txBody>
      </p:sp>
      <p:sp>
        <p:nvSpPr>
          <p:cNvPr id="103"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5"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5" name="Round Same Side Corner Rectangle 14"/>
          <p:cNvSpPr/>
          <p:nvPr userDrawn="1"/>
        </p:nvSpPr>
        <p:spPr>
          <a:xfrm>
            <a:off x="719135" y="2145505"/>
            <a:ext cx="3605215" cy="4300538"/>
          </a:xfrm>
          <a:prstGeom prst="round2SameRect">
            <a:avLst>
              <a:gd name="adj1" fmla="val 3390"/>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solidFill>
                <a:srgbClr val="FFFFFF"/>
              </a:solidFill>
              <a:latin typeface="Franklin Gothic Book"/>
            </a:endParaRPr>
          </a:p>
        </p:txBody>
      </p:sp>
      <p:sp>
        <p:nvSpPr>
          <p:cNvPr id="16" name="Text Placeholder 3"/>
          <p:cNvSpPr>
            <a:spLocks noGrp="1"/>
          </p:cNvSpPr>
          <p:nvPr>
            <p:ph type="body" sz="quarter" idx="16"/>
          </p:nvPr>
        </p:nvSpPr>
        <p:spPr>
          <a:xfrm>
            <a:off x="4803774" y="2178844"/>
            <a:ext cx="3603625" cy="719137"/>
          </a:xfrm>
        </p:spPr>
        <p:txBody>
          <a:bodyPr/>
          <a:lstStyle>
            <a:lvl1pPr>
              <a:defRPr>
                <a:latin typeface="Franklin Gothic Medium" panose="020B0603020102020204" pitchFamily="34" charset="0"/>
              </a:defRPr>
            </a:lvl1pPr>
          </a:lstStyle>
          <a:p>
            <a:pPr lvl="0"/>
            <a:r>
              <a:rPr lang="en-US" dirty="0" smtClean="0"/>
              <a:t>Click to edit Master text styles</a:t>
            </a:r>
          </a:p>
        </p:txBody>
      </p:sp>
      <p:sp>
        <p:nvSpPr>
          <p:cNvPr id="17" name="Text Placeholder 5"/>
          <p:cNvSpPr>
            <a:spLocks noGrp="1"/>
          </p:cNvSpPr>
          <p:nvPr>
            <p:ph type="body" sz="quarter" idx="17"/>
          </p:nvPr>
        </p:nvSpPr>
        <p:spPr>
          <a:xfrm>
            <a:off x="4803774" y="2897981"/>
            <a:ext cx="3603625" cy="36004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9" name="Content Placeholder 8"/>
          <p:cNvSpPr>
            <a:spLocks noGrp="1"/>
          </p:cNvSpPr>
          <p:nvPr>
            <p:ph sz="quarter" idx="19" hasCustomPrompt="1"/>
          </p:nvPr>
        </p:nvSpPr>
        <p:spPr>
          <a:xfrm>
            <a:off x="719136" y="2178844"/>
            <a:ext cx="3579813" cy="4267199"/>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Tree>
    <p:extLst>
      <p:ext uri="{BB962C8B-B14F-4D97-AF65-F5344CB8AC3E}">
        <p14:creationId xmlns:p14="http://schemas.microsoft.com/office/powerpoint/2010/main" val="3019517521"/>
      </p:ext>
    </p:extLst>
  </p:cSld>
  <p:clrMapOvr>
    <a:masterClrMapping/>
  </p:clrMapOvr>
  <p:timing>
    <p:tnLst>
      <p:par>
        <p:cTn id="1" dur="indefinite" restart="never" nodeType="tmRoot"/>
      </p:par>
    </p:tnLst>
  </p:timing>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4_Chart + tex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cxnSp>
        <p:nvCxnSpPr>
          <p:cNvPr id="101" name="Straight Connector 100"/>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2"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C70A5BBD-BD63-F344-B625-7C085C238913}" type="datetime3">
              <a:rPr lang="en-GB" smtClean="0">
                <a:solidFill>
                  <a:srgbClr val="00539B"/>
                </a:solidFill>
              </a:rPr>
              <a:pPr/>
              <a:t>5 October, 2020</a:t>
            </a:fld>
            <a:endParaRPr lang="en-GB" dirty="0">
              <a:solidFill>
                <a:srgbClr val="00539B"/>
              </a:solidFill>
            </a:endParaRPr>
          </a:p>
        </p:txBody>
      </p:sp>
      <p:sp>
        <p:nvSpPr>
          <p:cNvPr id="103"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5"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5" name="Round Same Side Corner Rectangle 14"/>
          <p:cNvSpPr/>
          <p:nvPr userDrawn="1"/>
        </p:nvSpPr>
        <p:spPr>
          <a:xfrm>
            <a:off x="719135" y="2145505"/>
            <a:ext cx="3605215" cy="4300538"/>
          </a:xfrm>
          <a:prstGeom prst="round2SameRect">
            <a:avLst>
              <a:gd name="adj1" fmla="val 3390"/>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solidFill>
                <a:srgbClr val="FFFFFF"/>
              </a:solidFill>
              <a:latin typeface="Franklin Gothic Book"/>
            </a:endParaRPr>
          </a:p>
        </p:txBody>
      </p:sp>
      <p:sp>
        <p:nvSpPr>
          <p:cNvPr id="16" name="Text Placeholder 3"/>
          <p:cNvSpPr>
            <a:spLocks noGrp="1"/>
          </p:cNvSpPr>
          <p:nvPr>
            <p:ph type="body" sz="quarter" idx="16"/>
          </p:nvPr>
        </p:nvSpPr>
        <p:spPr>
          <a:xfrm>
            <a:off x="4803774" y="2178844"/>
            <a:ext cx="3603625" cy="719137"/>
          </a:xfrm>
        </p:spPr>
        <p:txBody>
          <a:bodyPr/>
          <a:lstStyle>
            <a:lvl1pPr>
              <a:defRPr>
                <a:latin typeface="Franklin Gothic Medium" panose="020B0603020102020204" pitchFamily="34" charset="0"/>
              </a:defRPr>
            </a:lvl1pPr>
          </a:lstStyle>
          <a:p>
            <a:pPr lvl="0"/>
            <a:r>
              <a:rPr lang="en-US" dirty="0" smtClean="0"/>
              <a:t>Click to edit Master text styles</a:t>
            </a:r>
          </a:p>
        </p:txBody>
      </p:sp>
      <p:sp>
        <p:nvSpPr>
          <p:cNvPr id="17" name="Text Placeholder 5"/>
          <p:cNvSpPr>
            <a:spLocks noGrp="1"/>
          </p:cNvSpPr>
          <p:nvPr>
            <p:ph type="body" sz="quarter" idx="17"/>
          </p:nvPr>
        </p:nvSpPr>
        <p:spPr>
          <a:xfrm>
            <a:off x="4803774" y="2897981"/>
            <a:ext cx="3603625" cy="36004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8" name="Text Placeholder 3"/>
          <p:cNvSpPr>
            <a:spLocks noGrp="1"/>
          </p:cNvSpPr>
          <p:nvPr>
            <p:ph type="body" sz="quarter" idx="18"/>
          </p:nvPr>
        </p:nvSpPr>
        <p:spPr>
          <a:xfrm>
            <a:off x="849706" y="2297906"/>
            <a:ext cx="3329348" cy="566737"/>
          </a:xfrm>
        </p:spPr>
        <p:txBody>
          <a:bodyPr/>
          <a:lstStyle>
            <a:lvl1pPr>
              <a:defRPr sz="1800">
                <a:latin typeface="Franklin Gothic Medium" panose="020B0603020102020204" pitchFamily="34" charset="0"/>
              </a:defRPr>
            </a:lvl1pPr>
          </a:lstStyle>
          <a:p>
            <a:pPr lvl="0"/>
            <a:r>
              <a:rPr lang="en-US" dirty="0" smtClean="0"/>
              <a:t>Click to edit Master text styles</a:t>
            </a:r>
          </a:p>
        </p:txBody>
      </p:sp>
      <p:sp>
        <p:nvSpPr>
          <p:cNvPr id="19" name="Content Placeholder 8"/>
          <p:cNvSpPr>
            <a:spLocks noGrp="1"/>
          </p:cNvSpPr>
          <p:nvPr>
            <p:ph sz="quarter" idx="19" hasCustomPrompt="1"/>
          </p:nvPr>
        </p:nvSpPr>
        <p:spPr>
          <a:xfrm>
            <a:off x="719136" y="2864643"/>
            <a:ext cx="3579813" cy="3581400"/>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Tree>
    <p:extLst>
      <p:ext uri="{BB962C8B-B14F-4D97-AF65-F5344CB8AC3E}">
        <p14:creationId xmlns:p14="http://schemas.microsoft.com/office/powerpoint/2010/main" val="3493842216"/>
      </p:ext>
    </p:extLst>
  </p:cSld>
  <p:clrMapOvr>
    <a:masterClrMapping/>
  </p:clrMapOvr>
  <p:timing>
    <p:tnLst>
      <p:par>
        <p:cTn id="1" dur="indefinite" restart="never" nodeType="tmRoot"/>
      </p:par>
    </p:tnLst>
  </p:timing>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text + large chart">
    <p:spTree>
      <p:nvGrpSpPr>
        <p:cNvPr id="1" name=""/>
        <p:cNvGrpSpPr/>
        <p:nvPr/>
      </p:nvGrpSpPr>
      <p:grpSpPr>
        <a:xfrm>
          <a:off x="0" y="0"/>
          <a:ext cx="0" cy="0"/>
          <a:chOff x="0" y="0"/>
          <a:chExt cx="0" cy="0"/>
        </a:xfrm>
      </p:grpSpPr>
      <p:sp>
        <p:nvSpPr>
          <p:cNvPr id="5" name="Round Same Side Corner Rectangle 4"/>
          <p:cNvSpPr/>
          <p:nvPr userDrawn="1"/>
        </p:nvSpPr>
        <p:spPr>
          <a:xfrm>
            <a:off x="3609976" y="2160587"/>
            <a:ext cx="4789488" cy="4300538"/>
          </a:xfrm>
          <a:prstGeom prst="round2SameRect">
            <a:avLst>
              <a:gd name="adj1" fmla="val 3390"/>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solidFill>
                <a:srgbClr val="FFFFFF"/>
              </a:solidFill>
              <a:latin typeface="Franklin Gothic Book"/>
            </a:endParaRPr>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B6178F0A-3EE0-4B48-8395-CF38F4590226}" type="datetime3">
              <a:rPr lang="en-GB" smtClean="0">
                <a:solidFill>
                  <a:srgbClr val="00539B"/>
                </a:solidFill>
              </a:rPr>
              <a:pPr/>
              <a:t>5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6"/>
          </p:nvPr>
        </p:nvSpPr>
        <p:spPr>
          <a:xfrm>
            <a:off x="719138" y="2168525"/>
            <a:ext cx="2519361" cy="43180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
        <p:nvSpPr>
          <p:cNvPr id="9" name="Content Placeholder 8"/>
          <p:cNvSpPr>
            <a:spLocks noGrp="1"/>
          </p:cNvSpPr>
          <p:nvPr>
            <p:ph sz="quarter" idx="17" hasCustomPrompt="1"/>
          </p:nvPr>
        </p:nvSpPr>
        <p:spPr>
          <a:xfrm>
            <a:off x="3609976" y="2160588"/>
            <a:ext cx="4789488" cy="4300537"/>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Tree>
    <p:extLst>
      <p:ext uri="{BB962C8B-B14F-4D97-AF65-F5344CB8AC3E}">
        <p14:creationId xmlns:p14="http://schemas.microsoft.com/office/powerpoint/2010/main" val="458281798"/>
      </p:ext>
    </p:extLst>
  </p:cSld>
  <p:clrMapOvr>
    <a:masterClrMapping/>
  </p:clrMapOvr>
  <p:timing>
    <p:tnLst>
      <p:par>
        <p:cTn id="1" dur="indefinite" restart="never" nodeType="tmRoot"/>
      </p:par>
    </p:tnLst>
  </p:timing>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large chart + text">
    <p:spTree>
      <p:nvGrpSpPr>
        <p:cNvPr id="1" name=""/>
        <p:cNvGrpSpPr/>
        <p:nvPr/>
      </p:nvGrpSpPr>
      <p:grpSpPr>
        <a:xfrm>
          <a:off x="0" y="0"/>
          <a:ext cx="0" cy="0"/>
          <a:chOff x="0" y="0"/>
          <a:chExt cx="0" cy="0"/>
        </a:xfrm>
      </p:grpSpPr>
      <p:sp>
        <p:nvSpPr>
          <p:cNvPr id="5" name="Round Same Side Corner Rectangle 4"/>
          <p:cNvSpPr/>
          <p:nvPr userDrawn="1"/>
        </p:nvSpPr>
        <p:spPr>
          <a:xfrm>
            <a:off x="387350" y="2170906"/>
            <a:ext cx="4789488" cy="4300538"/>
          </a:xfrm>
          <a:prstGeom prst="round2SameRect">
            <a:avLst>
              <a:gd name="adj1" fmla="val 3390"/>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solidFill>
                <a:srgbClr val="FFFFFF"/>
              </a:solidFill>
              <a:latin typeface="Franklin Gothic Book"/>
            </a:endParaRPr>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B6178F0A-3EE0-4B48-8395-CF38F4590226}" type="datetime3">
              <a:rPr lang="en-GB" smtClean="0">
                <a:solidFill>
                  <a:srgbClr val="00539B"/>
                </a:solidFill>
              </a:rPr>
              <a:pPr/>
              <a:t>5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6"/>
          </p:nvPr>
        </p:nvSpPr>
        <p:spPr>
          <a:xfrm>
            <a:off x="5535614" y="2162175"/>
            <a:ext cx="2884486" cy="43180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
        <p:nvSpPr>
          <p:cNvPr id="9" name="Content Placeholder 8"/>
          <p:cNvSpPr>
            <a:spLocks noGrp="1"/>
          </p:cNvSpPr>
          <p:nvPr>
            <p:ph sz="quarter" idx="17" hasCustomPrompt="1"/>
          </p:nvPr>
        </p:nvSpPr>
        <p:spPr>
          <a:xfrm>
            <a:off x="376238" y="2157412"/>
            <a:ext cx="4789488" cy="4300537"/>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Tree>
    <p:extLst>
      <p:ext uri="{BB962C8B-B14F-4D97-AF65-F5344CB8AC3E}">
        <p14:creationId xmlns:p14="http://schemas.microsoft.com/office/powerpoint/2010/main" val="2038540524"/>
      </p:ext>
    </p:extLst>
  </p:cSld>
  <p:clrMapOvr>
    <a:masterClrMapping/>
  </p:clrMapOvr>
  <p:timing>
    <p:tnLst>
      <p:par>
        <p:cTn id="1" dur="indefinite" restart="never" nodeType="tmRoot"/>
      </p:par>
    </p:tnLst>
  </p:timing>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Chart + chart">
    <p:spTree>
      <p:nvGrpSpPr>
        <p:cNvPr id="1" name=""/>
        <p:cNvGrpSpPr/>
        <p:nvPr/>
      </p:nvGrpSpPr>
      <p:grpSpPr>
        <a:xfrm>
          <a:off x="0" y="0"/>
          <a:ext cx="0" cy="0"/>
          <a:chOff x="0" y="0"/>
          <a:chExt cx="0" cy="0"/>
        </a:xfrm>
      </p:grpSpPr>
      <p:sp>
        <p:nvSpPr>
          <p:cNvPr id="5" name="Round Same Side Corner Rectangle 4"/>
          <p:cNvSpPr/>
          <p:nvPr userDrawn="1"/>
        </p:nvSpPr>
        <p:spPr>
          <a:xfrm>
            <a:off x="720724" y="2168525"/>
            <a:ext cx="3598861" cy="4292599"/>
          </a:xfrm>
          <a:prstGeom prst="round2SameRect">
            <a:avLst>
              <a:gd name="adj1" fmla="val 2774"/>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solidFill>
                <a:srgbClr val="FFFFFF"/>
              </a:solidFill>
              <a:latin typeface="Franklin Gothic Book"/>
            </a:endParaRPr>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cxnSp>
        <p:nvCxnSpPr>
          <p:cNvPr id="101" name="Straight Connector 100"/>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2"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C70A5BBD-BD63-F344-B625-7C085C238913}" type="datetime3">
              <a:rPr lang="en-GB" smtClean="0">
                <a:solidFill>
                  <a:srgbClr val="00539B"/>
                </a:solidFill>
              </a:rPr>
              <a:pPr/>
              <a:t>5 October, 2020</a:t>
            </a:fld>
            <a:endParaRPr lang="en-GB" dirty="0">
              <a:solidFill>
                <a:srgbClr val="00539B"/>
              </a:solidFill>
            </a:endParaRPr>
          </a:p>
        </p:txBody>
      </p:sp>
      <p:sp>
        <p:nvSpPr>
          <p:cNvPr id="103"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5"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04" name="Round Same Side Corner Rectangle 103"/>
          <p:cNvSpPr/>
          <p:nvPr userDrawn="1"/>
        </p:nvSpPr>
        <p:spPr>
          <a:xfrm>
            <a:off x="4819650" y="2159700"/>
            <a:ext cx="3605213" cy="4300537"/>
          </a:xfrm>
          <a:prstGeom prst="round2SameRect">
            <a:avLst>
              <a:gd name="adj1" fmla="val 2774"/>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solidFill>
                <a:srgbClr val="FFFFFF"/>
              </a:solidFill>
              <a:latin typeface="Franklin Gothic Book"/>
            </a:endParaRPr>
          </a:p>
        </p:txBody>
      </p:sp>
      <p:sp>
        <p:nvSpPr>
          <p:cNvPr id="4" name="Content Placeholder 3"/>
          <p:cNvSpPr>
            <a:spLocks noGrp="1"/>
          </p:cNvSpPr>
          <p:nvPr>
            <p:ph sz="quarter" idx="10" hasCustomPrompt="1"/>
          </p:nvPr>
        </p:nvSpPr>
        <p:spPr>
          <a:xfrm>
            <a:off x="719138" y="2159000"/>
            <a:ext cx="3600450" cy="4327525"/>
          </a:xfrm>
        </p:spPr>
        <p:txBody>
          <a:bodyPr/>
          <a:lstStyle>
            <a:lvl1pPr>
              <a:defRPr baseline="0"/>
            </a:lvl1pPr>
          </a:lstStyle>
          <a:p>
            <a:pPr lvl="0"/>
            <a:r>
              <a:rPr lang="en-US" dirty="0" smtClean="0"/>
              <a:t>Click icon to insert object</a:t>
            </a:r>
          </a:p>
        </p:txBody>
      </p:sp>
      <p:sp>
        <p:nvSpPr>
          <p:cNvPr id="13" name="Content Placeholder 3"/>
          <p:cNvSpPr>
            <a:spLocks noGrp="1"/>
          </p:cNvSpPr>
          <p:nvPr>
            <p:ph sz="quarter" idx="11" hasCustomPrompt="1"/>
          </p:nvPr>
        </p:nvSpPr>
        <p:spPr>
          <a:xfrm>
            <a:off x="4819650" y="2159000"/>
            <a:ext cx="3600450" cy="4327525"/>
          </a:xfrm>
        </p:spPr>
        <p:txBody>
          <a:bodyPr/>
          <a:lstStyle>
            <a:lvl1pPr>
              <a:defRPr baseline="0"/>
            </a:lvl1pPr>
          </a:lstStyle>
          <a:p>
            <a:pPr lvl="0"/>
            <a:r>
              <a:rPr lang="en-US" dirty="0" smtClean="0"/>
              <a:t>Click icon to insert object</a:t>
            </a:r>
          </a:p>
        </p:txBody>
      </p:sp>
    </p:spTree>
    <p:extLst>
      <p:ext uri="{BB962C8B-B14F-4D97-AF65-F5344CB8AC3E}">
        <p14:creationId xmlns:p14="http://schemas.microsoft.com/office/powerpoint/2010/main" val="844207526"/>
      </p:ext>
    </p:extLst>
  </p:cSld>
  <p:clrMapOvr>
    <a:masterClrMapping/>
  </p:clrMapOvr>
  <p:timing>
    <p:tnLst>
      <p:par>
        <p:cTn id="1" dur="indefinite" restart="never" nodeType="tmRoot"/>
      </p:par>
    </p:tnLst>
  </p:timing>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Chart + chart - with titles">
    <p:spTree>
      <p:nvGrpSpPr>
        <p:cNvPr id="1" name=""/>
        <p:cNvGrpSpPr/>
        <p:nvPr/>
      </p:nvGrpSpPr>
      <p:grpSpPr>
        <a:xfrm>
          <a:off x="0" y="0"/>
          <a:ext cx="0" cy="0"/>
          <a:chOff x="0" y="0"/>
          <a:chExt cx="0" cy="0"/>
        </a:xfrm>
      </p:grpSpPr>
      <p:sp>
        <p:nvSpPr>
          <p:cNvPr id="5" name="Round Same Side Corner Rectangle 4"/>
          <p:cNvSpPr/>
          <p:nvPr userDrawn="1"/>
        </p:nvSpPr>
        <p:spPr>
          <a:xfrm>
            <a:off x="720725" y="2527301"/>
            <a:ext cx="3598861" cy="3933823"/>
          </a:xfrm>
          <a:prstGeom prst="round2SameRect">
            <a:avLst>
              <a:gd name="adj1" fmla="val 2774"/>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solidFill>
                <a:srgbClr val="FFFFFF"/>
              </a:solidFill>
              <a:latin typeface="Franklin Gothic Book"/>
            </a:endParaRPr>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cxnSp>
        <p:nvCxnSpPr>
          <p:cNvPr id="101" name="Straight Connector 100"/>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2"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C70A5BBD-BD63-F344-B625-7C085C238913}" type="datetime3">
              <a:rPr lang="en-GB" smtClean="0">
                <a:solidFill>
                  <a:srgbClr val="00539B"/>
                </a:solidFill>
              </a:rPr>
              <a:pPr/>
              <a:t>5 October, 2020</a:t>
            </a:fld>
            <a:endParaRPr lang="en-GB" dirty="0">
              <a:solidFill>
                <a:srgbClr val="00539B"/>
              </a:solidFill>
            </a:endParaRPr>
          </a:p>
        </p:txBody>
      </p:sp>
      <p:sp>
        <p:nvSpPr>
          <p:cNvPr id="103"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5"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04" name="Round Same Side Corner Rectangle 103"/>
          <p:cNvSpPr/>
          <p:nvPr userDrawn="1"/>
        </p:nvSpPr>
        <p:spPr>
          <a:xfrm>
            <a:off x="4819650" y="2527301"/>
            <a:ext cx="3605213" cy="3932936"/>
          </a:xfrm>
          <a:prstGeom prst="round2SameRect">
            <a:avLst>
              <a:gd name="adj1" fmla="val 2774"/>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solidFill>
                <a:srgbClr val="FFFFFF"/>
              </a:solidFill>
              <a:latin typeface="Franklin Gothic Book"/>
            </a:endParaRPr>
          </a:p>
        </p:txBody>
      </p:sp>
      <p:sp>
        <p:nvSpPr>
          <p:cNvPr id="4" name="Text Placeholder 3"/>
          <p:cNvSpPr>
            <a:spLocks noGrp="1"/>
          </p:cNvSpPr>
          <p:nvPr>
            <p:ph type="body" sz="quarter" idx="20" hasCustomPrompt="1"/>
          </p:nvPr>
        </p:nvSpPr>
        <p:spPr>
          <a:xfrm>
            <a:off x="708025" y="1803401"/>
            <a:ext cx="7716838" cy="723900"/>
          </a:xfrm>
        </p:spPr>
        <p:txBody>
          <a:bodyPr/>
          <a:lstStyle>
            <a:lvl1pPr>
              <a:defRPr/>
            </a:lvl1pPr>
          </a:lstStyle>
          <a:p>
            <a:pPr lvl="0"/>
            <a:r>
              <a:rPr lang="en-US" dirty="0" smtClean="0"/>
              <a:t>Short intro text</a:t>
            </a:r>
          </a:p>
        </p:txBody>
      </p:sp>
      <p:sp>
        <p:nvSpPr>
          <p:cNvPr id="7" name="Text Placeholder 6"/>
          <p:cNvSpPr>
            <a:spLocks noGrp="1"/>
          </p:cNvSpPr>
          <p:nvPr>
            <p:ph type="body" sz="quarter" idx="21" hasCustomPrompt="1"/>
          </p:nvPr>
        </p:nvSpPr>
        <p:spPr>
          <a:xfrm>
            <a:off x="850900" y="2641600"/>
            <a:ext cx="3111500" cy="244475"/>
          </a:xfrm>
        </p:spPr>
        <p:txBody>
          <a:bodyPr/>
          <a:lstStyle>
            <a:lvl1pPr>
              <a:defRPr sz="1600" baseline="0">
                <a:latin typeface="Franklin Gothic Medium" panose="020B0603020102020204" pitchFamily="34" charset="0"/>
              </a:defRPr>
            </a:lvl1pPr>
          </a:lstStyle>
          <a:p>
            <a:pPr lvl="0"/>
            <a:r>
              <a:rPr lang="en-US" dirty="0" smtClean="0"/>
              <a:t>Chart title</a:t>
            </a:r>
          </a:p>
        </p:txBody>
      </p:sp>
      <p:sp>
        <p:nvSpPr>
          <p:cNvPr id="18" name="Text Placeholder 6"/>
          <p:cNvSpPr>
            <a:spLocks noGrp="1"/>
          </p:cNvSpPr>
          <p:nvPr>
            <p:ph type="body" sz="quarter" idx="22" hasCustomPrompt="1"/>
          </p:nvPr>
        </p:nvSpPr>
        <p:spPr>
          <a:xfrm>
            <a:off x="5073649" y="2616200"/>
            <a:ext cx="3111500" cy="269875"/>
          </a:xfrm>
        </p:spPr>
        <p:txBody>
          <a:bodyPr/>
          <a:lstStyle>
            <a:lvl1pPr>
              <a:defRPr sz="1600" baseline="0">
                <a:latin typeface="Franklin Gothic Medium" panose="020B0603020102020204" pitchFamily="34" charset="0"/>
              </a:defRPr>
            </a:lvl1pPr>
          </a:lstStyle>
          <a:p>
            <a:pPr lvl="0"/>
            <a:r>
              <a:rPr lang="en-US" dirty="0" smtClean="0"/>
              <a:t>Chart title</a:t>
            </a:r>
          </a:p>
        </p:txBody>
      </p:sp>
      <p:sp>
        <p:nvSpPr>
          <p:cNvPr id="9" name="Content Placeholder 8"/>
          <p:cNvSpPr>
            <a:spLocks noGrp="1"/>
          </p:cNvSpPr>
          <p:nvPr>
            <p:ph sz="quarter" idx="23"/>
          </p:nvPr>
        </p:nvSpPr>
        <p:spPr>
          <a:xfrm>
            <a:off x="720725" y="2886075"/>
            <a:ext cx="3603625" cy="3575050"/>
          </a:xfrm>
        </p:spPr>
        <p:txBody>
          <a:bodyPr/>
          <a:lstStyle>
            <a:lvl1pPr>
              <a:defRPr sz="1600"/>
            </a:lvl1pPr>
          </a:lstStyle>
          <a:p>
            <a:pPr lvl="0"/>
            <a:r>
              <a:rPr lang="en-US" dirty="0" smtClean="0"/>
              <a:t>Click to edit Master text styles</a:t>
            </a:r>
          </a:p>
        </p:txBody>
      </p:sp>
      <p:sp>
        <p:nvSpPr>
          <p:cNvPr id="21" name="Content Placeholder 8"/>
          <p:cNvSpPr>
            <a:spLocks noGrp="1"/>
          </p:cNvSpPr>
          <p:nvPr>
            <p:ph sz="quarter" idx="24"/>
          </p:nvPr>
        </p:nvSpPr>
        <p:spPr>
          <a:xfrm>
            <a:off x="4822825" y="2885187"/>
            <a:ext cx="3603625" cy="3575050"/>
          </a:xfrm>
        </p:spPr>
        <p:txBody>
          <a:bodyPr/>
          <a:lstStyle>
            <a:lvl1pPr>
              <a:defRPr sz="1600"/>
            </a:lvl1pPr>
          </a:lstStyle>
          <a:p>
            <a:pPr lvl="0"/>
            <a:r>
              <a:rPr lang="en-US" dirty="0" smtClean="0"/>
              <a:t>Click to edit Master text styles</a:t>
            </a:r>
          </a:p>
        </p:txBody>
      </p:sp>
    </p:spTree>
    <p:extLst>
      <p:ext uri="{BB962C8B-B14F-4D97-AF65-F5344CB8AC3E}">
        <p14:creationId xmlns:p14="http://schemas.microsoft.com/office/powerpoint/2010/main" val="264320415"/>
      </p:ext>
    </p:extLst>
  </p:cSld>
  <p:clrMapOvr>
    <a:masterClrMapping/>
  </p:clrMapOvr>
  <p:timing>
    <p:tnLst>
      <p:par>
        <p:cTn id="1" dur="indefinite" restart="never" nodeType="tmRoot"/>
      </p:par>
    </p:tnLst>
  </p:timing>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2_Single chart">
    <p:spTree>
      <p:nvGrpSpPr>
        <p:cNvPr id="1" name=""/>
        <p:cNvGrpSpPr/>
        <p:nvPr/>
      </p:nvGrpSpPr>
      <p:grpSpPr>
        <a:xfrm>
          <a:off x="0" y="0"/>
          <a:ext cx="0" cy="0"/>
          <a:chOff x="0" y="0"/>
          <a:chExt cx="0" cy="0"/>
        </a:xfrm>
      </p:grpSpPr>
      <p:sp>
        <p:nvSpPr>
          <p:cNvPr id="4" name="Round Same Side Corner Rectangle 3"/>
          <p:cNvSpPr/>
          <p:nvPr userDrawn="1"/>
        </p:nvSpPr>
        <p:spPr>
          <a:xfrm>
            <a:off x="376238" y="2160587"/>
            <a:ext cx="8407400" cy="4300537"/>
          </a:xfrm>
          <a:prstGeom prst="round2SameRect">
            <a:avLst>
              <a:gd name="adj1" fmla="val 2789"/>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solidFill>
                <a:srgbClr val="FFFFFF"/>
              </a:solidFill>
              <a:latin typeface="Franklin Gothic Book"/>
            </a:endParaRPr>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dirty="0"/>
          </a:p>
        </p:txBody>
      </p:sp>
      <p:cxnSp>
        <p:nvCxnSpPr>
          <p:cNvPr id="98" name="Straight Connector 97"/>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99"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F7334817-FF7C-6948-966F-8ECFBE662A14}" type="datetime3">
              <a:rPr lang="en-GB" smtClean="0">
                <a:solidFill>
                  <a:srgbClr val="00539B"/>
                </a:solidFill>
              </a:rPr>
              <a:pPr/>
              <a:t>5 October, 2020</a:t>
            </a:fld>
            <a:endParaRPr lang="en-GB" dirty="0">
              <a:solidFill>
                <a:srgbClr val="00539B"/>
              </a:solidFill>
            </a:endParaRPr>
          </a:p>
        </p:txBody>
      </p:sp>
      <p:sp>
        <p:nvSpPr>
          <p:cNvPr id="100"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2"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5" name="Content Placeholder 4"/>
          <p:cNvSpPr>
            <a:spLocks noGrp="1"/>
          </p:cNvSpPr>
          <p:nvPr>
            <p:ph sz="quarter" idx="10" hasCustomPrompt="1"/>
          </p:nvPr>
        </p:nvSpPr>
        <p:spPr>
          <a:xfrm>
            <a:off x="376238" y="2168525"/>
            <a:ext cx="8407400" cy="4292600"/>
          </a:xfrm>
        </p:spPr>
        <p:txBody>
          <a:bodyPr/>
          <a:lstStyle>
            <a:lvl1pPr>
              <a:defRPr/>
            </a:lvl1pPr>
          </a:lstStyle>
          <a:p>
            <a:pPr lvl="0"/>
            <a:r>
              <a:rPr lang="en-US" dirty="0" smtClean="0"/>
              <a:t>Click icon to add object</a:t>
            </a:r>
          </a:p>
        </p:txBody>
      </p:sp>
    </p:spTree>
    <p:extLst>
      <p:ext uri="{BB962C8B-B14F-4D97-AF65-F5344CB8AC3E}">
        <p14:creationId xmlns:p14="http://schemas.microsoft.com/office/powerpoint/2010/main" val="3662538279"/>
      </p:ext>
    </p:extLst>
  </p:cSld>
  <p:clrMapOvr>
    <a:masterClrMapping/>
  </p:clrMapOvr>
  <p:timing>
    <p:tnLst>
      <p:par>
        <p:cTn id="1" dur="indefinite" restart="never" nodeType="tmRoot"/>
      </p:par>
    </p:tnLst>
  </p:timing>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Single chart">
    <p:spTree>
      <p:nvGrpSpPr>
        <p:cNvPr id="1" name=""/>
        <p:cNvGrpSpPr/>
        <p:nvPr/>
      </p:nvGrpSpPr>
      <p:grpSpPr>
        <a:xfrm>
          <a:off x="0" y="0"/>
          <a:ext cx="0" cy="0"/>
          <a:chOff x="0" y="0"/>
          <a:chExt cx="0" cy="0"/>
        </a:xfrm>
      </p:grpSpPr>
      <p:sp>
        <p:nvSpPr>
          <p:cNvPr id="4" name="Round Same Side Corner Rectangle 3"/>
          <p:cNvSpPr/>
          <p:nvPr userDrawn="1"/>
        </p:nvSpPr>
        <p:spPr>
          <a:xfrm>
            <a:off x="376238" y="2160587"/>
            <a:ext cx="8407400" cy="4300537"/>
          </a:xfrm>
          <a:prstGeom prst="round2SameRect">
            <a:avLst>
              <a:gd name="adj1" fmla="val 2789"/>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solidFill>
                <a:srgbClr val="FFFFFF"/>
              </a:solidFill>
              <a:latin typeface="Franklin Gothic Book"/>
            </a:endParaRPr>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dirty="0"/>
          </a:p>
        </p:txBody>
      </p:sp>
      <p:cxnSp>
        <p:nvCxnSpPr>
          <p:cNvPr id="98" name="Straight Connector 97"/>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99"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F7334817-FF7C-6948-966F-8ECFBE662A14}" type="datetime3">
              <a:rPr lang="en-GB" smtClean="0">
                <a:solidFill>
                  <a:srgbClr val="00539B"/>
                </a:solidFill>
              </a:rPr>
              <a:pPr/>
              <a:t>5 October, 2020</a:t>
            </a:fld>
            <a:endParaRPr lang="en-GB" dirty="0">
              <a:solidFill>
                <a:srgbClr val="00539B"/>
              </a:solidFill>
            </a:endParaRPr>
          </a:p>
        </p:txBody>
      </p:sp>
      <p:sp>
        <p:nvSpPr>
          <p:cNvPr id="100"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2"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5" name="Content Placeholder 4"/>
          <p:cNvSpPr>
            <a:spLocks noGrp="1"/>
          </p:cNvSpPr>
          <p:nvPr>
            <p:ph sz="quarter" idx="10" hasCustomPrompt="1"/>
          </p:nvPr>
        </p:nvSpPr>
        <p:spPr>
          <a:xfrm>
            <a:off x="376238" y="2168525"/>
            <a:ext cx="8407400" cy="4292600"/>
          </a:xfrm>
        </p:spPr>
        <p:txBody>
          <a:bodyPr/>
          <a:lstStyle>
            <a:lvl1pPr>
              <a:defRPr baseline="0"/>
            </a:lvl1pPr>
          </a:lstStyle>
          <a:p>
            <a:pPr lvl="0"/>
            <a:r>
              <a:rPr lang="en-US" dirty="0" smtClean="0"/>
              <a:t>Click icon to add object</a:t>
            </a:r>
          </a:p>
        </p:txBody>
      </p:sp>
    </p:spTree>
    <p:extLst>
      <p:ext uri="{BB962C8B-B14F-4D97-AF65-F5344CB8AC3E}">
        <p14:creationId xmlns:p14="http://schemas.microsoft.com/office/powerpoint/2010/main" val="854644960"/>
      </p:ext>
    </p:extLst>
  </p:cSld>
  <p:clrMapOvr>
    <a:masterClrMapping/>
  </p:clrMapOvr>
  <p:timing>
    <p:tnLst>
      <p:par>
        <p:cTn id="1" dur="indefinite" restart="never" nodeType="tmRoot"/>
      </p:par>
    </p:tnLst>
  </p:timing>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Single chart - with title">
    <p:spTree>
      <p:nvGrpSpPr>
        <p:cNvPr id="1" name=""/>
        <p:cNvGrpSpPr/>
        <p:nvPr/>
      </p:nvGrpSpPr>
      <p:grpSpPr>
        <a:xfrm>
          <a:off x="0" y="0"/>
          <a:ext cx="0" cy="0"/>
          <a:chOff x="0" y="0"/>
          <a:chExt cx="0" cy="0"/>
        </a:xfrm>
      </p:grpSpPr>
      <p:sp>
        <p:nvSpPr>
          <p:cNvPr id="4" name="Round Same Side Corner Rectangle 3"/>
          <p:cNvSpPr/>
          <p:nvPr userDrawn="1"/>
        </p:nvSpPr>
        <p:spPr>
          <a:xfrm>
            <a:off x="376238" y="2160587"/>
            <a:ext cx="8407399" cy="4300537"/>
          </a:xfrm>
          <a:prstGeom prst="round2SameRect">
            <a:avLst>
              <a:gd name="adj1" fmla="val 2789"/>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solidFill>
                <a:srgbClr val="FFFFFF"/>
              </a:solidFill>
              <a:latin typeface="Franklin Gothic Book"/>
            </a:endParaRPr>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dirty="0"/>
          </a:p>
        </p:txBody>
      </p:sp>
      <p:cxnSp>
        <p:nvCxnSpPr>
          <p:cNvPr id="98" name="Straight Connector 97"/>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99"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F7334817-FF7C-6948-966F-8ECFBE662A14}" type="datetime3">
              <a:rPr lang="en-GB" smtClean="0">
                <a:solidFill>
                  <a:srgbClr val="00539B"/>
                </a:solidFill>
              </a:rPr>
              <a:pPr/>
              <a:t>5 October, 2020</a:t>
            </a:fld>
            <a:endParaRPr lang="en-GB" dirty="0">
              <a:solidFill>
                <a:srgbClr val="00539B"/>
              </a:solidFill>
            </a:endParaRPr>
          </a:p>
        </p:txBody>
      </p:sp>
      <p:sp>
        <p:nvSpPr>
          <p:cNvPr id="100"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2"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5" name="Content Placeholder 4"/>
          <p:cNvSpPr>
            <a:spLocks noGrp="1"/>
          </p:cNvSpPr>
          <p:nvPr>
            <p:ph sz="quarter" idx="17" hasCustomPrompt="1"/>
          </p:nvPr>
        </p:nvSpPr>
        <p:spPr>
          <a:xfrm>
            <a:off x="376238" y="2881311"/>
            <a:ext cx="8407400" cy="3605214"/>
          </a:xfrm>
        </p:spPr>
        <p:txBody>
          <a:bodyPr/>
          <a:lstStyle>
            <a:lvl1pPr>
              <a:defRPr baseline="0"/>
            </a:lvl1pPr>
          </a:lstStyle>
          <a:p>
            <a:pPr lvl="0"/>
            <a:r>
              <a:rPr lang="en-US" dirty="0" smtClean="0"/>
              <a:t>Click icon to add object</a:t>
            </a:r>
          </a:p>
        </p:txBody>
      </p:sp>
      <p:sp>
        <p:nvSpPr>
          <p:cNvPr id="7" name="Text Placeholder 6"/>
          <p:cNvSpPr>
            <a:spLocks noGrp="1"/>
          </p:cNvSpPr>
          <p:nvPr>
            <p:ph type="body" sz="quarter" idx="18" hasCustomPrompt="1"/>
          </p:nvPr>
        </p:nvSpPr>
        <p:spPr>
          <a:xfrm>
            <a:off x="720725" y="2273300"/>
            <a:ext cx="7704138" cy="608013"/>
          </a:xfrm>
        </p:spPr>
        <p:txBody>
          <a:bodyPr/>
          <a:lstStyle>
            <a:lvl1pPr>
              <a:defRPr sz="1800">
                <a:latin typeface="Franklin Gothic Medium" panose="020B0603020102020204" pitchFamily="34" charset="0"/>
              </a:defRPr>
            </a:lvl1pPr>
          </a:lstStyle>
          <a:p>
            <a:pPr lvl="0"/>
            <a:r>
              <a:rPr lang="en-US" dirty="0" smtClean="0"/>
              <a:t>Chart title</a:t>
            </a:r>
          </a:p>
        </p:txBody>
      </p:sp>
    </p:spTree>
    <p:extLst>
      <p:ext uri="{BB962C8B-B14F-4D97-AF65-F5344CB8AC3E}">
        <p14:creationId xmlns:p14="http://schemas.microsoft.com/office/powerpoint/2010/main" val="3489345555"/>
      </p:ext>
    </p:extLst>
  </p:cSld>
  <p:clrMapOvr>
    <a:masterClrMapping/>
  </p:clrMapOvr>
  <p:timing>
    <p:tnLst>
      <p:par>
        <p:cTn id="1" dur="indefinite" restart="never" nodeType="tmRoot"/>
      </p:par>
    </p:tnLst>
  </p:timing>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p:cSld name="47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5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ectangle 5"/>
          <p:cNvSpPr/>
          <p:nvPr userDrawn="1"/>
        </p:nvSpPr>
        <p:spPr>
          <a:xfrm>
            <a:off x="0" y="0"/>
            <a:ext cx="9144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7000" dirty="0" smtClean="0">
                <a:solidFill>
                  <a:srgbClr val="FFFFFF"/>
                </a:solidFill>
                <a:latin typeface="Franklin Gothic Book"/>
              </a:rPr>
              <a:t>Layouts for</a:t>
            </a:r>
            <a:br>
              <a:rPr lang="en-US" sz="7000" dirty="0" smtClean="0">
                <a:solidFill>
                  <a:srgbClr val="FFFFFF"/>
                </a:solidFill>
                <a:latin typeface="Franklin Gothic Book"/>
              </a:rPr>
            </a:br>
            <a:r>
              <a:rPr lang="en-US" sz="7000" dirty="0" smtClean="0">
                <a:solidFill>
                  <a:srgbClr val="FFFFFF"/>
                </a:solidFill>
                <a:latin typeface="Franklin Gothic Book"/>
              </a:rPr>
              <a:t>complex text</a:t>
            </a:r>
            <a:endParaRPr lang="en-US" sz="7000" dirty="0">
              <a:solidFill>
                <a:srgbClr val="FFFFFF"/>
              </a:solidFill>
              <a:latin typeface="Franklin Gothic Book"/>
            </a:endParaRPr>
          </a:p>
        </p:txBody>
      </p:sp>
      <p:grpSp>
        <p:nvGrpSpPr>
          <p:cNvPr id="7" name="Group 6"/>
          <p:cNvGrpSpPr/>
          <p:nvPr userDrawn="1"/>
        </p:nvGrpSpPr>
        <p:grpSpPr>
          <a:xfrm>
            <a:off x="-903288" y="0"/>
            <a:ext cx="9902857"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072221137"/>
      </p:ext>
    </p:extLst>
  </p:cSld>
  <p:clrMapOvr>
    <a:masterClrMapping/>
  </p:clrMapOvr>
  <p:timing>
    <p:tnLst>
      <p:par>
        <p:cTn id="1" dur="indefinite" restart="never" nodeType="tmRoot"/>
      </p:par>
    </p:tnLst>
  </p:timing>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6" name="Round Same Side Corner Rectangle 5"/>
          <p:cNvSpPr/>
          <p:nvPr userDrawn="1"/>
        </p:nvSpPr>
        <p:spPr>
          <a:xfrm>
            <a:off x="4319585" y="2160586"/>
            <a:ext cx="4319983" cy="4319413"/>
          </a:xfrm>
          <a:prstGeom prst="round2SameRect">
            <a:avLst>
              <a:gd name="adj1" fmla="val 3390"/>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solidFill>
                <a:srgbClr val="FFFFFF"/>
              </a:solidFill>
              <a:latin typeface="Franklin Gothic Book"/>
            </a:endParaRPr>
          </a:p>
        </p:txBody>
      </p:sp>
      <p:sp>
        <p:nvSpPr>
          <p:cNvPr id="65"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6"/>
          </p:nvPr>
        </p:nvSpPr>
        <p:spPr>
          <a:xfrm>
            <a:off x="6478586" y="4833942"/>
            <a:ext cx="1800982" cy="1286058"/>
          </a:xfrm>
          <a:prstGeom prst="roundRect">
            <a:avLst>
              <a:gd name="adj" fmla="val 10702"/>
            </a:avLst>
          </a:prstGeom>
        </p:spPr>
        <p:txBody>
          <a:bodyPr/>
          <a:lstStyle/>
          <a:p>
            <a:pPr lvl="0"/>
            <a:r>
              <a:rPr lang="en-US" noProof="0" dirty="0" smtClean="0"/>
              <a:t>Click icon to add picture</a:t>
            </a:r>
            <a:endParaRPr lang="en-GB" noProof="0" dirty="0"/>
          </a:p>
        </p:txBody>
      </p:sp>
      <p:pic>
        <p:nvPicPr>
          <p:cNvPr id="7" name="Picture 6" descr="inverted commas closed.png"/>
          <p:cNvPicPr>
            <a:picLocks noChangeAspect="1"/>
          </p:cNvPicPr>
          <p:nvPr userDrawn="1"/>
        </p:nvPicPr>
        <p:blipFill rotWithShape="1">
          <a:blip r:embed="rId3" cstate="email">
            <a:lum bright="70000" contrast="-70000"/>
            <a:extLst>
              <a:ext uri="{28A0092B-C50C-407E-A947-70E740481C1C}">
                <a14:useLocalDpi xmlns:a14="http://schemas.microsoft.com/office/drawing/2010/main" val="0"/>
              </a:ext>
            </a:extLst>
          </a:blip>
          <a:srcRect l="26489" t="54153" r="29554" b="26824"/>
          <a:stretch/>
        </p:blipFill>
        <p:spPr>
          <a:xfrm>
            <a:off x="7517819" y="3519690"/>
            <a:ext cx="762020" cy="542668"/>
          </a:xfrm>
          <a:prstGeom prst="rect">
            <a:avLst/>
          </a:prstGeom>
        </p:spPr>
      </p:pic>
      <p:pic>
        <p:nvPicPr>
          <p:cNvPr id="8" name="Picture 7" descr="inverted commas open.png"/>
          <p:cNvPicPr>
            <a:picLocks noChangeAspect="1"/>
          </p:cNvPicPr>
          <p:nvPr userDrawn="1"/>
        </p:nvPicPr>
        <p:blipFill rotWithShape="1">
          <a:blip r:embed="rId4" cstate="email">
            <a:lum bright="70000" contrast="-70000"/>
            <a:extLst>
              <a:ext uri="{28A0092B-C50C-407E-A947-70E740481C1C}">
                <a14:useLocalDpi xmlns:a14="http://schemas.microsoft.com/office/drawing/2010/main" val="0"/>
              </a:ext>
            </a:extLst>
          </a:blip>
          <a:srcRect l="29337" t="27276" r="30702" b="54153"/>
          <a:stretch/>
        </p:blipFill>
        <p:spPr>
          <a:xfrm>
            <a:off x="4678162" y="2348593"/>
            <a:ext cx="692748" cy="531132"/>
          </a:xfrm>
          <a:prstGeom prst="rect">
            <a:avLst/>
          </a:prstGeom>
        </p:spPr>
      </p:pic>
      <p:sp>
        <p:nvSpPr>
          <p:cNvPr id="13" name="Text Placeholder 6"/>
          <p:cNvSpPr>
            <a:spLocks noGrp="1"/>
          </p:cNvSpPr>
          <p:nvPr>
            <p:ph type="body" sz="quarter" idx="15"/>
          </p:nvPr>
        </p:nvSpPr>
        <p:spPr>
          <a:xfrm>
            <a:off x="5038723" y="2520950"/>
            <a:ext cx="2881313" cy="1449578"/>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12" name="Text Placeholder 6"/>
          <p:cNvSpPr>
            <a:spLocks noGrp="1"/>
          </p:cNvSpPr>
          <p:nvPr>
            <p:ph type="body" sz="quarter" idx="14"/>
          </p:nvPr>
        </p:nvSpPr>
        <p:spPr>
          <a:xfrm>
            <a:off x="717550" y="2160587"/>
            <a:ext cx="3240085" cy="377941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5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2691685031"/>
      </p:ext>
    </p:extLst>
  </p:cSld>
  <p:clrMapOvr>
    <a:masterClrMapping/>
  </p:clrMapOvr>
  <p:timing>
    <p:tnLst>
      <p:par>
        <p:cTn id="1" dur="indefinite" restart="never" nodeType="tmRoot"/>
      </p:par>
    </p:tnLst>
  </p:timing>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6_text + char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7" name="Text Placeholder 6"/>
          <p:cNvSpPr>
            <a:spLocks noGrp="1"/>
          </p:cNvSpPr>
          <p:nvPr>
            <p:ph type="body" sz="quarter" idx="13"/>
          </p:nvPr>
        </p:nvSpPr>
        <p:spPr>
          <a:xfrm>
            <a:off x="717550" y="2160588"/>
            <a:ext cx="3240085" cy="3779411"/>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B6178F0A-3EE0-4B48-8395-CF38F4590226}" type="datetime3">
              <a:rPr lang="en-GB" smtClean="0">
                <a:solidFill>
                  <a:srgbClr val="00539B"/>
                </a:solidFill>
              </a:rPr>
              <a:pPr/>
              <a:t>5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05" name="Text Placeholder 6"/>
          <p:cNvSpPr>
            <a:spLocks noGrp="1"/>
          </p:cNvSpPr>
          <p:nvPr>
            <p:ph type="body" sz="quarter" idx="17"/>
          </p:nvPr>
        </p:nvSpPr>
        <p:spPr>
          <a:xfrm>
            <a:off x="4678361" y="2160588"/>
            <a:ext cx="3602036" cy="3779411"/>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cxnSp>
        <p:nvCxnSpPr>
          <p:cNvPr id="104" name="Straight Connector 103"/>
          <p:cNvCxnSpPr/>
          <p:nvPr userDrawn="1"/>
        </p:nvCxnSpPr>
        <p:spPr>
          <a:xfrm>
            <a:off x="4319585" y="2160588"/>
            <a:ext cx="0" cy="3959412"/>
          </a:xfrm>
          <a:prstGeom prst="line">
            <a:avLst/>
          </a:prstGeom>
          <a:ln w="6350">
            <a:solidFill>
              <a:schemeClr val="tx1"/>
            </a:solidFill>
            <a:tailEnd type="non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9751842"/>
      </p:ext>
    </p:extLst>
  </p:cSld>
  <p:clrMapOvr>
    <a:masterClrMapping/>
  </p:clrMapOvr>
  <p:timing>
    <p:tnLst>
      <p:par>
        <p:cTn id="1" dur="indefinite" restart="never" nodeType="tmRoot"/>
      </p:par>
    </p:tnLst>
  </p:timing>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5_text + char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7" name="Text Placeholder 6"/>
          <p:cNvSpPr>
            <a:spLocks noGrp="1"/>
          </p:cNvSpPr>
          <p:nvPr>
            <p:ph type="body" sz="quarter" idx="13"/>
          </p:nvPr>
        </p:nvSpPr>
        <p:spPr>
          <a:xfrm>
            <a:off x="717551" y="2879725"/>
            <a:ext cx="3240086" cy="3060273"/>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B6178F0A-3EE0-4B48-8395-CF38F4590226}" type="datetime3">
              <a:rPr lang="en-GB" smtClean="0">
                <a:solidFill>
                  <a:srgbClr val="00539B"/>
                </a:solidFill>
              </a:rPr>
              <a:pPr/>
              <a:t>5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02" name="Text Placeholder 6"/>
          <p:cNvSpPr>
            <a:spLocks noGrp="1"/>
          </p:cNvSpPr>
          <p:nvPr>
            <p:ph type="body" sz="quarter" idx="16"/>
          </p:nvPr>
        </p:nvSpPr>
        <p:spPr>
          <a:xfrm>
            <a:off x="720725" y="2340519"/>
            <a:ext cx="3236517" cy="360862"/>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rgbClr val="00539B"/>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105" name="Text Placeholder 6"/>
          <p:cNvSpPr>
            <a:spLocks noGrp="1"/>
          </p:cNvSpPr>
          <p:nvPr>
            <p:ph type="body" sz="quarter" idx="17"/>
          </p:nvPr>
        </p:nvSpPr>
        <p:spPr>
          <a:xfrm>
            <a:off x="4678361" y="2879725"/>
            <a:ext cx="3241675" cy="3060273"/>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106" name="Text Placeholder 6"/>
          <p:cNvSpPr>
            <a:spLocks noGrp="1"/>
          </p:cNvSpPr>
          <p:nvPr>
            <p:ph type="body" sz="quarter" idx="18"/>
          </p:nvPr>
        </p:nvSpPr>
        <p:spPr>
          <a:xfrm>
            <a:off x="4681536" y="2340519"/>
            <a:ext cx="3238103" cy="360862"/>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rgbClr val="00539B"/>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cxnSp>
        <p:nvCxnSpPr>
          <p:cNvPr id="104" name="Straight Connector 103"/>
          <p:cNvCxnSpPr/>
          <p:nvPr userDrawn="1"/>
        </p:nvCxnSpPr>
        <p:spPr>
          <a:xfrm>
            <a:off x="4319585" y="2160588"/>
            <a:ext cx="0" cy="3959412"/>
          </a:xfrm>
          <a:prstGeom prst="line">
            <a:avLst/>
          </a:prstGeom>
          <a:ln w="6350">
            <a:solidFill>
              <a:schemeClr val="tx1"/>
            </a:solidFill>
            <a:tailEnd type="non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42576508"/>
      </p:ext>
    </p:extLst>
  </p:cSld>
  <p:clrMapOvr>
    <a:masterClrMapping/>
  </p:clrMapOvr>
  <p:timing>
    <p:tnLst>
      <p:par>
        <p:cTn id="1" dur="indefinite" restart="never" nodeType="tmRoot"/>
      </p:par>
    </p:tnLst>
  </p:timing>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p:cSld name="49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5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ectangle 5"/>
          <p:cNvSpPr/>
          <p:nvPr userDrawn="1"/>
        </p:nvSpPr>
        <p:spPr>
          <a:xfrm>
            <a:off x="0" y="0"/>
            <a:ext cx="9144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7000" dirty="0" smtClean="0">
                <a:solidFill>
                  <a:srgbClr val="FFFFFF"/>
                </a:solidFill>
                <a:latin typeface="Franklin Gothic Book"/>
              </a:rPr>
              <a:t>Layouts for</a:t>
            </a:r>
            <a:br>
              <a:rPr lang="en-US" sz="7000" dirty="0" smtClean="0">
                <a:solidFill>
                  <a:srgbClr val="FFFFFF"/>
                </a:solidFill>
                <a:latin typeface="Franklin Gothic Book"/>
              </a:rPr>
            </a:br>
            <a:r>
              <a:rPr lang="en-US" sz="7000" dirty="0" smtClean="0">
                <a:solidFill>
                  <a:srgbClr val="FFFFFF"/>
                </a:solidFill>
                <a:latin typeface="Franklin Gothic Book"/>
              </a:rPr>
              <a:t>images</a:t>
            </a:r>
            <a:endParaRPr lang="en-US" sz="7000" dirty="0">
              <a:solidFill>
                <a:srgbClr val="FFFFFF"/>
              </a:solidFill>
              <a:latin typeface="Franklin Gothic Book"/>
            </a:endParaRPr>
          </a:p>
        </p:txBody>
      </p:sp>
      <p:grpSp>
        <p:nvGrpSpPr>
          <p:cNvPr id="7" name="Group 6"/>
          <p:cNvGrpSpPr/>
          <p:nvPr userDrawn="1"/>
        </p:nvGrpSpPr>
        <p:grpSpPr>
          <a:xfrm>
            <a:off x="-903288" y="0"/>
            <a:ext cx="9902857"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011882995"/>
      </p:ext>
    </p:extLst>
  </p:cSld>
  <p:clrMapOvr>
    <a:masterClrMapping/>
  </p:clrMapOvr>
  <p:timing>
    <p:tnLst>
      <p:par>
        <p:cTn id="1" dur="indefinite" restart="never" nodeType="tmRoot"/>
      </p:par>
    </p:tnLst>
  </p:timing>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Big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07514" y="2160587"/>
            <a:ext cx="7717349" cy="4310063"/>
          </a:xfrm>
          <a:prstGeom prst="round2SameRect">
            <a:avLst>
              <a:gd name="adj1" fmla="val 6208"/>
              <a:gd name="adj2" fmla="val 0"/>
            </a:avLst>
          </a:prstGeom>
        </p:spPr>
        <p:txBody>
          <a:bodyPr/>
          <a:lstStyle/>
          <a:p>
            <a:pPr lvl="0"/>
            <a:r>
              <a:rPr lang="en-US" noProof="0" dirty="0" smtClean="0"/>
              <a:t>Click icon to add picture</a:t>
            </a:r>
            <a:endParaRPr lang="en-GB" noProof="0" dirty="0"/>
          </a:p>
        </p:txBody>
      </p:sp>
      <p:cxnSp>
        <p:nvCxnSpPr>
          <p:cNvPr id="97" name="Straight Connector 96"/>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98"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370A1058-79E5-B545-968A-2AE9B714F01C}" type="datetime3">
              <a:rPr lang="en-GB" smtClean="0">
                <a:solidFill>
                  <a:srgbClr val="00539B"/>
                </a:solidFill>
              </a:rPr>
              <a:pPr/>
              <a:t>5 October, 2020</a:t>
            </a:fld>
            <a:endParaRPr lang="en-GB" dirty="0">
              <a:solidFill>
                <a:srgbClr val="00539B"/>
              </a:solidFill>
            </a:endParaRPr>
          </a:p>
        </p:txBody>
      </p:sp>
      <p:sp>
        <p:nvSpPr>
          <p:cNvPr id="99"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1"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331572590"/>
      </p:ext>
    </p:extLst>
  </p:cSld>
  <p:clrMapOvr>
    <a:masterClrMapping/>
  </p:clrMapOvr>
  <p:timing>
    <p:tnLst>
      <p:par>
        <p:cTn id="1" dur="indefinite" restart="never" nodeType="tmRoot"/>
      </p:par>
    </p:tnLst>
  </p:timing>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Big image with titl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07514" y="2879725"/>
            <a:ext cx="7717349" cy="3590925"/>
          </a:xfrm>
          <a:prstGeom prst="round2SameRect">
            <a:avLst>
              <a:gd name="adj1" fmla="val 6739"/>
              <a:gd name="adj2" fmla="val 0"/>
            </a:avLst>
          </a:prstGeom>
        </p:spPr>
        <p:txBody>
          <a:bodyPr/>
          <a:lstStyle/>
          <a:p>
            <a:pPr lvl="0"/>
            <a:r>
              <a:rPr lang="en-US" noProof="0" dirty="0" smtClean="0"/>
              <a:t>Click icon to add picture</a:t>
            </a:r>
            <a:endParaRPr lang="en-GB" noProof="0" dirty="0"/>
          </a:p>
        </p:txBody>
      </p:sp>
      <p:cxnSp>
        <p:nvCxnSpPr>
          <p:cNvPr id="97" name="Straight Connector 96"/>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98"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370A1058-79E5-B545-968A-2AE9B714F01C}" type="datetime3">
              <a:rPr lang="en-GB" smtClean="0">
                <a:solidFill>
                  <a:srgbClr val="00539B"/>
                </a:solidFill>
              </a:rPr>
              <a:pPr/>
              <a:t>5 October, 2020</a:t>
            </a:fld>
            <a:endParaRPr lang="en-GB" dirty="0">
              <a:solidFill>
                <a:srgbClr val="00539B"/>
              </a:solidFill>
            </a:endParaRPr>
          </a:p>
        </p:txBody>
      </p:sp>
      <p:sp>
        <p:nvSpPr>
          <p:cNvPr id="99"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1"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5" hasCustomPrompt="1"/>
          </p:nvPr>
        </p:nvSpPr>
        <p:spPr>
          <a:xfrm>
            <a:off x="708025" y="2168525"/>
            <a:ext cx="7716838" cy="358775"/>
          </a:xfrm>
        </p:spPr>
        <p:txBody>
          <a:bodyPr/>
          <a:lstStyle>
            <a:lvl1pPr>
              <a:defRPr baseline="0">
                <a:latin typeface="Franklin Gothic Medium" panose="020B0603020102020204" pitchFamily="34" charset="0"/>
              </a:defRPr>
            </a:lvl1pPr>
          </a:lstStyle>
          <a:p>
            <a:pPr lvl="0"/>
            <a:r>
              <a:rPr lang="en-US" dirty="0" smtClean="0"/>
              <a:t>Image title</a:t>
            </a:r>
          </a:p>
        </p:txBody>
      </p:sp>
    </p:spTree>
    <p:extLst>
      <p:ext uri="{BB962C8B-B14F-4D97-AF65-F5344CB8AC3E}">
        <p14:creationId xmlns:p14="http://schemas.microsoft.com/office/powerpoint/2010/main" val="2002337109"/>
      </p:ext>
    </p:extLst>
  </p:cSld>
  <p:clrMapOvr>
    <a:masterClrMapping/>
  </p:clrMapOvr>
  <p:timing>
    <p:tnLst>
      <p:par>
        <p:cTn id="1" dur="indefinite" restart="never" nodeType="tmRoot"/>
      </p:par>
    </p:tnLst>
  </p:timing>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cxnSp>
        <p:nvCxnSpPr>
          <p:cNvPr id="99" name="Straight Connector 98"/>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3D8B94D5-4E54-D541-9BF4-8857EC431461}" type="datetime3">
              <a:rPr lang="en-GB" smtClean="0">
                <a:solidFill>
                  <a:srgbClr val="00539B"/>
                </a:solidFill>
              </a:rPr>
              <a:pPr/>
              <a:t>5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5"/>
          </p:nvPr>
        </p:nvSpPr>
        <p:spPr>
          <a:xfrm>
            <a:off x="720725" y="2168525"/>
            <a:ext cx="3603625" cy="430212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
        <p:nvSpPr>
          <p:cNvPr id="10" name="Content Placeholder 9"/>
          <p:cNvSpPr>
            <a:spLocks noGrp="1"/>
          </p:cNvSpPr>
          <p:nvPr>
            <p:ph sz="quarter" idx="16"/>
          </p:nvPr>
        </p:nvSpPr>
        <p:spPr>
          <a:xfrm>
            <a:off x="4819650" y="2168525"/>
            <a:ext cx="3605213" cy="4302125"/>
          </a:xfrm>
          <a:prstGeom prst="round2SameRect">
            <a:avLst>
              <a:gd name="adj1" fmla="val 7860"/>
              <a:gd name="adj2" fmla="val 0"/>
            </a:avLst>
          </a:prstGeom>
        </p:spPr>
        <p:txBody>
          <a:bodyPr/>
          <a:lstStyle/>
          <a:p>
            <a:pPr lvl="0"/>
            <a:r>
              <a:rPr lang="en-US" dirty="0" smtClean="0"/>
              <a:t>Click to edit Master text styles</a:t>
            </a:r>
          </a:p>
        </p:txBody>
      </p:sp>
    </p:spTree>
    <p:extLst>
      <p:ext uri="{BB962C8B-B14F-4D97-AF65-F5344CB8AC3E}">
        <p14:creationId xmlns:p14="http://schemas.microsoft.com/office/powerpoint/2010/main" val="1584705073"/>
      </p:ext>
    </p:extLst>
  </p:cSld>
  <p:clrMapOvr>
    <a:masterClrMapping/>
  </p:clrMapOvr>
  <p:timing>
    <p:tnLst>
      <p:par>
        <p:cTn id="1" dur="indefinite" restart="never" nodeType="tmRoot"/>
      </p:par>
    </p:tnLst>
  </p:timing>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13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6262688" y="2160587"/>
            <a:ext cx="2162175" cy="3963988"/>
          </a:xfrm>
          <a:prstGeom prst="roundRect">
            <a:avLst>
              <a:gd name="adj" fmla="val 10702"/>
            </a:avLst>
          </a:prstGeom>
        </p:spPr>
        <p:txBody>
          <a:bodyPr/>
          <a:lstStyle/>
          <a:p>
            <a:pPr lvl="0"/>
            <a:r>
              <a:rPr lang="en-US" noProof="0" dirty="0" smtClean="0"/>
              <a:t>Click icon to add picture</a:t>
            </a:r>
            <a:endParaRPr lang="en-GB" noProof="0" dirty="0"/>
          </a:p>
        </p:txBody>
      </p:sp>
      <p:cxnSp>
        <p:nvCxnSpPr>
          <p:cNvPr id="99" name="Straight Connector 98"/>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3D8B94D5-4E54-D541-9BF4-8857EC431461}" type="datetime3">
              <a:rPr lang="en-GB" smtClean="0">
                <a:solidFill>
                  <a:srgbClr val="00539B"/>
                </a:solidFill>
              </a:rPr>
              <a:pPr/>
              <a:t>5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5"/>
          </p:nvPr>
        </p:nvSpPr>
        <p:spPr>
          <a:xfrm>
            <a:off x="719138" y="2168525"/>
            <a:ext cx="5181600" cy="43116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Tree>
    <p:extLst>
      <p:ext uri="{BB962C8B-B14F-4D97-AF65-F5344CB8AC3E}">
        <p14:creationId xmlns:p14="http://schemas.microsoft.com/office/powerpoint/2010/main" val="2735457194"/>
      </p:ext>
    </p:extLst>
  </p:cSld>
  <p:clrMapOvr>
    <a:masterClrMapping/>
  </p:clrMapOvr>
  <p:timing>
    <p:tnLst>
      <p:par>
        <p:cTn id="1" dur="indefinite" restart="never" nodeType="tmRoot"/>
      </p:par>
    </p:tnLst>
  </p:timing>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10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4819651" y="2160587"/>
            <a:ext cx="3605212" cy="4310064"/>
          </a:xfrm>
          <a:prstGeom prst="round2SameRect">
            <a:avLst>
              <a:gd name="adj1" fmla="val 5389"/>
              <a:gd name="adj2" fmla="val 0"/>
            </a:avLst>
          </a:prstGeom>
        </p:spPr>
        <p:txBody>
          <a:bodyPr/>
          <a:lstStyle/>
          <a:p>
            <a:pPr lvl="0"/>
            <a:r>
              <a:rPr lang="en-US" noProof="0" dirty="0" smtClean="0"/>
              <a:t>Click icon to add picture</a:t>
            </a:r>
            <a:endParaRPr lang="en-GB" noProof="0" dirty="0"/>
          </a:p>
        </p:txBody>
      </p:sp>
      <p:cxnSp>
        <p:nvCxnSpPr>
          <p:cNvPr id="99" name="Straight Connector 98"/>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3D8B94D5-4E54-D541-9BF4-8857EC431461}" type="datetime3">
              <a:rPr lang="en-GB" smtClean="0">
                <a:solidFill>
                  <a:srgbClr val="00539B"/>
                </a:solidFill>
              </a:rPr>
              <a:pPr/>
              <a:t>5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5"/>
          </p:nvPr>
        </p:nvSpPr>
        <p:spPr>
          <a:xfrm>
            <a:off x="720725" y="2160588"/>
            <a:ext cx="3603625" cy="366712"/>
          </a:xfrm>
        </p:spPr>
        <p:txBody>
          <a:bodyPr>
            <a:normAutofit/>
          </a:bodyPr>
          <a:lstStyle>
            <a:lvl1pPr>
              <a:defRPr sz="1800">
                <a:latin typeface="Franklin Gothic Medium" panose="020B0603020102020204" pitchFamily="34" charset="0"/>
              </a:defRPr>
            </a:lvl1pPr>
          </a:lstStyle>
          <a:p>
            <a:pPr lvl="0"/>
            <a:r>
              <a:rPr lang="en-US" dirty="0" smtClean="0"/>
              <a:t>Click to edit Master text styles</a:t>
            </a:r>
          </a:p>
        </p:txBody>
      </p:sp>
      <p:sp>
        <p:nvSpPr>
          <p:cNvPr id="6" name="Text Placeholder 5"/>
          <p:cNvSpPr>
            <a:spLocks noGrp="1"/>
          </p:cNvSpPr>
          <p:nvPr>
            <p:ph type="body" sz="quarter" idx="16"/>
          </p:nvPr>
        </p:nvSpPr>
        <p:spPr>
          <a:xfrm>
            <a:off x="719138" y="2886075"/>
            <a:ext cx="3605212" cy="3584575"/>
          </a:xfrm>
        </p:spPr>
        <p:txBody>
          <a:bodyPr>
            <a:normAutofit/>
          </a:bodyPr>
          <a:lstStyle>
            <a:lvl1pPr>
              <a:defRPr sz="1800"/>
            </a:lvl1pPr>
            <a:lvl2pPr>
              <a:defRPr sz="1800"/>
            </a:lvl2pPr>
            <a:lvl3pPr>
              <a:defRPr sz="1800"/>
            </a:lvl3pPr>
            <a:lvl4pPr>
              <a:defRPr sz="18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3163037501"/>
      </p:ext>
    </p:extLst>
  </p:cSld>
  <p:clrMapOvr>
    <a:masterClrMapping/>
  </p:clrMapOvr>
  <p:timing>
    <p:tnLst>
      <p:par>
        <p:cTn id="1" dur="indefinite" restart="never" nodeType="tmRoot"/>
      </p:par>
    </p:tnLst>
  </p:timing>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Image + tex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dirty="0"/>
          </a:p>
        </p:txBody>
      </p:sp>
      <p:sp>
        <p:nvSpPr>
          <p:cNvPr id="7" name="Text Placeholder 6"/>
          <p:cNvSpPr>
            <a:spLocks noGrp="1"/>
          </p:cNvSpPr>
          <p:nvPr>
            <p:ph type="body" sz="quarter" idx="13"/>
          </p:nvPr>
        </p:nvSpPr>
        <p:spPr>
          <a:xfrm>
            <a:off x="5068887" y="2160587"/>
            <a:ext cx="3570681" cy="3779412"/>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17549" y="2160587"/>
            <a:ext cx="3863975" cy="4310063"/>
          </a:xfrm>
          <a:prstGeom prst="round2SameRect">
            <a:avLst>
              <a:gd name="adj1" fmla="val 1674"/>
              <a:gd name="adj2" fmla="val 0"/>
            </a:avLst>
          </a:prstGeom>
        </p:spPr>
        <p:txBody>
          <a:bodyPr/>
          <a:lstStyle/>
          <a:p>
            <a:pPr lvl="0"/>
            <a:r>
              <a:rPr lang="en-US" noProof="0" dirty="0" smtClean="0"/>
              <a:t>Click icon to add picture</a:t>
            </a:r>
            <a:endParaRPr lang="en-GB" noProof="0" dirty="0"/>
          </a:p>
        </p:txBody>
      </p:sp>
      <p:cxnSp>
        <p:nvCxnSpPr>
          <p:cNvPr id="99" name="Straight Connector 98"/>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BA67E7FA-D7F1-764C-B0E1-8E31A2AA8DD1}" type="datetime3">
              <a:rPr lang="en-GB" smtClean="0">
                <a:solidFill>
                  <a:srgbClr val="00539B"/>
                </a:solidFill>
              </a:rPr>
              <a:pPr/>
              <a:t>5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3448827789"/>
      </p:ext>
    </p:extLst>
  </p:cSld>
  <p:clrMapOvr>
    <a:masterClrMapping/>
  </p:clrMapOvr>
  <p:timing>
    <p:tnLst>
      <p:par>
        <p:cTn id="1" dur="indefinite" restart="never" nodeType="tmRoot"/>
      </p:par>
    </p:tnLst>
  </p:timing>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1_Image + tex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dirty="0"/>
          </a:p>
        </p:txBody>
      </p:sp>
      <p:sp>
        <p:nvSpPr>
          <p:cNvPr id="7" name="Text Placeholder 6"/>
          <p:cNvSpPr>
            <a:spLocks noGrp="1"/>
          </p:cNvSpPr>
          <p:nvPr>
            <p:ph type="body" sz="quarter" idx="13"/>
          </p:nvPr>
        </p:nvSpPr>
        <p:spPr>
          <a:xfrm>
            <a:off x="5068887" y="2879725"/>
            <a:ext cx="3570681" cy="3060274"/>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17549" y="2160587"/>
            <a:ext cx="3960812" cy="4310063"/>
          </a:xfrm>
          <a:prstGeom prst="round2SameRect">
            <a:avLst>
              <a:gd name="adj1" fmla="val 6315"/>
              <a:gd name="adj2" fmla="val 0"/>
            </a:avLst>
          </a:prstGeom>
        </p:spPr>
        <p:txBody>
          <a:bodyPr/>
          <a:lstStyle/>
          <a:p>
            <a:pPr lvl="0"/>
            <a:r>
              <a:rPr lang="en-US" noProof="0" dirty="0" smtClean="0"/>
              <a:t>Click icon to add picture</a:t>
            </a:r>
            <a:endParaRPr lang="en-GB" noProof="0" dirty="0"/>
          </a:p>
        </p:txBody>
      </p:sp>
      <p:cxnSp>
        <p:nvCxnSpPr>
          <p:cNvPr id="99" name="Straight Connector 98"/>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BA67E7FA-D7F1-764C-B0E1-8E31A2AA8DD1}" type="datetime3">
              <a:rPr lang="en-GB" smtClean="0">
                <a:solidFill>
                  <a:srgbClr val="00539B"/>
                </a:solidFill>
              </a:rPr>
              <a:pPr/>
              <a:t>5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02" name="Text Placeholder 6" descr="First level - paragraph text&#10;Second level - bullet 1&#10;Third level - bullet 2&#10;&#10;No more than 100 words per slide" title="Main text copy"/>
          <p:cNvSpPr>
            <a:spLocks noGrp="1"/>
          </p:cNvSpPr>
          <p:nvPr>
            <p:ph type="body" sz="quarter" idx="15"/>
          </p:nvPr>
        </p:nvSpPr>
        <p:spPr>
          <a:xfrm>
            <a:off x="5068887" y="2160588"/>
            <a:ext cx="3570681" cy="360362"/>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Tree>
    <p:extLst>
      <p:ext uri="{BB962C8B-B14F-4D97-AF65-F5344CB8AC3E}">
        <p14:creationId xmlns:p14="http://schemas.microsoft.com/office/powerpoint/2010/main" val="4177770291"/>
      </p:ext>
    </p:extLst>
  </p:cSld>
  <p:clrMapOvr>
    <a:masterClrMapping/>
  </p:clrMapOvr>
  <p:timing>
    <p:tnLst>
      <p:par>
        <p:cTn id="1" dur="indefinite" restart="never" nodeType="tmRoot"/>
      </p:par>
    </p:tnLst>
  </p:timing>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8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07514" y="3600451"/>
            <a:ext cx="7932054" cy="2870200"/>
          </a:xfrm>
          <a:prstGeom prst="round2SameRect">
            <a:avLst>
              <a:gd name="adj1" fmla="val 1788"/>
              <a:gd name="adj2" fmla="val 0"/>
            </a:avLst>
          </a:prstGeom>
        </p:spPr>
        <p:txBody>
          <a:bodyPr/>
          <a:lstStyle/>
          <a:p>
            <a:pPr lvl="0"/>
            <a:r>
              <a:rPr lang="en-US" noProof="0" dirty="0" smtClean="0"/>
              <a:t>Click icon to add picture</a:t>
            </a:r>
            <a:endParaRPr lang="en-GB" noProof="0" dirty="0"/>
          </a:p>
        </p:txBody>
      </p:sp>
      <p:cxnSp>
        <p:nvCxnSpPr>
          <p:cNvPr id="97" name="Straight Connector 96"/>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98" name="Text Placeholder 6" descr="First level - paragraph text&#10;Second level - bullet 1&#10;Third level - bullet 2&#10;&#10;No more than 100 words per slide" title="Main text copy"/>
          <p:cNvSpPr>
            <a:spLocks noGrp="1"/>
          </p:cNvSpPr>
          <p:nvPr>
            <p:ph type="body" sz="quarter" idx="13"/>
          </p:nvPr>
        </p:nvSpPr>
        <p:spPr>
          <a:xfrm>
            <a:off x="720724" y="2160587"/>
            <a:ext cx="7918844" cy="107950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360000" marR="0" indent="0" algn="l" defTabSz="914400" rtl="0" eaLnBrk="0" fontAlgn="base" latinLnBrk="0" hangingPunct="0">
              <a:lnSpc>
                <a:spcPct val="100000"/>
              </a:lnSpc>
              <a:spcBef>
                <a:spcPts val="0"/>
              </a:spcBef>
              <a:spcAft>
                <a:spcPts val="600"/>
              </a:spcAft>
              <a:buClrTx/>
              <a:buSzTx/>
              <a:buFont typeface="Arial"/>
              <a:buNone/>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endPar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endParaRPr>
          </a:p>
        </p:txBody>
      </p:sp>
      <p:sp>
        <p:nvSpPr>
          <p:cNvPr id="99"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58A08D2F-58AB-0E44-B578-C5D8D2B4BF3B}" type="datetime3">
              <a:rPr lang="en-GB" smtClean="0">
                <a:solidFill>
                  <a:srgbClr val="00539B"/>
                </a:solidFill>
              </a:rPr>
              <a:pPr/>
              <a:t>5 October, 2020</a:t>
            </a:fld>
            <a:endParaRPr lang="en-GB" dirty="0">
              <a:solidFill>
                <a:srgbClr val="00539B"/>
              </a:solidFill>
            </a:endParaRPr>
          </a:p>
        </p:txBody>
      </p:sp>
      <p:sp>
        <p:nvSpPr>
          <p:cNvPr id="100"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2"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3154364573"/>
      </p:ext>
    </p:extLst>
  </p:cSld>
  <p:clrMapOvr>
    <a:masterClrMapping/>
  </p:clrMapOvr>
  <p:timing>
    <p:tnLst>
      <p:par>
        <p:cTn id="1" dur="indefinite" restart="never" nodeType="tmRoot"/>
      </p:par>
    </p:tnLst>
  </p:timing>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11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07515" y="3600451"/>
            <a:ext cx="3612072" cy="2870200"/>
          </a:xfrm>
          <a:prstGeom prst="round2SameRect">
            <a:avLst>
              <a:gd name="adj1" fmla="val 1788"/>
              <a:gd name="adj2" fmla="val 0"/>
            </a:avLst>
          </a:prstGeom>
        </p:spPr>
        <p:txBody>
          <a:bodyPr/>
          <a:lstStyle/>
          <a:p>
            <a:pPr lvl="0"/>
            <a:r>
              <a:rPr lang="en-US" noProof="0" dirty="0" smtClean="0"/>
              <a:t>Click icon to add picture</a:t>
            </a:r>
            <a:endParaRPr lang="en-GB" noProof="0" dirty="0"/>
          </a:p>
        </p:txBody>
      </p:sp>
      <p:cxnSp>
        <p:nvCxnSpPr>
          <p:cNvPr id="97" name="Straight Connector 96"/>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98" name="Text Placeholder 6" descr="First level - paragraph text&#10;Second level - bullet 1&#10;Third level - bullet 2&#10;&#10;No more than 100 words per slide" title="Main text copy"/>
          <p:cNvSpPr>
            <a:spLocks noGrp="1"/>
          </p:cNvSpPr>
          <p:nvPr>
            <p:ph type="body" sz="quarter" idx="13"/>
          </p:nvPr>
        </p:nvSpPr>
        <p:spPr>
          <a:xfrm>
            <a:off x="720724" y="2160587"/>
            <a:ext cx="7558843" cy="107950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360000" marR="0" indent="0" algn="l" defTabSz="914400" rtl="0" eaLnBrk="0" fontAlgn="base" latinLnBrk="0" hangingPunct="0">
              <a:lnSpc>
                <a:spcPct val="100000"/>
              </a:lnSpc>
              <a:spcBef>
                <a:spcPts val="0"/>
              </a:spcBef>
              <a:spcAft>
                <a:spcPts val="600"/>
              </a:spcAft>
              <a:buClrTx/>
              <a:buSzTx/>
              <a:buFont typeface="Arial"/>
              <a:buNone/>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endPar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endParaRPr>
          </a:p>
        </p:txBody>
      </p:sp>
      <p:sp>
        <p:nvSpPr>
          <p:cNvPr id="99"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58A08D2F-58AB-0E44-B578-C5D8D2B4BF3B}" type="datetime3">
              <a:rPr lang="en-GB" smtClean="0">
                <a:solidFill>
                  <a:srgbClr val="00539B"/>
                </a:solidFill>
              </a:rPr>
              <a:pPr/>
              <a:t>5 October, 2020</a:t>
            </a:fld>
            <a:endParaRPr lang="en-GB" dirty="0">
              <a:solidFill>
                <a:srgbClr val="00539B"/>
              </a:solidFill>
            </a:endParaRPr>
          </a:p>
        </p:txBody>
      </p:sp>
      <p:sp>
        <p:nvSpPr>
          <p:cNvPr id="100"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2"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0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5"/>
          </p:nvPr>
        </p:nvSpPr>
        <p:spPr>
          <a:xfrm>
            <a:off x="4678361" y="3600450"/>
            <a:ext cx="3601206" cy="2870200"/>
          </a:xfrm>
          <a:prstGeom prst="round2SameRect">
            <a:avLst>
              <a:gd name="adj1" fmla="val 1788"/>
              <a:gd name="adj2" fmla="val 0"/>
            </a:avLst>
          </a:prstGeom>
        </p:spPr>
        <p:txBody>
          <a:bodyPr/>
          <a:lstStyle/>
          <a:p>
            <a:pPr lvl="0"/>
            <a:r>
              <a:rPr lang="en-US" noProof="0" dirty="0" smtClean="0"/>
              <a:t>Click icon to add picture</a:t>
            </a:r>
            <a:endParaRPr lang="en-GB" noProof="0" dirty="0"/>
          </a:p>
        </p:txBody>
      </p:sp>
    </p:spTree>
    <p:extLst>
      <p:ext uri="{BB962C8B-B14F-4D97-AF65-F5344CB8AC3E}">
        <p14:creationId xmlns:p14="http://schemas.microsoft.com/office/powerpoint/2010/main" val="2870148984"/>
      </p:ext>
    </p:extLst>
  </p:cSld>
  <p:clrMapOvr>
    <a:masterClrMapping/>
  </p:clrMapOvr>
  <p:timing>
    <p:tnLst>
      <p:par>
        <p:cTn id="1" dur="indefinite" restart="never" nodeType="tmRoot"/>
      </p:par>
    </p:tnLst>
  </p:timing>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3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7" name="Text Placeholder 6" descr="First level - paragraph text&#10;Second level - bullet 1&#10;Third level - bullet 2&#10;&#10;No more than 100 words per slide" title="Main text copy"/>
          <p:cNvSpPr>
            <a:spLocks noGrp="1"/>
          </p:cNvSpPr>
          <p:nvPr>
            <p:ph type="body" sz="quarter" idx="13"/>
          </p:nvPr>
        </p:nvSpPr>
        <p:spPr>
          <a:xfrm>
            <a:off x="720724" y="2160587"/>
            <a:ext cx="2517775" cy="377941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cxnSp>
        <p:nvCxnSpPr>
          <p:cNvPr id="99" name="Straight Connector 98"/>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3598861" y="2160587"/>
            <a:ext cx="2159000" cy="3779411"/>
          </a:xfrm>
          <a:prstGeom prst="roundRect">
            <a:avLst>
              <a:gd name="adj" fmla="val 5286"/>
            </a:avLst>
          </a:prstGeom>
        </p:spPr>
        <p:txBody>
          <a:bodyPr/>
          <a:lstStyle/>
          <a:p>
            <a:pPr lvl="0"/>
            <a:r>
              <a:rPr lang="en-US" noProof="0" dirty="0" smtClean="0"/>
              <a:t>Click icon to add picture</a:t>
            </a:r>
            <a:endParaRPr lang="en-GB" noProof="0" dirty="0"/>
          </a:p>
        </p:txBody>
      </p:sp>
      <p:sp>
        <p:nvSpPr>
          <p:cNvPr id="10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6118223" y="2180103"/>
            <a:ext cx="2159000" cy="3779411"/>
          </a:xfrm>
          <a:prstGeom prst="roundRect">
            <a:avLst>
              <a:gd name="adj" fmla="val 5286"/>
            </a:avLst>
          </a:prstGeom>
        </p:spPr>
        <p:txBody>
          <a:bodyPr/>
          <a:lstStyle/>
          <a:p>
            <a:pPr lvl="0"/>
            <a:r>
              <a:rPr lang="en-US" noProof="0" dirty="0" smtClean="0"/>
              <a:t>Click icon to add picture</a:t>
            </a:r>
            <a:endParaRPr lang="en-GB" noProof="0" dirty="0"/>
          </a:p>
        </p:txBody>
      </p:sp>
      <p:sp>
        <p:nvSpPr>
          <p:cNvPr id="102"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EDCE6523-1D77-094B-8E5B-28D72BCF4B9A}" type="datetime3">
              <a:rPr lang="en-GB" smtClean="0">
                <a:solidFill>
                  <a:srgbClr val="00539B"/>
                </a:solidFill>
              </a:rPr>
              <a:pPr/>
              <a:t>5 October, 2020</a:t>
            </a:fld>
            <a:endParaRPr lang="en-GB" dirty="0">
              <a:solidFill>
                <a:srgbClr val="00539B"/>
              </a:solidFill>
            </a:endParaRPr>
          </a:p>
        </p:txBody>
      </p:sp>
      <p:sp>
        <p:nvSpPr>
          <p:cNvPr id="104"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1"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3083313779"/>
      </p:ext>
    </p:extLst>
  </p:cSld>
  <p:clrMapOvr>
    <a:masterClrMapping/>
  </p:clrMapOvr>
  <p:timing>
    <p:tnLst>
      <p:par>
        <p:cTn id="1" dur="indefinite" restart="never" nodeType="tmRoot"/>
      </p:par>
    </p:tnLst>
  </p:timing>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7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7" name="Text Placeholder 6" descr="First level - paragraph text&#10;Second level - bullet 1&#10;Third level - bullet 2&#10;&#10;No more than 100 words per slide" title="Main text copy"/>
          <p:cNvSpPr>
            <a:spLocks noGrp="1"/>
          </p:cNvSpPr>
          <p:nvPr>
            <p:ph type="body" sz="quarter" idx="13"/>
          </p:nvPr>
        </p:nvSpPr>
        <p:spPr>
          <a:xfrm>
            <a:off x="720724" y="2160587"/>
            <a:ext cx="2517775" cy="377941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cxnSp>
        <p:nvCxnSpPr>
          <p:cNvPr id="99" name="Straight Connector 98"/>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3598860" y="2160588"/>
            <a:ext cx="5043235" cy="1800226"/>
          </a:xfrm>
          <a:prstGeom prst="roundRect">
            <a:avLst>
              <a:gd name="adj" fmla="val 5286"/>
            </a:avLst>
          </a:prstGeom>
        </p:spPr>
        <p:txBody>
          <a:bodyPr/>
          <a:lstStyle/>
          <a:p>
            <a:pPr lvl="0"/>
            <a:r>
              <a:rPr lang="en-US" noProof="0" dirty="0" smtClean="0"/>
              <a:t>Click icon to add picture</a:t>
            </a:r>
            <a:endParaRPr lang="en-GB" noProof="0" dirty="0"/>
          </a:p>
        </p:txBody>
      </p:sp>
      <p:sp>
        <p:nvSpPr>
          <p:cNvPr id="10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3598860" y="4319588"/>
            <a:ext cx="5040708" cy="1639926"/>
          </a:xfrm>
          <a:prstGeom prst="roundRect">
            <a:avLst>
              <a:gd name="adj" fmla="val 5286"/>
            </a:avLst>
          </a:prstGeom>
        </p:spPr>
        <p:txBody>
          <a:bodyPr/>
          <a:lstStyle/>
          <a:p>
            <a:pPr lvl="0"/>
            <a:r>
              <a:rPr lang="en-US" noProof="0" dirty="0" smtClean="0"/>
              <a:t>Click icon to add picture</a:t>
            </a:r>
            <a:endParaRPr lang="en-GB" noProof="0" dirty="0"/>
          </a:p>
        </p:txBody>
      </p:sp>
      <p:sp>
        <p:nvSpPr>
          <p:cNvPr id="101"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DDB9F3E3-D95D-7744-B1A9-3A5E9661014B}" type="datetime3">
              <a:rPr lang="en-GB" smtClean="0">
                <a:solidFill>
                  <a:srgbClr val="00539B"/>
                </a:solidFill>
              </a:rPr>
              <a:pPr/>
              <a:t>5 October, 2020</a:t>
            </a:fld>
            <a:endParaRPr lang="en-GB" dirty="0">
              <a:solidFill>
                <a:srgbClr val="00539B"/>
              </a:solidFill>
            </a:endParaRPr>
          </a:p>
        </p:txBody>
      </p:sp>
      <p:sp>
        <p:nvSpPr>
          <p:cNvPr id="102"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5"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3990513319"/>
      </p:ext>
    </p:extLst>
  </p:cSld>
  <p:clrMapOvr>
    <a:masterClrMapping/>
  </p:clrMapOvr>
  <p:timing>
    <p:tnLst>
      <p:par>
        <p:cTn id="1" dur="indefinite" restart="never" nodeType="tmRoot"/>
      </p:par>
    </p:tnLst>
  </p:timing>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2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7" name="Text Placeholder 6" descr="First level - paragraph text&#10;Second level - bullet 1&#10;Third level - bullet 2&#10;&#10;No more than 100 words per slide" title="Main text copy"/>
          <p:cNvSpPr>
            <a:spLocks noGrp="1"/>
          </p:cNvSpPr>
          <p:nvPr>
            <p:ph type="body" sz="quarter" idx="13"/>
          </p:nvPr>
        </p:nvSpPr>
        <p:spPr>
          <a:xfrm>
            <a:off x="720724" y="2160587"/>
            <a:ext cx="3957635" cy="377941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5038723" y="2160587"/>
            <a:ext cx="1800000" cy="1800226"/>
          </a:xfrm>
          <a:prstGeom prst="roundRect">
            <a:avLst>
              <a:gd name="adj" fmla="val 1665"/>
            </a:avLst>
          </a:prstGeom>
        </p:spPr>
        <p:txBody>
          <a:bodyPr/>
          <a:lstStyle/>
          <a:p>
            <a:pPr lvl="0"/>
            <a:r>
              <a:rPr lang="en-US" noProof="0" dirty="0" smtClean="0"/>
              <a:t>Click icon to add picture</a:t>
            </a:r>
            <a:endParaRPr lang="en-GB" noProof="0" dirty="0"/>
          </a:p>
        </p:txBody>
      </p:sp>
      <p:cxnSp>
        <p:nvCxnSpPr>
          <p:cNvPr id="99" name="Straight Connector 98"/>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5"/>
          </p:nvPr>
        </p:nvSpPr>
        <p:spPr>
          <a:xfrm>
            <a:off x="7020035" y="2160588"/>
            <a:ext cx="1619275" cy="1089346"/>
          </a:xfrm>
          <a:prstGeom prst="roundRect">
            <a:avLst>
              <a:gd name="adj" fmla="val 5742"/>
            </a:avLst>
          </a:prstGeom>
        </p:spPr>
        <p:txBody>
          <a:bodyPr/>
          <a:lstStyle/>
          <a:p>
            <a:pPr lvl="0"/>
            <a:r>
              <a:rPr lang="en-US" noProof="0" dirty="0" smtClean="0"/>
              <a:t>Click icon to add picture</a:t>
            </a:r>
            <a:endParaRPr lang="en-GB" noProof="0" dirty="0"/>
          </a:p>
        </p:txBody>
      </p:sp>
      <p:sp>
        <p:nvSpPr>
          <p:cNvPr id="10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6"/>
          </p:nvPr>
        </p:nvSpPr>
        <p:spPr>
          <a:xfrm>
            <a:off x="5038724" y="4140313"/>
            <a:ext cx="1440000" cy="1800000"/>
          </a:xfrm>
          <a:prstGeom prst="roundRect">
            <a:avLst>
              <a:gd name="adj" fmla="val 4466"/>
            </a:avLst>
          </a:prstGeom>
        </p:spPr>
        <p:txBody>
          <a:bodyPr/>
          <a:lstStyle/>
          <a:p>
            <a:pPr lvl="0"/>
            <a:r>
              <a:rPr lang="en-US" noProof="0" dirty="0" smtClean="0"/>
              <a:t>Click icon to add picture</a:t>
            </a:r>
            <a:endParaRPr lang="en-GB" noProof="0" dirty="0"/>
          </a:p>
        </p:txBody>
      </p:sp>
      <p:sp>
        <p:nvSpPr>
          <p:cNvPr id="10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7199310" y="3419950"/>
            <a:ext cx="1440000" cy="1260000"/>
          </a:xfrm>
          <a:prstGeom prst="roundRect">
            <a:avLst>
              <a:gd name="adj" fmla="val 5336"/>
            </a:avLst>
          </a:prstGeom>
        </p:spPr>
        <p:txBody>
          <a:bodyPr/>
          <a:lstStyle/>
          <a:p>
            <a:pPr lvl="0"/>
            <a:r>
              <a:rPr lang="en-US" noProof="0" dirty="0" smtClean="0"/>
              <a:t>Click icon to add picture</a:t>
            </a:r>
            <a:endParaRPr lang="en-GB" noProof="0" dirty="0"/>
          </a:p>
        </p:txBody>
      </p:sp>
      <p:sp>
        <p:nvSpPr>
          <p:cNvPr id="104"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6663765" y="4863353"/>
            <a:ext cx="1975545" cy="1068054"/>
          </a:xfrm>
          <a:prstGeom prst="roundRect">
            <a:avLst>
              <a:gd name="adj" fmla="val 5591"/>
            </a:avLst>
          </a:prstGeom>
        </p:spPr>
        <p:txBody>
          <a:bodyPr/>
          <a:lstStyle/>
          <a:p>
            <a:pPr lvl="0"/>
            <a:r>
              <a:rPr lang="en-US" noProof="0" dirty="0" smtClean="0"/>
              <a:t>Click icon to add picture</a:t>
            </a:r>
            <a:endParaRPr lang="en-GB" noProof="0" dirty="0"/>
          </a:p>
        </p:txBody>
      </p:sp>
      <p:sp>
        <p:nvSpPr>
          <p:cNvPr id="103"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D9A64614-7B90-2844-BF62-27C15202A4B6}" type="datetime3">
              <a:rPr lang="en-GB" smtClean="0">
                <a:solidFill>
                  <a:srgbClr val="00539B"/>
                </a:solidFill>
              </a:rPr>
              <a:pPr/>
              <a:t>5 October, 2020</a:t>
            </a:fld>
            <a:endParaRPr lang="en-GB" dirty="0">
              <a:solidFill>
                <a:srgbClr val="00539B"/>
              </a:solidFill>
            </a:endParaRPr>
          </a:p>
        </p:txBody>
      </p:sp>
      <p:sp>
        <p:nvSpPr>
          <p:cNvPr id="105"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7"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2014667220"/>
      </p:ext>
    </p:extLst>
  </p:cSld>
  <p:clrMapOvr>
    <a:masterClrMapping/>
  </p:clrMapOvr>
  <p:timing>
    <p:tnLst>
      <p:par>
        <p:cTn id="1" dur="indefinite" restart="never" nodeType="tmRoot"/>
      </p:par>
    </p:tnLst>
  </p:timing>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4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20725" y="2160587"/>
            <a:ext cx="2881087" cy="1800226"/>
          </a:xfrm>
          <a:prstGeom prst="roundRect">
            <a:avLst>
              <a:gd name="adj" fmla="val 5400"/>
            </a:avLst>
          </a:prstGeom>
        </p:spPr>
        <p:txBody>
          <a:bodyPr/>
          <a:lstStyle/>
          <a:p>
            <a:pPr lvl="0"/>
            <a:r>
              <a:rPr lang="en-US" noProof="0" dirty="0" smtClean="0"/>
              <a:t>Click icon to add picture</a:t>
            </a:r>
            <a:endParaRPr lang="en-GB" noProof="0" dirty="0"/>
          </a:p>
        </p:txBody>
      </p:sp>
      <p:cxnSp>
        <p:nvCxnSpPr>
          <p:cNvPr id="99" name="Straight Connector 98"/>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5"/>
          </p:nvPr>
        </p:nvSpPr>
        <p:spPr>
          <a:xfrm>
            <a:off x="3956773" y="2160587"/>
            <a:ext cx="2521812" cy="1808483"/>
          </a:xfrm>
          <a:prstGeom prst="roundRect">
            <a:avLst>
              <a:gd name="adj" fmla="val 4197"/>
            </a:avLst>
          </a:prstGeom>
        </p:spPr>
        <p:txBody>
          <a:bodyPr/>
          <a:lstStyle/>
          <a:p>
            <a:pPr lvl="0"/>
            <a:r>
              <a:rPr lang="en-US" noProof="0" dirty="0" smtClean="0"/>
              <a:t>Click icon to add picture</a:t>
            </a:r>
            <a:endParaRPr lang="en-GB" noProof="0" dirty="0"/>
          </a:p>
        </p:txBody>
      </p:sp>
      <p:sp>
        <p:nvSpPr>
          <p:cNvPr id="10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6"/>
          </p:nvPr>
        </p:nvSpPr>
        <p:spPr>
          <a:xfrm>
            <a:off x="2878136" y="4319588"/>
            <a:ext cx="3600588" cy="1800411"/>
          </a:xfrm>
          <a:prstGeom prst="roundRect">
            <a:avLst>
              <a:gd name="adj" fmla="val 4986"/>
            </a:avLst>
          </a:prstGeom>
        </p:spPr>
        <p:txBody>
          <a:bodyPr/>
          <a:lstStyle/>
          <a:p>
            <a:pPr lvl="0"/>
            <a:r>
              <a:rPr lang="en-US" noProof="0" dirty="0" smtClean="0"/>
              <a:t>Click icon to add picture</a:t>
            </a:r>
            <a:endParaRPr lang="en-GB" noProof="0" dirty="0"/>
          </a:p>
        </p:txBody>
      </p:sp>
      <p:sp>
        <p:nvSpPr>
          <p:cNvPr id="10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720725" y="4319588"/>
            <a:ext cx="1797048" cy="1800412"/>
          </a:xfrm>
          <a:prstGeom prst="roundRect">
            <a:avLst>
              <a:gd name="adj" fmla="val 6218"/>
            </a:avLst>
          </a:prstGeom>
        </p:spPr>
        <p:txBody>
          <a:bodyPr/>
          <a:lstStyle/>
          <a:p>
            <a:pPr lvl="0"/>
            <a:r>
              <a:rPr lang="en-US" noProof="0" dirty="0" smtClean="0"/>
              <a:t>Click icon to add picture</a:t>
            </a:r>
            <a:endParaRPr lang="en-GB" noProof="0" dirty="0"/>
          </a:p>
        </p:txBody>
      </p:sp>
      <p:sp>
        <p:nvSpPr>
          <p:cNvPr id="104"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6838948" y="2160588"/>
            <a:ext cx="1800620" cy="3959411"/>
          </a:xfrm>
          <a:prstGeom prst="roundRect">
            <a:avLst>
              <a:gd name="adj" fmla="val 3743"/>
            </a:avLst>
          </a:prstGeom>
        </p:spPr>
        <p:txBody>
          <a:bodyPr/>
          <a:lstStyle/>
          <a:p>
            <a:pPr lvl="0"/>
            <a:r>
              <a:rPr lang="en-US" noProof="0" dirty="0" smtClean="0"/>
              <a:t>Click icon to add picture</a:t>
            </a:r>
            <a:endParaRPr lang="en-GB" noProof="0" dirty="0"/>
          </a:p>
        </p:txBody>
      </p:sp>
      <p:sp>
        <p:nvSpPr>
          <p:cNvPr id="103"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CD9326FB-DCCB-FC47-93A9-9DEA7DB23AC9}" type="datetime3">
              <a:rPr lang="en-GB" smtClean="0">
                <a:solidFill>
                  <a:srgbClr val="00539B"/>
                </a:solidFill>
              </a:rPr>
              <a:pPr/>
              <a:t>5 October, 2020</a:t>
            </a:fld>
            <a:endParaRPr lang="en-GB" dirty="0">
              <a:solidFill>
                <a:srgbClr val="00539B"/>
              </a:solidFill>
            </a:endParaRPr>
          </a:p>
        </p:txBody>
      </p:sp>
      <p:sp>
        <p:nvSpPr>
          <p:cNvPr id="105"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7"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4124409889"/>
      </p:ext>
    </p:extLst>
  </p:cSld>
  <p:clrMapOvr>
    <a:masterClrMapping/>
  </p:clrMapOvr>
  <p:timing>
    <p:tnLst>
      <p:par>
        <p:cTn id="1" dur="indefinite" restart="never" nodeType="tmRoot"/>
      </p:par>
    </p:tnLst>
  </p:timing>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6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18634" y="2159588"/>
            <a:ext cx="1800000" cy="1800000"/>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cxnSp>
        <p:nvCxnSpPr>
          <p:cNvPr id="99" name="Straight Connector 98"/>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5"/>
          </p:nvPr>
        </p:nvSpPr>
        <p:spPr>
          <a:xfrm>
            <a:off x="717773" y="4319588"/>
            <a:ext cx="1800000" cy="1800000"/>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5"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6"/>
          </p:nvPr>
        </p:nvSpPr>
        <p:spPr>
          <a:xfrm>
            <a:off x="2879724" y="2159588"/>
            <a:ext cx="1800000" cy="1800000"/>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6"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2878135" y="4319588"/>
            <a:ext cx="1800000" cy="1800000"/>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0"/>
          </p:nvPr>
        </p:nvSpPr>
        <p:spPr>
          <a:xfrm>
            <a:off x="5036738" y="2159588"/>
            <a:ext cx="1800000" cy="1800000"/>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1"/>
          </p:nvPr>
        </p:nvSpPr>
        <p:spPr>
          <a:xfrm>
            <a:off x="5038723" y="4319588"/>
            <a:ext cx="1800000" cy="1800000"/>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2"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04E479E0-1E06-DE4C-83BA-C65FC6EB3C8D}" type="datetime3">
              <a:rPr lang="en-GB" smtClean="0">
                <a:solidFill>
                  <a:srgbClr val="00539B"/>
                </a:solidFill>
              </a:rPr>
              <a:pPr/>
              <a:t>5 October, 2020</a:t>
            </a:fld>
            <a:endParaRPr lang="en-GB" dirty="0">
              <a:solidFill>
                <a:srgbClr val="00539B"/>
              </a:solidFill>
            </a:endParaRPr>
          </a:p>
        </p:txBody>
      </p:sp>
      <p:sp>
        <p:nvSpPr>
          <p:cNvPr id="104"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0"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1566149833"/>
      </p:ext>
    </p:extLst>
  </p:cSld>
  <p:clrMapOvr>
    <a:masterClrMapping/>
  </p:clrMapOvr>
  <p:timing>
    <p:tnLst>
      <p:par>
        <p:cTn id="1" dur="indefinite" restart="never" nodeType="tmRoot"/>
      </p:par>
    </p:tnLst>
  </p:timing>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5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20724" y="2160587"/>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cxnSp>
        <p:nvCxnSpPr>
          <p:cNvPr id="99" name="Straight Connector 98"/>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5"/>
          </p:nvPr>
        </p:nvSpPr>
        <p:spPr>
          <a:xfrm>
            <a:off x="718635" y="3600449"/>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5"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6"/>
          </p:nvPr>
        </p:nvSpPr>
        <p:spPr>
          <a:xfrm>
            <a:off x="2158498" y="2160588"/>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6"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2146857" y="3600450"/>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7"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718635" y="5040499"/>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9"/>
          </p:nvPr>
        </p:nvSpPr>
        <p:spPr>
          <a:xfrm>
            <a:off x="2146857" y="5040313"/>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0"/>
          </p:nvPr>
        </p:nvSpPr>
        <p:spPr>
          <a:xfrm>
            <a:off x="3600950" y="2160588"/>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1"/>
          </p:nvPr>
        </p:nvSpPr>
        <p:spPr>
          <a:xfrm>
            <a:off x="3598861" y="3600450"/>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2"/>
          </p:nvPr>
        </p:nvSpPr>
        <p:spPr>
          <a:xfrm>
            <a:off x="5038724" y="2160589"/>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3"/>
          </p:nvPr>
        </p:nvSpPr>
        <p:spPr>
          <a:xfrm>
            <a:off x="5027083" y="3600451"/>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4"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4"/>
          </p:nvPr>
        </p:nvSpPr>
        <p:spPr>
          <a:xfrm>
            <a:off x="3598861" y="5040500"/>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5"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5"/>
          </p:nvPr>
        </p:nvSpPr>
        <p:spPr>
          <a:xfrm>
            <a:off x="5027083" y="5040314"/>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6"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6"/>
          </p:nvPr>
        </p:nvSpPr>
        <p:spPr>
          <a:xfrm>
            <a:off x="6482262" y="2160586"/>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7"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7"/>
          </p:nvPr>
        </p:nvSpPr>
        <p:spPr>
          <a:xfrm>
            <a:off x="6480173" y="3600448"/>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2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30"/>
          </p:nvPr>
        </p:nvSpPr>
        <p:spPr>
          <a:xfrm>
            <a:off x="6480173" y="5040498"/>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22"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2B7358CC-5F0F-DE45-B162-F1F79492E334}" type="datetime3">
              <a:rPr lang="en-GB" smtClean="0">
                <a:solidFill>
                  <a:srgbClr val="00539B"/>
                </a:solidFill>
              </a:rPr>
              <a:pPr/>
              <a:t>5 October, 2020</a:t>
            </a:fld>
            <a:endParaRPr lang="en-GB" dirty="0">
              <a:solidFill>
                <a:srgbClr val="00539B"/>
              </a:solidFill>
            </a:endParaRPr>
          </a:p>
        </p:txBody>
      </p:sp>
      <p:sp>
        <p:nvSpPr>
          <p:cNvPr id="123"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0"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2259546854"/>
      </p:ext>
    </p:extLst>
  </p:cSld>
  <p:clrMapOvr>
    <a:masterClrMapping/>
  </p:clrMapOvr>
  <p:timing>
    <p:tnLst>
      <p:par>
        <p:cTn id="1" dur="indefinite" restart="never" nodeType="tmRoot"/>
      </p:par>
    </p:tnLst>
  </p:timing>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9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20724" y="2160587"/>
            <a:ext cx="2517774"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cxnSp>
        <p:nvCxnSpPr>
          <p:cNvPr id="99" name="Straight Connector 98"/>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5"/>
          </p:nvPr>
        </p:nvSpPr>
        <p:spPr>
          <a:xfrm>
            <a:off x="718634" y="3600449"/>
            <a:ext cx="2520531" cy="2519366"/>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0"/>
          </p:nvPr>
        </p:nvSpPr>
        <p:spPr>
          <a:xfrm>
            <a:off x="3600949" y="2160588"/>
            <a:ext cx="2520527" cy="2519362"/>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4"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4"/>
          </p:nvPr>
        </p:nvSpPr>
        <p:spPr>
          <a:xfrm>
            <a:off x="3598860" y="5040500"/>
            <a:ext cx="2519363"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6"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6"/>
          </p:nvPr>
        </p:nvSpPr>
        <p:spPr>
          <a:xfrm>
            <a:off x="6482262" y="2160586"/>
            <a:ext cx="2157306" cy="3959415"/>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22"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2B7358CC-5F0F-DE45-B162-F1F79492E334}" type="datetime3">
              <a:rPr lang="en-GB" smtClean="0">
                <a:solidFill>
                  <a:srgbClr val="00539B"/>
                </a:solidFill>
              </a:rPr>
              <a:pPr/>
              <a:t>5 October, 2020</a:t>
            </a:fld>
            <a:endParaRPr lang="en-GB" dirty="0">
              <a:solidFill>
                <a:srgbClr val="00539B"/>
              </a:solidFill>
            </a:endParaRPr>
          </a:p>
        </p:txBody>
      </p:sp>
      <p:sp>
        <p:nvSpPr>
          <p:cNvPr id="123"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0"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1776139996"/>
      </p:ext>
    </p:extLst>
  </p:cSld>
  <p:clrMapOvr>
    <a:masterClrMapping/>
  </p:clrMapOvr>
  <p:timing>
    <p:tnLst>
      <p:par>
        <p:cTn id="1" dur="indefinite" restart="never" nodeType="tmRoot"/>
      </p:par>
    </p:tnLst>
  </p:timing>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1_Single column layou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GB" smtClean="0"/>
              <a:t>Click to edit Master title style</a:t>
            </a:r>
            <a:endParaRPr lang="en-GB" dirty="0"/>
          </a:p>
        </p:txBody>
      </p:sp>
      <p:sp>
        <p:nvSpPr>
          <p:cNvPr id="16" name="Text Placeholder 6" descr="First level - paragraph text&#10;Second level - bullet 1&#10;Third level - bullet 2&#10;&#10;No more than 100 words per slide" title="Main text copy"/>
          <p:cNvSpPr>
            <a:spLocks noGrp="1"/>
          </p:cNvSpPr>
          <p:nvPr>
            <p:ph type="body" sz="quarter" idx="13"/>
          </p:nvPr>
        </p:nvSpPr>
        <p:spPr>
          <a:xfrm>
            <a:off x="2517773" y="2160588"/>
            <a:ext cx="5761796" cy="3239412"/>
          </a:xfrm>
        </p:spPr>
        <p:txBody>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cxnSp>
        <p:nvCxnSpPr>
          <p:cNvPr id="166" name="Straight Connector 165"/>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6"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4AC23DB2-FB1A-4E43-8F6F-8E1E5CEC6EBA}" type="datetime3">
              <a:rPr lang="en-GB" smtClean="0">
                <a:solidFill>
                  <a:srgbClr val="00539B"/>
                </a:solidFill>
              </a:rPr>
              <a:pPr/>
              <a:t>5 October, 2020</a:t>
            </a:fld>
            <a:endParaRPr lang="en-GB" dirty="0">
              <a:solidFill>
                <a:srgbClr val="00539B"/>
              </a:solidFill>
            </a:endParaRPr>
          </a:p>
        </p:txBody>
      </p:sp>
      <p:sp>
        <p:nvSpPr>
          <p:cNvPr id="57"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19135" y="2160586"/>
            <a:ext cx="1439864" cy="3779411"/>
          </a:xfrm>
          <a:prstGeom prst="roundRect">
            <a:avLst>
              <a:gd name="adj" fmla="val 10455"/>
            </a:avLst>
          </a:prstGeom>
        </p:spPr>
        <p:txBody>
          <a:bodyPr>
            <a:normAutofit/>
          </a:bodyPr>
          <a:lstStyle>
            <a:lvl1pPr>
              <a:defRPr sz="1200"/>
            </a:lvl1pPr>
          </a:lstStyle>
          <a:p>
            <a:pPr lvl="0"/>
            <a:r>
              <a:rPr lang="en-US" noProof="0" dirty="0" smtClean="0"/>
              <a:t>Click icon to add picture</a:t>
            </a:r>
            <a:endParaRPr lang="en-GB" noProof="0" dirty="0"/>
          </a:p>
        </p:txBody>
      </p:sp>
      <p:sp>
        <p:nvSpPr>
          <p:cNvPr id="60" name="Text Placeholder 6" descr="First level - paragraph text&#10;Second level - bullet 1&#10;Third level - bullet 2&#10;&#10;No more than 100 words per slide" title="Main text copy"/>
          <p:cNvSpPr>
            <a:spLocks noGrp="1"/>
          </p:cNvSpPr>
          <p:nvPr>
            <p:ph type="body" sz="quarter" idx="15"/>
          </p:nvPr>
        </p:nvSpPr>
        <p:spPr>
          <a:xfrm>
            <a:off x="2517772" y="5399999"/>
            <a:ext cx="5761796" cy="530821"/>
          </a:xfrm>
        </p:spPr>
        <p:txBody>
          <a:bodyPr anchor="b">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1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1"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969496732"/>
      </p:ext>
    </p:extLst>
  </p:cSld>
  <p:clrMapOvr>
    <a:masterClrMapping/>
  </p:clrMapOvr>
  <p:timing>
    <p:tnLst>
      <p:par>
        <p:cTn id="1" dur="indefinite" restart="never" nodeType="tmRoot"/>
      </p:par>
    </p:tnLst>
  </p:timing>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2_Single column layou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GB" smtClean="0"/>
              <a:t>Click to edit Master title style</a:t>
            </a:r>
            <a:endParaRPr lang="en-GB" dirty="0"/>
          </a:p>
        </p:txBody>
      </p:sp>
      <p:sp>
        <p:nvSpPr>
          <p:cNvPr id="16" name="Text Placeholder 6" descr="First level - paragraph text&#10;Second level - bullet 1&#10;Third level - bullet 2&#10;&#10;No more than 100 words per slide" title="Main text copy"/>
          <p:cNvSpPr>
            <a:spLocks noGrp="1"/>
          </p:cNvSpPr>
          <p:nvPr>
            <p:ph type="body" sz="quarter" idx="13"/>
          </p:nvPr>
        </p:nvSpPr>
        <p:spPr>
          <a:xfrm>
            <a:off x="719135" y="2160588"/>
            <a:ext cx="6119814" cy="3239412"/>
          </a:xfrm>
        </p:spPr>
        <p:txBody>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cxnSp>
        <p:nvCxnSpPr>
          <p:cNvPr id="166" name="Straight Connector 165"/>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6"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4AC23DB2-FB1A-4E43-8F6F-8E1E5CEC6EBA}" type="datetime3">
              <a:rPr lang="en-GB" smtClean="0">
                <a:solidFill>
                  <a:srgbClr val="00539B"/>
                </a:solidFill>
              </a:rPr>
              <a:pPr/>
              <a:t>5 October, 2020</a:t>
            </a:fld>
            <a:endParaRPr lang="en-GB" dirty="0">
              <a:solidFill>
                <a:srgbClr val="00539B"/>
              </a:solidFill>
            </a:endParaRPr>
          </a:p>
        </p:txBody>
      </p:sp>
      <p:sp>
        <p:nvSpPr>
          <p:cNvPr id="57"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200104" y="2160588"/>
            <a:ext cx="1439864" cy="3779411"/>
          </a:xfrm>
          <a:prstGeom prst="roundRect">
            <a:avLst>
              <a:gd name="adj" fmla="val 10455"/>
            </a:avLst>
          </a:prstGeom>
        </p:spPr>
        <p:txBody>
          <a:bodyPr>
            <a:normAutofit/>
          </a:bodyPr>
          <a:lstStyle>
            <a:lvl1pPr>
              <a:defRPr sz="1200"/>
            </a:lvl1pPr>
          </a:lstStyle>
          <a:p>
            <a:pPr lvl="0"/>
            <a:r>
              <a:rPr lang="en-US" noProof="0" dirty="0" smtClean="0"/>
              <a:t>Click icon to add picture</a:t>
            </a:r>
            <a:endParaRPr lang="en-GB" noProof="0" dirty="0"/>
          </a:p>
        </p:txBody>
      </p:sp>
      <p:sp>
        <p:nvSpPr>
          <p:cNvPr id="60" name="Text Placeholder 6" descr="First level - paragraph text&#10;Second level - bullet 1&#10;Third level - bullet 2&#10;&#10;No more than 100 words per slide" title="Main text copy"/>
          <p:cNvSpPr>
            <a:spLocks noGrp="1"/>
          </p:cNvSpPr>
          <p:nvPr>
            <p:ph type="body" sz="quarter" idx="15"/>
          </p:nvPr>
        </p:nvSpPr>
        <p:spPr>
          <a:xfrm>
            <a:off x="720724" y="5409178"/>
            <a:ext cx="6118223" cy="530821"/>
          </a:xfrm>
        </p:spPr>
        <p:txBody>
          <a:bodyPr anchor="b">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1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1"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2797410712"/>
      </p:ext>
    </p:extLst>
  </p:cSld>
  <p:clrMapOvr>
    <a:masterClrMapping/>
  </p:clrMapOvr>
  <p:timing>
    <p:tnLst>
      <p:par>
        <p:cTn id="1" dur="indefinite" restart="never" nodeType="tmRoot"/>
      </p:par>
    </p:tnLst>
  </p:timing>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2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19134" y="0"/>
            <a:ext cx="6291266" cy="1079499"/>
          </a:xfrm>
        </p:spPr>
        <p:txBody>
          <a:bodyPr/>
          <a:lstStyle/>
          <a:p>
            <a:r>
              <a:rPr lang="en-GB" dirty="0" smtClean="0"/>
              <a:t>Click to edit Master title style</a:t>
            </a:r>
            <a:endParaRPr lang="en-US" dirty="0"/>
          </a:p>
        </p:txBody>
      </p:sp>
      <p:sp>
        <p:nvSpPr>
          <p:cNvPr id="4" name="Text Placeholder 3"/>
          <p:cNvSpPr>
            <a:spLocks noGrp="1"/>
          </p:cNvSpPr>
          <p:nvPr>
            <p:ph type="body" sz="half" idx="2"/>
          </p:nvPr>
        </p:nvSpPr>
        <p:spPr>
          <a:xfrm>
            <a:off x="5038724" y="2160588"/>
            <a:ext cx="3600844" cy="3959412"/>
          </a:xfrm>
          <a:prstGeom prst="rect">
            <a:avLst/>
          </a:prstGeom>
        </p:spPr>
        <p:txBody>
          <a:bodyPr>
            <a:normAutofit/>
          </a:bodyPr>
          <a:lstStyle>
            <a:lvl1pPr marL="0" marR="0" indent="0" algn="l" defTabSz="914400" rtl="0" eaLnBrk="0" fontAlgn="base" latinLnBrk="0" hangingPunct="0">
              <a:lnSpc>
                <a:spcPct val="100000"/>
              </a:lnSpc>
              <a:spcBef>
                <a:spcPts val="0"/>
              </a:spcBef>
              <a:spcAft>
                <a:spcPts val="6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4" name="Date Placeholder 3"/>
          <p:cNvSpPr>
            <a:spLocks noGrp="1"/>
          </p:cNvSpPr>
          <p:nvPr>
            <p:ph type="dt" sz="half" idx="10"/>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solidFill>
                  <a:srgbClr val="00539B"/>
                </a:solidFill>
              </a:rPr>
              <a:pPr/>
              <a:t>5 October, 2020</a:t>
            </a:fld>
            <a:endParaRPr lang="en-GB" dirty="0">
              <a:solidFill>
                <a:srgbClr val="00539B"/>
              </a:solidFill>
            </a:endParaRPr>
          </a:p>
        </p:txBody>
      </p:sp>
      <p:sp>
        <p:nvSpPr>
          <p:cNvPr id="55"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719136" y="2160588"/>
            <a:ext cx="3959225" cy="3240274"/>
          </a:xfrm>
          <a:prstGeom prst="roundRect">
            <a:avLst>
              <a:gd name="adj" fmla="val 3484"/>
            </a:avLst>
          </a:prstGeom>
        </p:spPr>
        <p:txBody>
          <a:bodyPr/>
          <a:lstStyle/>
          <a:p>
            <a:pPr lvl="0"/>
            <a:r>
              <a:rPr lang="en-US" noProof="0" dirty="0" smtClean="0"/>
              <a:t>Click icon to add picture</a:t>
            </a:r>
            <a:endParaRPr lang="en-GB" noProof="0" dirty="0"/>
          </a:p>
        </p:txBody>
      </p:sp>
      <p:sp>
        <p:nvSpPr>
          <p:cNvPr id="62" name="Text Placeholder 6"/>
          <p:cNvSpPr>
            <a:spLocks noGrp="1"/>
          </p:cNvSpPr>
          <p:nvPr>
            <p:ph type="body" sz="quarter" idx="13"/>
          </p:nvPr>
        </p:nvSpPr>
        <p:spPr>
          <a:xfrm>
            <a:off x="719136" y="5760000"/>
            <a:ext cx="3959224"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57"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3073847530"/>
      </p:ext>
    </p:extLst>
  </p:cSld>
  <p:clrMapOvr>
    <a:masterClrMapping/>
  </p:clrMapOvr>
  <p:timing>
    <p:tnLst>
      <p:par>
        <p:cTn id="1" dur="indefinite" restart="never" nodeType="tmRoot"/>
      </p:par>
    </p:tnLst>
  </p:timing>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3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19134" y="0"/>
            <a:ext cx="6291266" cy="1079499"/>
          </a:xfrm>
        </p:spPr>
        <p:txBody>
          <a:bodyPr/>
          <a:lstStyle/>
          <a:p>
            <a:r>
              <a:rPr lang="en-GB" dirty="0" smtClean="0"/>
              <a:t>Click to edit Master title style</a:t>
            </a:r>
            <a:endParaRPr lang="en-US" dirty="0"/>
          </a:p>
        </p:txBody>
      </p:sp>
      <p:sp>
        <p:nvSpPr>
          <p:cNvPr id="4" name="Text Placeholder 3"/>
          <p:cNvSpPr>
            <a:spLocks noGrp="1"/>
          </p:cNvSpPr>
          <p:nvPr>
            <p:ph type="body" sz="half" idx="2"/>
          </p:nvPr>
        </p:nvSpPr>
        <p:spPr>
          <a:xfrm>
            <a:off x="5038724" y="2160588"/>
            <a:ext cx="3600844"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4" name="Date Placeholder 3"/>
          <p:cNvSpPr>
            <a:spLocks noGrp="1"/>
          </p:cNvSpPr>
          <p:nvPr>
            <p:ph type="dt" sz="half" idx="10"/>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solidFill>
                  <a:srgbClr val="00539B"/>
                </a:solidFill>
              </a:rPr>
              <a:pPr/>
              <a:t>5 October, 2020</a:t>
            </a:fld>
            <a:endParaRPr lang="en-GB" dirty="0">
              <a:solidFill>
                <a:srgbClr val="00539B"/>
              </a:solidFill>
            </a:endParaRPr>
          </a:p>
        </p:txBody>
      </p:sp>
      <p:sp>
        <p:nvSpPr>
          <p:cNvPr id="55"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719927" y="2160588"/>
            <a:ext cx="3958434" cy="1439862"/>
          </a:xfrm>
          <a:prstGeom prst="roundRect">
            <a:avLst>
              <a:gd name="adj" fmla="val 5286"/>
            </a:avLst>
          </a:prstGeom>
        </p:spPr>
        <p:txBody>
          <a:bodyPr/>
          <a:lstStyle/>
          <a:p>
            <a:pPr lvl="0"/>
            <a:r>
              <a:rPr lang="en-US" noProof="0" dirty="0" smtClean="0"/>
              <a:t>Click icon to add picture</a:t>
            </a:r>
            <a:endParaRPr lang="en-GB" noProof="0"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719926" y="3960813"/>
            <a:ext cx="3958433" cy="1440050"/>
          </a:xfrm>
          <a:prstGeom prst="roundRect">
            <a:avLst>
              <a:gd name="adj" fmla="val 5286"/>
            </a:avLst>
          </a:prstGeom>
        </p:spPr>
        <p:txBody>
          <a:bodyPr/>
          <a:lstStyle/>
          <a:p>
            <a:pPr lvl="0"/>
            <a:r>
              <a:rPr lang="en-US" noProof="0" dirty="0" smtClean="0"/>
              <a:t>Click icon to add picture</a:t>
            </a:r>
            <a:endParaRPr lang="en-GB" noProof="0" dirty="0"/>
          </a:p>
        </p:txBody>
      </p:sp>
      <p:sp>
        <p:nvSpPr>
          <p:cNvPr id="61" name="Text Placeholder 6"/>
          <p:cNvSpPr>
            <a:spLocks noGrp="1"/>
          </p:cNvSpPr>
          <p:nvPr>
            <p:ph type="body" sz="quarter" idx="13"/>
          </p:nvPr>
        </p:nvSpPr>
        <p:spPr>
          <a:xfrm>
            <a:off x="719136" y="5760000"/>
            <a:ext cx="3959225"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0"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1967514302"/>
      </p:ext>
    </p:extLst>
  </p:cSld>
  <p:clrMapOvr>
    <a:masterClrMapping/>
  </p:clrMapOvr>
  <p:timing>
    <p:tnLst>
      <p:par>
        <p:cTn id="1" dur="indefinite" restart="never" nodeType="tmRoot"/>
      </p:par>
    </p:tnLst>
  </p:timing>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1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19134" y="0"/>
            <a:ext cx="6291266" cy="1079499"/>
          </a:xfrm>
        </p:spPr>
        <p:txBody>
          <a:bodyPr/>
          <a:lstStyle/>
          <a:p>
            <a:r>
              <a:rPr lang="en-GB" dirty="0" smtClean="0"/>
              <a:t>Click to edit Master title style</a:t>
            </a:r>
            <a:endParaRPr lang="en-US" dirty="0"/>
          </a:p>
        </p:txBody>
      </p:sp>
      <p:sp>
        <p:nvSpPr>
          <p:cNvPr id="4" name="Text Placeholder 3"/>
          <p:cNvSpPr>
            <a:spLocks noGrp="1"/>
          </p:cNvSpPr>
          <p:nvPr>
            <p:ph type="body" sz="half" idx="2"/>
          </p:nvPr>
        </p:nvSpPr>
        <p:spPr>
          <a:xfrm>
            <a:off x="5038722" y="2160588"/>
            <a:ext cx="3600845"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4" name="Date Placeholder 3"/>
          <p:cNvSpPr>
            <a:spLocks noGrp="1"/>
          </p:cNvSpPr>
          <p:nvPr>
            <p:ph type="dt" sz="half" idx="10"/>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solidFill>
                  <a:srgbClr val="00539B"/>
                </a:solidFill>
              </a:rPr>
              <a:pPr/>
              <a:t>5 October, 2020</a:t>
            </a:fld>
            <a:endParaRPr lang="en-GB" dirty="0">
              <a:solidFill>
                <a:srgbClr val="00539B"/>
              </a:solidFill>
            </a:endParaRPr>
          </a:p>
        </p:txBody>
      </p:sp>
      <p:sp>
        <p:nvSpPr>
          <p:cNvPr id="55"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719927" y="2160588"/>
            <a:ext cx="3956054" cy="719137"/>
          </a:xfrm>
          <a:prstGeom prst="roundRect">
            <a:avLst>
              <a:gd name="adj" fmla="val 5286"/>
            </a:avLst>
          </a:prstGeom>
        </p:spPr>
        <p:txBody>
          <a:bodyPr/>
          <a:lstStyle/>
          <a:p>
            <a:pPr lvl="0"/>
            <a:r>
              <a:rPr lang="en-US" noProof="0" dirty="0" smtClean="0"/>
              <a:t>Click icon to add picture</a:t>
            </a:r>
            <a:endParaRPr lang="en-GB" noProof="0"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719927" y="3240788"/>
            <a:ext cx="1797847" cy="2159212"/>
          </a:xfrm>
          <a:prstGeom prst="roundRect">
            <a:avLst>
              <a:gd name="adj" fmla="val 5286"/>
            </a:avLst>
          </a:prstGeom>
        </p:spPr>
        <p:txBody>
          <a:bodyPr/>
          <a:lstStyle/>
          <a:p>
            <a:pPr lvl="0"/>
            <a:r>
              <a:rPr lang="en-US" noProof="0" dirty="0" smtClean="0"/>
              <a:t>Click icon to add picture</a:t>
            </a:r>
            <a:endParaRPr lang="en-GB" noProof="0" dirty="0"/>
          </a:p>
        </p:txBody>
      </p:sp>
      <p:sp>
        <p:nvSpPr>
          <p:cNvPr id="61" name="Text Placeholder 6"/>
          <p:cNvSpPr>
            <a:spLocks noGrp="1"/>
          </p:cNvSpPr>
          <p:nvPr>
            <p:ph type="body" sz="quarter" idx="13"/>
          </p:nvPr>
        </p:nvSpPr>
        <p:spPr>
          <a:xfrm>
            <a:off x="719136" y="5760000"/>
            <a:ext cx="3956845"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9"/>
          </p:nvPr>
        </p:nvSpPr>
        <p:spPr>
          <a:xfrm>
            <a:off x="2878135" y="3240788"/>
            <a:ext cx="1797846" cy="2159212"/>
          </a:xfrm>
          <a:prstGeom prst="roundRect">
            <a:avLst>
              <a:gd name="adj" fmla="val 5286"/>
            </a:avLst>
          </a:prstGeom>
        </p:spPr>
        <p:txBody>
          <a:bodyPr/>
          <a:lstStyle/>
          <a:p>
            <a:pPr lvl="0"/>
            <a:r>
              <a:rPr lang="en-US" noProof="0" dirty="0" smtClean="0"/>
              <a:t>Click icon to add picture</a:t>
            </a:r>
            <a:endParaRPr lang="en-GB" noProof="0" dirty="0"/>
          </a:p>
        </p:txBody>
      </p:sp>
      <p:sp>
        <p:nvSpPr>
          <p:cNvPr id="60"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1381411184"/>
      </p:ext>
    </p:extLst>
  </p:cSld>
  <p:clrMapOvr>
    <a:masterClrMapping/>
  </p:clrMapOvr>
  <p:timing>
    <p:tnLst>
      <p:par>
        <p:cTn id="1" dur="indefinite" restart="never" nodeType="tmRoot"/>
      </p:par>
    </p:tnLst>
  </p:timing>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5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19134" y="0"/>
            <a:ext cx="6291266" cy="1079499"/>
          </a:xfrm>
        </p:spPr>
        <p:txBody>
          <a:bodyPr/>
          <a:lstStyle/>
          <a:p>
            <a:r>
              <a:rPr lang="en-GB" dirty="0" smtClean="0"/>
              <a:t>Click to edit Master title style</a:t>
            </a:r>
            <a:endParaRPr lang="en-US" dirty="0"/>
          </a:p>
        </p:txBody>
      </p:sp>
      <p:sp>
        <p:nvSpPr>
          <p:cNvPr id="4" name="Text Placeholder 3"/>
          <p:cNvSpPr>
            <a:spLocks noGrp="1"/>
          </p:cNvSpPr>
          <p:nvPr>
            <p:ph type="body" sz="half" idx="2"/>
          </p:nvPr>
        </p:nvSpPr>
        <p:spPr>
          <a:xfrm>
            <a:off x="5038722" y="2160588"/>
            <a:ext cx="3600845"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4" name="Date Placeholder 3"/>
          <p:cNvSpPr>
            <a:spLocks noGrp="1"/>
          </p:cNvSpPr>
          <p:nvPr>
            <p:ph type="dt" sz="half" idx="10"/>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solidFill>
                  <a:srgbClr val="00539B"/>
                </a:solidFill>
              </a:rPr>
              <a:pPr/>
              <a:t>5 October, 2020</a:t>
            </a:fld>
            <a:endParaRPr lang="en-GB" dirty="0">
              <a:solidFill>
                <a:srgbClr val="00539B"/>
              </a:solidFill>
            </a:endParaRPr>
          </a:p>
        </p:txBody>
      </p:sp>
      <p:sp>
        <p:nvSpPr>
          <p:cNvPr id="55"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719927" y="2160588"/>
            <a:ext cx="3956054" cy="719137"/>
          </a:xfrm>
          <a:prstGeom prst="roundRect">
            <a:avLst>
              <a:gd name="adj" fmla="val 15436"/>
            </a:avLst>
          </a:prstGeom>
        </p:spPr>
        <p:txBody>
          <a:bodyPr/>
          <a:lstStyle/>
          <a:p>
            <a:pPr lvl="0"/>
            <a:r>
              <a:rPr lang="en-US" noProof="0" dirty="0" smtClean="0"/>
              <a:t>Click icon to add picture</a:t>
            </a:r>
            <a:endParaRPr lang="en-GB" noProof="0"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719927" y="3240788"/>
            <a:ext cx="3956054" cy="2159212"/>
          </a:xfrm>
          <a:prstGeom prst="roundRect">
            <a:avLst>
              <a:gd name="adj" fmla="val 5286"/>
            </a:avLst>
          </a:prstGeom>
        </p:spPr>
        <p:txBody>
          <a:bodyPr/>
          <a:lstStyle/>
          <a:p>
            <a:pPr lvl="0"/>
            <a:r>
              <a:rPr lang="en-US" noProof="0" dirty="0" smtClean="0"/>
              <a:t>Click icon to add picture</a:t>
            </a:r>
            <a:endParaRPr lang="en-GB" noProof="0" dirty="0"/>
          </a:p>
        </p:txBody>
      </p:sp>
      <p:sp>
        <p:nvSpPr>
          <p:cNvPr id="61" name="Text Placeholder 6"/>
          <p:cNvSpPr>
            <a:spLocks noGrp="1"/>
          </p:cNvSpPr>
          <p:nvPr>
            <p:ph type="body" sz="quarter" idx="13"/>
          </p:nvPr>
        </p:nvSpPr>
        <p:spPr>
          <a:xfrm>
            <a:off x="719136" y="5760000"/>
            <a:ext cx="3956845"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0"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641583430"/>
      </p:ext>
    </p:extLst>
  </p:cSld>
  <p:clrMapOvr>
    <a:masterClrMapping/>
  </p:clrMapOvr>
  <p:timing>
    <p:tnLst>
      <p:par>
        <p:cTn id="1" dur="indefinite" restart="never" nodeType="tmRoot"/>
      </p:par>
    </p:tnLst>
  </p:timing>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4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19134" y="0"/>
            <a:ext cx="6291266" cy="1079499"/>
          </a:xfrm>
        </p:spPr>
        <p:txBody>
          <a:bodyPr/>
          <a:lstStyle/>
          <a:p>
            <a:r>
              <a:rPr lang="en-GB" dirty="0" smtClean="0"/>
              <a:t>Click to edit Master title style</a:t>
            </a:r>
            <a:endParaRPr lang="en-US" dirty="0"/>
          </a:p>
        </p:txBody>
      </p:sp>
      <p:sp>
        <p:nvSpPr>
          <p:cNvPr id="4" name="Text Placeholder 3"/>
          <p:cNvSpPr>
            <a:spLocks noGrp="1"/>
          </p:cNvSpPr>
          <p:nvPr>
            <p:ph type="body" sz="half" idx="2"/>
          </p:nvPr>
        </p:nvSpPr>
        <p:spPr>
          <a:xfrm>
            <a:off x="5038722" y="2160588"/>
            <a:ext cx="3600845"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4" name="Date Placeholder 3"/>
          <p:cNvSpPr>
            <a:spLocks noGrp="1"/>
          </p:cNvSpPr>
          <p:nvPr>
            <p:ph type="dt" sz="half" idx="10"/>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solidFill>
                  <a:srgbClr val="00539B"/>
                </a:solidFill>
              </a:rPr>
              <a:pPr/>
              <a:t>5 October, 2020</a:t>
            </a:fld>
            <a:endParaRPr lang="en-GB" dirty="0">
              <a:solidFill>
                <a:srgbClr val="00539B"/>
              </a:solidFill>
            </a:endParaRPr>
          </a:p>
        </p:txBody>
      </p:sp>
      <p:sp>
        <p:nvSpPr>
          <p:cNvPr id="55"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719927" y="2160588"/>
            <a:ext cx="3958433" cy="719137"/>
          </a:xfrm>
          <a:prstGeom prst="roundRect">
            <a:avLst>
              <a:gd name="adj" fmla="val 10361"/>
            </a:avLst>
          </a:prstGeom>
        </p:spPr>
        <p:txBody>
          <a:bodyPr>
            <a:normAutofit/>
          </a:bodyPr>
          <a:lstStyle>
            <a:lvl1pPr>
              <a:defRPr sz="1200"/>
            </a:lvl1pPr>
          </a:lstStyle>
          <a:p>
            <a:pPr lvl="0"/>
            <a:r>
              <a:rPr lang="en-US" noProof="0" dirty="0" smtClean="0"/>
              <a:t>Click icon to add picture</a:t>
            </a:r>
            <a:endParaRPr lang="en-GB" noProof="0"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719927" y="3240788"/>
            <a:ext cx="1797847" cy="1078800"/>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1" name="Text Placeholder 6"/>
          <p:cNvSpPr>
            <a:spLocks noGrp="1"/>
          </p:cNvSpPr>
          <p:nvPr>
            <p:ph type="body" sz="quarter" idx="13"/>
          </p:nvPr>
        </p:nvSpPr>
        <p:spPr>
          <a:xfrm>
            <a:off x="719136" y="5760000"/>
            <a:ext cx="3959224"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9"/>
          </p:nvPr>
        </p:nvSpPr>
        <p:spPr>
          <a:xfrm>
            <a:off x="2878136" y="3240788"/>
            <a:ext cx="1800224" cy="1078800"/>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0"/>
          </p:nvPr>
        </p:nvSpPr>
        <p:spPr>
          <a:xfrm>
            <a:off x="719927" y="4680838"/>
            <a:ext cx="3958433" cy="719162"/>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866155704"/>
      </p:ext>
    </p:extLst>
  </p:cSld>
  <p:clrMapOvr>
    <a:masterClrMapping/>
  </p:clrMapOvr>
  <p:timing>
    <p:tnLst>
      <p:par>
        <p:cTn id="1" dur="indefinite" restart="never" nodeType="tmRoot"/>
      </p:par>
    </p:tnLst>
  </p:timing>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6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19134" y="0"/>
            <a:ext cx="6291266" cy="1079499"/>
          </a:xfrm>
        </p:spPr>
        <p:txBody>
          <a:bodyPr/>
          <a:lstStyle/>
          <a:p>
            <a:r>
              <a:rPr lang="en-GB" dirty="0" smtClean="0"/>
              <a:t>Click to edit Master title style</a:t>
            </a:r>
            <a:endParaRPr lang="en-US" dirty="0"/>
          </a:p>
        </p:txBody>
      </p:sp>
      <p:sp>
        <p:nvSpPr>
          <p:cNvPr id="4" name="Text Placeholder 3"/>
          <p:cNvSpPr>
            <a:spLocks noGrp="1"/>
          </p:cNvSpPr>
          <p:nvPr>
            <p:ph type="body" sz="half" idx="2"/>
          </p:nvPr>
        </p:nvSpPr>
        <p:spPr>
          <a:xfrm>
            <a:off x="5038722" y="2160588"/>
            <a:ext cx="3600845"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4" name="Date Placeholder 3"/>
          <p:cNvSpPr>
            <a:spLocks noGrp="1"/>
          </p:cNvSpPr>
          <p:nvPr>
            <p:ph type="dt" sz="half" idx="10"/>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solidFill>
                  <a:srgbClr val="00539B"/>
                </a:solidFill>
              </a:rPr>
              <a:pPr/>
              <a:t>5 October, 2020</a:t>
            </a:fld>
            <a:endParaRPr lang="en-GB" dirty="0">
              <a:solidFill>
                <a:srgbClr val="00539B"/>
              </a:solidFill>
            </a:endParaRPr>
          </a:p>
        </p:txBody>
      </p:sp>
      <p:sp>
        <p:nvSpPr>
          <p:cNvPr id="55"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719927" y="2160588"/>
            <a:ext cx="3958433" cy="719137"/>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719927" y="3240788"/>
            <a:ext cx="1797847" cy="1078800"/>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1" name="Text Placeholder 6"/>
          <p:cNvSpPr>
            <a:spLocks noGrp="1"/>
          </p:cNvSpPr>
          <p:nvPr>
            <p:ph type="body" sz="quarter" idx="13"/>
          </p:nvPr>
        </p:nvSpPr>
        <p:spPr>
          <a:xfrm>
            <a:off x="719136" y="5760000"/>
            <a:ext cx="3959224"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9"/>
          </p:nvPr>
        </p:nvSpPr>
        <p:spPr>
          <a:xfrm>
            <a:off x="2878136" y="3240788"/>
            <a:ext cx="1800224" cy="720025"/>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0"/>
          </p:nvPr>
        </p:nvSpPr>
        <p:spPr>
          <a:xfrm>
            <a:off x="719928" y="4679950"/>
            <a:ext cx="1797846" cy="720050"/>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1"/>
          </p:nvPr>
        </p:nvSpPr>
        <p:spPr>
          <a:xfrm>
            <a:off x="2878135" y="4319588"/>
            <a:ext cx="1797846" cy="1080750"/>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4"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2391028637"/>
      </p:ext>
    </p:extLst>
  </p:cSld>
  <p:clrMapOvr>
    <a:masterClrMapping/>
  </p:clrMapOvr>
  <p:timing>
    <p:tnLst>
      <p:par>
        <p:cTn id="1" dur="indefinite" restart="never" nodeType="tmRoot"/>
      </p:par>
    </p:tnLst>
  </p:timing>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3_Single column layout">
    <p:spTree>
      <p:nvGrpSpPr>
        <p:cNvPr id="1" name=""/>
        <p:cNvGrpSpPr/>
        <p:nvPr/>
      </p:nvGrpSpPr>
      <p:grpSpPr>
        <a:xfrm>
          <a:off x="0" y="0"/>
          <a:ext cx="0" cy="0"/>
          <a:chOff x="0" y="0"/>
          <a:chExt cx="0" cy="0"/>
        </a:xfrm>
      </p:grpSpPr>
      <p:sp>
        <p:nvSpPr>
          <p:cNvPr id="3" name="Rectangle 2"/>
          <p:cNvSpPr/>
          <p:nvPr userDrawn="1"/>
        </p:nvSpPr>
        <p:spPr>
          <a:xfrm>
            <a:off x="0" y="1079999"/>
            <a:ext cx="9144000" cy="5400001"/>
          </a:xfrm>
          <a:prstGeom prst="rect">
            <a:avLst/>
          </a:prstGeom>
          <a:solidFill>
            <a:srgbClr val="020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latin typeface="Franklin Gothic Book"/>
            </a:endParaRPr>
          </a:p>
        </p:txBody>
      </p:sp>
      <p:sp>
        <p:nvSpPr>
          <p:cNvPr id="2" name="Title 1" descr="Ideally your title should fit on one line." title="Slide title"/>
          <p:cNvSpPr>
            <a:spLocks noGrp="1"/>
          </p:cNvSpPr>
          <p:nvPr>
            <p:ph type="title" hasCustomPrompt="1"/>
          </p:nvPr>
        </p:nvSpPr>
        <p:spPr>
          <a:xfrm>
            <a:off x="708025" y="-1"/>
            <a:ext cx="6348414" cy="1080000"/>
          </a:xfrm>
        </p:spPr>
        <p:txBody>
          <a:bodyPr/>
          <a:lstStyle/>
          <a:p>
            <a:r>
              <a:rPr lang="en-US" dirty="0" smtClean="0"/>
              <a:t>Media</a:t>
            </a:r>
            <a:endParaRPr lang="en-GB" dirty="0"/>
          </a:p>
        </p:txBody>
      </p:sp>
      <p:sp>
        <p:nvSpPr>
          <p:cNvPr id="97"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CF3BA13B-2A56-B54D-AFFB-21233951D47B}" type="datetime3">
              <a:rPr lang="en-GB" smtClean="0">
                <a:solidFill>
                  <a:srgbClr val="00539B"/>
                </a:solidFill>
              </a:rPr>
              <a:pPr/>
              <a:t>5 October, 2020</a:t>
            </a:fld>
            <a:endParaRPr lang="en-GB" dirty="0">
              <a:solidFill>
                <a:srgbClr val="00539B"/>
              </a:solidFill>
            </a:endParaRPr>
          </a:p>
        </p:txBody>
      </p:sp>
      <p:sp>
        <p:nvSpPr>
          <p:cNvPr id="98"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0"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2726758946"/>
      </p:ext>
    </p:extLst>
  </p:cSld>
  <p:clrMapOvr>
    <a:masterClrMapping/>
  </p:clrMapOvr>
  <p:timing>
    <p:tnLst>
      <p:par>
        <p:cTn id="1" dur="indefinite" restart="never" nodeType="tmRoot"/>
      </p:par>
    </p:tnLst>
  </p:timing>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p:cSld name="50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5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ectangle 5"/>
          <p:cNvSpPr/>
          <p:nvPr userDrawn="1"/>
        </p:nvSpPr>
        <p:spPr>
          <a:xfrm>
            <a:off x="0" y="0"/>
            <a:ext cx="9144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7000" dirty="0" smtClean="0">
                <a:solidFill>
                  <a:srgbClr val="FFFFFF"/>
                </a:solidFill>
                <a:latin typeface="Franklin Gothic Book"/>
              </a:rPr>
              <a:t>Layouts for </a:t>
            </a:r>
            <a:br>
              <a:rPr lang="en-US" sz="7000" dirty="0" smtClean="0">
                <a:solidFill>
                  <a:srgbClr val="FFFFFF"/>
                </a:solidFill>
                <a:latin typeface="Franklin Gothic Book"/>
              </a:rPr>
            </a:br>
            <a:r>
              <a:rPr lang="en-US" sz="7000" dirty="0" smtClean="0">
                <a:solidFill>
                  <a:srgbClr val="FFFFFF"/>
                </a:solidFill>
                <a:latin typeface="Franklin Gothic Book"/>
              </a:rPr>
              <a:t>case studies</a:t>
            </a:r>
            <a:endParaRPr lang="en-US" sz="7000" dirty="0">
              <a:solidFill>
                <a:srgbClr val="FFFFFF"/>
              </a:solidFill>
              <a:latin typeface="Franklin Gothic Book"/>
            </a:endParaRPr>
          </a:p>
        </p:txBody>
      </p:sp>
      <p:grpSp>
        <p:nvGrpSpPr>
          <p:cNvPr id="7" name="Group 6"/>
          <p:cNvGrpSpPr/>
          <p:nvPr userDrawn="1"/>
        </p:nvGrpSpPr>
        <p:grpSpPr>
          <a:xfrm>
            <a:off x="-903288" y="0"/>
            <a:ext cx="9902857"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699703057"/>
      </p:ext>
    </p:extLst>
  </p:cSld>
  <p:clrMapOvr>
    <a:masterClrMapping/>
  </p:clrMapOvr>
  <p:timing>
    <p:tnLst>
      <p:par>
        <p:cTn id="1" dur="indefinite" restart="never" nodeType="tmRoot"/>
      </p:par>
    </p:tnLst>
  </p:timing>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8" name="Rectangle 7"/>
          <p:cNvSpPr/>
          <p:nvPr userDrawn="1"/>
        </p:nvSpPr>
        <p:spPr>
          <a:xfrm>
            <a:off x="0" y="1079999"/>
            <a:ext cx="9144001" cy="5400001"/>
          </a:xfrm>
          <a:prstGeom prst="rect">
            <a:avLst/>
          </a:prstGeom>
          <a:solidFill>
            <a:schemeClr val="tx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solidFill>
                <a:srgbClr val="FFFFFF"/>
              </a:solidFill>
            </a:endParaRPr>
          </a:p>
        </p:txBody>
      </p:sp>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5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ound Same Side Corner Rectangle 5"/>
          <p:cNvSpPr/>
          <p:nvPr userDrawn="1"/>
        </p:nvSpPr>
        <p:spPr>
          <a:xfrm>
            <a:off x="358774" y="1411899"/>
            <a:ext cx="2879724" cy="5068102"/>
          </a:xfrm>
          <a:prstGeom prst="round2SameRect">
            <a:avLst>
              <a:gd name="adj1" fmla="val 5071"/>
              <a:gd name="adj2" fmla="val 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solidFill>
                <a:srgbClr val="FFFFFF"/>
              </a:solidFill>
            </a:endParaRPr>
          </a:p>
        </p:txBody>
      </p:sp>
      <p:sp>
        <p:nvSpPr>
          <p:cNvPr id="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3598861" y="1411899"/>
            <a:ext cx="4680706" cy="5058751"/>
          </a:xfrm>
          <a:prstGeom prst="round2SameRect">
            <a:avLst>
              <a:gd name="adj1" fmla="val 4426"/>
              <a:gd name="adj2" fmla="val 0"/>
            </a:avLst>
          </a:prstGeom>
        </p:spPr>
        <p:txBody>
          <a:bodyPr/>
          <a:lstStyle/>
          <a:p>
            <a:pPr lvl="0"/>
            <a:r>
              <a:rPr lang="en-US" noProof="0" dirty="0" smtClean="0"/>
              <a:t>Click icon to add picture</a:t>
            </a:r>
            <a:endParaRPr lang="en-GB" noProof="0" dirty="0"/>
          </a:p>
        </p:txBody>
      </p:sp>
    </p:spTree>
    <p:extLst>
      <p:ext uri="{BB962C8B-B14F-4D97-AF65-F5344CB8AC3E}">
        <p14:creationId xmlns:p14="http://schemas.microsoft.com/office/powerpoint/2010/main" val="3059946436"/>
      </p:ext>
    </p:extLst>
  </p:cSld>
  <p:clrMapOvr>
    <a:masterClrMapping/>
  </p:clrMapOvr>
  <p:timing>
    <p:tnLst>
      <p:par>
        <p:cTn id="1" dur="indefinite" restart="never" nodeType="tmRoot"/>
      </p:par>
    </p:tnLst>
  </p:timing>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8" name="Rectangle 7"/>
          <p:cNvSpPr/>
          <p:nvPr userDrawn="1"/>
        </p:nvSpPr>
        <p:spPr>
          <a:xfrm>
            <a:off x="0" y="1079999"/>
            <a:ext cx="9144001" cy="5400001"/>
          </a:xfrm>
          <a:prstGeom prst="rect">
            <a:avLst/>
          </a:prstGeom>
          <a:solidFill>
            <a:schemeClr val="tx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solidFill>
                <a:srgbClr val="FFFFFF"/>
              </a:solidFill>
            </a:endParaRPr>
          </a:p>
        </p:txBody>
      </p:sp>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5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13" name="Text Placeholder 6"/>
          <p:cNvSpPr>
            <a:spLocks noGrp="1"/>
          </p:cNvSpPr>
          <p:nvPr>
            <p:ph type="body" sz="quarter" idx="13"/>
          </p:nvPr>
        </p:nvSpPr>
        <p:spPr>
          <a:xfrm>
            <a:off x="720726" y="2161445"/>
            <a:ext cx="3600000" cy="3238555"/>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14" name="Text Placeholder 6"/>
          <p:cNvSpPr>
            <a:spLocks noGrp="1"/>
          </p:cNvSpPr>
          <p:nvPr>
            <p:ph type="body" sz="quarter" idx="14"/>
          </p:nvPr>
        </p:nvSpPr>
        <p:spPr>
          <a:xfrm>
            <a:off x="4679567" y="2161445"/>
            <a:ext cx="3600002" cy="3238555"/>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Tree>
    <p:extLst>
      <p:ext uri="{BB962C8B-B14F-4D97-AF65-F5344CB8AC3E}">
        <p14:creationId xmlns:p14="http://schemas.microsoft.com/office/powerpoint/2010/main" val="2881970282"/>
      </p:ext>
    </p:extLst>
  </p:cSld>
  <p:clrMapOvr>
    <a:masterClrMapping/>
  </p:clrMapOvr>
  <p:timing>
    <p:tnLst>
      <p:par>
        <p:cTn id="1" dur="indefinite" restart="never" nodeType="tmRoot"/>
      </p:par>
    </p:tnLst>
  </p:timing>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8" name="Rectangle 7"/>
          <p:cNvSpPr/>
          <p:nvPr userDrawn="1"/>
        </p:nvSpPr>
        <p:spPr>
          <a:xfrm>
            <a:off x="0" y="1079999"/>
            <a:ext cx="9144001" cy="5400001"/>
          </a:xfrm>
          <a:prstGeom prst="rect">
            <a:avLst/>
          </a:prstGeom>
          <a:solidFill>
            <a:schemeClr val="tx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solidFill>
                <a:srgbClr val="FFFFFF"/>
              </a:solidFill>
            </a:endParaRPr>
          </a:p>
        </p:txBody>
      </p:sp>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5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ound Same Side Corner Rectangle 5"/>
          <p:cNvSpPr/>
          <p:nvPr userDrawn="1"/>
        </p:nvSpPr>
        <p:spPr>
          <a:xfrm>
            <a:off x="358774" y="1411899"/>
            <a:ext cx="2879724" cy="5068102"/>
          </a:xfrm>
          <a:prstGeom prst="round2SameRect">
            <a:avLst>
              <a:gd name="adj1" fmla="val 5071"/>
              <a:gd name="adj2" fmla="val 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solidFill>
                <a:srgbClr val="FFFFFF"/>
              </a:solidFill>
            </a:endParaRPr>
          </a:p>
        </p:txBody>
      </p:sp>
      <p:sp>
        <p:nvSpPr>
          <p:cNvPr id="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3598861" y="1411899"/>
            <a:ext cx="4680706" cy="1111877"/>
          </a:xfrm>
          <a:prstGeom prst="roundRect">
            <a:avLst/>
          </a:prstGeom>
        </p:spPr>
        <p:txBody>
          <a:bodyPr/>
          <a:lstStyle/>
          <a:p>
            <a:pPr lvl="0"/>
            <a:r>
              <a:rPr lang="en-US" noProof="0" dirty="0" smtClean="0"/>
              <a:t>Click icon to add picture</a:t>
            </a:r>
            <a:endParaRPr lang="en-GB" noProof="0" dirty="0"/>
          </a:p>
        </p:txBody>
      </p:sp>
      <p:sp>
        <p:nvSpPr>
          <p:cNvPr id="58" name="Text Placeholder 6"/>
          <p:cNvSpPr>
            <a:spLocks noGrp="1"/>
          </p:cNvSpPr>
          <p:nvPr>
            <p:ph type="body" sz="quarter" idx="15"/>
          </p:nvPr>
        </p:nvSpPr>
        <p:spPr>
          <a:xfrm>
            <a:off x="3598860" y="2879725"/>
            <a:ext cx="4680709" cy="3240275"/>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Tree>
    <p:extLst>
      <p:ext uri="{BB962C8B-B14F-4D97-AF65-F5344CB8AC3E}">
        <p14:creationId xmlns:p14="http://schemas.microsoft.com/office/powerpoint/2010/main" val="2907077002"/>
      </p:ext>
    </p:extLst>
  </p:cSld>
  <p:clrMapOvr>
    <a:masterClrMapping/>
  </p:clrMapOvr>
  <p:timing>
    <p:tnLst>
      <p:par>
        <p:cTn id="1" dur="indefinite" restart="never" nodeType="tmRoot"/>
      </p:par>
    </p:tnLst>
  </p:timing>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8" name="Rectangle 7"/>
          <p:cNvSpPr/>
          <p:nvPr userDrawn="1"/>
        </p:nvSpPr>
        <p:spPr>
          <a:xfrm>
            <a:off x="0" y="1079999"/>
            <a:ext cx="9144001" cy="5400001"/>
          </a:xfrm>
          <a:prstGeom prst="rect">
            <a:avLst/>
          </a:prstGeom>
          <a:solidFill>
            <a:schemeClr val="tx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solidFill>
                <a:srgbClr val="FFFFFF"/>
              </a:solidFill>
            </a:endParaRPr>
          </a:p>
        </p:txBody>
      </p:sp>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5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ound Same Side Corner Rectangle 5"/>
          <p:cNvSpPr/>
          <p:nvPr userDrawn="1"/>
        </p:nvSpPr>
        <p:spPr>
          <a:xfrm>
            <a:off x="358774" y="1439863"/>
            <a:ext cx="2879724" cy="5040138"/>
          </a:xfrm>
          <a:prstGeom prst="round2SameRect">
            <a:avLst>
              <a:gd name="adj1" fmla="val 5071"/>
              <a:gd name="adj2" fmla="val 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solidFill>
                <a:srgbClr val="FFFFFF"/>
              </a:solidFill>
            </a:endParaRPr>
          </a:p>
        </p:txBody>
      </p:sp>
      <p:sp>
        <p:nvSpPr>
          <p:cNvPr id="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3598860" y="5400000"/>
            <a:ext cx="4717259" cy="1080000"/>
          </a:xfrm>
          <a:prstGeom prst="round2SameRect">
            <a:avLst/>
          </a:prstGeom>
        </p:spPr>
        <p:txBody>
          <a:bodyPr/>
          <a:lstStyle/>
          <a:p>
            <a:pPr lvl="0"/>
            <a:r>
              <a:rPr lang="en-US" noProof="0" dirty="0" smtClean="0"/>
              <a:t>Click icon to add picture</a:t>
            </a:r>
            <a:endParaRPr lang="en-GB" noProof="0" dirty="0"/>
          </a:p>
        </p:txBody>
      </p:sp>
      <p:sp>
        <p:nvSpPr>
          <p:cNvPr id="58" name="Text Placeholder 6"/>
          <p:cNvSpPr>
            <a:spLocks noGrp="1"/>
          </p:cNvSpPr>
          <p:nvPr>
            <p:ph type="body" sz="quarter" idx="15"/>
          </p:nvPr>
        </p:nvSpPr>
        <p:spPr>
          <a:xfrm>
            <a:off x="3598861" y="1439863"/>
            <a:ext cx="2159000" cy="3600450"/>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9" name="Text Placeholder 6"/>
          <p:cNvSpPr>
            <a:spLocks noGrp="1"/>
          </p:cNvSpPr>
          <p:nvPr>
            <p:ph type="body" sz="quarter" idx="16"/>
          </p:nvPr>
        </p:nvSpPr>
        <p:spPr>
          <a:xfrm>
            <a:off x="6118224" y="1439863"/>
            <a:ext cx="2197896" cy="3600450"/>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Tree>
    <p:extLst>
      <p:ext uri="{BB962C8B-B14F-4D97-AF65-F5344CB8AC3E}">
        <p14:creationId xmlns:p14="http://schemas.microsoft.com/office/powerpoint/2010/main" val="855821606"/>
      </p:ext>
    </p:extLst>
  </p:cSld>
  <p:clrMapOvr>
    <a:masterClrMapping/>
  </p:clrMapOvr>
  <p:timing>
    <p:tnLst>
      <p:par>
        <p:cTn id="1" dur="indefinite" restart="never" nodeType="tmRoot"/>
      </p:par>
    </p:tnLst>
  </p:timing>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10" name="Rectangle 9"/>
          <p:cNvSpPr/>
          <p:nvPr userDrawn="1"/>
        </p:nvSpPr>
        <p:spPr>
          <a:xfrm>
            <a:off x="0" y="1800224"/>
            <a:ext cx="9144001" cy="4679775"/>
          </a:xfrm>
          <a:prstGeom prst="rect">
            <a:avLst/>
          </a:prstGeom>
          <a:solidFill>
            <a:schemeClr val="tx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solidFill>
                <a:srgbClr val="FFFFFF"/>
              </a:solidFill>
            </a:endParaRPr>
          </a:p>
        </p:txBody>
      </p:sp>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5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7" name="Oval 6"/>
          <p:cNvSpPr/>
          <p:nvPr userDrawn="1"/>
        </p:nvSpPr>
        <p:spPr>
          <a:xfrm>
            <a:off x="720725" y="2158844"/>
            <a:ext cx="1800225" cy="1800225"/>
          </a:xfrm>
          <a:prstGeom prst="ellipse">
            <a:avLst/>
          </a:prstGeom>
          <a:solidFill>
            <a:schemeClr val="bg1"/>
          </a:solidFill>
          <a:ln w="3175" cmpd="sng">
            <a:noFill/>
          </a:ln>
          <a:effectLst/>
        </p:spPr>
        <p:style>
          <a:lnRef idx="1">
            <a:schemeClr val="accent1"/>
          </a:lnRef>
          <a:fillRef idx="3">
            <a:schemeClr val="accent1"/>
          </a:fillRef>
          <a:effectRef idx="2">
            <a:schemeClr val="accent1"/>
          </a:effectRef>
          <a:fontRef idx="minor">
            <a:schemeClr val="lt1"/>
          </a:fontRef>
        </p:style>
        <p:txBody>
          <a:bodyPr lIns="36000" tIns="36000" rIns="36000" bIns="36000" rtlCol="0" anchor="t"/>
          <a:lstStyle/>
          <a:p>
            <a:pPr>
              <a:spcAft>
                <a:spcPts val="600"/>
              </a:spcAft>
            </a:pPr>
            <a:r>
              <a:rPr lang="en-GB" sz="1300" dirty="0">
                <a:solidFill>
                  <a:srgbClr val="FFFFFF"/>
                </a:solidFill>
                <a:latin typeface="Franklin Gothic Book"/>
                <a:cs typeface="Franklin Gothic Book"/>
              </a:rPr>
              <a:t>Project </a:t>
            </a:r>
            <a:r>
              <a:rPr lang="en-GB" sz="1300" dirty="0" smtClean="0">
                <a:solidFill>
                  <a:srgbClr val="FFFFFF"/>
                </a:solidFill>
                <a:latin typeface="Franklin Gothic Book"/>
                <a:cs typeface="Franklin Gothic Book"/>
              </a:rPr>
              <a:t>Summary</a:t>
            </a:r>
            <a:endParaRPr lang="en-GB" sz="1300" dirty="0">
              <a:solidFill>
                <a:srgbClr val="FFFFFF"/>
              </a:solidFill>
              <a:latin typeface="Franklin Gothic Book"/>
              <a:cs typeface="Franklin Gothic Book"/>
            </a:endParaRPr>
          </a:p>
        </p:txBody>
      </p:sp>
      <p:sp>
        <p:nvSpPr>
          <p:cNvPr id="8" name="Rounded Rectangle 7"/>
          <p:cNvSpPr/>
          <p:nvPr userDrawn="1"/>
        </p:nvSpPr>
        <p:spPr>
          <a:xfrm>
            <a:off x="720725" y="4319775"/>
            <a:ext cx="1800225" cy="1800225"/>
          </a:xfrm>
          <a:prstGeom prst="roundRect">
            <a:avLst>
              <a:gd name="adj" fmla="val 7738"/>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solidFill>
                <a:srgbClr val="FFFFFF"/>
              </a:solidFill>
            </a:endParaRPr>
          </a:p>
        </p:txBody>
      </p:sp>
      <p:sp>
        <p:nvSpPr>
          <p:cNvPr id="9" name="Round Same Side Corner Rectangle 8"/>
          <p:cNvSpPr/>
          <p:nvPr userDrawn="1"/>
        </p:nvSpPr>
        <p:spPr>
          <a:xfrm>
            <a:off x="5038724" y="2158844"/>
            <a:ext cx="3600845" cy="4311806"/>
          </a:xfrm>
          <a:prstGeom prst="round2SameRect">
            <a:avLst>
              <a:gd name="adj1" fmla="val 3720"/>
              <a:gd name="adj2" fmla="val 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solidFill>
                <a:srgbClr val="FFFFFF"/>
              </a:solidFill>
            </a:endParaRPr>
          </a:p>
        </p:txBody>
      </p:sp>
      <p:sp>
        <p:nvSpPr>
          <p:cNvPr id="1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2878135" y="2160588"/>
            <a:ext cx="1800226" cy="4310062"/>
          </a:xfrm>
          <a:prstGeom prst="round2SameRect">
            <a:avLst>
              <a:gd name="adj1" fmla="val 10230"/>
              <a:gd name="adj2" fmla="val 0"/>
            </a:avLst>
          </a:prstGeom>
        </p:spPr>
        <p:txBody>
          <a:bodyPr/>
          <a:lstStyle/>
          <a:p>
            <a:pPr lvl="0"/>
            <a:r>
              <a:rPr lang="en-US" noProof="0" dirty="0" smtClean="0"/>
              <a:t>Click icon to add picture</a:t>
            </a:r>
            <a:endParaRPr lang="en-GB" noProof="0" dirty="0"/>
          </a:p>
        </p:txBody>
      </p:sp>
    </p:spTree>
    <p:extLst>
      <p:ext uri="{BB962C8B-B14F-4D97-AF65-F5344CB8AC3E}">
        <p14:creationId xmlns:p14="http://schemas.microsoft.com/office/powerpoint/2010/main" val="250755694"/>
      </p:ext>
    </p:extLst>
  </p:cSld>
  <p:clrMapOvr>
    <a:masterClrMapping/>
  </p:clrMapOvr>
  <p:timing>
    <p:tnLst>
      <p:par>
        <p:cTn id="1" dur="indefinite" restart="never" nodeType="tmRoot"/>
      </p:par>
    </p:tnLst>
  </p:timing>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10" name="Rectangle 9"/>
          <p:cNvSpPr/>
          <p:nvPr userDrawn="1"/>
        </p:nvSpPr>
        <p:spPr>
          <a:xfrm>
            <a:off x="0" y="1800225"/>
            <a:ext cx="9144001" cy="4679775"/>
          </a:xfrm>
          <a:prstGeom prst="rect">
            <a:avLst/>
          </a:prstGeom>
          <a:solidFill>
            <a:schemeClr val="tx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solidFill>
                <a:srgbClr val="FFFFFF"/>
              </a:solidFill>
            </a:endParaRPr>
          </a:p>
        </p:txBody>
      </p:sp>
      <p:sp>
        <p:nvSpPr>
          <p:cNvPr id="1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20725" y="4319588"/>
            <a:ext cx="3957636" cy="2151062"/>
          </a:xfrm>
          <a:prstGeom prst="round2SameRect">
            <a:avLst>
              <a:gd name="adj1" fmla="val 10230"/>
              <a:gd name="adj2" fmla="val 0"/>
            </a:avLst>
          </a:prstGeom>
        </p:spPr>
        <p:txBody>
          <a:bodyPr/>
          <a:lstStyle/>
          <a:p>
            <a:pPr lvl="0"/>
            <a:r>
              <a:rPr lang="en-US" noProof="0" dirty="0" smtClean="0"/>
              <a:t>Click icon to add picture</a:t>
            </a:r>
            <a:endParaRPr lang="en-GB" noProof="0" dirty="0"/>
          </a:p>
        </p:txBody>
      </p:sp>
      <p:sp>
        <p:nvSpPr>
          <p:cNvPr id="2" name="Title 1"/>
          <p:cNvSpPr>
            <a:spLocks noGrp="1"/>
          </p:cNvSpPr>
          <p:nvPr>
            <p:ph type="title"/>
          </p:nvPr>
        </p:nvSpPr>
        <p:spPr/>
        <p:txBody>
          <a:bodyPr/>
          <a:lstStyle>
            <a:lvl1pPr>
              <a:defRPr>
                <a:latin typeface="Bodoni MT" panose="02070603080606020203" pitchFamily="18" charset="0"/>
              </a:defRPr>
            </a:lvl1pPr>
          </a:lstStyle>
          <a:p>
            <a:r>
              <a:rPr lang="en-GB" dirty="0" smtClean="0"/>
              <a:t>Click to edit Master title style</a:t>
            </a:r>
            <a:endParaRPr lang="en-US" dirty="0"/>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5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7" name="Oval 6"/>
          <p:cNvSpPr/>
          <p:nvPr userDrawn="1"/>
        </p:nvSpPr>
        <p:spPr>
          <a:xfrm>
            <a:off x="720725" y="2158844"/>
            <a:ext cx="1800225" cy="1800225"/>
          </a:xfrm>
          <a:prstGeom prst="ellipse">
            <a:avLst/>
          </a:prstGeom>
          <a:solidFill>
            <a:schemeClr val="bg1"/>
          </a:solidFill>
          <a:ln w="3175" cmpd="sng">
            <a:noFill/>
          </a:ln>
          <a:effectLst/>
        </p:spPr>
        <p:style>
          <a:lnRef idx="1">
            <a:schemeClr val="accent1"/>
          </a:lnRef>
          <a:fillRef idx="3">
            <a:schemeClr val="accent1"/>
          </a:fillRef>
          <a:effectRef idx="2">
            <a:schemeClr val="accent1"/>
          </a:effectRef>
          <a:fontRef idx="minor">
            <a:schemeClr val="lt1"/>
          </a:fontRef>
        </p:style>
        <p:txBody>
          <a:bodyPr lIns="36000" tIns="36000" rIns="36000" bIns="36000" rtlCol="0" anchor="t"/>
          <a:lstStyle/>
          <a:p>
            <a:pPr>
              <a:spcAft>
                <a:spcPts val="600"/>
              </a:spcAft>
            </a:pPr>
            <a:r>
              <a:rPr lang="en-GB" sz="1300" dirty="0">
                <a:solidFill>
                  <a:srgbClr val="FFFFFF"/>
                </a:solidFill>
                <a:latin typeface="Franklin Gothic Book"/>
                <a:cs typeface="Franklin Gothic Book"/>
              </a:rPr>
              <a:t>Project </a:t>
            </a:r>
            <a:r>
              <a:rPr lang="en-GB" sz="1300" dirty="0" smtClean="0">
                <a:solidFill>
                  <a:srgbClr val="FFFFFF"/>
                </a:solidFill>
                <a:latin typeface="Franklin Gothic Book"/>
                <a:cs typeface="Franklin Gothic Book"/>
              </a:rPr>
              <a:t>Summary</a:t>
            </a:r>
            <a:endParaRPr lang="en-GB" sz="1300" dirty="0">
              <a:solidFill>
                <a:srgbClr val="FFFFFF"/>
              </a:solidFill>
              <a:latin typeface="Franklin Gothic Book"/>
              <a:cs typeface="Franklin Gothic Book"/>
            </a:endParaRPr>
          </a:p>
        </p:txBody>
      </p:sp>
      <p:sp>
        <p:nvSpPr>
          <p:cNvPr id="8" name="Rounded Rectangle 7"/>
          <p:cNvSpPr/>
          <p:nvPr userDrawn="1"/>
        </p:nvSpPr>
        <p:spPr>
          <a:xfrm>
            <a:off x="2878136" y="2158844"/>
            <a:ext cx="1800225" cy="1800225"/>
          </a:xfrm>
          <a:prstGeom prst="roundRect">
            <a:avLst>
              <a:gd name="adj" fmla="val 7738"/>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solidFill>
                <a:srgbClr val="FFFFFF"/>
              </a:solidFill>
            </a:endParaRPr>
          </a:p>
        </p:txBody>
      </p:sp>
      <p:sp>
        <p:nvSpPr>
          <p:cNvPr id="9" name="Round Same Side Corner Rectangle 8"/>
          <p:cNvSpPr/>
          <p:nvPr userDrawn="1"/>
        </p:nvSpPr>
        <p:spPr>
          <a:xfrm>
            <a:off x="5038724" y="2158844"/>
            <a:ext cx="3600845" cy="4311806"/>
          </a:xfrm>
          <a:prstGeom prst="round2SameRect">
            <a:avLst>
              <a:gd name="adj1" fmla="val 3720"/>
              <a:gd name="adj2" fmla="val 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solidFill>
                <a:srgbClr val="FFFFFF"/>
              </a:solidFill>
            </a:endParaRPr>
          </a:p>
        </p:txBody>
      </p:sp>
    </p:spTree>
    <p:extLst>
      <p:ext uri="{BB962C8B-B14F-4D97-AF65-F5344CB8AC3E}">
        <p14:creationId xmlns:p14="http://schemas.microsoft.com/office/powerpoint/2010/main" val="287588039"/>
      </p:ext>
    </p:extLst>
  </p:cSld>
  <p:clrMapOvr>
    <a:masterClrMapping/>
  </p:clrMapOvr>
  <p:timing>
    <p:tnLst>
      <p:par>
        <p:cTn id="1" dur="indefinite" restart="never" nodeType="tmRoot"/>
      </p:par>
    </p:tnLst>
  </p:timing>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p:cSld name="5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5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ectangle 5"/>
          <p:cNvSpPr/>
          <p:nvPr userDrawn="1"/>
        </p:nvSpPr>
        <p:spPr>
          <a:xfrm>
            <a:off x="0" y="0"/>
            <a:ext cx="9144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7000" dirty="0" smtClean="0">
                <a:solidFill>
                  <a:srgbClr val="FFFFFF"/>
                </a:solidFill>
                <a:latin typeface="Franklin Gothic Book"/>
              </a:rPr>
              <a:t>Older brand</a:t>
            </a:r>
            <a:br>
              <a:rPr lang="en-US" sz="7000" dirty="0" smtClean="0">
                <a:solidFill>
                  <a:srgbClr val="FFFFFF"/>
                </a:solidFill>
                <a:latin typeface="Franklin Gothic Book"/>
              </a:rPr>
            </a:br>
            <a:r>
              <a:rPr lang="en-US" sz="7000" dirty="0" smtClean="0">
                <a:solidFill>
                  <a:srgbClr val="FFFFFF"/>
                </a:solidFill>
                <a:latin typeface="Franklin Gothic Book"/>
              </a:rPr>
              <a:t>layouts</a:t>
            </a:r>
            <a:endParaRPr lang="en-US" sz="7000" dirty="0">
              <a:solidFill>
                <a:srgbClr val="FFFFFF"/>
              </a:solidFill>
              <a:latin typeface="Franklin Gothic Book"/>
            </a:endParaRPr>
          </a:p>
        </p:txBody>
      </p:sp>
      <p:grpSp>
        <p:nvGrpSpPr>
          <p:cNvPr id="7" name="Group 6"/>
          <p:cNvGrpSpPr/>
          <p:nvPr userDrawn="1"/>
        </p:nvGrpSpPr>
        <p:grpSpPr>
          <a:xfrm>
            <a:off x="-903288" y="0"/>
            <a:ext cx="9902857"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824877684"/>
      </p:ext>
    </p:extLst>
  </p:cSld>
  <p:clrMapOvr>
    <a:masterClrMapping/>
  </p:clrMapOvr>
  <p:timing>
    <p:tnLst>
      <p:par>
        <p:cTn id="1" dur="indefinite" restart="never" nodeType="tmRoot"/>
      </p:par>
    </p:tnLst>
  </p:timing>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pic>
        <p:nvPicPr>
          <p:cNvPr id="6" name="Picture 10" descr="xbody"/>
          <p:cNvPicPr>
            <a:picLocks noChangeAspect="1" noChangeArrowheads="1"/>
          </p:cNvPicPr>
          <p:nvPr userDrawn="1"/>
        </p:nvPicPr>
        <p:blipFill>
          <a:blip r:embed="rId3" cstate="email">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720726" y="-1"/>
            <a:ext cx="6118224" cy="1080000"/>
          </a:xfrm>
        </p:spPr>
        <p:txBody>
          <a:bodyPr/>
          <a:lstStyle>
            <a:lvl1pPr>
              <a:defRPr>
                <a:solidFill>
                  <a:srgbClr val="FFFFFF"/>
                </a:solidFill>
              </a:defRPr>
            </a:lvl1pPr>
          </a:lstStyle>
          <a:p>
            <a:r>
              <a:rPr lang="en-GB" dirty="0" smtClean="0"/>
              <a:t>Click to edit Master title style</a:t>
            </a:r>
            <a:endParaRPr lang="en-US" dirty="0"/>
          </a:p>
        </p:txBody>
      </p:sp>
      <p:sp>
        <p:nvSpPr>
          <p:cNvPr id="3" name="Date Placeholder 2"/>
          <p:cNvSpPr>
            <a:spLocks noGrp="1"/>
          </p:cNvSpPr>
          <p:nvPr>
            <p:ph type="dt" sz="half" idx="10"/>
          </p:nvPr>
        </p:nvSpPr>
        <p:spPr>
          <a:xfrm>
            <a:off x="719136" y="6614866"/>
            <a:ext cx="1871664" cy="243134"/>
          </a:xfrm>
        </p:spPr>
        <p:txBody>
          <a:bodyPr/>
          <a:lstStyle>
            <a:lvl1pPr>
              <a:defRPr>
                <a:solidFill>
                  <a:srgbClr val="FFFFFF"/>
                </a:solidFill>
              </a:defRPr>
            </a:lvl1pPr>
          </a:lstStyle>
          <a:p>
            <a:fld id="{8B6E079F-0502-CC4C-9C8B-39554E94F19E}" type="datetime3">
              <a:rPr lang="en-GB" smtClean="0"/>
              <a:pPr/>
              <a:t>5 October, 2020</a:t>
            </a:fld>
            <a:endParaRPr lang="en-GB" dirty="0"/>
          </a:p>
        </p:txBody>
      </p:sp>
      <p:sp>
        <p:nvSpPr>
          <p:cNvPr id="4" name="Footer Placeholder 3"/>
          <p:cNvSpPr>
            <a:spLocks noGrp="1"/>
          </p:cNvSpPr>
          <p:nvPr>
            <p:ph type="ftr" sz="quarter" idx="11"/>
            <p:custDataLst>
              <p:tags r:id="rId1"/>
            </p:custDataLst>
          </p:nvPr>
        </p:nvSpPr>
        <p:spPr>
          <a:xfrm>
            <a:off x="0" y="6614866"/>
            <a:ext cx="9144000" cy="243134"/>
          </a:xfrm>
        </p:spPr>
        <p:txBody>
          <a:bodyP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a:xfrm>
            <a:off x="8279567" y="6614866"/>
            <a:ext cx="360002" cy="243134"/>
          </a:xfrm>
        </p:spPr>
        <p:txBody>
          <a:bodyPr/>
          <a:lstStyle>
            <a:lvl1pPr>
              <a:defRPr>
                <a:solidFill>
                  <a:srgbClr val="FFFFFF"/>
                </a:solidFill>
              </a:defRPr>
            </a:lvl1pPr>
          </a:lstStyle>
          <a:p>
            <a:fld id="{71F9F866-B438-9445-8D9F-1F8FF6608833}" type="slidenum">
              <a:rPr lang="en-GB" smtClean="0"/>
              <a:pPr/>
              <a:t>‹#›</a:t>
            </a:fld>
            <a:endParaRPr lang="en-GB" dirty="0"/>
          </a:p>
        </p:txBody>
      </p:sp>
      <p:sp>
        <p:nvSpPr>
          <p:cNvPr id="56" name="Text Placeholder 6" descr="First level - paragraph text&#10;Second level - bullet 1&#10;Third level - bullet 2&#10;&#10;No more than 100 words per slide" title="Main text copy"/>
          <p:cNvSpPr>
            <a:spLocks noGrp="1"/>
          </p:cNvSpPr>
          <p:nvPr>
            <p:ph type="body" sz="quarter" idx="13"/>
          </p:nvPr>
        </p:nvSpPr>
        <p:spPr>
          <a:xfrm>
            <a:off x="717550" y="2160588"/>
            <a:ext cx="7202485" cy="3779410"/>
          </a:xfrm>
        </p:spPr>
        <p:txBody>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Tree>
    <p:extLst>
      <p:ext uri="{BB962C8B-B14F-4D97-AF65-F5344CB8AC3E}">
        <p14:creationId xmlns:p14="http://schemas.microsoft.com/office/powerpoint/2010/main" val="434440844"/>
      </p:ext>
    </p:extLst>
  </p:cSld>
  <p:clrMapOvr>
    <a:masterClrMapping/>
  </p:clrMapOvr>
  <p:timing>
    <p:tnLst>
      <p:par>
        <p:cTn id="1" dur="indefinite" restart="never" nodeType="tmRoot"/>
      </p:par>
    </p:tnLst>
  </p:timing>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pic>
        <p:nvPicPr>
          <p:cNvPr id="6" name="Picture 10" descr="xbody"/>
          <p:cNvPicPr>
            <a:picLocks noChangeAspect="1" noChangeArrowheads="1"/>
          </p:cNvPicPr>
          <p:nvPr userDrawn="1"/>
        </p:nvPicPr>
        <p:blipFill>
          <a:blip r:embed="rId3" cstate="email">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720726" y="-1"/>
            <a:ext cx="6118224" cy="1080000"/>
          </a:xfrm>
        </p:spPr>
        <p:txBody>
          <a:bodyPr/>
          <a:lstStyle>
            <a:lvl1pPr>
              <a:defRPr>
                <a:solidFill>
                  <a:srgbClr val="FFFFFF"/>
                </a:solidFill>
              </a:defRPr>
            </a:lvl1pPr>
          </a:lstStyle>
          <a:p>
            <a:r>
              <a:rPr lang="en-GB" dirty="0" smtClean="0"/>
              <a:t>Click to edit Master title style</a:t>
            </a:r>
            <a:endParaRPr lang="en-US" dirty="0"/>
          </a:p>
        </p:txBody>
      </p:sp>
      <p:sp>
        <p:nvSpPr>
          <p:cNvPr id="3" name="Date Placeholder 2"/>
          <p:cNvSpPr>
            <a:spLocks noGrp="1"/>
          </p:cNvSpPr>
          <p:nvPr>
            <p:ph type="dt" sz="half" idx="10"/>
          </p:nvPr>
        </p:nvSpPr>
        <p:spPr>
          <a:xfrm>
            <a:off x="719136" y="6614866"/>
            <a:ext cx="1871664" cy="243134"/>
          </a:xfrm>
        </p:spPr>
        <p:txBody>
          <a:bodyPr/>
          <a:lstStyle>
            <a:lvl1pPr>
              <a:defRPr>
                <a:solidFill>
                  <a:srgbClr val="FFFFFF"/>
                </a:solidFill>
              </a:defRPr>
            </a:lvl1pPr>
          </a:lstStyle>
          <a:p>
            <a:fld id="{8B6E079F-0502-CC4C-9C8B-39554E94F19E}" type="datetime3">
              <a:rPr lang="en-GB" smtClean="0"/>
              <a:pPr/>
              <a:t>5 October, 2020</a:t>
            </a:fld>
            <a:endParaRPr lang="en-GB" dirty="0"/>
          </a:p>
        </p:txBody>
      </p:sp>
      <p:sp>
        <p:nvSpPr>
          <p:cNvPr id="4" name="Footer Placeholder 3"/>
          <p:cNvSpPr>
            <a:spLocks noGrp="1"/>
          </p:cNvSpPr>
          <p:nvPr>
            <p:ph type="ftr" sz="quarter" idx="11"/>
            <p:custDataLst>
              <p:tags r:id="rId1"/>
            </p:custDataLst>
          </p:nvPr>
        </p:nvSpPr>
        <p:spPr>
          <a:xfrm>
            <a:off x="0" y="6614866"/>
            <a:ext cx="9144000" cy="243134"/>
          </a:xfrm>
        </p:spPr>
        <p:txBody>
          <a:bodyP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a:xfrm>
            <a:off x="8279567" y="6614866"/>
            <a:ext cx="360002" cy="243134"/>
          </a:xfrm>
        </p:spPr>
        <p:txBody>
          <a:bodyPr/>
          <a:lstStyle>
            <a:lvl1pPr>
              <a:defRPr>
                <a:solidFill>
                  <a:srgbClr val="FFFFFF"/>
                </a:solidFill>
              </a:defRPr>
            </a:lvl1pPr>
          </a:lstStyle>
          <a:p>
            <a:fld id="{71F9F866-B438-9445-8D9F-1F8FF6608833}" type="slidenum">
              <a:rPr lang="en-GB" smtClean="0"/>
              <a:pPr/>
              <a:t>‹#›</a:t>
            </a:fld>
            <a:endParaRPr lang="en-GB" dirty="0"/>
          </a:p>
        </p:txBody>
      </p:sp>
      <p:sp>
        <p:nvSpPr>
          <p:cNvPr id="55" name="Content Placeholder 2"/>
          <p:cNvSpPr>
            <a:spLocks noGrp="1"/>
          </p:cNvSpPr>
          <p:nvPr>
            <p:ph sz="half" idx="1"/>
          </p:nvPr>
        </p:nvSpPr>
        <p:spPr>
          <a:xfrm>
            <a:off x="719134" y="2160588"/>
            <a:ext cx="3600451" cy="4319412"/>
          </a:xfrm>
          <a:prstGeom prst="rect">
            <a:avLst/>
          </a:prstGeom>
        </p:spPr>
        <p:txBody>
          <a:bodyPr>
            <a:normAutofit/>
          </a:bodyPr>
          <a:lstStyle>
            <a:lvl1pPr marL="0" marR="0" indent="0" algn="l" defTabSz="914400" rtl="0" eaLnBrk="0" fontAlgn="base" latinLnBrk="0" hangingPunct="0">
              <a:lnSpc>
                <a:spcPct val="100000"/>
              </a:lnSpc>
              <a:spcBef>
                <a:spcPts val="0"/>
              </a:spcBef>
              <a:spcAft>
                <a:spcPts val="6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6" name="Text Placeholder 3"/>
          <p:cNvSpPr>
            <a:spLocks noGrp="1"/>
          </p:cNvSpPr>
          <p:nvPr>
            <p:ph type="body" sz="half" idx="2"/>
          </p:nvPr>
        </p:nvSpPr>
        <p:spPr>
          <a:xfrm>
            <a:off x="4678360" y="2160588"/>
            <a:ext cx="3961208" cy="4319412"/>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Tree>
    <p:extLst>
      <p:ext uri="{BB962C8B-B14F-4D97-AF65-F5344CB8AC3E}">
        <p14:creationId xmlns:p14="http://schemas.microsoft.com/office/powerpoint/2010/main" val="3667694046"/>
      </p:ext>
    </p:extLst>
  </p:cSld>
  <p:clrMapOvr>
    <a:masterClrMapping/>
  </p:clrMapOvr>
  <p:timing>
    <p:tnLst>
      <p:par>
        <p:cTn id="1" dur="indefinite" restart="never" nodeType="tmRoot"/>
      </p:par>
    </p:tnLst>
  </p:timing>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pic>
        <p:nvPicPr>
          <p:cNvPr id="6" name="Picture 10" descr="xbody"/>
          <p:cNvPicPr>
            <a:picLocks noChangeAspect="1" noChangeArrowheads="1"/>
          </p:cNvPicPr>
          <p:nvPr userDrawn="1"/>
        </p:nvPicPr>
        <p:blipFill>
          <a:blip r:embed="rId3" cstate="email">
            <a:extLst>
              <a:ext uri="{28A0092B-C50C-407E-A947-70E740481C1C}">
                <a14:useLocalDpi xmlns:a14="http://schemas.microsoft.com/office/drawing/2010/main" val="0"/>
              </a:ext>
            </a:extLst>
          </a:blip>
          <a:srcRect/>
          <a:stretch>
            <a:fillRect/>
          </a:stretch>
        </p:blipFill>
        <p:spPr bwMode="auto">
          <a:xfrm>
            <a:off x="-20680" y="-1"/>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720726" y="-1"/>
            <a:ext cx="6118224" cy="1080000"/>
          </a:xfrm>
        </p:spPr>
        <p:txBody>
          <a:bodyPr/>
          <a:lstStyle>
            <a:lvl1pPr>
              <a:defRPr>
                <a:solidFill>
                  <a:srgbClr val="FFFFFF"/>
                </a:solidFill>
              </a:defRPr>
            </a:lvl1pPr>
          </a:lstStyle>
          <a:p>
            <a:r>
              <a:rPr lang="en-GB" dirty="0" smtClean="0"/>
              <a:t>Click to edit Master title style</a:t>
            </a:r>
            <a:endParaRPr lang="en-US" dirty="0"/>
          </a:p>
        </p:txBody>
      </p:sp>
      <p:sp>
        <p:nvSpPr>
          <p:cNvPr id="3" name="Date Placeholder 2"/>
          <p:cNvSpPr>
            <a:spLocks noGrp="1"/>
          </p:cNvSpPr>
          <p:nvPr>
            <p:ph type="dt" sz="half" idx="10"/>
          </p:nvPr>
        </p:nvSpPr>
        <p:spPr>
          <a:xfrm>
            <a:off x="719136" y="6614866"/>
            <a:ext cx="1871664" cy="243134"/>
          </a:xfrm>
        </p:spPr>
        <p:txBody>
          <a:bodyPr/>
          <a:lstStyle>
            <a:lvl1pPr>
              <a:defRPr>
                <a:solidFill>
                  <a:srgbClr val="FFFFFF"/>
                </a:solidFill>
              </a:defRPr>
            </a:lvl1pPr>
          </a:lstStyle>
          <a:p>
            <a:fld id="{8B6E079F-0502-CC4C-9C8B-39554E94F19E}" type="datetime3">
              <a:rPr lang="en-GB" smtClean="0"/>
              <a:pPr/>
              <a:t>5 October, 2020</a:t>
            </a:fld>
            <a:endParaRPr lang="en-GB" dirty="0"/>
          </a:p>
        </p:txBody>
      </p:sp>
      <p:sp>
        <p:nvSpPr>
          <p:cNvPr id="4" name="Footer Placeholder 3"/>
          <p:cNvSpPr>
            <a:spLocks noGrp="1"/>
          </p:cNvSpPr>
          <p:nvPr>
            <p:ph type="ftr" sz="quarter" idx="11"/>
            <p:custDataLst>
              <p:tags r:id="rId1"/>
            </p:custDataLst>
          </p:nvPr>
        </p:nvSpPr>
        <p:spPr>
          <a:xfrm>
            <a:off x="0" y="6614866"/>
            <a:ext cx="9144000" cy="243134"/>
          </a:xfrm>
        </p:spPr>
        <p:txBody>
          <a:bodyP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a:xfrm>
            <a:off x="8279567" y="6614866"/>
            <a:ext cx="360002" cy="243134"/>
          </a:xfrm>
        </p:spPr>
        <p:txBody>
          <a:bodyPr/>
          <a:lstStyle>
            <a:lvl1pPr>
              <a:defRPr>
                <a:solidFill>
                  <a:srgbClr val="FFFFFF"/>
                </a:solidFill>
              </a:defRPr>
            </a:lvl1pPr>
          </a:lstStyle>
          <a:p>
            <a:fld id="{71F9F866-B438-9445-8D9F-1F8FF6608833}" type="slidenum">
              <a:rPr lang="en-GB" smtClean="0"/>
              <a:pPr/>
              <a:t>‹#›</a:t>
            </a:fld>
            <a:endParaRPr lang="en-GB" dirty="0"/>
          </a:p>
        </p:txBody>
      </p:sp>
      <p:sp>
        <p:nvSpPr>
          <p:cNvPr id="57" name="Rounded Rectangle 56"/>
          <p:cNvSpPr/>
          <p:nvPr userDrawn="1"/>
        </p:nvSpPr>
        <p:spPr>
          <a:xfrm>
            <a:off x="5027613" y="2160587"/>
            <a:ext cx="3602037" cy="4300538"/>
          </a:xfrm>
          <a:prstGeom prst="roundRect">
            <a:avLst>
              <a:gd name="adj" fmla="val 6849"/>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solidFill>
                <a:srgbClr val="FFFFFF"/>
              </a:solidFill>
              <a:latin typeface="Franklin Gothic Book"/>
            </a:endParaRPr>
          </a:p>
        </p:txBody>
      </p:sp>
      <p:sp>
        <p:nvSpPr>
          <p:cNvPr id="58" name="Chart Placeholder 7" descr="Charts should be clear and not contain any tags or overlays which will confuse the viewer. &#10;Be very careful when animating charts - most will reduce the impact of the information you want to present." title="Chart slot"/>
          <p:cNvSpPr>
            <a:spLocks noGrp="1"/>
          </p:cNvSpPr>
          <p:nvPr>
            <p:ph type="chart" sz="quarter" idx="15"/>
          </p:nvPr>
        </p:nvSpPr>
        <p:spPr>
          <a:xfrm>
            <a:off x="5399087" y="2520950"/>
            <a:ext cx="2880482" cy="3418549"/>
          </a:xfrm>
          <a:prstGeom prst="rect">
            <a:avLst/>
          </a:prstGeom>
        </p:spPr>
        <p:txBody>
          <a:bodyPr/>
          <a:lstStyle/>
          <a:p>
            <a:pPr lvl="0"/>
            <a:r>
              <a:rPr lang="en-US" noProof="0" dirty="0" smtClean="0"/>
              <a:t>Click icon to add chart</a:t>
            </a:r>
            <a:endParaRPr lang="en-GB" noProof="0" dirty="0"/>
          </a:p>
        </p:txBody>
      </p:sp>
      <p:sp>
        <p:nvSpPr>
          <p:cNvPr id="59" name="Text Placeholder 6"/>
          <p:cNvSpPr>
            <a:spLocks noGrp="1"/>
          </p:cNvSpPr>
          <p:nvPr>
            <p:ph type="body" sz="quarter" idx="13"/>
          </p:nvPr>
        </p:nvSpPr>
        <p:spPr>
          <a:xfrm>
            <a:off x="717550" y="2160587"/>
            <a:ext cx="3863975" cy="377941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Tree>
    <p:extLst>
      <p:ext uri="{BB962C8B-B14F-4D97-AF65-F5344CB8AC3E}">
        <p14:creationId xmlns:p14="http://schemas.microsoft.com/office/powerpoint/2010/main" val="3990350928"/>
      </p:ext>
    </p:extLst>
  </p:cSld>
  <p:clrMapOvr>
    <a:masterClrMapping/>
  </p:clrMapOvr>
  <p:timing>
    <p:tnLst>
      <p:par>
        <p:cTn id="1" dur="indefinite" restart="never" nodeType="tmRoot"/>
      </p:par>
    </p:tnLst>
  </p:timing>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pic>
        <p:nvPicPr>
          <p:cNvPr id="6" name="Picture 10" descr="xbody"/>
          <p:cNvPicPr>
            <a:picLocks noChangeAspect="1" noChangeArrowheads="1"/>
          </p:cNvPicPr>
          <p:nvPr userDrawn="1"/>
        </p:nvPicPr>
        <p:blipFill>
          <a:blip r:embed="rId3" cstate="email">
            <a:extLst>
              <a:ext uri="{28A0092B-C50C-407E-A947-70E740481C1C}">
                <a14:useLocalDpi xmlns:a14="http://schemas.microsoft.com/office/drawing/2010/main" val="0"/>
              </a:ext>
            </a:extLst>
          </a:blip>
          <a:srcRect/>
          <a:stretch>
            <a:fillRect/>
          </a:stretch>
        </p:blipFill>
        <p:spPr bwMode="auto">
          <a:xfrm>
            <a:off x="-20680" y="-1"/>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720726" y="-1"/>
            <a:ext cx="6118224" cy="1080000"/>
          </a:xfrm>
        </p:spPr>
        <p:txBody>
          <a:bodyPr/>
          <a:lstStyle>
            <a:lvl1pPr>
              <a:defRPr>
                <a:solidFill>
                  <a:srgbClr val="FFFFFF"/>
                </a:solidFill>
              </a:defRPr>
            </a:lvl1pPr>
          </a:lstStyle>
          <a:p>
            <a:r>
              <a:rPr lang="en-GB" dirty="0" smtClean="0"/>
              <a:t>Click to edit Master title style</a:t>
            </a:r>
            <a:endParaRPr lang="en-US" dirty="0"/>
          </a:p>
        </p:txBody>
      </p:sp>
      <p:sp>
        <p:nvSpPr>
          <p:cNvPr id="3" name="Date Placeholder 2"/>
          <p:cNvSpPr>
            <a:spLocks noGrp="1"/>
          </p:cNvSpPr>
          <p:nvPr>
            <p:ph type="dt" sz="half" idx="10"/>
          </p:nvPr>
        </p:nvSpPr>
        <p:spPr>
          <a:xfrm>
            <a:off x="719136" y="6614866"/>
            <a:ext cx="1871664" cy="243134"/>
          </a:xfrm>
        </p:spPr>
        <p:txBody>
          <a:bodyPr/>
          <a:lstStyle>
            <a:lvl1pPr>
              <a:defRPr>
                <a:solidFill>
                  <a:srgbClr val="FFFFFF"/>
                </a:solidFill>
              </a:defRPr>
            </a:lvl1pPr>
          </a:lstStyle>
          <a:p>
            <a:fld id="{8B6E079F-0502-CC4C-9C8B-39554E94F19E}" type="datetime3">
              <a:rPr lang="en-GB" smtClean="0"/>
              <a:pPr/>
              <a:t>5 October, 2020</a:t>
            </a:fld>
            <a:endParaRPr lang="en-GB" dirty="0"/>
          </a:p>
        </p:txBody>
      </p:sp>
      <p:sp>
        <p:nvSpPr>
          <p:cNvPr id="4" name="Footer Placeholder 3"/>
          <p:cNvSpPr>
            <a:spLocks noGrp="1"/>
          </p:cNvSpPr>
          <p:nvPr>
            <p:ph type="ftr" sz="quarter" idx="11"/>
            <p:custDataLst>
              <p:tags r:id="rId1"/>
            </p:custDataLst>
          </p:nvPr>
        </p:nvSpPr>
        <p:spPr>
          <a:xfrm>
            <a:off x="0" y="6614866"/>
            <a:ext cx="9144000" cy="243134"/>
          </a:xfrm>
        </p:spPr>
        <p:txBody>
          <a:bodyP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a:xfrm>
            <a:off x="8279567" y="6614866"/>
            <a:ext cx="360002" cy="243134"/>
          </a:xfrm>
        </p:spPr>
        <p:txBody>
          <a:bodyPr/>
          <a:lstStyle>
            <a:lvl1pPr>
              <a:defRPr>
                <a:solidFill>
                  <a:srgbClr val="FFFFFF"/>
                </a:solidFill>
              </a:defRPr>
            </a:lvl1pPr>
          </a:lstStyle>
          <a:p>
            <a:fld id="{71F9F866-B438-9445-8D9F-1F8FF6608833}" type="slidenum">
              <a:rPr lang="en-GB" smtClean="0"/>
              <a:pPr/>
              <a:t>‹#›</a:t>
            </a:fld>
            <a:endParaRPr lang="en-GB" dirty="0"/>
          </a:p>
        </p:txBody>
      </p:sp>
      <p:sp>
        <p:nvSpPr>
          <p:cNvPr id="6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07514" y="2879725"/>
            <a:ext cx="7932054" cy="3240275"/>
          </a:xfrm>
          <a:prstGeom prst="roundRect">
            <a:avLst>
              <a:gd name="adj" fmla="val 5106"/>
            </a:avLst>
          </a:prstGeom>
        </p:spPr>
        <p:txBody>
          <a:bodyPr/>
          <a:lstStyle/>
          <a:p>
            <a:pPr lvl="0"/>
            <a:r>
              <a:rPr lang="en-US" noProof="0" dirty="0" smtClean="0"/>
              <a:t>Click icon to add picture</a:t>
            </a:r>
            <a:endParaRPr lang="en-GB" noProof="0" dirty="0"/>
          </a:p>
        </p:txBody>
      </p:sp>
      <p:sp>
        <p:nvSpPr>
          <p:cNvPr id="61" name="Text Placeholder 6"/>
          <p:cNvSpPr>
            <a:spLocks noGrp="1"/>
          </p:cNvSpPr>
          <p:nvPr>
            <p:ph type="body" sz="quarter" idx="16"/>
          </p:nvPr>
        </p:nvSpPr>
        <p:spPr>
          <a:xfrm>
            <a:off x="718938" y="2160588"/>
            <a:ext cx="7918844" cy="36036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Tree>
    <p:extLst>
      <p:ext uri="{BB962C8B-B14F-4D97-AF65-F5344CB8AC3E}">
        <p14:creationId xmlns:p14="http://schemas.microsoft.com/office/powerpoint/2010/main" val="2834374825"/>
      </p:ext>
    </p:extLst>
  </p:cSld>
  <p:clrMapOvr>
    <a:masterClrMapping/>
  </p:clrMapOvr>
  <p:timing>
    <p:tnLst>
      <p:par>
        <p:cTn id="1" dur="indefinite" restart="never" nodeType="tmRoot"/>
      </p:par>
    </p:tnLst>
  </p:timing>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p:cSld name="5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5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ectangle 5"/>
          <p:cNvSpPr/>
          <p:nvPr userDrawn="1"/>
        </p:nvSpPr>
        <p:spPr>
          <a:xfrm>
            <a:off x="0" y="0"/>
            <a:ext cx="9144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7000" dirty="0" smtClean="0">
                <a:solidFill>
                  <a:srgbClr val="FFFFFF"/>
                </a:solidFill>
                <a:latin typeface="Franklin Gothic Book"/>
              </a:rPr>
              <a:t>Title and section</a:t>
            </a:r>
            <a:br>
              <a:rPr lang="en-US" sz="7000" dirty="0" smtClean="0">
                <a:solidFill>
                  <a:srgbClr val="FFFFFF"/>
                </a:solidFill>
                <a:latin typeface="Franklin Gothic Book"/>
              </a:rPr>
            </a:br>
            <a:r>
              <a:rPr lang="en-US" sz="7000" dirty="0" smtClean="0">
                <a:solidFill>
                  <a:srgbClr val="FFFFFF"/>
                </a:solidFill>
                <a:latin typeface="Franklin Gothic Book"/>
              </a:rPr>
              <a:t>slides</a:t>
            </a:r>
            <a:endParaRPr lang="en-US" sz="7000" dirty="0">
              <a:solidFill>
                <a:srgbClr val="FFFFFF"/>
              </a:solidFill>
              <a:latin typeface="Franklin Gothic Book"/>
            </a:endParaRPr>
          </a:p>
        </p:txBody>
      </p:sp>
      <p:grpSp>
        <p:nvGrpSpPr>
          <p:cNvPr id="7" name="Group 6"/>
          <p:cNvGrpSpPr/>
          <p:nvPr userDrawn="1"/>
        </p:nvGrpSpPr>
        <p:grpSpPr>
          <a:xfrm>
            <a:off x="-903288" y="0"/>
            <a:ext cx="9902857"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89989890"/>
      </p:ext>
    </p:extLst>
  </p:cSld>
  <p:clrMapOvr>
    <a:masterClrMapping/>
  </p:clrMapOvr>
  <p:timing>
    <p:tnLst>
      <p:par>
        <p:cTn id="1" dur="indefinite" restart="never" nodeType="tmRoot"/>
      </p:par>
    </p:tnLst>
  </p:timing>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3" name="Rectangle 2"/>
          <p:cNvSpPr/>
          <p:nvPr userDrawn="1"/>
        </p:nvSpPr>
        <p:spPr>
          <a:xfrm>
            <a:off x="0" y="0"/>
            <a:ext cx="9144000" cy="6858000"/>
          </a:xfrm>
          <a:prstGeom prst="rect">
            <a:avLst/>
          </a:prstGeom>
          <a:gradFill flip="none" rotWithShape="1">
            <a:gsLst>
              <a:gs pos="0">
                <a:schemeClr val="accent2">
                  <a:lumMod val="50000"/>
                </a:schemeClr>
              </a:gs>
              <a:gs pos="22000">
                <a:schemeClr val="accent2"/>
              </a:gs>
              <a:gs pos="69000">
                <a:schemeClr val="tx2"/>
              </a:gs>
            </a:gsLst>
            <a:path path="circle">
              <a:fillToRect l="100000" t="100000"/>
            </a:path>
            <a:tileRect r="-100000" b="-100000"/>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latin typeface="Franklin Gothic Book"/>
            </a:endParaRPr>
          </a:p>
        </p:txBody>
      </p:sp>
      <p:pic>
        <p:nvPicPr>
          <p:cNvPr id="55" name="Picture 54" descr="abstract-lines-v02.png"/>
          <p:cNvPicPr>
            <a:picLocks noChangeAspect="1"/>
          </p:cNvPicPr>
          <p:nvPr userDrawn="1"/>
        </p:nvPicPr>
        <p:blipFill>
          <a:blip r:embed="rId2" cstate="email">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rot="14020950">
            <a:off x="-5358051" y="-3797386"/>
            <a:ext cx="20793546" cy="11195223"/>
          </a:xfrm>
          <a:prstGeom prst="rect">
            <a:avLst/>
          </a:prstGeom>
        </p:spPr>
      </p:pic>
      <p:pic>
        <p:nvPicPr>
          <p:cNvPr id="58" name="Picture 57" descr="abstract-lines-v02.png"/>
          <p:cNvPicPr>
            <a:picLocks noChangeAspect="1"/>
          </p:cNvPicPr>
          <p:nvPr userDrawn="1"/>
        </p:nvPicPr>
        <p:blipFill>
          <a:blip r:embed="rId3" cstate="email">
            <a:alphaModFix/>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rot="4484465">
            <a:off x="-1182350" y="-4157749"/>
            <a:ext cx="20793546" cy="11195223"/>
          </a:xfrm>
          <a:prstGeom prst="rect">
            <a:avLst/>
          </a:prstGeom>
        </p:spPr>
      </p:pic>
      <p:pic>
        <p:nvPicPr>
          <p:cNvPr id="4" name="Picture 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587" y="4407789"/>
            <a:ext cx="9144000" cy="2176272"/>
          </a:xfrm>
          <a:prstGeom prst="rect">
            <a:avLst/>
          </a:prstGeom>
        </p:spPr>
      </p:pic>
      <p:sp>
        <p:nvSpPr>
          <p:cNvPr id="70" name="Title 1"/>
          <p:cNvSpPr>
            <a:spLocks noGrp="1"/>
          </p:cNvSpPr>
          <p:nvPr>
            <p:ph type="title" hasCustomPrompt="1"/>
          </p:nvPr>
        </p:nvSpPr>
        <p:spPr>
          <a:xfrm>
            <a:off x="719134" y="5038266"/>
            <a:ext cx="6291266" cy="727534"/>
          </a:xfrm>
        </p:spPr>
        <p:txBody>
          <a:bodyPr anchor="b">
            <a:normAutofit/>
          </a:bodyPr>
          <a:lstStyle>
            <a:lvl1pPr>
              <a:defRPr sz="2800" baseline="0"/>
            </a:lvl1pPr>
          </a:lstStyle>
          <a:p>
            <a:r>
              <a:rPr lang="en-US" dirty="0" smtClean="0"/>
              <a:t>Presentation title</a:t>
            </a:r>
            <a:endParaRPr lang="en-US" dirty="0"/>
          </a:p>
        </p:txBody>
      </p:sp>
      <p:sp>
        <p:nvSpPr>
          <p:cNvPr id="5" name="Text Placeholder 4"/>
          <p:cNvSpPr>
            <a:spLocks noGrp="1"/>
          </p:cNvSpPr>
          <p:nvPr>
            <p:ph type="body" sz="quarter" idx="10" hasCustomPrompt="1"/>
          </p:nvPr>
        </p:nvSpPr>
        <p:spPr>
          <a:xfrm>
            <a:off x="719138" y="5876925"/>
            <a:ext cx="6127750" cy="609600"/>
          </a:xfrm>
        </p:spPr>
        <p:txBody>
          <a:bodyPr/>
          <a:lstStyle>
            <a:lvl1pPr>
              <a:spcAft>
                <a:spcPts val="0"/>
              </a:spcAft>
              <a:defRPr>
                <a:solidFill>
                  <a:srgbClr val="00AE9E"/>
                </a:solidFill>
                <a:latin typeface="Bodoni MT" panose="02070603080606020203" pitchFamily="18" charset="0"/>
              </a:defRPr>
            </a:lvl1pPr>
          </a:lstStyle>
          <a:p>
            <a:pPr lvl="0"/>
            <a:r>
              <a:rPr lang="en-US" dirty="0" smtClean="0"/>
              <a:t>Presenter name</a:t>
            </a:r>
          </a:p>
          <a:p>
            <a:pPr lvl="0"/>
            <a:r>
              <a:rPr lang="en-US" dirty="0" smtClean="0"/>
              <a:t>Event name</a:t>
            </a:r>
          </a:p>
        </p:txBody>
      </p:sp>
    </p:spTree>
    <p:extLst>
      <p:ext uri="{BB962C8B-B14F-4D97-AF65-F5344CB8AC3E}">
        <p14:creationId xmlns:p14="http://schemas.microsoft.com/office/powerpoint/2010/main" val="582687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4" presetClass="path" presetSubtype="0" fill="hold" nodeType="withEffect">
                                  <p:stCondLst>
                                    <p:cond delay="0"/>
                                  </p:stCondLst>
                                  <p:childTnLst>
                                    <p:animMotion origin="layout" path="M 0.07954 0.31567 C 0.08371 0.20782 0.08041 -0.12335 0.10542 -0.32978 C 0.13008 -0.53668 0.20337 -0.80074 0.22942 -0.92409 " pathEditMode="relative" rAng="0" ptsTypes="fsF">
                                      <p:cBhvr>
                                        <p:cTn id="6" dur="20000" fill="hold"/>
                                        <p:tgtEl>
                                          <p:spTgt spid="55"/>
                                        </p:tgtEl>
                                        <p:attrNameLst>
                                          <p:attrName>ppt_x</p:attrName>
                                          <p:attrName>ppt_y</p:attrName>
                                        </p:attrNameLst>
                                      </p:cBhvr>
                                      <p:rCtr x="7485" y="-62000"/>
                                    </p:animMotion>
                                  </p:childTnLst>
                                </p:cTn>
                              </p:par>
                              <p:par>
                                <p:cTn id="7" presetID="44" presetClass="path" presetSubtype="0" accel="50000" decel="50000" fill="hold" nodeType="withEffect">
                                  <p:stCondLst>
                                    <p:cond delay="0"/>
                                  </p:stCondLst>
                                  <p:childTnLst>
                                    <p:animMotion origin="layout" path="M 0.05382 0.81759 C 0.05711 0.70972 0.05451 0.37824 0.0743 0.17176 C 0.09427 -0.03496 0.15243 -0.29885 0.17309 -0.42246 " pathEditMode="relative" rAng="0" ptsTypes="fsF">
                                      <p:cBhvr>
                                        <p:cTn id="8" dur="20000" spd="-100000" fill="hold"/>
                                        <p:tgtEl>
                                          <p:spTgt spid="58"/>
                                        </p:tgtEl>
                                        <p:attrNameLst>
                                          <p:attrName>ppt_x</p:attrName>
                                          <p:attrName>ppt_y</p:attrName>
                                        </p:attrNameLst>
                                      </p:cBhvr>
                                      <p:rCtr x="5955" y="-6201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35_Custom Layout">
    <p:spTree>
      <p:nvGrpSpPr>
        <p:cNvPr id="1" name=""/>
        <p:cNvGrpSpPr/>
        <p:nvPr/>
      </p:nvGrpSpPr>
      <p:grpSpPr>
        <a:xfrm>
          <a:off x="0" y="0"/>
          <a:ext cx="0" cy="0"/>
          <a:chOff x="0" y="0"/>
          <a:chExt cx="0" cy="0"/>
        </a:xfrm>
      </p:grpSpPr>
      <p:sp>
        <p:nvSpPr>
          <p:cNvPr id="56" name="Rectangle 55"/>
          <p:cNvSpPr/>
          <p:nvPr userDrawn="1"/>
        </p:nvSpPr>
        <p:spPr>
          <a:xfrm>
            <a:off x="0" y="0"/>
            <a:ext cx="9145590" cy="6858000"/>
          </a:xfrm>
          <a:prstGeom prst="rect">
            <a:avLst/>
          </a:prstGeom>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pic>
        <p:nvPicPr>
          <p:cNvPr id="61" name="Picture 60"/>
          <p:cNvPicPr>
            <a:picLocks noChangeAspect="1"/>
          </p:cNvPicPr>
          <p:nvPr userDrawn="1"/>
        </p:nvPicPr>
        <p:blipFill>
          <a:blip r:embed="rId2" cstate="email">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175324" y="-75814"/>
            <a:ext cx="14223836" cy="6555814"/>
          </a:xfrm>
          <a:prstGeom prst="rect">
            <a:avLst/>
          </a:prstGeom>
        </p:spPr>
      </p:pic>
      <p:pic>
        <p:nvPicPr>
          <p:cNvPr id="2" name="Picture 1"/>
          <p:cNvPicPr>
            <a:picLocks noChangeAspect="1"/>
          </p:cNvPicPr>
          <p:nvPr userDrawn="1"/>
        </p:nvPicPr>
        <p:blipFill>
          <a:blip r:embed="rId3" cstate="email">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933437" y="824515"/>
            <a:ext cx="13223593" cy="6094798"/>
          </a:xfrm>
          <a:prstGeom prst="rect">
            <a:avLst/>
          </a:prstGeom>
        </p:spPr>
      </p:pic>
      <p:pic>
        <p:nvPicPr>
          <p:cNvPr id="59" name="Picture 58"/>
          <p:cNvPicPr>
            <a:picLocks noChangeAspect="1"/>
          </p:cNvPicPr>
          <p:nvPr userDrawn="1"/>
        </p:nvPicPr>
        <p:blipFill>
          <a:blip r:embed="rId4" cstate="email">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4185856" y="0"/>
            <a:ext cx="14127983" cy="6511636"/>
          </a:xfrm>
          <a:prstGeom prst="rect">
            <a:avLst/>
          </a:prstGeom>
        </p:spPr>
      </p:pic>
      <p:pic>
        <p:nvPicPr>
          <p:cNvPr id="60" name="Picture 59"/>
          <p:cNvPicPr>
            <a:picLocks noChangeAspect="1"/>
          </p:cNvPicPr>
          <p:nvPr userDrawn="1"/>
        </p:nvPicPr>
        <p:blipFill>
          <a:blip r:embed="rId5" cstate="email">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2792333" y="-1284994"/>
            <a:ext cx="14223836" cy="6555815"/>
          </a:xfrm>
          <a:prstGeom prst="rect">
            <a:avLst/>
          </a:prstGeom>
        </p:spPr>
      </p:pic>
      <p:pic>
        <p:nvPicPr>
          <p:cNvPr id="10" name="Picture 9"/>
          <p:cNvPicPr>
            <a:picLocks noChangeAspect="1"/>
          </p:cNvPicPr>
          <p:nvPr userDrawn="1"/>
        </p:nvPicPr>
        <p:blipFill>
          <a:blip r:embed="rId6" cstate="email">
            <a:extLst>
              <a:ext uri="{28A0092B-C50C-407E-A947-70E740481C1C}">
                <a14:useLocalDpi xmlns:a14="http://schemas.microsoft.com/office/drawing/2010/main" val="0"/>
              </a:ext>
            </a:extLst>
          </a:blip>
          <a:stretch>
            <a:fillRect/>
          </a:stretch>
        </p:blipFill>
        <p:spPr>
          <a:xfrm>
            <a:off x="0" y="4689475"/>
            <a:ext cx="9144000" cy="2176271"/>
          </a:xfrm>
          <a:prstGeom prst="rect">
            <a:avLst/>
          </a:prstGeom>
        </p:spPr>
      </p:pic>
      <p:sp>
        <p:nvSpPr>
          <p:cNvPr id="13" name="Text Placeholder 4"/>
          <p:cNvSpPr>
            <a:spLocks noGrp="1"/>
          </p:cNvSpPr>
          <p:nvPr>
            <p:ph type="body" sz="quarter" idx="10" hasCustomPrompt="1"/>
          </p:nvPr>
        </p:nvSpPr>
        <p:spPr>
          <a:xfrm>
            <a:off x="719138" y="5876925"/>
            <a:ext cx="6127750" cy="609600"/>
          </a:xfrm>
        </p:spPr>
        <p:txBody>
          <a:bodyPr/>
          <a:lstStyle>
            <a:lvl1pPr>
              <a:spcAft>
                <a:spcPts val="0"/>
              </a:spcAft>
              <a:defRPr>
                <a:solidFill>
                  <a:srgbClr val="00AE9E"/>
                </a:solidFill>
                <a:latin typeface="Bodoni MT" panose="02070603080606020203" pitchFamily="18" charset="0"/>
              </a:defRPr>
            </a:lvl1pPr>
          </a:lstStyle>
          <a:p>
            <a:pPr lvl="0"/>
            <a:r>
              <a:rPr lang="en-US" dirty="0" smtClean="0"/>
              <a:t>Presenter name</a:t>
            </a:r>
          </a:p>
          <a:p>
            <a:pPr lvl="0"/>
            <a:r>
              <a:rPr lang="en-US" dirty="0" smtClean="0"/>
              <a:t>Event name</a:t>
            </a:r>
          </a:p>
        </p:txBody>
      </p:sp>
    </p:spTree>
    <p:extLst>
      <p:ext uri="{BB962C8B-B14F-4D97-AF65-F5344CB8AC3E}">
        <p14:creationId xmlns:p14="http://schemas.microsoft.com/office/powerpoint/2010/main" val="2847092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fill="hold" nodeType="withEffect">
                                  <p:stCondLst>
                                    <p:cond delay="0"/>
                                  </p:stCondLst>
                                  <p:childTnLst>
                                    <p:animMotion origin="layout" path="M 0 0  L 0.25 0  E" pathEditMode="relative" ptsTypes="">
                                      <p:cBhvr>
                                        <p:cTn id="6" dur="20000" fill="hold"/>
                                        <p:tgtEl>
                                          <p:spTgt spid="60"/>
                                        </p:tgtEl>
                                        <p:attrNameLst>
                                          <p:attrName>ppt_x</p:attrName>
                                          <p:attrName>ppt_y</p:attrName>
                                        </p:attrNameLst>
                                      </p:cBhvr>
                                    </p:animMotion>
                                  </p:childTnLst>
                                </p:cTn>
                              </p:par>
                              <p:par>
                                <p:cTn id="7" presetID="0" presetClass="path" presetSubtype="0" fill="hold" nodeType="withEffect">
                                  <p:stCondLst>
                                    <p:cond delay="0"/>
                                  </p:stCondLst>
                                  <p:childTnLst>
                                    <p:animMotion origin="layout" path="M 3.05556E-6 1.48148E-6 L 0.76007 1.48148E-6 " pathEditMode="relative" rAng="0" ptsTypes="AA">
                                      <p:cBhvr>
                                        <p:cTn id="8" dur="20000" fill="hold"/>
                                        <p:tgtEl>
                                          <p:spTgt spid="59"/>
                                        </p:tgtEl>
                                        <p:attrNameLst>
                                          <p:attrName>ppt_x</p:attrName>
                                          <p:attrName>ppt_y</p:attrName>
                                        </p:attrNameLst>
                                      </p:cBhvr>
                                      <p:rCtr x="38003" y="0"/>
                                    </p:animMotion>
                                  </p:childTnLst>
                                </p:cTn>
                              </p:par>
                              <p:par>
                                <p:cTn id="9" presetID="0" presetClass="path" presetSubtype="0" fill="hold" nodeType="withEffect">
                                  <p:stCondLst>
                                    <p:cond delay="0"/>
                                  </p:stCondLst>
                                  <p:childTnLst>
                                    <p:animMotion origin="layout" path="M 2.22222E-6 -4.07407E-6 L 0.56302 -4.07407E-6 " pathEditMode="relative" ptsTypes="AA">
                                      <p:cBhvr>
                                        <p:cTn id="10" dur="20000" fill="hold"/>
                                        <p:tgtEl>
                                          <p:spTgt spid="2"/>
                                        </p:tgtEl>
                                        <p:attrNameLst>
                                          <p:attrName>ppt_x</p:attrName>
                                          <p:attrName>ppt_y</p:attrName>
                                        </p:attrNameLst>
                                      </p:cBhvr>
                                    </p:animMotion>
                                  </p:childTnLst>
                                </p:cTn>
                              </p:par>
                              <p:par>
                                <p:cTn id="11" presetID="0" presetClass="path" presetSubtype="0" fill="hold" nodeType="withEffect">
                                  <p:stCondLst>
                                    <p:cond delay="0"/>
                                  </p:stCondLst>
                                  <p:childTnLst>
                                    <p:animMotion origin="layout" path="M -5.55556E-7 1.85185E-6 L 0.3375 1.85185E-6 " pathEditMode="relative" rAng="0" ptsTypes="AA">
                                      <p:cBhvr>
                                        <p:cTn id="12" dur="20000" fill="hold"/>
                                        <p:tgtEl>
                                          <p:spTgt spid="61"/>
                                        </p:tgtEl>
                                        <p:attrNameLst>
                                          <p:attrName>ppt_x</p:attrName>
                                          <p:attrName>ppt_y</p:attrName>
                                        </p:attrNameLst>
                                      </p:cBhvr>
                                      <p:rCtr x="16875" y="0"/>
                                    </p:animMotion>
                                  </p:childTnLst>
                                </p:cTn>
                              </p:par>
                              <p:par>
                                <p:cTn id="13" presetID="6" presetClass="emph" presetSubtype="0" fill="hold" nodeType="withEffect">
                                  <p:stCondLst>
                                    <p:cond delay="0"/>
                                  </p:stCondLst>
                                  <p:childTnLst>
                                    <p:animScale>
                                      <p:cBhvr>
                                        <p:cTn id="14" dur="20000" fill="hold"/>
                                        <p:tgtEl>
                                          <p:spTgt spid="61"/>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userDrawn="1">
  <p:cSld name="36_Custom Layout">
    <p:spTree>
      <p:nvGrpSpPr>
        <p:cNvPr id="1" name=""/>
        <p:cNvGrpSpPr/>
        <p:nvPr/>
      </p:nvGrpSpPr>
      <p:grpSpPr>
        <a:xfrm>
          <a:off x="0" y="0"/>
          <a:ext cx="0" cy="0"/>
          <a:chOff x="0" y="0"/>
          <a:chExt cx="0" cy="0"/>
        </a:xfrm>
      </p:grpSpPr>
      <p:sp>
        <p:nvSpPr>
          <p:cNvPr id="56" name="Rectangle 55"/>
          <p:cNvSpPr/>
          <p:nvPr userDrawn="1"/>
        </p:nvSpPr>
        <p:spPr>
          <a:xfrm>
            <a:off x="0" y="0"/>
            <a:ext cx="9145590" cy="6858000"/>
          </a:xfrm>
          <a:prstGeom prst="rect">
            <a:avLst/>
          </a:prstGeom>
          <a:gradFill>
            <a:gsLst>
              <a:gs pos="0">
                <a:schemeClr val="accent2">
                  <a:lumMod val="75000"/>
                </a:schemeClr>
              </a:gs>
              <a:gs pos="100000">
                <a:schemeClr val="accent2"/>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pic>
        <p:nvPicPr>
          <p:cNvPr id="61" name="Picture 60"/>
          <p:cNvPicPr>
            <a:picLocks noChangeAspect="1"/>
          </p:cNvPicPr>
          <p:nvPr userDrawn="1"/>
        </p:nvPicPr>
        <p:blipFill>
          <a:blip r:embed="rId2" cstate="email">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2073195" y="1296678"/>
            <a:ext cx="14223836" cy="6555814"/>
          </a:xfrm>
          <a:prstGeom prst="rect">
            <a:avLst/>
          </a:prstGeom>
        </p:spPr>
      </p:pic>
      <p:pic>
        <p:nvPicPr>
          <p:cNvPr id="2" name="Picture 1"/>
          <p:cNvPicPr>
            <a:picLocks noChangeAspect="1"/>
          </p:cNvPicPr>
          <p:nvPr userDrawn="1"/>
        </p:nvPicPr>
        <p:blipFill>
          <a:blip r:embed="rId3" cstate="email">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212712" y="2116945"/>
            <a:ext cx="13223593" cy="6094798"/>
          </a:xfrm>
          <a:prstGeom prst="rect">
            <a:avLst/>
          </a:prstGeom>
        </p:spPr>
      </p:pic>
      <p:pic>
        <p:nvPicPr>
          <p:cNvPr id="59" name="Picture 58"/>
          <p:cNvPicPr>
            <a:picLocks noChangeAspect="1"/>
          </p:cNvPicPr>
          <p:nvPr userDrawn="1"/>
        </p:nvPicPr>
        <p:blipFill>
          <a:blip r:embed="rId4" cstate="email">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856044" y="1126815"/>
            <a:ext cx="14127983" cy="6511636"/>
          </a:xfrm>
          <a:prstGeom prst="rect">
            <a:avLst/>
          </a:prstGeom>
        </p:spPr>
      </p:pic>
      <p:pic>
        <p:nvPicPr>
          <p:cNvPr id="60" name="Picture 59"/>
          <p:cNvPicPr>
            <a:picLocks noChangeAspect="1"/>
          </p:cNvPicPr>
          <p:nvPr userDrawn="1"/>
        </p:nvPicPr>
        <p:blipFill>
          <a:blip r:embed="rId5" cstate="email">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5082919" y="2836863"/>
            <a:ext cx="14223836" cy="6555815"/>
          </a:xfrm>
          <a:prstGeom prst="rect">
            <a:avLst/>
          </a:prstGeom>
        </p:spPr>
      </p:pic>
      <p:grpSp>
        <p:nvGrpSpPr>
          <p:cNvPr id="57" name="Group 56"/>
          <p:cNvGrpSpPr/>
          <p:nvPr userDrawn="1"/>
        </p:nvGrpSpPr>
        <p:grpSpPr>
          <a:xfrm>
            <a:off x="-3083" y="0"/>
            <a:ext cx="9148673" cy="6858000"/>
            <a:chOff x="-3083" y="0"/>
            <a:chExt cx="9148673" cy="6858000"/>
          </a:xfrm>
        </p:grpSpPr>
        <p:sp>
          <p:nvSpPr>
            <p:cNvPr id="62" name="Rectangle 61"/>
            <p:cNvSpPr/>
            <p:nvPr userDrawn="1"/>
          </p:nvSpPr>
          <p:spPr>
            <a:xfrm>
              <a:off x="1590" y="6120000"/>
              <a:ext cx="9144000" cy="73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latin typeface="Franklin Gothic Book"/>
              </a:endParaRPr>
            </a:p>
          </p:txBody>
        </p:sp>
        <p:sp>
          <p:nvSpPr>
            <p:cNvPr id="63" name="Rectangle 62"/>
            <p:cNvSpPr/>
            <p:nvPr userDrawn="1"/>
          </p:nvSpPr>
          <p:spPr>
            <a:xfrm>
              <a:off x="-3083" y="0"/>
              <a:ext cx="9144000" cy="576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latin typeface="Franklin Gothic Book"/>
              </a:endParaRPr>
            </a:p>
          </p:txBody>
        </p:sp>
      </p:grpSp>
      <p:sp>
        <p:nvSpPr>
          <p:cNvPr id="64" name="Text Placeholder 6" descr="First level - paragraph text&#10;Second level - bullet 1&#10;Third level - bullet 2&#10;&#10;No more than 100 words per slide" title="Main text copy"/>
          <p:cNvSpPr>
            <a:spLocks noGrp="1"/>
          </p:cNvSpPr>
          <p:nvPr>
            <p:ph type="body" sz="quarter" idx="13"/>
          </p:nvPr>
        </p:nvSpPr>
        <p:spPr>
          <a:xfrm>
            <a:off x="720000" y="2160589"/>
            <a:ext cx="3600000" cy="3239411"/>
          </a:xfrm>
          <a:prstGeom prst="rect">
            <a:avLst/>
          </a:prstGeom>
        </p:spPr>
        <p:txBody>
          <a:bodyPr lIns="0" tIns="0" rIns="0" bIns="0">
            <a:no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pic>
        <p:nvPicPr>
          <p:cNvPr id="65" name="Picture 64"/>
          <p:cNvPicPr>
            <a:picLocks noChangeAspect="1"/>
          </p:cNvPicPr>
          <p:nvPr userDrawn="1"/>
        </p:nvPicPr>
        <p:blipFill>
          <a:blip r:embed="rId6" cstate="email">
            <a:extLst>
              <a:ext uri="{28A0092B-C50C-407E-A947-70E740481C1C}">
                <a14:useLocalDpi xmlns:a14="http://schemas.microsoft.com/office/drawing/2010/main" val="0"/>
              </a:ext>
            </a:extLst>
          </a:blip>
          <a:stretch>
            <a:fillRect/>
          </a:stretch>
        </p:blipFill>
        <p:spPr>
          <a:xfrm>
            <a:off x="7399487" y="210357"/>
            <a:ext cx="1430017" cy="724560"/>
          </a:xfrm>
          <a:prstGeom prst="rect">
            <a:avLst/>
          </a:prstGeom>
        </p:spPr>
      </p:pic>
      <p:sp>
        <p:nvSpPr>
          <p:cNvPr id="66" name="Text Placeholder 6" descr="First level - paragraph text&#10;Second level - bullet 1&#10;Third level - bullet 2&#10;&#10;No more than 100 words per slide" title="Main text copy"/>
          <p:cNvSpPr>
            <a:spLocks noGrp="1"/>
          </p:cNvSpPr>
          <p:nvPr>
            <p:ph type="body" sz="quarter" idx="14"/>
          </p:nvPr>
        </p:nvSpPr>
        <p:spPr>
          <a:xfrm>
            <a:off x="4680000" y="2160589"/>
            <a:ext cx="3600000" cy="3239411"/>
          </a:xfrm>
          <a:prstGeom prst="rect">
            <a:avLst/>
          </a:prstGeom>
        </p:spPr>
        <p:txBody>
          <a:bodyPr lIns="0" tIns="0" rIns="0" bIns="0">
            <a:no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67" name="Title 1"/>
          <p:cNvSpPr>
            <a:spLocks noGrp="1"/>
          </p:cNvSpPr>
          <p:nvPr>
            <p:ph type="title"/>
          </p:nvPr>
        </p:nvSpPr>
        <p:spPr>
          <a:xfrm>
            <a:off x="719134" y="0"/>
            <a:ext cx="6291266" cy="1079499"/>
          </a:xfrm>
        </p:spPr>
        <p:txBody>
          <a:bodyPr/>
          <a:lstStyle>
            <a:lvl1pPr>
              <a:defRPr>
                <a:latin typeface="Bodoni MT" panose="02070603080606020203" pitchFamily="18" charset="0"/>
              </a:defRPr>
            </a:lvl1pPr>
          </a:lstStyle>
          <a:p>
            <a:r>
              <a:rPr lang="en-GB" dirty="0" smtClean="0"/>
              <a:t>Click to edit Master title style</a:t>
            </a:r>
            <a:endParaRPr lang="en-US" dirty="0"/>
          </a:p>
        </p:txBody>
      </p:sp>
      <p:cxnSp>
        <p:nvCxnSpPr>
          <p:cNvPr id="68" name="Straight Connector 67"/>
          <p:cNvCxnSpPr/>
          <p:nvPr userDrawn="1"/>
        </p:nvCxnSpPr>
        <p:spPr bwMode="auto">
          <a:xfrm>
            <a:off x="-3083" y="1079500"/>
            <a:ext cx="9144000" cy="0"/>
          </a:xfrm>
          <a:prstGeom prst="line">
            <a:avLst/>
          </a:prstGeom>
          <a:ln w="31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99077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fill="hold" nodeType="withEffect">
                                  <p:stCondLst>
                                    <p:cond delay="0"/>
                                  </p:stCondLst>
                                  <p:childTnLst>
                                    <p:animMotion origin="layout" path="M 0 0  L 0.25 0  E" pathEditMode="relative" ptsTypes="">
                                      <p:cBhvr>
                                        <p:cTn id="6" dur="20000" fill="hold"/>
                                        <p:tgtEl>
                                          <p:spTgt spid="60"/>
                                        </p:tgtEl>
                                        <p:attrNameLst>
                                          <p:attrName>ppt_x</p:attrName>
                                          <p:attrName>ppt_y</p:attrName>
                                        </p:attrNameLst>
                                      </p:cBhvr>
                                    </p:animMotion>
                                  </p:childTnLst>
                                </p:cTn>
                              </p:par>
                              <p:par>
                                <p:cTn id="7" presetID="0" presetClass="path" presetSubtype="0" fill="hold" nodeType="withEffect">
                                  <p:stCondLst>
                                    <p:cond delay="0"/>
                                  </p:stCondLst>
                                  <p:childTnLst>
                                    <p:animMotion origin="layout" path="M 3.05556E-6 1.48148E-6 L 0.76007 1.48148E-6 " pathEditMode="relative" rAng="0" ptsTypes="AA">
                                      <p:cBhvr>
                                        <p:cTn id="8" dur="20000" fill="hold"/>
                                        <p:tgtEl>
                                          <p:spTgt spid="59"/>
                                        </p:tgtEl>
                                        <p:attrNameLst>
                                          <p:attrName>ppt_x</p:attrName>
                                          <p:attrName>ppt_y</p:attrName>
                                        </p:attrNameLst>
                                      </p:cBhvr>
                                      <p:rCtr x="38003" y="0"/>
                                    </p:animMotion>
                                  </p:childTnLst>
                                </p:cTn>
                              </p:par>
                              <p:par>
                                <p:cTn id="9" presetID="0" presetClass="path" presetSubtype="0" fill="hold" nodeType="withEffect">
                                  <p:stCondLst>
                                    <p:cond delay="0"/>
                                  </p:stCondLst>
                                  <p:childTnLst>
                                    <p:animMotion origin="layout" path="M 2.22222E-6 -4.07407E-6 L 0.56302 -4.07407E-6 " pathEditMode="relative" ptsTypes="AA">
                                      <p:cBhvr>
                                        <p:cTn id="10" dur="20000" fill="hold"/>
                                        <p:tgtEl>
                                          <p:spTgt spid="2"/>
                                        </p:tgtEl>
                                        <p:attrNameLst>
                                          <p:attrName>ppt_x</p:attrName>
                                          <p:attrName>ppt_y</p:attrName>
                                        </p:attrNameLst>
                                      </p:cBhvr>
                                    </p:animMotion>
                                  </p:childTnLst>
                                </p:cTn>
                              </p:par>
                              <p:par>
                                <p:cTn id="11" presetID="0" presetClass="path" presetSubtype="0" fill="hold" nodeType="withEffect">
                                  <p:stCondLst>
                                    <p:cond delay="0"/>
                                  </p:stCondLst>
                                  <p:childTnLst>
                                    <p:animMotion origin="layout" path="M -5.55556E-7 1.85185E-6 L 0.3375 1.85185E-6 " pathEditMode="relative" rAng="0" ptsTypes="AA">
                                      <p:cBhvr>
                                        <p:cTn id="12" dur="20000" fill="hold"/>
                                        <p:tgtEl>
                                          <p:spTgt spid="61"/>
                                        </p:tgtEl>
                                        <p:attrNameLst>
                                          <p:attrName>ppt_x</p:attrName>
                                          <p:attrName>ppt_y</p:attrName>
                                        </p:attrNameLst>
                                      </p:cBhvr>
                                      <p:rCtr x="16875" y="0"/>
                                    </p:animMotion>
                                  </p:childTnLst>
                                </p:cTn>
                              </p:par>
                              <p:par>
                                <p:cTn id="13" presetID="6" presetClass="emph" presetSubtype="0" fill="hold" nodeType="withEffect">
                                  <p:stCondLst>
                                    <p:cond delay="0"/>
                                  </p:stCondLst>
                                  <p:childTnLst>
                                    <p:animScale>
                                      <p:cBhvr>
                                        <p:cTn id="14" dur="20000" fill="hold"/>
                                        <p:tgtEl>
                                          <p:spTgt spid="61"/>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54" name="Rectangle 53"/>
          <p:cNvSpPr/>
          <p:nvPr userDrawn="1"/>
        </p:nvSpPr>
        <p:spPr>
          <a:xfrm>
            <a:off x="0" y="0"/>
            <a:ext cx="9144000" cy="6858000"/>
          </a:xfrm>
          <a:prstGeom prst="rect">
            <a:avLst/>
          </a:prstGeom>
          <a:gradFill flip="none" rotWithShape="1">
            <a:gsLst>
              <a:gs pos="0">
                <a:schemeClr val="accent1"/>
              </a:gs>
              <a:gs pos="100000">
                <a:schemeClr val="accent1">
                  <a:lumMod val="50000"/>
                </a:schemeClr>
              </a:gs>
            </a:gsLst>
            <a:path path="circle">
              <a:fillToRect l="100000" t="100000"/>
            </a:path>
            <a:tileRect r="-100000" b="-100000"/>
          </a:gra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solidFill>
                <a:srgbClr val="FFFFFF"/>
              </a:solidFill>
            </a:endParaRPr>
          </a:p>
        </p:txBody>
      </p:sp>
      <p:pic>
        <p:nvPicPr>
          <p:cNvPr id="6" name="Picture 5"/>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4689475"/>
            <a:ext cx="9144000" cy="2176271"/>
          </a:xfrm>
          <a:prstGeom prst="rect">
            <a:avLst/>
          </a:prstGeom>
        </p:spPr>
      </p:pic>
      <p:sp>
        <p:nvSpPr>
          <p:cNvPr id="9" name="Text Placeholder 4"/>
          <p:cNvSpPr>
            <a:spLocks noGrp="1"/>
          </p:cNvSpPr>
          <p:nvPr>
            <p:ph type="body" sz="quarter" idx="10" hasCustomPrompt="1"/>
          </p:nvPr>
        </p:nvSpPr>
        <p:spPr>
          <a:xfrm>
            <a:off x="719138" y="5876925"/>
            <a:ext cx="6127750" cy="609600"/>
          </a:xfrm>
        </p:spPr>
        <p:txBody>
          <a:bodyPr/>
          <a:lstStyle>
            <a:lvl1pPr>
              <a:spcAft>
                <a:spcPts val="0"/>
              </a:spcAft>
              <a:defRPr>
                <a:solidFill>
                  <a:srgbClr val="00AE9E"/>
                </a:solidFill>
                <a:latin typeface="Bodoni MT" panose="02070603080606020203" pitchFamily="18" charset="0"/>
              </a:defRPr>
            </a:lvl1pPr>
          </a:lstStyle>
          <a:p>
            <a:pPr lvl="0"/>
            <a:r>
              <a:rPr lang="en-US" dirty="0" smtClean="0"/>
              <a:t>Presenter name</a:t>
            </a:r>
          </a:p>
          <a:p>
            <a:pPr lvl="0"/>
            <a:r>
              <a:rPr lang="en-US" dirty="0" smtClean="0"/>
              <a:t>Event name</a:t>
            </a:r>
          </a:p>
        </p:txBody>
      </p:sp>
    </p:spTree>
    <p:extLst>
      <p:ext uri="{BB962C8B-B14F-4D97-AF65-F5344CB8AC3E}">
        <p14:creationId xmlns:p14="http://schemas.microsoft.com/office/powerpoint/2010/main" val="2216996483"/>
      </p:ext>
    </p:extLst>
  </p:cSld>
  <p:clrMapOvr>
    <a:masterClrMapping/>
  </p:clrMapOvr>
  <p:timing>
    <p:tnLst>
      <p:par>
        <p:cTn id="1" dur="indefinite" restart="never" nodeType="tmRoot"/>
      </p:par>
    </p:tnLst>
  </p:timing>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54" name="Rectangle 53"/>
          <p:cNvSpPr/>
          <p:nvPr userDrawn="1"/>
        </p:nvSpPr>
        <p:spPr>
          <a:xfrm>
            <a:off x="0" y="0"/>
            <a:ext cx="9144000" cy="6858000"/>
          </a:xfrm>
          <a:prstGeom prst="rect">
            <a:avLst/>
          </a:prstGeom>
          <a:gradFill flip="none" rotWithShape="1">
            <a:gsLst>
              <a:gs pos="0">
                <a:srgbClr val="00AE9E"/>
              </a:gs>
              <a:gs pos="100000">
                <a:schemeClr val="accent2">
                  <a:lumMod val="50000"/>
                </a:schemeClr>
              </a:gs>
            </a:gsLst>
            <a:path path="circle">
              <a:fillToRect l="100000" t="100000"/>
            </a:path>
            <a:tileRect r="-100000" b="-100000"/>
          </a:gra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solidFill>
                <a:srgbClr val="FFFFFF"/>
              </a:solidFill>
            </a:endParaRPr>
          </a:p>
        </p:txBody>
      </p:sp>
      <p:grpSp>
        <p:nvGrpSpPr>
          <p:cNvPr id="55" name="Group 54"/>
          <p:cNvGrpSpPr/>
          <p:nvPr userDrawn="1"/>
        </p:nvGrpSpPr>
        <p:grpSpPr>
          <a:xfrm>
            <a:off x="-3083" y="0"/>
            <a:ext cx="9148673" cy="6858000"/>
            <a:chOff x="-3083" y="0"/>
            <a:chExt cx="9148673" cy="6858000"/>
          </a:xfrm>
        </p:grpSpPr>
        <p:sp>
          <p:nvSpPr>
            <p:cNvPr id="56" name="Rectangle 55"/>
            <p:cNvSpPr/>
            <p:nvPr userDrawn="1"/>
          </p:nvSpPr>
          <p:spPr>
            <a:xfrm>
              <a:off x="1590" y="6120000"/>
              <a:ext cx="9144000" cy="73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latin typeface="Franklin Gothic Book"/>
              </a:endParaRPr>
            </a:p>
          </p:txBody>
        </p:sp>
        <p:sp>
          <p:nvSpPr>
            <p:cNvPr id="57" name="Rectangle 56"/>
            <p:cNvSpPr/>
            <p:nvPr userDrawn="1"/>
          </p:nvSpPr>
          <p:spPr>
            <a:xfrm>
              <a:off x="-3083" y="0"/>
              <a:ext cx="9144000" cy="576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latin typeface="Franklin Gothic Book"/>
              </a:endParaRPr>
            </a:p>
          </p:txBody>
        </p:sp>
      </p:grpSp>
      <p:sp>
        <p:nvSpPr>
          <p:cNvPr id="58" name="Text Placeholder 6" descr="First level - paragraph text&#10;Second level - bullet 1&#10;Third level - bullet 2&#10;&#10;No more than 100 words per slide" title="Main text copy"/>
          <p:cNvSpPr>
            <a:spLocks noGrp="1"/>
          </p:cNvSpPr>
          <p:nvPr>
            <p:ph type="body" sz="quarter" idx="13"/>
          </p:nvPr>
        </p:nvSpPr>
        <p:spPr>
          <a:xfrm>
            <a:off x="720000" y="2160589"/>
            <a:ext cx="3600000" cy="3239411"/>
          </a:xfrm>
          <a:prstGeom prst="rect">
            <a:avLst/>
          </a:prstGeom>
        </p:spPr>
        <p:txBody>
          <a:bodyPr lIns="0" tIns="0" rIns="0" bIns="0">
            <a:no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pic>
        <p:nvPicPr>
          <p:cNvPr id="59" name="Picture 58"/>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399487" y="210357"/>
            <a:ext cx="1430017" cy="724560"/>
          </a:xfrm>
          <a:prstGeom prst="rect">
            <a:avLst/>
          </a:prstGeom>
        </p:spPr>
      </p:pic>
      <p:sp>
        <p:nvSpPr>
          <p:cNvPr id="60" name="Text Placeholder 6" descr="First level - paragraph text&#10;Second level - bullet 1&#10;Third level - bullet 2&#10;&#10;No more than 100 words per slide" title="Main text copy"/>
          <p:cNvSpPr>
            <a:spLocks noGrp="1"/>
          </p:cNvSpPr>
          <p:nvPr>
            <p:ph type="body" sz="quarter" idx="14"/>
          </p:nvPr>
        </p:nvSpPr>
        <p:spPr>
          <a:xfrm>
            <a:off x="4680000" y="2160589"/>
            <a:ext cx="3600000" cy="3239411"/>
          </a:xfrm>
          <a:prstGeom prst="rect">
            <a:avLst/>
          </a:prstGeom>
        </p:spPr>
        <p:txBody>
          <a:bodyPr lIns="0" tIns="0" rIns="0" bIns="0">
            <a:no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61" name="Title 1"/>
          <p:cNvSpPr>
            <a:spLocks noGrp="1"/>
          </p:cNvSpPr>
          <p:nvPr>
            <p:ph type="title"/>
          </p:nvPr>
        </p:nvSpPr>
        <p:spPr>
          <a:xfrm>
            <a:off x="719134" y="0"/>
            <a:ext cx="6291266" cy="1079499"/>
          </a:xfrm>
        </p:spPr>
        <p:txBody>
          <a:bodyPr/>
          <a:lstStyle/>
          <a:p>
            <a:r>
              <a:rPr lang="en-GB" dirty="0" smtClean="0"/>
              <a:t>Click to edit Master title style</a:t>
            </a:r>
            <a:endParaRPr lang="en-US" dirty="0"/>
          </a:p>
        </p:txBody>
      </p:sp>
      <p:cxnSp>
        <p:nvCxnSpPr>
          <p:cNvPr id="62" name="Straight Connector 61"/>
          <p:cNvCxnSpPr/>
          <p:nvPr userDrawn="1"/>
        </p:nvCxnSpPr>
        <p:spPr bwMode="auto">
          <a:xfrm>
            <a:off x="-3083" y="1079500"/>
            <a:ext cx="9144000" cy="0"/>
          </a:xfrm>
          <a:prstGeom prst="line">
            <a:avLst/>
          </a:prstGeom>
          <a:ln w="31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0166582"/>
      </p:ext>
    </p:extLst>
  </p:cSld>
  <p:clrMapOvr>
    <a:masterClrMapping/>
  </p:clrMapOvr>
  <p:timing>
    <p:tnLst>
      <p:par>
        <p:cTn id="1" dur="indefinite" restart="never" nodeType="tmRoot"/>
      </p:par>
    </p:tnLst>
  </p:timing>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userDrawn="1">
  <p:cSld name="37_Custom Layout">
    <p:spTree>
      <p:nvGrpSpPr>
        <p:cNvPr id="1" name=""/>
        <p:cNvGrpSpPr/>
        <p:nvPr/>
      </p:nvGrpSpPr>
      <p:grpSpPr>
        <a:xfrm>
          <a:off x="0" y="0"/>
          <a:ext cx="0" cy="0"/>
          <a:chOff x="0" y="0"/>
          <a:chExt cx="0" cy="0"/>
        </a:xfrm>
      </p:grpSpPr>
      <p:sp>
        <p:nvSpPr>
          <p:cNvPr id="2" name="Rectangle 1"/>
          <p:cNvSpPr/>
          <p:nvPr userDrawn="1"/>
        </p:nvSpPr>
        <p:spPr>
          <a:xfrm>
            <a:off x="0" y="-30574"/>
            <a:ext cx="9144000" cy="6888574"/>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solidFill>
                <a:srgbClr val="FFFFFF"/>
              </a:solidFill>
            </a:endParaRPr>
          </a:p>
        </p:txBody>
      </p:sp>
      <p:sp>
        <p:nvSpPr>
          <p:cNvPr id="4" name="Rectangle 3"/>
          <p:cNvSpPr/>
          <p:nvPr userDrawn="1"/>
        </p:nvSpPr>
        <p:spPr>
          <a:xfrm>
            <a:off x="1590" y="-30574"/>
            <a:ext cx="9144000" cy="4868042"/>
          </a:xfrm>
          <a:prstGeom prst="rect">
            <a:avLst/>
          </a:prstGeom>
          <a:solidFill>
            <a:schemeClr val="accent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solidFill>
                <a:srgbClr val="FFFFFF"/>
              </a:solidFill>
            </a:endParaRPr>
          </a:p>
        </p:txBody>
      </p:sp>
      <p:cxnSp>
        <p:nvCxnSpPr>
          <p:cNvPr id="373" name="Straight Connector 372"/>
          <p:cNvCxnSpPr>
            <a:stCxn id="371" idx="3"/>
            <a:endCxn id="369" idx="3"/>
          </p:cNvCxnSpPr>
          <p:nvPr userDrawn="1"/>
        </p:nvCxnSpPr>
        <p:spPr>
          <a:xfrm flipH="1" flipV="1">
            <a:off x="342463" y="4093510"/>
            <a:ext cx="1463659" cy="410974"/>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254" name="Straight Connector 253"/>
          <p:cNvCxnSpPr>
            <a:stCxn id="253" idx="3"/>
          </p:cNvCxnSpPr>
          <p:nvPr userDrawn="1"/>
        </p:nvCxnSpPr>
        <p:spPr>
          <a:xfrm flipH="1" flipV="1">
            <a:off x="889192" y="4868960"/>
            <a:ext cx="670930" cy="611496"/>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383" name="Straight Connector 382"/>
          <p:cNvCxnSpPr>
            <a:stCxn id="382" idx="3"/>
            <a:endCxn id="379" idx="3"/>
          </p:cNvCxnSpPr>
          <p:nvPr userDrawn="1"/>
        </p:nvCxnSpPr>
        <p:spPr>
          <a:xfrm flipH="1">
            <a:off x="3711393" y="4428284"/>
            <a:ext cx="1546848" cy="255494"/>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593" name="Straight Connector 592"/>
          <p:cNvCxnSpPr>
            <a:stCxn id="592" idx="3"/>
            <a:endCxn id="589" idx="3"/>
          </p:cNvCxnSpPr>
          <p:nvPr userDrawn="1"/>
        </p:nvCxnSpPr>
        <p:spPr>
          <a:xfrm>
            <a:off x="7656074" y="-724841"/>
            <a:ext cx="358164" cy="949761"/>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609" name="Straight Connector 608"/>
          <p:cNvCxnSpPr>
            <a:stCxn id="608" idx="3"/>
            <a:endCxn id="585" idx="3"/>
          </p:cNvCxnSpPr>
          <p:nvPr userDrawn="1"/>
        </p:nvCxnSpPr>
        <p:spPr>
          <a:xfrm flipH="1" flipV="1">
            <a:off x="6652868" y="273479"/>
            <a:ext cx="823330" cy="33305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72" name="Straight Connector 571"/>
          <p:cNvCxnSpPr/>
          <p:nvPr userDrawn="1"/>
        </p:nvCxnSpPr>
        <p:spPr>
          <a:xfrm flipV="1">
            <a:off x="6943333" y="1204473"/>
            <a:ext cx="242400" cy="57811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337" name="Straight Connector 336"/>
          <p:cNvCxnSpPr>
            <a:stCxn id="334" idx="3"/>
            <a:endCxn id="338" idx="3"/>
          </p:cNvCxnSpPr>
          <p:nvPr userDrawn="1"/>
        </p:nvCxnSpPr>
        <p:spPr>
          <a:xfrm flipV="1">
            <a:off x="3496593" y="3378052"/>
            <a:ext cx="242400" cy="57811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385" name="Straight Connector 384"/>
          <p:cNvCxnSpPr>
            <a:stCxn id="334" idx="3"/>
          </p:cNvCxnSpPr>
          <p:nvPr userDrawn="1"/>
        </p:nvCxnSpPr>
        <p:spPr>
          <a:xfrm>
            <a:off x="3496593" y="3956163"/>
            <a:ext cx="214800" cy="727615"/>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241" name="Straight Connector 240"/>
          <p:cNvCxnSpPr>
            <a:stCxn id="240" idx="3"/>
            <a:endCxn id="239" idx="3"/>
          </p:cNvCxnSpPr>
          <p:nvPr userDrawn="1"/>
        </p:nvCxnSpPr>
        <p:spPr>
          <a:xfrm>
            <a:off x="1892398" y="3862039"/>
            <a:ext cx="358164" cy="949761"/>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238" name="Straight Connector 237"/>
          <p:cNvCxnSpPr>
            <a:stCxn id="237" idx="3"/>
            <a:endCxn id="239" idx="3"/>
          </p:cNvCxnSpPr>
          <p:nvPr userDrawn="1"/>
        </p:nvCxnSpPr>
        <p:spPr>
          <a:xfrm flipV="1">
            <a:off x="2008162" y="4811800"/>
            <a:ext cx="242400" cy="57811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229" name="Straight Connector 228"/>
          <p:cNvCxnSpPr>
            <a:endCxn id="237" idx="3"/>
          </p:cNvCxnSpPr>
          <p:nvPr userDrawn="1"/>
        </p:nvCxnSpPr>
        <p:spPr>
          <a:xfrm>
            <a:off x="889192" y="4868960"/>
            <a:ext cx="1118970" cy="52095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256" name="Straight Connector 255"/>
          <p:cNvCxnSpPr>
            <a:stCxn id="255" idx="3"/>
            <a:endCxn id="235" idx="3"/>
          </p:cNvCxnSpPr>
          <p:nvPr userDrawn="1"/>
        </p:nvCxnSpPr>
        <p:spPr>
          <a:xfrm flipH="1" flipV="1">
            <a:off x="889192" y="4860359"/>
            <a:ext cx="823330" cy="33305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246" name="Straight Connector 245"/>
          <p:cNvCxnSpPr>
            <a:stCxn id="245" idx="3"/>
          </p:cNvCxnSpPr>
          <p:nvPr userDrawn="1"/>
        </p:nvCxnSpPr>
        <p:spPr>
          <a:xfrm flipV="1">
            <a:off x="240687" y="4868960"/>
            <a:ext cx="648505" cy="61919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244" name="Straight Connector 243"/>
          <p:cNvCxnSpPr>
            <a:stCxn id="243" idx="3"/>
          </p:cNvCxnSpPr>
          <p:nvPr userDrawn="1"/>
        </p:nvCxnSpPr>
        <p:spPr>
          <a:xfrm flipV="1">
            <a:off x="84941" y="4860360"/>
            <a:ext cx="804251" cy="36718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372" name="Straight Connector 371"/>
          <p:cNvCxnSpPr>
            <a:stCxn id="370" idx="3"/>
            <a:endCxn id="369" idx="3"/>
          </p:cNvCxnSpPr>
          <p:nvPr userDrawn="1"/>
        </p:nvCxnSpPr>
        <p:spPr>
          <a:xfrm flipV="1">
            <a:off x="224475" y="4093510"/>
            <a:ext cx="117988" cy="480893"/>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405" name="Straight Connector 404"/>
          <p:cNvCxnSpPr>
            <a:stCxn id="369" idx="3"/>
            <a:endCxn id="304" idx="3"/>
          </p:cNvCxnSpPr>
          <p:nvPr userDrawn="1"/>
        </p:nvCxnSpPr>
        <p:spPr>
          <a:xfrm flipV="1">
            <a:off x="342463" y="3198758"/>
            <a:ext cx="1491259" cy="894752"/>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632" name="Straight Connector 631"/>
          <p:cNvCxnSpPr>
            <a:stCxn id="631" idx="3"/>
          </p:cNvCxnSpPr>
          <p:nvPr userDrawn="1"/>
        </p:nvCxnSpPr>
        <p:spPr>
          <a:xfrm flipH="1" flipV="1">
            <a:off x="419669" y="2011183"/>
            <a:ext cx="1739923" cy="667759"/>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645" name="Straight Connector 644"/>
          <p:cNvCxnSpPr>
            <a:stCxn id="644" idx="3"/>
            <a:endCxn id="646" idx="3"/>
          </p:cNvCxnSpPr>
          <p:nvPr userDrawn="1"/>
        </p:nvCxnSpPr>
        <p:spPr>
          <a:xfrm flipV="1">
            <a:off x="1005774" y="1031631"/>
            <a:ext cx="242400" cy="57811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634" name="Straight Connector 633"/>
          <p:cNvCxnSpPr>
            <a:stCxn id="633" idx="3"/>
          </p:cNvCxnSpPr>
          <p:nvPr userDrawn="1"/>
        </p:nvCxnSpPr>
        <p:spPr>
          <a:xfrm flipH="1">
            <a:off x="419669" y="1755689"/>
            <a:ext cx="1546848" cy="255495"/>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390" name="Straight Connector 389"/>
          <p:cNvCxnSpPr>
            <a:stCxn id="388" idx="3"/>
            <a:endCxn id="387" idx="3"/>
          </p:cNvCxnSpPr>
          <p:nvPr userDrawn="1"/>
        </p:nvCxnSpPr>
        <p:spPr>
          <a:xfrm flipV="1">
            <a:off x="4325098" y="2755369"/>
            <a:ext cx="725830" cy="179294"/>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629" name="Straight Connector 628"/>
          <p:cNvCxnSpPr/>
          <p:nvPr userDrawn="1"/>
        </p:nvCxnSpPr>
        <p:spPr>
          <a:xfrm flipV="1">
            <a:off x="177269" y="2011184"/>
            <a:ext cx="242400" cy="57811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670" name="Straight Connector 669"/>
          <p:cNvCxnSpPr>
            <a:stCxn id="669" idx="3"/>
            <a:endCxn id="630" idx="3"/>
          </p:cNvCxnSpPr>
          <p:nvPr userDrawn="1"/>
        </p:nvCxnSpPr>
        <p:spPr>
          <a:xfrm flipH="1" flipV="1">
            <a:off x="419669" y="2011183"/>
            <a:ext cx="466713" cy="466597"/>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543" name="Straight Connector 542"/>
          <p:cNvCxnSpPr>
            <a:stCxn id="542" idx="3"/>
          </p:cNvCxnSpPr>
          <p:nvPr userDrawn="1"/>
        </p:nvCxnSpPr>
        <p:spPr>
          <a:xfrm flipV="1">
            <a:off x="649006" y="2531874"/>
            <a:ext cx="804251" cy="36718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309" name="Straight Connector 308"/>
          <p:cNvCxnSpPr>
            <a:stCxn id="290" idx="3"/>
            <a:endCxn id="311" idx="3"/>
          </p:cNvCxnSpPr>
          <p:nvPr userDrawn="1"/>
        </p:nvCxnSpPr>
        <p:spPr>
          <a:xfrm>
            <a:off x="134475" y="3024310"/>
            <a:ext cx="2243148" cy="402301"/>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651" name="Straight Connector 650"/>
          <p:cNvCxnSpPr>
            <a:stCxn id="642" idx="3"/>
            <a:endCxn id="646" idx="3"/>
          </p:cNvCxnSpPr>
          <p:nvPr userDrawn="1"/>
        </p:nvCxnSpPr>
        <p:spPr>
          <a:xfrm flipV="1">
            <a:off x="-113196" y="1031631"/>
            <a:ext cx="1361370" cy="48559"/>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622" name="Straight Connector 621"/>
          <p:cNvCxnSpPr>
            <a:endCxn id="644" idx="3"/>
          </p:cNvCxnSpPr>
          <p:nvPr userDrawn="1"/>
        </p:nvCxnSpPr>
        <p:spPr>
          <a:xfrm>
            <a:off x="-113196" y="1088791"/>
            <a:ext cx="1118970" cy="52095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666" name="Straight Connector 665"/>
          <p:cNvCxnSpPr>
            <a:stCxn id="665" idx="3"/>
            <a:endCxn id="642" idx="3"/>
          </p:cNvCxnSpPr>
          <p:nvPr userDrawn="1"/>
        </p:nvCxnSpPr>
        <p:spPr>
          <a:xfrm flipH="1" flipV="1">
            <a:off x="-113196" y="1080190"/>
            <a:ext cx="823330" cy="33305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664" name="Straight Connector 663"/>
          <p:cNvCxnSpPr>
            <a:stCxn id="663" idx="3"/>
          </p:cNvCxnSpPr>
          <p:nvPr userDrawn="1"/>
        </p:nvCxnSpPr>
        <p:spPr>
          <a:xfrm flipH="1" flipV="1">
            <a:off x="-113196" y="1088791"/>
            <a:ext cx="670930" cy="611496"/>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662" name="Straight Connector 661"/>
          <p:cNvCxnSpPr>
            <a:stCxn id="661" idx="3"/>
            <a:endCxn id="642" idx="3"/>
          </p:cNvCxnSpPr>
          <p:nvPr userDrawn="1"/>
        </p:nvCxnSpPr>
        <p:spPr>
          <a:xfrm flipH="1" flipV="1">
            <a:off x="-113196" y="1080190"/>
            <a:ext cx="290465" cy="860608"/>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396" name="Straight Connector 395"/>
          <p:cNvCxnSpPr>
            <a:stCxn id="394" idx="3"/>
            <a:endCxn id="397" idx="3"/>
          </p:cNvCxnSpPr>
          <p:nvPr userDrawn="1"/>
        </p:nvCxnSpPr>
        <p:spPr>
          <a:xfrm flipV="1">
            <a:off x="7867216" y="3190157"/>
            <a:ext cx="242400" cy="57811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367" name="Straight Connector 366"/>
          <p:cNvCxnSpPr>
            <a:stCxn id="392" idx="3"/>
            <a:endCxn id="361" idx="3"/>
          </p:cNvCxnSpPr>
          <p:nvPr userDrawn="1"/>
        </p:nvCxnSpPr>
        <p:spPr>
          <a:xfrm>
            <a:off x="6748246" y="3238716"/>
            <a:ext cx="532865" cy="930993"/>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510" name="Straight Connector 509"/>
          <p:cNvCxnSpPr>
            <a:stCxn id="509" idx="3"/>
          </p:cNvCxnSpPr>
          <p:nvPr userDrawn="1"/>
        </p:nvCxnSpPr>
        <p:spPr>
          <a:xfrm flipV="1">
            <a:off x="6099741" y="3247317"/>
            <a:ext cx="648505" cy="61919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14" name="Straight Connector 513"/>
          <p:cNvCxnSpPr>
            <a:stCxn id="513" idx="3"/>
          </p:cNvCxnSpPr>
          <p:nvPr userDrawn="1"/>
        </p:nvCxnSpPr>
        <p:spPr>
          <a:xfrm flipV="1">
            <a:off x="6380571" y="3238717"/>
            <a:ext cx="367675" cy="807093"/>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17" name="Straight Connector 516"/>
          <p:cNvCxnSpPr>
            <a:stCxn id="516" idx="3"/>
          </p:cNvCxnSpPr>
          <p:nvPr userDrawn="1"/>
        </p:nvCxnSpPr>
        <p:spPr>
          <a:xfrm flipV="1">
            <a:off x="6714652" y="3238717"/>
            <a:ext cx="33594" cy="86839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21" name="Straight Connector 520"/>
          <p:cNvCxnSpPr>
            <a:stCxn id="520" idx="3"/>
            <a:endCxn id="392" idx="3"/>
          </p:cNvCxnSpPr>
          <p:nvPr userDrawn="1"/>
        </p:nvCxnSpPr>
        <p:spPr>
          <a:xfrm flipH="1" flipV="1">
            <a:off x="6748246" y="3238716"/>
            <a:ext cx="290465" cy="860608"/>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24" name="Straight Connector 523"/>
          <p:cNvCxnSpPr>
            <a:stCxn id="523" idx="3"/>
          </p:cNvCxnSpPr>
          <p:nvPr userDrawn="1"/>
        </p:nvCxnSpPr>
        <p:spPr>
          <a:xfrm flipH="1" flipV="1">
            <a:off x="6748246" y="3247317"/>
            <a:ext cx="670930" cy="611496"/>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27" name="Straight Connector 526"/>
          <p:cNvCxnSpPr>
            <a:stCxn id="526" idx="3"/>
            <a:endCxn id="392" idx="3"/>
          </p:cNvCxnSpPr>
          <p:nvPr userDrawn="1"/>
        </p:nvCxnSpPr>
        <p:spPr>
          <a:xfrm flipH="1" flipV="1">
            <a:off x="6748246" y="3238716"/>
            <a:ext cx="823330" cy="33305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45" name="Straight Connector 544"/>
          <p:cNvCxnSpPr>
            <a:stCxn id="544" idx="3"/>
          </p:cNvCxnSpPr>
          <p:nvPr userDrawn="1"/>
        </p:nvCxnSpPr>
        <p:spPr>
          <a:xfrm flipV="1">
            <a:off x="804752" y="2540474"/>
            <a:ext cx="648505" cy="61919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47" name="Straight Connector 546"/>
          <p:cNvCxnSpPr>
            <a:stCxn id="546" idx="3"/>
          </p:cNvCxnSpPr>
          <p:nvPr userDrawn="1"/>
        </p:nvCxnSpPr>
        <p:spPr>
          <a:xfrm flipV="1">
            <a:off x="1085582" y="2531874"/>
            <a:ext cx="367675" cy="807093"/>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49" name="Straight Connector 548"/>
          <p:cNvCxnSpPr>
            <a:stCxn id="548" idx="3"/>
          </p:cNvCxnSpPr>
          <p:nvPr userDrawn="1"/>
        </p:nvCxnSpPr>
        <p:spPr>
          <a:xfrm flipV="1">
            <a:off x="1419663" y="2531874"/>
            <a:ext cx="33594" cy="86839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51" name="Straight Connector 550"/>
          <p:cNvCxnSpPr>
            <a:stCxn id="550" idx="3"/>
            <a:endCxn id="540" idx="3"/>
          </p:cNvCxnSpPr>
          <p:nvPr userDrawn="1"/>
        </p:nvCxnSpPr>
        <p:spPr>
          <a:xfrm flipH="1" flipV="1">
            <a:off x="1453257" y="2531873"/>
            <a:ext cx="290465" cy="860608"/>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53" name="Straight Connector 552"/>
          <p:cNvCxnSpPr>
            <a:stCxn id="552" idx="3"/>
          </p:cNvCxnSpPr>
          <p:nvPr userDrawn="1"/>
        </p:nvCxnSpPr>
        <p:spPr>
          <a:xfrm flipH="1" flipV="1">
            <a:off x="1453257" y="2540474"/>
            <a:ext cx="670930" cy="611496"/>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55" name="Straight Connector 554"/>
          <p:cNvCxnSpPr>
            <a:stCxn id="554" idx="3"/>
            <a:endCxn id="540" idx="3"/>
          </p:cNvCxnSpPr>
          <p:nvPr userDrawn="1"/>
        </p:nvCxnSpPr>
        <p:spPr>
          <a:xfrm flipH="1" flipV="1">
            <a:off x="1453257" y="2531873"/>
            <a:ext cx="823330" cy="33305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57" name="Straight Connector 556"/>
          <p:cNvCxnSpPr>
            <a:stCxn id="556" idx="3"/>
            <a:endCxn id="540" idx="3"/>
          </p:cNvCxnSpPr>
          <p:nvPr userDrawn="1"/>
        </p:nvCxnSpPr>
        <p:spPr>
          <a:xfrm flipH="1">
            <a:off x="1453257" y="2351461"/>
            <a:ext cx="944530" cy="180412"/>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635" name="Straight Connector 634"/>
          <p:cNvCxnSpPr>
            <a:stCxn id="642" idx="3"/>
            <a:endCxn id="630" idx="3"/>
          </p:cNvCxnSpPr>
          <p:nvPr userDrawn="1"/>
        </p:nvCxnSpPr>
        <p:spPr>
          <a:xfrm>
            <a:off x="-113196" y="1080190"/>
            <a:ext cx="532865" cy="930993"/>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650" name="Straight Connector 649"/>
          <p:cNvCxnSpPr>
            <a:stCxn id="649" idx="3"/>
            <a:endCxn id="646" idx="3"/>
          </p:cNvCxnSpPr>
          <p:nvPr userDrawn="1"/>
        </p:nvCxnSpPr>
        <p:spPr>
          <a:xfrm>
            <a:off x="890010" y="81870"/>
            <a:ext cx="358164" cy="949761"/>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347" name="Straight Connector 346"/>
          <p:cNvCxnSpPr>
            <a:stCxn id="346" idx="3"/>
            <a:endCxn id="338" idx="3"/>
          </p:cNvCxnSpPr>
          <p:nvPr userDrawn="1"/>
        </p:nvCxnSpPr>
        <p:spPr>
          <a:xfrm flipH="1">
            <a:off x="3738993" y="3122558"/>
            <a:ext cx="1546848" cy="255494"/>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349" name="Straight Connector 348"/>
          <p:cNvCxnSpPr>
            <a:stCxn id="348" idx="3"/>
            <a:endCxn id="338" idx="3"/>
          </p:cNvCxnSpPr>
          <p:nvPr userDrawn="1"/>
        </p:nvCxnSpPr>
        <p:spPr>
          <a:xfrm>
            <a:off x="3380829" y="2428291"/>
            <a:ext cx="358164" cy="949761"/>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391" name="Straight Connector 390"/>
          <p:cNvCxnSpPr>
            <a:stCxn id="389" idx="3"/>
          </p:cNvCxnSpPr>
          <p:nvPr userDrawn="1"/>
        </p:nvCxnSpPr>
        <p:spPr>
          <a:xfrm flipH="1" flipV="1">
            <a:off x="5050928" y="2755370"/>
            <a:ext cx="1153417" cy="255493"/>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399" name="Straight Connector 398"/>
          <p:cNvCxnSpPr>
            <a:endCxn id="397" idx="3"/>
          </p:cNvCxnSpPr>
          <p:nvPr userDrawn="1"/>
        </p:nvCxnSpPr>
        <p:spPr>
          <a:xfrm flipH="1" flipV="1">
            <a:off x="8109616" y="3190157"/>
            <a:ext cx="1649924" cy="66776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401" name="Straight Connector 400"/>
          <p:cNvCxnSpPr/>
          <p:nvPr userDrawn="1"/>
        </p:nvCxnSpPr>
        <p:spPr>
          <a:xfrm flipH="1">
            <a:off x="8109616" y="2934663"/>
            <a:ext cx="1456848" cy="255494"/>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403" name="Straight Connector 402"/>
          <p:cNvCxnSpPr>
            <a:stCxn id="402" idx="3"/>
            <a:endCxn id="397" idx="3"/>
          </p:cNvCxnSpPr>
          <p:nvPr userDrawn="1"/>
        </p:nvCxnSpPr>
        <p:spPr>
          <a:xfrm>
            <a:off x="7751452" y="2240396"/>
            <a:ext cx="358164" cy="949761"/>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408" name="Straight Connector 407"/>
          <p:cNvCxnSpPr/>
          <p:nvPr userDrawn="1"/>
        </p:nvCxnSpPr>
        <p:spPr>
          <a:xfrm flipV="1">
            <a:off x="2377623" y="2428291"/>
            <a:ext cx="1003206" cy="998322"/>
          </a:xfrm>
          <a:prstGeom prst="line">
            <a:avLst/>
          </a:prstGeom>
          <a:ln w="3175">
            <a:solidFill>
              <a:schemeClr val="accent4"/>
            </a:solidFill>
          </a:ln>
          <a:effectLst/>
        </p:spPr>
        <p:style>
          <a:lnRef idx="2">
            <a:schemeClr val="accent1"/>
          </a:lnRef>
          <a:fillRef idx="0">
            <a:schemeClr val="accent1"/>
          </a:fillRef>
          <a:effectRef idx="1">
            <a:schemeClr val="accent1"/>
          </a:effectRef>
          <a:fontRef idx="minor">
            <a:schemeClr val="tx1"/>
          </a:fontRef>
        </p:style>
      </p:cxnSp>
      <p:cxnSp>
        <p:nvCxnSpPr>
          <p:cNvPr id="506" name="Straight Connector 505"/>
          <p:cNvCxnSpPr>
            <a:stCxn id="505" idx="3"/>
          </p:cNvCxnSpPr>
          <p:nvPr userDrawn="1"/>
        </p:nvCxnSpPr>
        <p:spPr>
          <a:xfrm flipV="1">
            <a:off x="5943995" y="3238717"/>
            <a:ext cx="804251" cy="36718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30" name="Straight Connector 529"/>
          <p:cNvCxnSpPr>
            <a:stCxn id="529" idx="3"/>
            <a:endCxn id="392" idx="3"/>
          </p:cNvCxnSpPr>
          <p:nvPr userDrawn="1"/>
        </p:nvCxnSpPr>
        <p:spPr>
          <a:xfrm flipH="1">
            <a:off x="6748246" y="3058304"/>
            <a:ext cx="944530" cy="180412"/>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65" name="Straight Connector 564"/>
          <p:cNvCxnSpPr/>
          <p:nvPr userDrawn="1"/>
        </p:nvCxnSpPr>
        <p:spPr>
          <a:xfrm>
            <a:off x="6652868" y="282080"/>
            <a:ext cx="1118970" cy="52095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69" name="Straight Connector 568"/>
          <p:cNvCxnSpPr>
            <a:stCxn id="566" idx="3"/>
            <a:endCxn id="568" idx="3"/>
          </p:cNvCxnSpPr>
          <p:nvPr userDrawn="1"/>
        </p:nvCxnSpPr>
        <p:spPr>
          <a:xfrm>
            <a:off x="5383538" y="1080574"/>
            <a:ext cx="440825" cy="172457"/>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71" name="Straight Connector 570"/>
          <p:cNvCxnSpPr>
            <a:stCxn id="568" idx="3"/>
          </p:cNvCxnSpPr>
          <p:nvPr userDrawn="1"/>
        </p:nvCxnSpPr>
        <p:spPr>
          <a:xfrm>
            <a:off x="5824363" y="1253031"/>
            <a:ext cx="1118970" cy="529553"/>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78" name="Straight Connector 577"/>
          <p:cNvCxnSpPr>
            <a:stCxn id="585" idx="3"/>
            <a:endCxn id="573" idx="3"/>
          </p:cNvCxnSpPr>
          <p:nvPr userDrawn="1"/>
        </p:nvCxnSpPr>
        <p:spPr>
          <a:xfrm>
            <a:off x="6652868" y="273479"/>
            <a:ext cx="532865" cy="930993"/>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579" name="Straight Connector 578"/>
          <p:cNvCxnSpPr>
            <a:stCxn id="568" idx="3"/>
          </p:cNvCxnSpPr>
          <p:nvPr userDrawn="1"/>
        </p:nvCxnSpPr>
        <p:spPr>
          <a:xfrm flipV="1">
            <a:off x="5824363" y="1177579"/>
            <a:ext cx="1271370" cy="75452"/>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586" name="Straight Connector 585"/>
          <p:cNvCxnSpPr>
            <a:stCxn id="583" idx="3"/>
          </p:cNvCxnSpPr>
          <p:nvPr userDrawn="1"/>
        </p:nvCxnSpPr>
        <p:spPr>
          <a:xfrm>
            <a:off x="6108967" y="45626"/>
            <a:ext cx="543901" cy="227854"/>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88" name="Straight Connector 587"/>
          <p:cNvCxnSpPr>
            <a:stCxn id="587" idx="3"/>
            <a:endCxn id="589" idx="3"/>
          </p:cNvCxnSpPr>
          <p:nvPr userDrawn="1"/>
        </p:nvCxnSpPr>
        <p:spPr>
          <a:xfrm flipV="1">
            <a:off x="7771838" y="224920"/>
            <a:ext cx="242400" cy="57811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90" name="Straight Connector 589"/>
          <p:cNvCxnSpPr/>
          <p:nvPr userDrawn="1"/>
        </p:nvCxnSpPr>
        <p:spPr>
          <a:xfrm flipH="1" flipV="1">
            <a:off x="8014238" y="224920"/>
            <a:ext cx="1649924" cy="66776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591" name="Straight Connector 590"/>
          <p:cNvCxnSpPr/>
          <p:nvPr userDrawn="1"/>
        </p:nvCxnSpPr>
        <p:spPr>
          <a:xfrm flipH="1">
            <a:off x="8014238" y="-30574"/>
            <a:ext cx="1456848" cy="255494"/>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594" name="Straight Connector 593"/>
          <p:cNvCxnSpPr>
            <a:stCxn id="585" idx="3"/>
          </p:cNvCxnSpPr>
          <p:nvPr userDrawn="1"/>
        </p:nvCxnSpPr>
        <p:spPr>
          <a:xfrm flipV="1">
            <a:off x="6652868" y="233522"/>
            <a:ext cx="1361370" cy="39957"/>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597" name="Straight Connector 596"/>
          <p:cNvCxnSpPr>
            <a:stCxn id="596" idx="3"/>
          </p:cNvCxnSpPr>
          <p:nvPr userDrawn="1"/>
        </p:nvCxnSpPr>
        <p:spPr>
          <a:xfrm flipV="1">
            <a:off x="5848617" y="273480"/>
            <a:ext cx="804251" cy="36718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99" name="Straight Connector 598"/>
          <p:cNvCxnSpPr>
            <a:stCxn id="598" idx="3"/>
          </p:cNvCxnSpPr>
          <p:nvPr userDrawn="1"/>
        </p:nvCxnSpPr>
        <p:spPr>
          <a:xfrm flipV="1">
            <a:off x="6004363" y="282080"/>
            <a:ext cx="648505" cy="61919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601" name="Straight Connector 600"/>
          <p:cNvCxnSpPr>
            <a:stCxn id="600" idx="3"/>
          </p:cNvCxnSpPr>
          <p:nvPr userDrawn="1"/>
        </p:nvCxnSpPr>
        <p:spPr>
          <a:xfrm flipV="1">
            <a:off x="6285193" y="273480"/>
            <a:ext cx="367675" cy="807093"/>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603" name="Straight Connector 602"/>
          <p:cNvCxnSpPr>
            <a:stCxn id="602" idx="3"/>
          </p:cNvCxnSpPr>
          <p:nvPr userDrawn="1"/>
        </p:nvCxnSpPr>
        <p:spPr>
          <a:xfrm flipV="1">
            <a:off x="6619274" y="273480"/>
            <a:ext cx="33594" cy="86839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605" name="Straight Connector 604"/>
          <p:cNvCxnSpPr>
            <a:stCxn id="604" idx="3"/>
            <a:endCxn id="585" idx="3"/>
          </p:cNvCxnSpPr>
          <p:nvPr userDrawn="1"/>
        </p:nvCxnSpPr>
        <p:spPr>
          <a:xfrm flipH="1" flipV="1">
            <a:off x="6652868" y="273479"/>
            <a:ext cx="290465" cy="860608"/>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607" name="Straight Connector 606"/>
          <p:cNvCxnSpPr>
            <a:stCxn id="606" idx="3"/>
          </p:cNvCxnSpPr>
          <p:nvPr userDrawn="1"/>
        </p:nvCxnSpPr>
        <p:spPr>
          <a:xfrm flipH="1" flipV="1">
            <a:off x="6652868" y="282080"/>
            <a:ext cx="670930" cy="611496"/>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611" name="Straight Connector 610"/>
          <p:cNvCxnSpPr>
            <a:stCxn id="610" idx="3"/>
            <a:endCxn id="585" idx="3"/>
          </p:cNvCxnSpPr>
          <p:nvPr userDrawn="1"/>
        </p:nvCxnSpPr>
        <p:spPr>
          <a:xfrm flipH="1">
            <a:off x="6652868" y="93067"/>
            <a:ext cx="944530" cy="180412"/>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614" name="Straight Connector 613"/>
          <p:cNvCxnSpPr>
            <a:stCxn id="570" idx="3"/>
            <a:endCxn id="580" idx="3"/>
          </p:cNvCxnSpPr>
          <p:nvPr userDrawn="1"/>
        </p:nvCxnSpPr>
        <p:spPr>
          <a:xfrm flipH="1">
            <a:off x="5545425" y="1782583"/>
            <a:ext cx="1397908" cy="149252"/>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617" name="Straight Connector 616"/>
          <p:cNvCxnSpPr>
            <a:stCxn id="581" idx="3"/>
            <a:endCxn id="580" idx="3"/>
          </p:cNvCxnSpPr>
          <p:nvPr userDrawn="1"/>
        </p:nvCxnSpPr>
        <p:spPr>
          <a:xfrm>
            <a:off x="5162863" y="1463047"/>
            <a:ext cx="382562" cy="468788"/>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395" name="Straight Connector 394"/>
          <p:cNvCxnSpPr>
            <a:endCxn id="394" idx="3"/>
          </p:cNvCxnSpPr>
          <p:nvPr userDrawn="1"/>
        </p:nvCxnSpPr>
        <p:spPr>
          <a:xfrm>
            <a:off x="6748246" y="3247317"/>
            <a:ext cx="1118970" cy="52095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290" name="Can 289"/>
          <p:cNvSpPr/>
          <p:nvPr userDrawn="1"/>
        </p:nvSpPr>
        <p:spPr>
          <a:xfrm>
            <a:off x="44475" y="2845016"/>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04" name="Can 303"/>
          <p:cNvSpPr/>
          <p:nvPr userDrawn="1"/>
        </p:nvSpPr>
        <p:spPr>
          <a:xfrm>
            <a:off x="1743722" y="3019464"/>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11" name="Can 310"/>
          <p:cNvSpPr/>
          <p:nvPr userDrawn="1"/>
        </p:nvSpPr>
        <p:spPr>
          <a:xfrm>
            <a:off x="2287623" y="3247317"/>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314" name="Straight Connector 313"/>
          <p:cNvCxnSpPr>
            <a:stCxn id="304" idx="3"/>
            <a:endCxn id="311" idx="3"/>
          </p:cNvCxnSpPr>
          <p:nvPr userDrawn="1"/>
        </p:nvCxnSpPr>
        <p:spPr>
          <a:xfrm>
            <a:off x="1833722" y="3198758"/>
            <a:ext cx="543901" cy="227853"/>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334" name="Can 333"/>
          <p:cNvSpPr/>
          <p:nvPr userDrawn="1"/>
        </p:nvSpPr>
        <p:spPr>
          <a:xfrm>
            <a:off x="3406593" y="3776869"/>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335" name="Straight Connector 334"/>
          <p:cNvCxnSpPr>
            <a:stCxn id="311" idx="3"/>
          </p:cNvCxnSpPr>
          <p:nvPr userDrawn="1"/>
        </p:nvCxnSpPr>
        <p:spPr>
          <a:xfrm>
            <a:off x="2377623" y="3426611"/>
            <a:ext cx="1118970" cy="529554"/>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338" name="Can 337"/>
          <p:cNvSpPr/>
          <p:nvPr userDrawn="1"/>
        </p:nvSpPr>
        <p:spPr>
          <a:xfrm>
            <a:off x="3648993" y="3198758"/>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44" name="Can 343"/>
          <p:cNvSpPr/>
          <p:nvPr userDrawn="1"/>
        </p:nvSpPr>
        <p:spPr>
          <a:xfrm>
            <a:off x="5388916" y="3866517"/>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345" name="Straight Connector 344"/>
          <p:cNvCxnSpPr/>
          <p:nvPr userDrawn="1"/>
        </p:nvCxnSpPr>
        <p:spPr>
          <a:xfrm flipH="1" flipV="1">
            <a:off x="3738993" y="3378053"/>
            <a:ext cx="1739923" cy="667758"/>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346" name="Can 345"/>
          <p:cNvSpPr/>
          <p:nvPr userDrawn="1"/>
        </p:nvSpPr>
        <p:spPr>
          <a:xfrm>
            <a:off x="5195841" y="2943264"/>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48" name="Can 347"/>
          <p:cNvSpPr/>
          <p:nvPr userDrawn="1"/>
        </p:nvSpPr>
        <p:spPr>
          <a:xfrm>
            <a:off x="3290829" y="2248997"/>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350" name="Straight Connector 349"/>
          <p:cNvCxnSpPr/>
          <p:nvPr userDrawn="1"/>
        </p:nvCxnSpPr>
        <p:spPr>
          <a:xfrm flipV="1">
            <a:off x="2377623" y="3351158"/>
            <a:ext cx="1271370" cy="75454"/>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351" name="Can 350"/>
          <p:cNvSpPr/>
          <p:nvPr userDrawn="1"/>
        </p:nvSpPr>
        <p:spPr>
          <a:xfrm>
            <a:off x="4132423" y="3555627"/>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354" name="Straight Connector 353"/>
          <p:cNvCxnSpPr>
            <a:endCxn id="351" idx="3"/>
          </p:cNvCxnSpPr>
          <p:nvPr userDrawn="1"/>
        </p:nvCxnSpPr>
        <p:spPr>
          <a:xfrm flipV="1">
            <a:off x="3586593" y="3734921"/>
            <a:ext cx="635830" cy="179295"/>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355" name="Straight Connector 354"/>
          <p:cNvCxnSpPr>
            <a:stCxn id="344" idx="3"/>
            <a:endCxn id="351" idx="3"/>
          </p:cNvCxnSpPr>
          <p:nvPr userDrawn="1"/>
        </p:nvCxnSpPr>
        <p:spPr>
          <a:xfrm flipH="1" flipV="1">
            <a:off x="4222423" y="3734921"/>
            <a:ext cx="1256493" cy="31089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356" name="Can 355"/>
          <p:cNvSpPr/>
          <p:nvPr userDrawn="1"/>
        </p:nvSpPr>
        <p:spPr>
          <a:xfrm>
            <a:off x="5829741" y="4038974"/>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357" name="Straight Connector 356"/>
          <p:cNvCxnSpPr>
            <a:stCxn id="344" idx="3"/>
            <a:endCxn id="356" idx="3"/>
          </p:cNvCxnSpPr>
          <p:nvPr userDrawn="1"/>
        </p:nvCxnSpPr>
        <p:spPr>
          <a:xfrm>
            <a:off x="5478916" y="4045811"/>
            <a:ext cx="440825" cy="172457"/>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358" name="Can 357"/>
          <p:cNvSpPr/>
          <p:nvPr userDrawn="1"/>
        </p:nvSpPr>
        <p:spPr>
          <a:xfrm>
            <a:off x="6948711" y="4568526"/>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359" name="Straight Connector 358"/>
          <p:cNvCxnSpPr>
            <a:stCxn id="356" idx="3"/>
          </p:cNvCxnSpPr>
          <p:nvPr userDrawn="1"/>
        </p:nvCxnSpPr>
        <p:spPr>
          <a:xfrm>
            <a:off x="5919741" y="4218268"/>
            <a:ext cx="1118970" cy="529553"/>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360" name="Straight Connector 359"/>
          <p:cNvCxnSpPr/>
          <p:nvPr userDrawn="1"/>
        </p:nvCxnSpPr>
        <p:spPr>
          <a:xfrm flipV="1">
            <a:off x="7038711" y="4169710"/>
            <a:ext cx="242400" cy="57811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361" name="Can 360"/>
          <p:cNvSpPr/>
          <p:nvPr userDrawn="1"/>
        </p:nvSpPr>
        <p:spPr>
          <a:xfrm>
            <a:off x="7191111" y="3990415"/>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62" name="Can 361"/>
          <p:cNvSpPr/>
          <p:nvPr userDrawn="1"/>
        </p:nvSpPr>
        <p:spPr>
          <a:xfrm>
            <a:off x="8931034" y="4658174"/>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363" name="Straight Connector 362"/>
          <p:cNvCxnSpPr>
            <a:stCxn id="362" idx="3"/>
          </p:cNvCxnSpPr>
          <p:nvPr userDrawn="1"/>
        </p:nvCxnSpPr>
        <p:spPr>
          <a:xfrm flipH="1" flipV="1">
            <a:off x="7281111" y="4169709"/>
            <a:ext cx="1739923" cy="667759"/>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364" name="Can 363"/>
          <p:cNvSpPr/>
          <p:nvPr userDrawn="1"/>
        </p:nvSpPr>
        <p:spPr>
          <a:xfrm>
            <a:off x="8737959" y="3734921"/>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365" name="Straight Connector 364"/>
          <p:cNvCxnSpPr/>
          <p:nvPr userDrawn="1"/>
        </p:nvCxnSpPr>
        <p:spPr>
          <a:xfrm flipH="1">
            <a:off x="7288808" y="3914215"/>
            <a:ext cx="1546848" cy="255495"/>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368" name="Straight Connector 367"/>
          <p:cNvCxnSpPr>
            <a:stCxn id="356" idx="3"/>
            <a:endCxn id="361" idx="3"/>
          </p:cNvCxnSpPr>
          <p:nvPr userDrawn="1"/>
        </p:nvCxnSpPr>
        <p:spPr>
          <a:xfrm flipV="1">
            <a:off x="5919741" y="4169709"/>
            <a:ext cx="1361370" cy="48559"/>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369" name="Can 368"/>
          <p:cNvSpPr/>
          <p:nvPr userDrawn="1"/>
        </p:nvSpPr>
        <p:spPr>
          <a:xfrm>
            <a:off x="252463" y="3914216"/>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70" name="Can 369"/>
          <p:cNvSpPr/>
          <p:nvPr userDrawn="1"/>
        </p:nvSpPr>
        <p:spPr>
          <a:xfrm>
            <a:off x="134475" y="4395109"/>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71" name="Can 370"/>
          <p:cNvSpPr/>
          <p:nvPr userDrawn="1"/>
        </p:nvSpPr>
        <p:spPr>
          <a:xfrm>
            <a:off x="1716122" y="4325190"/>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74" name="Can 373"/>
          <p:cNvSpPr/>
          <p:nvPr userDrawn="1"/>
        </p:nvSpPr>
        <p:spPr>
          <a:xfrm>
            <a:off x="2260023" y="4553043"/>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375" name="Straight Connector 374"/>
          <p:cNvCxnSpPr>
            <a:stCxn id="371" idx="3"/>
            <a:endCxn id="374" idx="3"/>
          </p:cNvCxnSpPr>
          <p:nvPr userDrawn="1"/>
        </p:nvCxnSpPr>
        <p:spPr>
          <a:xfrm>
            <a:off x="1806122" y="4504484"/>
            <a:ext cx="543901" cy="227853"/>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376" name="Can 375"/>
          <p:cNvSpPr/>
          <p:nvPr userDrawn="1"/>
        </p:nvSpPr>
        <p:spPr>
          <a:xfrm>
            <a:off x="3073991" y="4852248"/>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377" name="Straight Connector 376"/>
          <p:cNvCxnSpPr>
            <a:stCxn id="374" idx="3"/>
            <a:endCxn id="376" idx="3"/>
          </p:cNvCxnSpPr>
          <p:nvPr userDrawn="1"/>
        </p:nvCxnSpPr>
        <p:spPr>
          <a:xfrm>
            <a:off x="2350023" y="4732337"/>
            <a:ext cx="813968" cy="299205"/>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378" name="Straight Connector 377"/>
          <p:cNvCxnSpPr>
            <a:endCxn id="379" idx="3"/>
          </p:cNvCxnSpPr>
          <p:nvPr userDrawn="1"/>
        </p:nvCxnSpPr>
        <p:spPr>
          <a:xfrm flipV="1">
            <a:off x="3163991" y="4683778"/>
            <a:ext cx="547402" cy="347764"/>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379" name="Can 378"/>
          <p:cNvSpPr/>
          <p:nvPr userDrawn="1"/>
        </p:nvSpPr>
        <p:spPr>
          <a:xfrm>
            <a:off x="3621393" y="4504484"/>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80" name="Can 379"/>
          <p:cNvSpPr/>
          <p:nvPr userDrawn="1"/>
        </p:nvSpPr>
        <p:spPr>
          <a:xfrm>
            <a:off x="5550803" y="4717778"/>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381" name="Straight Connector 380"/>
          <p:cNvCxnSpPr>
            <a:endCxn id="379" idx="3"/>
          </p:cNvCxnSpPr>
          <p:nvPr userDrawn="1"/>
        </p:nvCxnSpPr>
        <p:spPr>
          <a:xfrm flipH="1" flipV="1">
            <a:off x="3711393" y="4683778"/>
            <a:ext cx="1929410" cy="213294"/>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382" name="Can 381"/>
          <p:cNvSpPr/>
          <p:nvPr userDrawn="1"/>
        </p:nvSpPr>
        <p:spPr>
          <a:xfrm>
            <a:off x="5168241" y="4248990"/>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84" name="Can 383"/>
          <p:cNvSpPr/>
          <p:nvPr userDrawn="1"/>
        </p:nvSpPr>
        <p:spPr>
          <a:xfrm>
            <a:off x="3263229" y="3554723"/>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386" name="Straight Connector 385"/>
          <p:cNvCxnSpPr>
            <a:stCxn id="374" idx="3"/>
            <a:endCxn id="379" idx="3"/>
          </p:cNvCxnSpPr>
          <p:nvPr userDrawn="1"/>
        </p:nvCxnSpPr>
        <p:spPr>
          <a:xfrm flipV="1">
            <a:off x="2350023" y="4683778"/>
            <a:ext cx="1361370" cy="48559"/>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387" name="Can 386"/>
          <p:cNvSpPr/>
          <p:nvPr userDrawn="1"/>
        </p:nvSpPr>
        <p:spPr>
          <a:xfrm>
            <a:off x="4960928" y="2576075"/>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88" name="Can 387"/>
          <p:cNvSpPr/>
          <p:nvPr userDrawn="1"/>
        </p:nvSpPr>
        <p:spPr>
          <a:xfrm>
            <a:off x="4235098" y="2755369"/>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89" name="Can 388"/>
          <p:cNvSpPr/>
          <p:nvPr userDrawn="1"/>
        </p:nvSpPr>
        <p:spPr>
          <a:xfrm>
            <a:off x="6114345" y="2831569"/>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92" name="Can 391"/>
          <p:cNvSpPr/>
          <p:nvPr userDrawn="1"/>
        </p:nvSpPr>
        <p:spPr>
          <a:xfrm>
            <a:off x="6658246" y="3059422"/>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393" name="Straight Connector 392"/>
          <p:cNvCxnSpPr>
            <a:stCxn id="389" idx="3"/>
          </p:cNvCxnSpPr>
          <p:nvPr userDrawn="1"/>
        </p:nvCxnSpPr>
        <p:spPr>
          <a:xfrm>
            <a:off x="6204345" y="3010863"/>
            <a:ext cx="543901" cy="227854"/>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394" name="Can 393"/>
          <p:cNvSpPr/>
          <p:nvPr userDrawn="1"/>
        </p:nvSpPr>
        <p:spPr>
          <a:xfrm>
            <a:off x="7777216" y="3588974"/>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97" name="Can 396"/>
          <p:cNvSpPr/>
          <p:nvPr userDrawn="1"/>
        </p:nvSpPr>
        <p:spPr>
          <a:xfrm>
            <a:off x="8019616" y="3010863"/>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402" name="Can 401"/>
          <p:cNvSpPr/>
          <p:nvPr userDrawn="1"/>
        </p:nvSpPr>
        <p:spPr>
          <a:xfrm>
            <a:off x="7661452" y="2061102"/>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404" name="Straight Connector 403"/>
          <p:cNvCxnSpPr>
            <a:stCxn id="392" idx="3"/>
            <a:endCxn id="397" idx="3"/>
          </p:cNvCxnSpPr>
          <p:nvPr userDrawn="1"/>
        </p:nvCxnSpPr>
        <p:spPr>
          <a:xfrm flipV="1">
            <a:off x="6748246" y="3190157"/>
            <a:ext cx="1361370" cy="48559"/>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406" name="Straight Connector 405"/>
          <p:cNvCxnSpPr/>
          <p:nvPr userDrawn="1"/>
        </p:nvCxnSpPr>
        <p:spPr>
          <a:xfrm flipH="1">
            <a:off x="1806123" y="3426612"/>
            <a:ext cx="571501" cy="898578"/>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407" name="Straight Connector 406"/>
          <p:cNvCxnSpPr>
            <a:stCxn id="370" idx="3"/>
            <a:endCxn id="311" idx="3"/>
          </p:cNvCxnSpPr>
          <p:nvPr userDrawn="1"/>
        </p:nvCxnSpPr>
        <p:spPr>
          <a:xfrm flipV="1">
            <a:off x="224475" y="3426611"/>
            <a:ext cx="2153148" cy="1147792"/>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409" name="Can 408"/>
          <p:cNvSpPr/>
          <p:nvPr userDrawn="1"/>
        </p:nvSpPr>
        <p:spPr>
          <a:xfrm>
            <a:off x="4870928" y="3288405"/>
            <a:ext cx="180000" cy="179294"/>
          </a:xfrm>
          <a:prstGeom prst="can">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410" name="Straight Connector 409"/>
          <p:cNvCxnSpPr>
            <a:stCxn id="338" idx="3"/>
          </p:cNvCxnSpPr>
          <p:nvPr userDrawn="1"/>
        </p:nvCxnSpPr>
        <p:spPr>
          <a:xfrm>
            <a:off x="3738993" y="3378052"/>
            <a:ext cx="1221935" cy="89647"/>
          </a:xfrm>
          <a:prstGeom prst="line">
            <a:avLst/>
          </a:prstGeom>
          <a:ln w="3175">
            <a:solidFill>
              <a:schemeClr val="accent4"/>
            </a:solidFill>
          </a:ln>
          <a:effectLst/>
        </p:spPr>
        <p:style>
          <a:lnRef idx="2">
            <a:schemeClr val="accent1"/>
          </a:lnRef>
          <a:fillRef idx="0">
            <a:schemeClr val="accent1"/>
          </a:fillRef>
          <a:effectRef idx="1">
            <a:schemeClr val="accent1"/>
          </a:effectRef>
          <a:fontRef idx="minor">
            <a:schemeClr val="tx1"/>
          </a:fontRef>
        </p:style>
      </p:cxnSp>
      <p:cxnSp>
        <p:nvCxnSpPr>
          <p:cNvPr id="412" name="Straight Connector 411"/>
          <p:cNvCxnSpPr>
            <a:endCxn id="413" idx="3"/>
          </p:cNvCxnSpPr>
          <p:nvPr userDrawn="1"/>
        </p:nvCxnSpPr>
        <p:spPr>
          <a:xfrm flipH="1">
            <a:off x="2325762" y="3426611"/>
            <a:ext cx="51862" cy="505785"/>
          </a:xfrm>
          <a:prstGeom prst="line">
            <a:avLst/>
          </a:prstGeom>
          <a:ln w="3175">
            <a:solidFill>
              <a:schemeClr val="accent4"/>
            </a:solidFill>
          </a:ln>
          <a:effectLst/>
        </p:spPr>
        <p:style>
          <a:lnRef idx="2">
            <a:schemeClr val="accent1"/>
          </a:lnRef>
          <a:fillRef idx="0">
            <a:schemeClr val="accent1"/>
          </a:fillRef>
          <a:effectRef idx="1">
            <a:schemeClr val="accent1"/>
          </a:effectRef>
          <a:fontRef idx="minor">
            <a:schemeClr val="tx1"/>
          </a:fontRef>
        </p:style>
      </p:cxnSp>
      <p:sp>
        <p:nvSpPr>
          <p:cNvPr id="413" name="Can 412"/>
          <p:cNvSpPr/>
          <p:nvPr userDrawn="1"/>
        </p:nvSpPr>
        <p:spPr>
          <a:xfrm>
            <a:off x="2235762" y="3753102"/>
            <a:ext cx="180000" cy="179294"/>
          </a:xfrm>
          <a:prstGeom prst="can">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415" name="Straight Connector 414"/>
          <p:cNvCxnSpPr>
            <a:stCxn id="416" idx="3"/>
            <a:endCxn id="413" idx="3"/>
          </p:cNvCxnSpPr>
          <p:nvPr userDrawn="1"/>
        </p:nvCxnSpPr>
        <p:spPr>
          <a:xfrm flipH="1" flipV="1">
            <a:off x="2325762" y="3932396"/>
            <a:ext cx="231861" cy="438272"/>
          </a:xfrm>
          <a:prstGeom prst="line">
            <a:avLst/>
          </a:prstGeom>
          <a:ln w="3175">
            <a:solidFill>
              <a:schemeClr val="accent4"/>
            </a:solidFill>
          </a:ln>
          <a:effectLst/>
        </p:spPr>
        <p:style>
          <a:lnRef idx="2">
            <a:schemeClr val="accent1"/>
          </a:lnRef>
          <a:fillRef idx="0">
            <a:schemeClr val="accent1"/>
          </a:fillRef>
          <a:effectRef idx="1">
            <a:schemeClr val="accent1"/>
          </a:effectRef>
          <a:fontRef idx="minor">
            <a:schemeClr val="tx1"/>
          </a:fontRef>
        </p:style>
      </p:cxnSp>
      <p:sp>
        <p:nvSpPr>
          <p:cNvPr id="416" name="Can 415"/>
          <p:cNvSpPr/>
          <p:nvPr userDrawn="1"/>
        </p:nvSpPr>
        <p:spPr>
          <a:xfrm>
            <a:off x="2467623" y="4191374"/>
            <a:ext cx="180000" cy="179294"/>
          </a:xfrm>
          <a:prstGeom prst="can">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423" name="Can 422"/>
          <p:cNvSpPr/>
          <p:nvPr userDrawn="1"/>
        </p:nvSpPr>
        <p:spPr>
          <a:xfrm>
            <a:off x="680305" y="4478880"/>
            <a:ext cx="180000" cy="179294"/>
          </a:xfrm>
          <a:prstGeom prst="can">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424" name="Straight Connector 423"/>
          <p:cNvCxnSpPr>
            <a:stCxn id="374" idx="3"/>
            <a:endCxn id="423" idx="3"/>
          </p:cNvCxnSpPr>
          <p:nvPr userDrawn="1"/>
        </p:nvCxnSpPr>
        <p:spPr>
          <a:xfrm flipH="1" flipV="1">
            <a:off x="770305" y="4658174"/>
            <a:ext cx="1579718" cy="74163"/>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475" name="Straight Connector 474"/>
          <p:cNvCxnSpPr>
            <a:endCxn id="384" idx="3"/>
          </p:cNvCxnSpPr>
          <p:nvPr userDrawn="1"/>
        </p:nvCxnSpPr>
        <p:spPr>
          <a:xfrm flipH="1" flipV="1">
            <a:off x="3353229" y="3734017"/>
            <a:ext cx="143364" cy="222148"/>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505" name="Can 504"/>
          <p:cNvSpPr/>
          <p:nvPr userDrawn="1"/>
        </p:nvSpPr>
        <p:spPr>
          <a:xfrm>
            <a:off x="5853995" y="3426612"/>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09" name="Can 508"/>
          <p:cNvSpPr/>
          <p:nvPr userDrawn="1"/>
        </p:nvSpPr>
        <p:spPr>
          <a:xfrm>
            <a:off x="6009741" y="3687222"/>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13" name="Can 512"/>
          <p:cNvSpPr/>
          <p:nvPr userDrawn="1"/>
        </p:nvSpPr>
        <p:spPr>
          <a:xfrm>
            <a:off x="6290571" y="3866516"/>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16" name="Can 515"/>
          <p:cNvSpPr/>
          <p:nvPr userDrawn="1"/>
        </p:nvSpPr>
        <p:spPr>
          <a:xfrm>
            <a:off x="6624652" y="3927814"/>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20" name="Can 519"/>
          <p:cNvSpPr/>
          <p:nvPr userDrawn="1"/>
        </p:nvSpPr>
        <p:spPr>
          <a:xfrm>
            <a:off x="6948711" y="3920030"/>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23" name="Can 522"/>
          <p:cNvSpPr/>
          <p:nvPr userDrawn="1"/>
        </p:nvSpPr>
        <p:spPr>
          <a:xfrm>
            <a:off x="7329176" y="3679519"/>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26" name="Can 525"/>
          <p:cNvSpPr/>
          <p:nvPr userDrawn="1"/>
        </p:nvSpPr>
        <p:spPr>
          <a:xfrm>
            <a:off x="7481576" y="3392481"/>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29" name="Can 528"/>
          <p:cNvSpPr/>
          <p:nvPr userDrawn="1"/>
        </p:nvSpPr>
        <p:spPr>
          <a:xfrm>
            <a:off x="7602776" y="2879010"/>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39" name="Can 538"/>
          <p:cNvSpPr/>
          <p:nvPr userDrawn="1"/>
        </p:nvSpPr>
        <p:spPr>
          <a:xfrm>
            <a:off x="819356" y="2124726"/>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40" name="Can 539"/>
          <p:cNvSpPr/>
          <p:nvPr userDrawn="1"/>
        </p:nvSpPr>
        <p:spPr>
          <a:xfrm>
            <a:off x="1363257" y="2352579"/>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541" name="Straight Connector 540"/>
          <p:cNvCxnSpPr>
            <a:stCxn id="539" idx="3"/>
          </p:cNvCxnSpPr>
          <p:nvPr userDrawn="1"/>
        </p:nvCxnSpPr>
        <p:spPr>
          <a:xfrm>
            <a:off x="909356" y="2304020"/>
            <a:ext cx="543901" cy="227854"/>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542" name="Can 541"/>
          <p:cNvSpPr/>
          <p:nvPr userDrawn="1"/>
        </p:nvSpPr>
        <p:spPr>
          <a:xfrm>
            <a:off x="559006" y="2719769"/>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44" name="Can 543"/>
          <p:cNvSpPr/>
          <p:nvPr userDrawn="1"/>
        </p:nvSpPr>
        <p:spPr>
          <a:xfrm>
            <a:off x="714752" y="2980379"/>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46" name="Can 545"/>
          <p:cNvSpPr/>
          <p:nvPr userDrawn="1"/>
        </p:nvSpPr>
        <p:spPr>
          <a:xfrm>
            <a:off x="995582" y="3159673"/>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48" name="Can 547"/>
          <p:cNvSpPr/>
          <p:nvPr userDrawn="1"/>
        </p:nvSpPr>
        <p:spPr>
          <a:xfrm>
            <a:off x="1329663" y="3220971"/>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50" name="Can 549"/>
          <p:cNvSpPr/>
          <p:nvPr userDrawn="1"/>
        </p:nvSpPr>
        <p:spPr>
          <a:xfrm>
            <a:off x="1653722" y="3213187"/>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52" name="Can 551"/>
          <p:cNvSpPr/>
          <p:nvPr userDrawn="1"/>
        </p:nvSpPr>
        <p:spPr>
          <a:xfrm>
            <a:off x="2034187" y="2972676"/>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54" name="Can 553"/>
          <p:cNvSpPr/>
          <p:nvPr userDrawn="1"/>
        </p:nvSpPr>
        <p:spPr>
          <a:xfrm>
            <a:off x="2186587" y="2685638"/>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56" name="Can 555"/>
          <p:cNvSpPr/>
          <p:nvPr userDrawn="1"/>
        </p:nvSpPr>
        <p:spPr>
          <a:xfrm>
            <a:off x="2307787" y="2172167"/>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61" name="Can 560"/>
          <p:cNvSpPr/>
          <p:nvPr userDrawn="1"/>
        </p:nvSpPr>
        <p:spPr>
          <a:xfrm>
            <a:off x="7657824" y="4457012"/>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562" name="Straight Connector 561"/>
          <p:cNvCxnSpPr>
            <a:stCxn id="561" idx="3"/>
            <a:endCxn id="361" idx="3"/>
          </p:cNvCxnSpPr>
          <p:nvPr userDrawn="1"/>
        </p:nvCxnSpPr>
        <p:spPr>
          <a:xfrm flipH="1" flipV="1">
            <a:off x="7281111" y="4169709"/>
            <a:ext cx="466713" cy="466597"/>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566" name="Can 565"/>
          <p:cNvSpPr/>
          <p:nvPr userDrawn="1"/>
        </p:nvSpPr>
        <p:spPr>
          <a:xfrm>
            <a:off x="5293538" y="901280"/>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68" name="Can 567"/>
          <p:cNvSpPr/>
          <p:nvPr userDrawn="1"/>
        </p:nvSpPr>
        <p:spPr>
          <a:xfrm>
            <a:off x="5734363" y="1073737"/>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70" name="Can 569"/>
          <p:cNvSpPr/>
          <p:nvPr userDrawn="1"/>
        </p:nvSpPr>
        <p:spPr>
          <a:xfrm>
            <a:off x="6853333" y="1603289"/>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73" name="Can 572"/>
          <p:cNvSpPr/>
          <p:nvPr userDrawn="1"/>
        </p:nvSpPr>
        <p:spPr>
          <a:xfrm>
            <a:off x="7095733" y="1025178"/>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74" name="Can 573"/>
          <p:cNvSpPr/>
          <p:nvPr userDrawn="1"/>
        </p:nvSpPr>
        <p:spPr>
          <a:xfrm>
            <a:off x="8835656" y="1692937"/>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575" name="Straight Connector 574"/>
          <p:cNvCxnSpPr>
            <a:stCxn id="574" idx="3"/>
          </p:cNvCxnSpPr>
          <p:nvPr userDrawn="1"/>
        </p:nvCxnSpPr>
        <p:spPr>
          <a:xfrm flipH="1" flipV="1">
            <a:off x="7185733" y="1204472"/>
            <a:ext cx="1739923" cy="667759"/>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576" name="Can 575"/>
          <p:cNvSpPr/>
          <p:nvPr userDrawn="1"/>
        </p:nvSpPr>
        <p:spPr>
          <a:xfrm>
            <a:off x="8642581" y="769684"/>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577" name="Straight Connector 576"/>
          <p:cNvCxnSpPr>
            <a:stCxn id="576" idx="3"/>
          </p:cNvCxnSpPr>
          <p:nvPr userDrawn="1"/>
        </p:nvCxnSpPr>
        <p:spPr>
          <a:xfrm flipH="1">
            <a:off x="7185733" y="948978"/>
            <a:ext cx="1546848" cy="255495"/>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580" name="Can 579"/>
          <p:cNvSpPr/>
          <p:nvPr userDrawn="1"/>
        </p:nvSpPr>
        <p:spPr>
          <a:xfrm>
            <a:off x="5455425" y="1752541"/>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81" name="Can 580"/>
          <p:cNvSpPr/>
          <p:nvPr userDrawn="1"/>
        </p:nvSpPr>
        <p:spPr>
          <a:xfrm>
            <a:off x="5072863" y="1283753"/>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82" name="Can 581"/>
          <p:cNvSpPr/>
          <p:nvPr userDrawn="1"/>
        </p:nvSpPr>
        <p:spPr>
          <a:xfrm>
            <a:off x="4865550" y="-389162"/>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83" name="Can 582"/>
          <p:cNvSpPr/>
          <p:nvPr userDrawn="1"/>
        </p:nvSpPr>
        <p:spPr>
          <a:xfrm>
            <a:off x="6018967" y="-133668"/>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584" name="Straight Connector 583"/>
          <p:cNvCxnSpPr>
            <a:stCxn id="583" idx="3"/>
            <a:endCxn id="582" idx="3"/>
          </p:cNvCxnSpPr>
          <p:nvPr userDrawn="1"/>
        </p:nvCxnSpPr>
        <p:spPr>
          <a:xfrm flipH="1" flipV="1">
            <a:off x="4955550" y="-209868"/>
            <a:ext cx="1153417" cy="255494"/>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585" name="Can 584"/>
          <p:cNvSpPr/>
          <p:nvPr userDrawn="1"/>
        </p:nvSpPr>
        <p:spPr>
          <a:xfrm>
            <a:off x="6562868" y="94185"/>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87" name="Can 586"/>
          <p:cNvSpPr/>
          <p:nvPr userDrawn="1"/>
        </p:nvSpPr>
        <p:spPr>
          <a:xfrm>
            <a:off x="7681838" y="623737"/>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89" name="Can 588"/>
          <p:cNvSpPr/>
          <p:nvPr userDrawn="1"/>
        </p:nvSpPr>
        <p:spPr>
          <a:xfrm>
            <a:off x="7924238" y="45626"/>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92" name="Can 591"/>
          <p:cNvSpPr/>
          <p:nvPr userDrawn="1"/>
        </p:nvSpPr>
        <p:spPr>
          <a:xfrm>
            <a:off x="7566074" y="-904135"/>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96" name="Can 595"/>
          <p:cNvSpPr/>
          <p:nvPr userDrawn="1"/>
        </p:nvSpPr>
        <p:spPr>
          <a:xfrm>
            <a:off x="5758617" y="461375"/>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98" name="Can 597"/>
          <p:cNvSpPr/>
          <p:nvPr userDrawn="1"/>
        </p:nvSpPr>
        <p:spPr>
          <a:xfrm>
            <a:off x="5914363" y="721985"/>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00" name="Can 599"/>
          <p:cNvSpPr/>
          <p:nvPr userDrawn="1"/>
        </p:nvSpPr>
        <p:spPr>
          <a:xfrm>
            <a:off x="6195193" y="901279"/>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02" name="Can 601"/>
          <p:cNvSpPr/>
          <p:nvPr userDrawn="1"/>
        </p:nvSpPr>
        <p:spPr>
          <a:xfrm>
            <a:off x="6529274" y="962577"/>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04" name="Can 603"/>
          <p:cNvSpPr/>
          <p:nvPr userDrawn="1"/>
        </p:nvSpPr>
        <p:spPr>
          <a:xfrm>
            <a:off x="6853333" y="954793"/>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06" name="Can 605"/>
          <p:cNvSpPr/>
          <p:nvPr userDrawn="1"/>
        </p:nvSpPr>
        <p:spPr>
          <a:xfrm>
            <a:off x="7233798" y="714282"/>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08" name="Can 607"/>
          <p:cNvSpPr/>
          <p:nvPr userDrawn="1"/>
        </p:nvSpPr>
        <p:spPr>
          <a:xfrm>
            <a:off x="7386198" y="427244"/>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10" name="Can 609"/>
          <p:cNvSpPr/>
          <p:nvPr userDrawn="1"/>
        </p:nvSpPr>
        <p:spPr>
          <a:xfrm>
            <a:off x="7507398" y="-86227"/>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12" name="Can 611"/>
          <p:cNvSpPr/>
          <p:nvPr userDrawn="1"/>
        </p:nvSpPr>
        <p:spPr>
          <a:xfrm>
            <a:off x="7562446" y="1491775"/>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613" name="Straight Connector 612"/>
          <p:cNvCxnSpPr>
            <a:stCxn id="612" idx="3"/>
            <a:endCxn id="573" idx="3"/>
          </p:cNvCxnSpPr>
          <p:nvPr userDrawn="1"/>
        </p:nvCxnSpPr>
        <p:spPr>
          <a:xfrm flipH="1" flipV="1">
            <a:off x="7185733" y="1204472"/>
            <a:ext cx="466713" cy="466597"/>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623" name="Can 622"/>
          <p:cNvSpPr/>
          <p:nvPr userDrawn="1"/>
        </p:nvSpPr>
        <p:spPr>
          <a:xfrm>
            <a:off x="-1472526" y="1707991"/>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24" name="Can 623"/>
          <p:cNvSpPr/>
          <p:nvPr userDrawn="1"/>
        </p:nvSpPr>
        <p:spPr>
          <a:xfrm>
            <a:off x="-1665601" y="784738"/>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25" name="Can 624"/>
          <p:cNvSpPr/>
          <p:nvPr userDrawn="1"/>
        </p:nvSpPr>
        <p:spPr>
          <a:xfrm>
            <a:off x="-1031701" y="1880448"/>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626" name="Straight Connector 625"/>
          <p:cNvCxnSpPr>
            <a:stCxn id="623" idx="3"/>
            <a:endCxn id="625" idx="3"/>
          </p:cNvCxnSpPr>
          <p:nvPr userDrawn="1"/>
        </p:nvCxnSpPr>
        <p:spPr>
          <a:xfrm>
            <a:off x="-1382526" y="1887285"/>
            <a:ext cx="440825" cy="172457"/>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627" name="Can 626"/>
          <p:cNvSpPr/>
          <p:nvPr userDrawn="1"/>
        </p:nvSpPr>
        <p:spPr>
          <a:xfrm>
            <a:off x="87269" y="2410000"/>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628" name="Straight Connector 627"/>
          <p:cNvCxnSpPr>
            <a:stCxn id="625" idx="3"/>
          </p:cNvCxnSpPr>
          <p:nvPr userDrawn="1"/>
        </p:nvCxnSpPr>
        <p:spPr>
          <a:xfrm>
            <a:off x="-941701" y="2059742"/>
            <a:ext cx="1118970" cy="529553"/>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630" name="Can 629"/>
          <p:cNvSpPr/>
          <p:nvPr userDrawn="1"/>
        </p:nvSpPr>
        <p:spPr>
          <a:xfrm>
            <a:off x="329669" y="1831889"/>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31" name="Can 630"/>
          <p:cNvSpPr/>
          <p:nvPr userDrawn="1"/>
        </p:nvSpPr>
        <p:spPr>
          <a:xfrm>
            <a:off x="2069592" y="2499648"/>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33" name="Can 632"/>
          <p:cNvSpPr/>
          <p:nvPr userDrawn="1"/>
        </p:nvSpPr>
        <p:spPr>
          <a:xfrm>
            <a:off x="1876517" y="1576395"/>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636" name="Straight Connector 635"/>
          <p:cNvCxnSpPr>
            <a:stCxn id="625" idx="3"/>
          </p:cNvCxnSpPr>
          <p:nvPr userDrawn="1"/>
        </p:nvCxnSpPr>
        <p:spPr>
          <a:xfrm flipV="1">
            <a:off x="-941701" y="1984290"/>
            <a:ext cx="1271370" cy="75452"/>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637" name="Can 636"/>
          <p:cNvSpPr/>
          <p:nvPr userDrawn="1"/>
        </p:nvSpPr>
        <p:spPr>
          <a:xfrm>
            <a:off x="-1310639" y="2559252"/>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38" name="Can 637"/>
          <p:cNvSpPr/>
          <p:nvPr userDrawn="1"/>
        </p:nvSpPr>
        <p:spPr>
          <a:xfrm>
            <a:off x="-1693201" y="2090464"/>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39" name="Can 638"/>
          <p:cNvSpPr/>
          <p:nvPr userDrawn="1"/>
        </p:nvSpPr>
        <p:spPr>
          <a:xfrm>
            <a:off x="-1900514" y="417549"/>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40" name="Can 639"/>
          <p:cNvSpPr/>
          <p:nvPr userDrawn="1"/>
        </p:nvSpPr>
        <p:spPr>
          <a:xfrm>
            <a:off x="-747097" y="673043"/>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641" name="Straight Connector 640"/>
          <p:cNvCxnSpPr>
            <a:endCxn id="639" idx="3"/>
          </p:cNvCxnSpPr>
          <p:nvPr userDrawn="1"/>
        </p:nvCxnSpPr>
        <p:spPr>
          <a:xfrm flipH="1" flipV="1">
            <a:off x="-1810514" y="596843"/>
            <a:ext cx="1153418" cy="264095"/>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642" name="Can 641"/>
          <p:cNvSpPr/>
          <p:nvPr userDrawn="1"/>
        </p:nvSpPr>
        <p:spPr>
          <a:xfrm>
            <a:off x="-203196" y="900896"/>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643" name="Straight Connector 642"/>
          <p:cNvCxnSpPr>
            <a:stCxn id="640" idx="3"/>
          </p:cNvCxnSpPr>
          <p:nvPr userDrawn="1"/>
        </p:nvCxnSpPr>
        <p:spPr>
          <a:xfrm>
            <a:off x="-657097" y="852337"/>
            <a:ext cx="543901" cy="227854"/>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644" name="Can 643"/>
          <p:cNvSpPr/>
          <p:nvPr userDrawn="1"/>
        </p:nvSpPr>
        <p:spPr>
          <a:xfrm>
            <a:off x="915774" y="1430448"/>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46" name="Can 645"/>
          <p:cNvSpPr/>
          <p:nvPr userDrawn="1"/>
        </p:nvSpPr>
        <p:spPr>
          <a:xfrm>
            <a:off x="1158174" y="852337"/>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49" name="Can 648"/>
          <p:cNvSpPr/>
          <p:nvPr userDrawn="1"/>
        </p:nvSpPr>
        <p:spPr>
          <a:xfrm>
            <a:off x="800010" y="-97424"/>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52" name="Can 651"/>
          <p:cNvSpPr/>
          <p:nvPr userDrawn="1"/>
        </p:nvSpPr>
        <p:spPr>
          <a:xfrm>
            <a:off x="-1990514" y="1129879"/>
            <a:ext cx="180000" cy="179294"/>
          </a:xfrm>
          <a:prstGeom prst="can">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53" name="Can 652"/>
          <p:cNvSpPr/>
          <p:nvPr userDrawn="1"/>
        </p:nvSpPr>
        <p:spPr>
          <a:xfrm>
            <a:off x="-1007447" y="1268086"/>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654" name="Straight Connector 653"/>
          <p:cNvCxnSpPr>
            <a:stCxn id="653" idx="3"/>
          </p:cNvCxnSpPr>
          <p:nvPr userDrawn="1"/>
        </p:nvCxnSpPr>
        <p:spPr>
          <a:xfrm flipV="1">
            <a:off x="-917447" y="1080191"/>
            <a:ext cx="804251" cy="36718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655" name="Can 654"/>
          <p:cNvSpPr/>
          <p:nvPr userDrawn="1"/>
        </p:nvSpPr>
        <p:spPr>
          <a:xfrm>
            <a:off x="-851701" y="1528696"/>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656" name="Straight Connector 655"/>
          <p:cNvCxnSpPr>
            <a:stCxn id="655" idx="3"/>
          </p:cNvCxnSpPr>
          <p:nvPr userDrawn="1"/>
        </p:nvCxnSpPr>
        <p:spPr>
          <a:xfrm flipV="1">
            <a:off x="-761701" y="1088791"/>
            <a:ext cx="648505" cy="61919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657" name="Can 656"/>
          <p:cNvSpPr/>
          <p:nvPr userDrawn="1"/>
        </p:nvSpPr>
        <p:spPr>
          <a:xfrm>
            <a:off x="-570871" y="1707990"/>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658" name="Straight Connector 657"/>
          <p:cNvCxnSpPr>
            <a:stCxn id="657" idx="3"/>
          </p:cNvCxnSpPr>
          <p:nvPr userDrawn="1"/>
        </p:nvCxnSpPr>
        <p:spPr>
          <a:xfrm flipV="1">
            <a:off x="-480871" y="1080191"/>
            <a:ext cx="367675" cy="807093"/>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659" name="Can 658"/>
          <p:cNvSpPr/>
          <p:nvPr userDrawn="1"/>
        </p:nvSpPr>
        <p:spPr>
          <a:xfrm>
            <a:off x="-236790" y="1769288"/>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660" name="Straight Connector 659"/>
          <p:cNvCxnSpPr>
            <a:stCxn id="659" idx="3"/>
          </p:cNvCxnSpPr>
          <p:nvPr userDrawn="1"/>
        </p:nvCxnSpPr>
        <p:spPr>
          <a:xfrm flipV="1">
            <a:off x="-146790" y="1080191"/>
            <a:ext cx="33594" cy="86839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661" name="Can 660"/>
          <p:cNvSpPr/>
          <p:nvPr userDrawn="1"/>
        </p:nvSpPr>
        <p:spPr>
          <a:xfrm>
            <a:off x="87269" y="1761504"/>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63" name="Can 662"/>
          <p:cNvSpPr/>
          <p:nvPr userDrawn="1"/>
        </p:nvSpPr>
        <p:spPr>
          <a:xfrm>
            <a:off x="467734" y="1520993"/>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65" name="Can 664"/>
          <p:cNvSpPr/>
          <p:nvPr userDrawn="1"/>
        </p:nvSpPr>
        <p:spPr>
          <a:xfrm>
            <a:off x="620134" y="1233955"/>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67" name="Can 666"/>
          <p:cNvSpPr/>
          <p:nvPr userDrawn="1"/>
        </p:nvSpPr>
        <p:spPr>
          <a:xfrm>
            <a:off x="741334" y="720484"/>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668" name="Straight Connector 667"/>
          <p:cNvCxnSpPr>
            <a:stCxn id="667" idx="3"/>
            <a:endCxn id="642" idx="3"/>
          </p:cNvCxnSpPr>
          <p:nvPr userDrawn="1"/>
        </p:nvCxnSpPr>
        <p:spPr>
          <a:xfrm flipH="1">
            <a:off x="-113196" y="899778"/>
            <a:ext cx="944530" cy="180412"/>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669" name="Can 668"/>
          <p:cNvSpPr/>
          <p:nvPr userDrawn="1"/>
        </p:nvSpPr>
        <p:spPr>
          <a:xfrm>
            <a:off x="796382" y="2298486"/>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671" name="Straight Connector 670"/>
          <p:cNvCxnSpPr>
            <a:stCxn id="627" idx="3"/>
          </p:cNvCxnSpPr>
          <p:nvPr userDrawn="1"/>
        </p:nvCxnSpPr>
        <p:spPr>
          <a:xfrm flipH="1">
            <a:off x="-1184458" y="2589294"/>
            <a:ext cx="1361727" cy="149252"/>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672" name="Straight Connector 671"/>
          <p:cNvCxnSpPr>
            <a:stCxn id="638" idx="3"/>
            <a:endCxn id="637" idx="3"/>
          </p:cNvCxnSpPr>
          <p:nvPr userDrawn="1"/>
        </p:nvCxnSpPr>
        <p:spPr>
          <a:xfrm>
            <a:off x="-1603201" y="2269758"/>
            <a:ext cx="382562" cy="468788"/>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34" name="Can 233"/>
          <p:cNvSpPr/>
          <p:nvPr userDrawn="1"/>
        </p:nvSpPr>
        <p:spPr>
          <a:xfrm>
            <a:off x="255291" y="4453212"/>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35" name="Can 234"/>
          <p:cNvSpPr/>
          <p:nvPr userDrawn="1"/>
        </p:nvSpPr>
        <p:spPr>
          <a:xfrm>
            <a:off x="799192" y="4681065"/>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236" name="Straight Connector 235"/>
          <p:cNvCxnSpPr>
            <a:stCxn id="234" idx="3"/>
          </p:cNvCxnSpPr>
          <p:nvPr userDrawn="1"/>
        </p:nvCxnSpPr>
        <p:spPr>
          <a:xfrm>
            <a:off x="345291" y="4632506"/>
            <a:ext cx="543901" cy="227854"/>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237" name="Can 236"/>
          <p:cNvSpPr/>
          <p:nvPr userDrawn="1"/>
        </p:nvSpPr>
        <p:spPr>
          <a:xfrm>
            <a:off x="1918162" y="5210617"/>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39" name="Can 238"/>
          <p:cNvSpPr/>
          <p:nvPr userDrawn="1"/>
        </p:nvSpPr>
        <p:spPr>
          <a:xfrm>
            <a:off x="2160562" y="4632506"/>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40" name="Can 239"/>
          <p:cNvSpPr/>
          <p:nvPr userDrawn="1"/>
        </p:nvSpPr>
        <p:spPr>
          <a:xfrm>
            <a:off x="1802398" y="3682745"/>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242" name="Straight Connector 241"/>
          <p:cNvCxnSpPr>
            <a:stCxn id="235" idx="3"/>
            <a:endCxn id="239" idx="3"/>
          </p:cNvCxnSpPr>
          <p:nvPr userDrawn="1"/>
        </p:nvCxnSpPr>
        <p:spPr>
          <a:xfrm flipV="1">
            <a:off x="889192" y="4811800"/>
            <a:ext cx="1361370" cy="48559"/>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43" name="Can 242"/>
          <p:cNvSpPr/>
          <p:nvPr userDrawn="1"/>
        </p:nvSpPr>
        <p:spPr>
          <a:xfrm>
            <a:off x="-5059" y="5048255"/>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45" name="Can 244"/>
          <p:cNvSpPr/>
          <p:nvPr userDrawn="1"/>
        </p:nvSpPr>
        <p:spPr>
          <a:xfrm>
            <a:off x="150687" y="5308865"/>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53" name="Can 252"/>
          <p:cNvSpPr/>
          <p:nvPr userDrawn="1"/>
        </p:nvSpPr>
        <p:spPr>
          <a:xfrm>
            <a:off x="1470122" y="5301162"/>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55" name="Can 254"/>
          <p:cNvSpPr/>
          <p:nvPr userDrawn="1"/>
        </p:nvSpPr>
        <p:spPr>
          <a:xfrm>
            <a:off x="1622522" y="5014124"/>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57" name="Can 256"/>
          <p:cNvSpPr/>
          <p:nvPr userDrawn="1"/>
        </p:nvSpPr>
        <p:spPr>
          <a:xfrm>
            <a:off x="1743722" y="4500653"/>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258" name="Straight Connector 257"/>
          <p:cNvCxnSpPr>
            <a:stCxn id="257" idx="3"/>
            <a:endCxn id="235" idx="3"/>
          </p:cNvCxnSpPr>
          <p:nvPr userDrawn="1"/>
        </p:nvCxnSpPr>
        <p:spPr>
          <a:xfrm flipH="1">
            <a:off x="889192" y="4679947"/>
            <a:ext cx="944530" cy="180412"/>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pic>
        <p:nvPicPr>
          <p:cNvPr id="247" name="Picture 246"/>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4689475"/>
            <a:ext cx="9144000" cy="2176271"/>
          </a:xfrm>
          <a:prstGeom prst="rect">
            <a:avLst/>
          </a:prstGeom>
        </p:spPr>
      </p:pic>
      <p:sp>
        <p:nvSpPr>
          <p:cNvPr id="248" name="Text Placeholder 4"/>
          <p:cNvSpPr>
            <a:spLocks noGrp="1"/>
          </p:cNvSpPr>
          <p:nvPr>
            <p:ph type="body" sz="quarter" idx="10" hasCustomPrompt="1"/>
          </p:nvPr>
        </p:nvSpPr>
        <p:spPr>
          <a:xfrm>
            <a:off x="719138" y="5876925"/>
            <a:ext cx="6127750" cy="609600"/>
          </a:xfrm>
        </p:spPr>
        <p:txBody>
          <a:bodyPr/>
          <a:lstStyle>
            <a:lvl1pPr>
              <a:spcAft>
                <a:spcPts val="0"/>
              </a:spcAft>
              <a:defRPr>
                <a:solidFill>
                  <a:srgbClr val="00AE9E"/>
                </a:solidFill>
                <a:latin typeface="Bodoni MT" panose="02070603080606020203" pitchFamily="18" charset="0"/>
              </a:defRPr>
            </a:lvl1pPr>
          </a:lstStyle>
          <a:p>
            <a:pPr lvl="0"/>
            <a:r>
              <a:rPr lang="en-US" dirty="0" smtClean="0"/>
              <a:t>Presenter name</a:t>
            </a:r>
          </a:p>
          <a:p>
            <a:pPr lvl="0"/>
            <a:r>
              <a:rPr lang="en-US" dirty="0" smtClean="0"/>
              <a:t>Event name</a:t>
            </a:r>
          </a:p>
        </p:txBody>
      </p:sp>
    </p:spTree>
    <p:extLst>
      <p:ext uri="{BB962C8B-B14F-4D97-AF65-F5344CB8AC3E}">
        <p14:creationId xmlns:p14="http://schemas.microsoft.com/office/powerpoint/2010/main" val="365255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90"/>
                                        </p:tgtEl>
                                        <p:attrNameLst>
                                          <p:attrName>style.visibility</p:attrName>
                                        </p:attrNameLst>
                                      </p:cBhvr>
                                      <p:to>
                                        <p:strVal val="visible"/>
                                      </p:to>
                                    </p:set>
                                    <p:animEffect transition="in" filter="wipe(left)">
                                      <p:cBhvr>
                                        <p:cTn id="7" dur="500"/>
                                        <p:tgtEl>
                                          <p:spTgt spid="290"/>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09"/>
                                        </p:tgtEl>
                                        <p:attrNameLst>
                                          <p:attrName>style.visibility</p:attrName>
                                        </p:attrNameLst>
                                      </p:cBhvr>
                                      <p:to>
                                        <p:strVal val="visible"/>
                                      </p:to>
                                    </p:set>
                                    <p:animEffect transition="in" filter="wipe(left)">
                                      <p:cBhvr>
                                        <p:cTn id="11" dur="500"/>
                                        <p:tgtEl>
                                          <p:spTgt spid="30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04"/>
                                        </p:tgtEl>
                                        <p:attrNameLst>
                                          <p:attrName>style.visibility</p:attrName>
                                        </p:attrNameLst>
                                      </p:cBhvr>
                                      <p:to>
                                        <p:strVal val="visible"/>
                                      </p:to>
                                    </p:set>
                                    <p:animEffect transition="in" filter="wipe(left)">
                                      <p:cBhvr>
                                        <p:cTn id="15" dur="500"/>
                                        <p:tgtEl>
                                          <p:spTgt spid="304"/>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314"/>
                                        </p:tgtEl>
                                        <p:attrNameLst>
                                          <p:attrName>style.visibility</p:attrName>
                                        </p:attrNameLst>
                                      </p:cBhvr>
                                      <p:to>
                                        <p:strVal val="visible"/>
                                      </p:to>
                                    </p:set>
                                    <p:animEffect transition="in" filter="wipe(left)">
                                      <p:cBhvr>
                                        <p:cTn id="19" dur="500"/>
                                        <p:tgtEl>
                                          <p:spTgt spid="314"/>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311"/>
                                        </p:tgtEl>
                                        <p:attrNameLst>
                                          <p:attrName>style.visibility</p:attrName>
                                        </p:attrNameLst>
                                      </p:cBhvr>
                                      <p:to>
                                        <p:strVal val="visible"/>
                                      </p:to>
                                    </p:set>
                                    <p:animEffect transition="in" filter="wipe(left)">
                                      <p:cBhvr>
                                        <p:cTn id="23" dur="500"/>
                                        <p:tgtEl>
                                          <p:spTgt spid="311"/>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335"/>
                                        </p:tgtEl>
                                        <p:attrNameLst>
                                          <p:attrName>style.visibility</p:attrName>
                                        </p:attrNameLst>
                                      </p:cBhvr>
                                      <p:to>
                                        <p:strVal val="visible"/>
                                      </p:to>
                                    </p:set>
                                    <p:animEffect transition="in" filter="wipe(left)">
                                      <p:cBhvr>
                                        <p:cTn id="27" dur="500"/>
                                        <p:tgtEl>
                                          <p:spTgt spid="335"/>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334"/>
                                        </p:tgtEl>
                                        <p:attrNameLst>
                                          <p:attrName>style.visibility</p:attrName>
                                        </p:attrNameLst>
                                      </p:cBhvr>
                                      <p:to>
                                        <p:strVal val="visible"/>
                                      </p:to>
                                    </p:set>
                                    <p:animEffect transition="in" filter="wipe(left)">
                                      <p:cBhvr>
                                        <p:cTn id="31" dur="500"/>
                                        <p:tgtEl>
                                          <p:spTgt spid="334"/>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337"/>
                                        </p:tgtEl>
                                        <p:attrNameLst>
                                          <p:attrName>style.visibility</p:attrName>
                                        </p:attrNameLst>
                                      </p:cBhvr>
                                      <p:to>
                                        <p:strVal val="visible"/>
                                      </p:to>
                                    </p:set>
                                    <p:animEffect transition="in" filter="wipe(left)">
                                      <p:cBhvr>
                                        <p:cTn id="35" dur="500"/>
                                        <p:tgtEl>
                                          <p:spTgt spid="337"/>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338"/>
                                        </p:tgtEl>
                                        <p:attrNameLst>
                                          <p:attrName>style.visibility</p:attrName>
                                        </p:attrNameLst>
                                      </p:cBhvr>
                                      <p:to>
                                        <p:strVal val="visible"/>
                                      </p:to>
                                    </p:set>
                                    <p:animEffect transition="in" filter="wipe(left)">
                                      <p:cBhvr>
                                        <p:cTn id="39" dur="500"/>
                                        <p:tgtEl>
                                          <p:spTgt spid="338"/>
                                        </p:tgtEl>
                                      </p:cBhvr>
                                    </p:animEffect>
                                  </p:childTnLst>
                                </p:cTn>
                              </p:par>
                            </p:childTnLst>
                          </p:cTn>
                        </p:par>
                        <p:par>
                          <p:cTn id="40" fill="hold">
                            <p:stCondLst>
                              <p:cond delay="4500"/>
                            </p:stCondLst>
                            <p:childTnLst>
                              <p:par>
                                <p:cTn id="41" presetID="22" presetClass="entr" presetSubtype="8" fill="hold" nodeType="afterEffect">
                                  <p:stCondLst>
                                    <p:cond delay="0"/>
                                  </p:stCondLst>
                                  <p:childTnLst>
                                    <p:set>
                                      <p:cBhvr>
                                        <p:cTn id="42" dur="1" fill="hold">
                                          <p:stCondLst>
                                            <p:cond delay="0"/>
                                          </p:stCondLst>
                                        </p:cTn>
                                        <p:tgtEl>
                                          <p:spTgt spid="345"/>
                                        </p:tgtEl>
                                        <p:attrNameLst>
                                          <p:attrName>style.visibility</p:attrName>
                                        </p:attrNameLst>
                                      </p:cBhvr>
                                      <p:to>
                                        <p:strVal val="visible"/>
                                      </p:to>
                                    </p:set>
                                    <p:animEffect transition="in" filter="wipe(left)">
                                      <p:cBhvr>
                                        <p:cTn id="43" dur="500"/>
                                        <p:tgtEl>
                                          <p:spTgt spid="345"/>
                                        </p:tgtEl>
                                      </p:cBhvr>
                                    </p:animEffect>
                                  </p:childTnLst>
                                </p:cTn>
                              </p:par>
                            </p:childTnLst>
                          </p:cTn>
                        </p:par>
                        <p:par>
                          <p:cTn id="44" fill="hold">
                            <p:stCondLst>
                              <p:cond delay="5000"/>
                            </p:stCondLst>
                            <p:childTnLst>
                              <p:par>
                                <p:cTn id="45" presetID="22" presetClass="entr" presetSubtype="8" fill="hold" grpId="0" nodeType="afterEffect">
                                  <p:stCondLst>
                                    <p:cond delay="0"/>
                                  </p:stCondLst>
                                  <p:childTnLst>
                                    <p:set>
                                      <p:cBhvr>
                                        <p:cTn id="46" dur="1" fill="hold">
                                          <p:stCondLst>
                                            <p:cond delay="0"/>
                                          </p:stCondLst>
                                        </p:cTn>
                                        <p:tgtEl>
                                          <p:spTgt spid="344"/>
                                        </p:tgtEl>
                                        <p:attrNameLst>
                                          <p:attrName>style.visibility</p:attrName>
                                        </p:attrNameLst>
                                      </p:cBhvr>
                                      <p:to>
                                        <p:strVal val="visible"/>
                                      </p:to>
                                    </p:set>
                                    <p:animEffect transition="in" filter="wipe(left)">
                                      <p:cBhvr>
                                        <p:cTn id="47" dur="500"/>
                                        <p:tgtEl>
                                          <p:spTgt spid="344"/>
                                        </p:tgtEl>
                                      </p:cBhvr>
                                    </p:animEffect>
                                  </p:childTnLst>
                                </p:cTn>
                              </p:par>
                            </p:childTnLst>
                          </p:cTn>
                        </p:par>
                        <p:par>
                          <p:cTn id="48" fill="hold">
                            <p:stCondLst>
                              <p:cond delay="5500"/>
                            </p:stCondLst>
                            <p:childTnLst>
                              <p:par>
                                <p:cTn id="49" presetID="22" presetClass="entr" presetSubtype="8" fill="hold" nodeType="afterEffect">
                                  <p:stCondLst>
                                    <p:cond delay="0"/>
                                  </p:stCondLst>
                                  <p:childTnLst>
                                    <p:set>
                                      <p:cBhvr>
                                        <p:cTn id="50" dur="1" fill="hold">
                                          <p:stCondLst>
                                            <p:cond delay="0"/>
                                          </p:stCondLst>
                                        </p:cTn>
                                        <p:tgtEl>
                                          <p:spTgt spid="347"/>
                                        </p:tgtEl>
                                        <p:attrNameLst>
                                          <p:attrName>style.visibility</p:attrName>
                                        </p:attrNameLst>
                                      </p:cBhvr>
                                      <p:to>
                                        <p:strVal val="visible"/>
                                      </p:to>
                                    </p:set>
                                    <p:animEffect transition="in" filter="wipe(left)">
                                      <p:cBhvr>
                                        <p:cTn id="51" dur="500"/>
                                        <p:tgtEl>
                                          <p:spTgt spid="347"/>
                                        </p:tgtEl>
                                      </p:cBhvr>
                                    </p:animEffect>
                                  </p:childTnLst>
                                </p:cTn>
                              </p:par>
                            </p:childTnLst>
                          </p:cTn>
                        </p:par>
                        <p:par>
                          <p:cTn id="52" fill="hold">
                            <p:stCondLst>
                              <p:cond delay="6000"/>
                            </p:stCondLst>
                            <p:childTnLst>
                              <p:par>
                                <p:cTn id="53" presetID="22" presetClass="entr" presetSubtype="8" fill="hold" grpId="0" nodeType="afterEffect">
                                  <p:stCondLst>
                                    <p:cond delay="0"/>
                                  </p:stCondLst>
                                  <p:childTnLst>
                                    <p:set>
                                      <p:cBhvr>
                                        <p:cTn id="54" dur="1" fill="hold">
                                          <p:stCondLst>
                                            <p:cond delay="0"/>
                                          </p:stCondLst>
                                        </p:cTn>
                                        <p:tgtEl>
                                          <p:spTgt spid="346"/>
                                        </p:tgtEl>
                                        <p:attrNameLst>
                                          <p:attrName>style.visibility</p:attrName>
                                        </p:attrNameLst>
                                      </p:cBhvr>
                                      <p:to>
                                        <p:strVal val="visible"/>
                                      </p:to>
                                    </p:set>
                                    <p:animEffect transition="in" filter="wipe(left)">
                                      <p:cBhvr>
                                        <p:cTn id="55" dur="500"/>
                                        <p:tgtEl>
                                          <p:spTgt spid="346"/>
                                        </p:tgtEl>
                                      </p:cBhvr>
                                    </p:animEffect>
                                  </p:childTnLst>
                                </p:cTn>
                              </p:par>
                            </p:childTnLst>
                          </p:cTn>
                        </p:par>
                        <p:par>
                          <p:cTn id="56" fill="hold">
                            <p:stCondLst>
                              <p:cond delay="6500"/>
                            </p:stCondLst>
                            <p:childTnLst>
                              <p:par>
                                <p:cTn id="57" presetID="22" presetClass="entr" presetSubtype="8" fill="hold" grpId="0" nodeType="afterEffect">
                                  <p:stCondLst>
                                    <p:cond delay="0"/>
                                  </p:stCondLst>
                                  <p:childTnLst>
                                    <p:set>
                                      <p:cBhvr>
                                        <p:cTn id="58" dur="1" fill="hold">
                                          <p:stCondLst>
                                            <p:cond delay="0"/>
                                          </p:stCondLst>
                                        </p:cTn>
                                        <p:tgtEl>
                                          <p:spTgt spid="348"/>
                                        </p:tgtEl>
                                        <p:attrNameLst>
                                          <p:attrName>style.visibility</p:attrName>
                                        </p:attrNameLst>
                                      </p:cBhvr>
                                      <p:to>
                                        <p:strVal val="visible"/>
                                      </p:to>
                                    </p:set>
                                    <p:animEffect transition="in" filter="wipe(left)">
                                      <p:cBhvr>
                                        <p:cTn id="59" dur="500"/>
                                        <p:tgtEl>
                                          <p:spTgt spid="348"/>
                                        </p:tgtEl>
                                      </p:cBhvr>
                                    </p:animEffect>
                                  </p:childTnLst>
                                </p:cTn>
                              </p:par>
                            </p:childTnLst>
                          </p:cTn>
                        </p:par>
                        <p:par>
                          <p:cTn id="60" fill="hold">
                            <p:stCondLst>
                              <p:cond delay="7000"/>
                            </p:stCondLst>
                            <p:childTnLst>
                              <p:par>
                                <p:cTn id="61" presetID="22" presetClass="entr" presetSubtype="8" fill="hold" nodeType="afterEffect">
                                  <p:stCondLst>
                                    <p:cond delay="0"/>
                                  </p:stCondLst>
                                  <p:childTnLst>
                                    <p:set>
                                      <p:cBhvr>
                                        <p:cTn id="62" dur="1" fill="hold">
                                          <p:stCondLst>
                                            <p:cond delay="0"/>
                                          </p:stCondLst>
                                        </p:cTn>
                                        <p:tgtEl>
                                          <p:spTgt spid="349"/>
                                        </p:tgtEl>
                                        <p:attrNameLst>
                                          <p:attrName>style.visibility</p:attrName>
                                        </p:attrNameLst>
                                      </p:cBhvr>
                                      <p:to>
                                        <p:strVal val="visible"/>
                                      </p:to>
                                    </p:set>
                                    <p:animEffect transition="in" filter="wipe(left)">
                                      <p:cBhvr>
                                        <p:cTn id="63" dur="500"/>
                                        <p:tgtEl>
                                          <p:spTgt spid="349"/>
                                        </p:tgtEl>
                                      </p:cBhvr>
                                    </p:animEffect>
                                  </p:childTnLst>
                                </p:cTn>
                              </p:par>
                            </p:childTnLst>
                          </p:cTn>
                        </p:par>
                        <p:par>
                          <p:cTn id="64" fill="hold">
                            <p:stCondLst>
                              <p:cond delay="7500"/>
                            </p:stCondLst>
                            <p:childTnLst>
                              <p:par>
                                <p:cTn id="65" presetID="22" presetClass="entr" presetSubtype="8" fill="hold" nodeType="afterEffect">
                                  <p:stCondLst>
                                    <p:cond delay="0"/>
                                  </p:stCondLst>
                                  <p:childTnLst>
                                    <p:set>
                                      <p:cBhvr>
                                        <p:cTn id="66" dur="1" fill="hold">
                                          <p:stCondLst>
                                            <p:cond delay="0"/>
                                          </p:stCondLst>
                                        </p:cTn>
                                        <p:tgtEl>
                                          <p:spTgt spid="350"/>
                                        </p:tgtEl>
                                        <p:attrNameLst>
                                          <p:attrName>style.visibility</p:attrName>
                                        </p:attrNameLst>
                                      </p:cBhvr>
                                      <p:to>
                                        <p:strVal val="visible"/>
                                      </p:to>
                                    </p:set>
                                    <p:animEffect transition="in" filter="wipe(left)">
                                      <p:cBhvr>
                                        <p:cTn id="67" dur="500"/>
                                        <p:tgtEl>
                                          <p:spTgt spid="350"/>
                                        </p:tgtEl>
                                      </p:cBhvr>
                                    </p:animEffect>
                                  </p:childTnLst>
                                </p:cTn>
                              </p:par>
                            </p:childTnLst>
                          </p:cTn>
                        </p:par>
                        <p:par>
                          <p:cTn id="68" fill="hold">
                            <p:stCondLst>
                              <p:cond delay="8000"/>
                            </p:stCondLst>
                            <p:childTnLst>
                              <p:par>
                                <p:cTn id="69" presetID="22" presetClass="entr" presetSubtype="8" fill="hold" nodeType="afterEffect">
                                  <p:stCondLst>
                                    <p:cond delay="0"/>
                                  </p:stCondLst>
                                  <p:childTnLst>
                                    <p:set>
                                      <p:cBhvr>
                                        <p:cTn id="70" dur="1" fill="hold">
                                          <p:stCondLst>
                                            <p:cond delay="0"/>
                                          </p:stCondLst>
                                        </p:cTn>
                                        <p:tgtEl>
                                          <p:spTgt spid="354"/>
                                        </p:tgtEl>
                                        <p:attrNameLst>
                                          <p:attrName>style.visibility</p:attrName>
                                        </p:attrNameLst>
                                      </p:cBhvr>
                                      <p:to>
                                        <p:strVal val="visible"/>
                                      </p:to>
                                    </p:set>
                                    <p:animEffect transition="in" filter="wipe(left)">
                                      <p:cBhvr>
                                        <p:cTn id="71" dur="500"/>
                                        <p:tgtEl>
                                          <p:spTgt spid="354"/>
                                        </p:tgtEl>
                                      </p:cBhvr>
                                    </p:animEffect>
                                  </p:childTnLst>
                                </p:cTn>
                              </p:par>
                            </p:childTnLst>
                          </p:cTn>
                        </p:par>
                        <p:par>
                          <p:cTn id="72" fill="hold">
                            <p:stCondLst>
                              <p:cond delay="8500"/>
                            </p:stCondLst>
                            <p:childTnLst>
                              <p:par>
                                <p:cTn id="73" presetID="22" presetClass="entr" presetSubtype="8" fill="hold" grpId="0" nodeType="afterEffect">
                                  <p:stCondLst>
                                    <p:cond delay="0"/>
                                  </p:stCondLst>
                                  <p:childTnLst>
                                    <p:set>
                                      <p:cBhvr>
                                        <p:cTn id="74" dur="1" fill="hold">
                                          <p:stCondLst>
                                            <p:cond delay="0"/>
                                          </p:stCondLst>
                                        </p:cTn>
                                        <p:tgtEl>
                                          <p:spTgt spid="351"/>
                                        </p:tgtEl>
                                        <p:attrNameLst>
                                          <p:attrName>style.visibility</p:attrName>
                                        </p:attrNameLst>
                                      </p:cBhvr>
                                      <p:to>
                                        <p:strVal val="visible"/>
                                      </p:to>
                                    </p:set>
                                    <p:animEffect transition="in" filter="wipe(left)">
                                      <p:cBhvr>
                                        <p:cTn id="75" dur="500"/>
                                        <p:tgtEl>
                                          <p:spTgt spid="351"/>
                                        </p:tgtEl>
                                      </p:cBhvr>
                                    </p:animEffect>
                                  </p:childTnLst>
                                </p:cTn>
                              </p:par>
                            </p:childTnLst>
                          </p:cTn>
                        </p:par>
                        <p:par>
                          <p:cTn id="76" fill="hold">
                            <p:stCondLst>
                              <p:cond delay="9000"/>
                            </p:stCondLst>
                            <p:childTnLst>
                              <p:par>
                                <p:cTn id="77" presetID="22" presetClass="entr" presetSubtype="8" fill="hold" nodeType="afterEffect">
                                  <p:stCondLst>
                                    <p:cond delay="0"/>
                                  </p:stCondLst>
                                  <p:childTnLst>
                                    <p:set>
                                      <p:cBhvr>
                                        <p:cTn id="78" dur="1" fill="hold">
                                          <p:stCondLst>
                                            <p:cond delay="0"/>
                                          </p:stCondLst>
                                        </p:cTn>
                                        <p:tgtEl>
                                          <p:spTgt spid="355"/>
                                        </p:tgtEl>
                                        <p:attrNameLst>
                                          <p:attrName>style.visibility</p:attrName>
                                        </p:attrNameLst>
                                      </p:cBhvr>
                                      <p:to>
                                        <p:strVal val="visible"/>
                                      </p:to>
                                    </p:set>
                                    <p:animEffect transition="in" filter="wipe(left)">
                                      <p:cBhvr>
                                        <p:cTn id="79" dur="500"/>
                                        <p:tgtEl>
                                          <p:spTgt spid="355"/>
                                        </p:tgtEl>
                                      </p:cBhvr>
                                    </p:animEffect>
                                  </p:childTnLst>
                                </p:cTn>
                              </p:par>
                            </p:childTnLst>
                          </p:cTn>
                        </p:par>
                        <p:par>
                          <p:cTn id="80" fill="hold">
                            <p:stCondLst>
                              <p:cond delay="9500"/>
                            </p:stCondLst>
                            <p:childTnLst>
                              <p:par>
                                <p:cTn id="81" presetID="22" presetClass="entr" presetSubtype="8" fill="hold" nodeType="afterEffect">
                                  <p:stCondLst>
                                    <p:cond delay="0"/>
                                  </p:stCondLst>
                                  <p:childTnLst>
                                    <p:set>
                                      <p:cBhvr>
                                        <p:cTn id="82" dur="1" fill="hold">
                                          <p:stCondLst>
                                            <p:cond delay="0"/>
                                          </p:stCondLst>
                                        </p:cTn>
                                        <p:tgtEl>
                                          <p:spTgt spid="357"/>
                                        </p:tgtEl>
                                        <p:attrNameLst>
                                          <p:attrName>style.visibility</p:attrName>
                                        </p:attrNameLst>
                                      </p:cBhvr>
                                      <p:to>
                                        <p:strVal val="visible"/>
                                      </p:to>
                                    </p:set>
                                    <p:animEffect transition="in" filter="wipe(left)">
                                      <p:cBhvr>
                                        <p:cTn id="83" dur="500"/>
                                        <p:tgtEl>
                                          <p:spTgt spid="357"/>
                                        </p:tgtEl>
                                      </p:cBhvr>
                                    </p:animEffect>
                                  </p:childTnLst>
                                </p:cTn>
                              </p:par>
                            </p:childTnLst>
                          </p:cTn>
                        </p:par>
                        <p:par>
                          <p:cTn id="84" fill="hold">
                            <p:stCondLst>
                              <p:cond delay="10000"/>
                            </p:stCondLst>
                            <p:childTnLst>
                              <p:par>
                                <p:cTn id="85" presetID="22" presetClass="entr" presetSubtype="8" fill="hold" grpId="0" nodeType="afterEffect">
                                  <p:stCondLst>
                                    <p:cond delay="0"/>
                                  </p:stCondLst>
                                  <p:childTnLst>
                                    <p:set>
                                      <p:cBhvr>
                                        <p:cTn id="86" dur="1" fill="hold">
                                          <p:stCondLst>
                                            <p:cond delay="0"/>
                                          </p:stCondLst>
                                        </p:cTn>
                                        <p:tgtEl>
                                          <p:spTgt spid="356"/>
                                        </p:tgtEl>
                                        <p:attrNameLst>
                                          <p:attrName>style.visibility</p:attrName>
                                        </p:attrNameLst>
                                      </p:cBhvr>
                                      <p:to>
                                        <p:strVal val="visible"/>
                                      </p:to>
                                    </p:set>
                                    <p:animEffect transition="in" filter="wipe(left)">
                                      <p:cBhvr>
                                        <p:cTn id="87" dur="500"/>
                                        <p:tgtEl>
                                          <p:spTgt spid="356"/>
                                        </p:tgtEl>
                                      </p:cBhvr>
                                    </p:animEffect>
                                  </p:childTnLst>
                                </p:cTn>
                              </p:par>
                            </p:childTnLst>
                          </p:cTn>
                        </p:par>
                        <p:par>
                          <p:cTn id="88" fill="hold">
                            <p:stCondLst>
                              <p:cond delay="10500"/>
                            </p:stCondLst>
                            <p:childTnLst>
                              <p:par>
                                <p:cTn id="89" presetID="22" presetClass="entr" presetSubtype="8" fill="hold" nodeType="afterEffect">
                                  <p:stCondLst>
                                    <p:cond delay="0"/>
                                  </p:stCondLst>
                                  <p:childTnLst>
                                    <p:set>
                                      <p:cBhvr>
                                        <p:cTn id="90" dur="1" fill="hold">
                                          <p:stCondLst>
                                            <p:cond delay="0"/>
                                          </p:stCondLst>
                                        </p:cTn>
                                        <p:tgtEl>
                                          <p:spTgt spid="359"/>
                                        </p:tgtEl>
                                        <p:attrNameLst>
                                          <p:attrName>style.visibility</p:attrName>
                                        </p:attrNameLst>
                                      </p:cBhvr>
                                      <p:to>
                                        <p:strVal val="visible"/>
                                      </p:to>
                                    </p:set>
                                    <p:animEffect transition="in" filter="wipe(left)">
                                      <p:cBhvr>
                                        <p:cTn id="91" dur="500"/>
                                        <p:tgtEl>
                                          <p:spTgt spid="359"/>
                                        </p:tgtEl>
                                      </p:cBhvr>
                                    </p:animEffect>
                                  </p:childTnLst>
                                </p:cTn>
                              </p:par>
                            </p:childTnLst>
                          </p:cTn>
                        </p:par>
                        <p:par>
                          <p:cTn id="92" fill="hold">
                            <p:stCondLst>
                              <p:cond delay="11000"/>
                            </p:stCondLst>
                            <p:childTnLst>
                              <p:par>
                                <p:cTn id="93" presetID="22" presetClass="entr" presetSubtype="8" fill="hold" grpId="0" nodeType="afterEffect">
                                  <p:stCondLst>
                                    <p:cond delay="0"/>
                                  </p:stCondLst>
                                  <p:childTnLst>
                                    <p:set>
                                      <p:cBhvr>
                                        <p:cTn id="94" dur="1" fill="hold">
                                          <p:stCondLst>
                                            <p:cond delay="0"/>
                                          </p:stCondLst>
                                        </p:cTn>
                                        <p:tgtEl>
                                          <p:spTgt spid="358"/>
                                        </p:tgtEl>
                                        <p:attrNameLst>
                                          <p:attrName>style.visibility</p:attrName>
                                        </p:attrNameLst>
                                      </p:cBhvr>
                                      <p:to>
                                        <p:strVal val="visible"/>
                                      </p:to>
                                    </p:set>
                                    <p:animEffect transition="in" filter="wipe(left)">
                                      <p:cBhvr>
                                        <p:cTn id="95" dur="500"/>
                                        <p:tgtEl>
                                          <p:spTgt spid="358"/>
                                        </p:tgtEl>
                                      </p:cBhvr>
                                    </p:animEffect>
                                  </p:childTnLst>
                                </p:cTn>
                              </p:par>
                            </p:childTnLst>
                          </p:cTn>
                        </p:par>
                        <p:par>
                          <p:cTn id="96" fill="hold">
                            <p:stCondLst>
                              <p:cond delay="11500"/>
                            </p:stCondLst>
                            <p:childTnLst>
                              <p:par>
                                <p:cTn id="97" presetID="22" presetClass="entr" presetSubtype="8" fill="hold" nodeType="afterEffect">
                                  <p:stCondLst>
                                    <p:cond delay="0"/>
                                  </p:stCondLst>
                                  <p:childTnLst>
                                    <p:set>
                                      <p:cBhvr>
                                        <p:cTn id="98" dur="1" fill="hold">
                                          <p:stCondLst>
                                            <p:cond delay="0"/>
                                          </p:stCondLst>
                                        </p:cTn>
                                        <p:tgtEl>
                                          <p:spTgt spid="360"/>
                                        </p:tgtEl>
                                        <p:attrNameLst>
                                          <p:attrName>style.visibility</p:attrName>
                                        </p:attrNameLst>
                                      </p:cBhvr>
                                      <p:to>
                                        <p:strVal val="visible"/>
                                      </p:to>
                                    </p:set>
                                    <p:animEffect transition="in" filter="wipe(left)">
                                      <p:cBhvr>
                                        <p:cTn id="99" dur="500"/>
                                        <p:tgtEl>
                                          <p:spTgt spid="360"/>
                                        </p:tgtEl>
                                      </p:cBhvr>
                                    </p:animEffect>
                                  </p:childTnLst>
                                </p:cTn>
                              </p:par>
                            </p:childTnLst>
                          </p:cTn>
                        </p:par>
                        <p:par>
                          <p:cTn id="100" fill="hold">
                            <p:stCondLst>
                              <p:cond delay="12000"/>
                            </p:stCondLst>
                            <p:childTnLst>
                              <p:par>
                                <p:cTn id="101" presetID="22" presetClass="entr" presetSubtype="8" fill="hold" grpId="0" nodeType="afterEffect">
                                  <p:stCondLst>
                                    <p:cond delay="0"/>
                                  </p:stCondLst>
                                  <p:childTnLst>
                                    <p:set>
                                      <p:cBhvr>
                                        <p:cTn id="102" dur="1" fill="hold">
                                          <p:stCondLst>
                                            <p:cond delay="0"/>
                                          </p:stCondLst>
                                        </p:cTn>
                                        <p:tgtEl>
                                          <p:spTgt spid="361"/>
                                        </p:tgtEl>
                                        <p:attrNameLst>
                                          <p:attrName>style.visibility</p:attrName>
                                        </p:attrNameLst>
                                      </p:cBhvr>
                                      <p:to>
                                        <p:strVal val="visible"/>
                                      </p:to>
                                    </p:set>
                                    <p:animEffect transition="in" filter="wipe(left)">
                                      <p:cBhvr>
                                        <p:cTn id="103" dur="500"/>
                                        <p:tgtEl>
                                          <p:spTgt spid="361"/>
                                        </p:tgtEl>
                                      </p:cBhvr>
                                    </p:animEffect>
                                  </p:childTnLst>
                                </p:cTn>
                              </p:par>
                            </p:childTnLst>
                          </p:cTn>
                        </p:par>
                        <p:par>
                          <p:cTn id="104" fill="hold">
                            <p:stCondLst>
                              <p:cond delay="12500"/>
                            </p:stCondLst>
                            <p:childTnLst>
                              <p:par>
                                <p:cTn id="105" presetID="22" presetClass="entr" presetSubtype="8" fill="hold" nodeType="afterEffect">
                                  <p:stCondLst>
                                    <p:cond delay="0"/>
                                  </p:stCondLst>
                                  <p:childTnLst>
                                    <p:set>
                                      <p:cBhvr>
                                        <p:cTn id="106" dur="1" fill="hold">
                                          <p:stCondLst>
                                            <p:cond delay="0"/>
                                          </p:stCondLst>
                                        </p:cTn>
                                        <p:tgtEl>
                                          <p:spTgt spid="363"/>
                                        </p:tgtEl>
                                        <p:attrNameLst>
                                          <p:attrName>style.visibility</p:attrName>
                                        </p:attrNameLst>
                                      </p:cBhvr>
                                      <p:to>
                                        <p:strVal val="visible"/>
                                      </p:to>
                                    </p:set>
                                    <p:animEffect transition="in" filter="wipe(left)">
                                      <p:cBhvr>
                                        <p:cTn id="107" dur="500"/>
                                        <p:tgtEl>
                                          <p:spTgt spid="363"/>
                                        </p:tgtEl>
                                      </p:cBhvr>
                                    </p:animEffect>
                                  </p:childTnLst>
                                </p:cTn>
                              </p:par>
                            </p:childTnLst>
                          </p:cTn>
                        </p:par>
                        <p:par>
                          <p:cTn id="108" fill="hold">
                            <p:stCondLst>
                              <p:cond delay="13000"/>
                            </p:stCondLst>
                            <p:childTnLst>
                              <p:par>
                                <p:cTn id="109" presetID="22" presetClass="entr" presetSubtype="8" fill="hold" grpId="0" nodeType="afterEffect">
                                  <p:stCondLst>
                                    <p:cond delay="0"/>
                                  </p:stCondLst>
                                  <p:childTnLst>
                                    <p:set>
                                      <p:cBhvr>
                                        <p:cTn id="110" dur="1" fill="hold">
                                          <p:stCondLst>
                                            <p:cond delay="0"/>
                                          </p:stCondLst>
                                        </p:cTn>
                                        <p:tgtEl>
                                          <p:spTgt spid="362"/>
                                        </p:tgtEl>
                                        <p:attrNameLst>
                                          <p:attrName>style.visibility</p:attrName>
                                        </p:attrNameLst>
                                      </p:cBhvr>
                                      <p:to>
                                        <p:strVal val="visible"/>
                                      </p:to>
                                    </p:set>
                                    <p:animEffect transition="in" filter="wipe(left)">
                                      <p:cBhvr>
                                        <p:cTn id="111" dur="500"/>
                                        <p:tgtEl>
                                          <p:spTgt spid="362"/>
                                        </p:tgtEl>
                                      </p:cBhvr>
                                    </p:animEffect>
                                  </p:childTnLst>
                                </p:cTn>
                              </p:par>
                            </p:childTnLst>
                          </p:cTn>
                        </p:par>
                        <p:par>
                          <p:cTn id="112" fill="hold">
                            <p:stCondLst>
                              <p:cond delay="13500"/>
                            </p:stCondLst>
                            <p:childTnLst>
                              <p:par>
                                <p:cTn id="113" presetID="22" presetClass="entr" presetSubtype="8" fill="hold" nodeType="afterEffect">
                                  <p:stCondLst>
                                    <p:cond delay="0"/>
                                  </p:stCondLst>
                                  <p:childTnLst>
                                    <p:set>
                                      <p:cBhvr>
                                        <p:cTn id="114" dur="1" fill="hold">
                                          <p:stCondLst>
                                            <p:cond delay="0"/>
                                          </p:stCondLst>
                                        </p:cTn>
                                        <p:tgtEl>
                                          <p:spTgt spid="365"/>
                                        </p:tgtEl>
                                        <p:attrNameLst>
                                          <p:attrName>style.visibility</p:attrName>
                                        </p:attrNameLst>
                                      </p:cBhvr>
                                      <p:to>
                                        <p:strVal val="visible"/>
                                      </p:to>
                                    </p:set>
                                    <p:animEffect transition="in" filter="wipe(left)">
                                      <p:cBhvr>
                                        <p:cTn id="115" dur="500"/>
                                        <p:tgtEl>
                                          <p:spTgt spid="365"/>
                                        </p:tgtEl>
                                      </p:cBhvr>
                                    </p:animEffect>
                                  </p:childTnLst>
                                </p:cTn>
                              </p:par>
                            </p:childTnLst>
                          </p:cTn>
                        </p:par>
                        <p:par>
                          <p:cTn id="116" fill="hold">
                            <p:stCondLst>
                              <p:cond delay="14000"/>
                            </p:stCondLst>
                            <p:childTnLst>
                              <p:par>
                                <p:cTn id="117" presetID="22" presetClass="entr" presetSubtype="8" fill="hold" grpId="0" nodeType="afterEffect">
                                  <p:stCondLst>
                                    <p:cond delay="0"/>
                                  </p:stCondLst>
                                  <p:childTnLst>
                                    <p:set>
                                      <p:cBhvr>
                                        <p:cTn id="118" dur="1" fill="hold">
                                          <p:stCondLst>
                                            <p:cond delay="0"/>
                                          </p:stCondLst>
                                        </p:cTn>
                                        <p:tgtEl>
                                          <p:spTgt spid="364"/>
                                        </p:tgtEl>
                                        <p:attrNameLst>
                                          <p:attrName>style.visibility</p:attrName>
                                        </p:attrNameLst>
                                      </p:cBhvr>
                                      <p:to>
                                        <p:strVal val="visible"/>
                                      </p:to>
                                    </p:set>
                                    <p:animEffect transition="in" filter="wipe(left)">
                                      <p:cBhvr>
                                        <p:cTn id="119" dur="500"/>
                                        <p:tgtEl>
                                          <p:spTgt spid="364"/>
                                        </p:tgtEl>
                                      </p:cBhvr>
                                    </p:animEffect>
                                  </p:childTnLst>
                                </p:cTn>
                              </p:par>
                            </p:childTnLst>
                          </p:cTn>
                        </p:par>
                        <p:par>
                          <p:cTn id="120" fill="hold">
                            <p:stCondLst>
                              <p:cond delay="14500"/>
                            </p:stCondLst>
                            <p:childTnLst>
                              <p:par>
                                <p:cTn id="121" presetID="22" presetClass="entr" presetSubtype="8" fill="hold" nodeType="afterEffect">
                                  <p:stCondLst>
                                    <p:cond delay="0"/>
                                  </p:stCondLst>
                                  <p:childTnLst>
                                    <p:set>
                                      <p:cBhvr>
                                        <p:cTn id="122" dur="1" fill="hold">
                                          <p:stCondLst>
                                            <p:cond delay="0"/>
                                          </p:stCondLst>
                                        </p:cTn>
                                        <p:tgtEl>
                                          <p:spTgt spid="367"/>
                                        </p:tgtEl>
                                        <p:attrNameLst>
                                          <p:attrName>style.visibility</p:attrName>
                                        </p:attrNameLst>
                                      </p:cBhvr>
                                      <p:to>
                                        <p:strVal val="visible"/>
                                      </p:to>
                                    </p:set>
                                    <p:animEffect transition="in" filter="wipe(left)">
                                      <p:cBhvr>
                                        <p:cTn id="123" dur="500"/>
                                        <p:tgtEl>
                                          <p:spTgt spid="367"/>
                                        </p:tgtEl>
                                      </p:cBhvr>
                                    </p:animEffect>
                                  </p:childTnLst>
                                </p:cTn>
                              </p:par>
                            </p:childTnLst>
                          </p:cTn>
                        </p:par>
                        <p:par>
                          <p:cTn id="124" fill="hold">
                            <p:stCondLst>
                              <p:cond delay="15000"/>
                            </p:stCondLst>
                            <p:childTnLst>
                              <p:par>
                                <p:cTn id="125" presetID="22" presetClass="entr" presetSubtype="8" fill="hold" nodeType="afterEffect">
                                  <p:stCondLst>
                                    <p:cond delay="0"/>
                                  </p:stCondLst>
                                  <p:childTnLst>
                                    <p:set>
                                      <p:cBhvr>
                                        <p:cTn id="126" dur="1" fill="hold">
                                          <p:stCondLst>
                                            <p:cond delay="0"/>
                                          </p:stCondLst>
                                        </p:cTn>
                                        <p:tgtEl>
                                          <p:spTgt spid="368"/>
                                        </p:tgtEl>
                                        <p:attrNameLst>
                                          <p:attrName>style.visibility</p:attrName>
                                        </p:attrNameLst>
                                      </p:cBhvr>
                                      <p:to>
                                        <p:strVal val="visible"/>
                                      </p:to>
                                    </p:set>
                                    <p:animEffect transition="in" filter="wipe(left)">
                                      <p:cBhvr>
                                        <p:cTn id="127" dur="500"/>
                                        <p:tgtEl>
                                          <p:spTgt spid="368"/>
                                        </p:tgtEl>
                                      </p:cBhvr>
                                    </p:animEffect>
                                  </p:childTnLst>
                                </p:cTn>
                              </p:par>
                            </p:childTnLst>
                          </p:cTn>
                        </p:par>
                        <p:par>
                          <p:cTn id="128" fill="hold">
                            <p:stCondLst>
                              <p:cond delay="15500"/>
                            </p:stCondLst>
                            <p:childTnLst>
                              <p:par>
                                <p:cTn id="129" presetID="22" presetClass="entr" presetSubtype="8" fill="hold" grpId="0" nodeType="afterEffect">
                                  <p:stCondLst>
                                    <p:cond delay="0"/>
                                  </p:stCondLst>
                                  <p:childTnLst>
                                    <p:set>
                                      <p:cBhvr>
                                        <p:cTn id="130" dur="1" fill="hold">
                                          <p:stCondLst>
                                            <p:cond delay="0"/>
                                          </p:stCondLst>
                                        </p:cTn>
                                        <p:tgtEl>
                                          <p:spTgt spid="370"/>
                                        </p:tgtEl>
                                        <p:attrNameLst>
                                          <p:attrName>style.visibility</p:attrName>
                                        </p:attrNameLst>
                                      </p:cBhvr>
                                      <p:to>
                                        <p:strVal val="visible"/>
                                      </p:to>
                                    </p:set>
                                    <p:animEffect transition="in" filter="wipe(left)">
                                      <p:cBhvr>
                                        <p:cTn id="131" dur="500"/>
                                        <p:tgtEl>
                                          <p:spTgt spid="370"/>
                                        </p:tgtEl>
                                      </p:cBhvr>
                                    </p:animEffect>
                                  </p:childTnLst>
                                </p:cTn>
                              </p:par>
                            </p:childTnLst>
                          </p:cTn>
                        </p:par>
                        <p:par>
                          <p:cTn id="132" fill="hold">
                            <p:stCondLst>
                              <p:cond delay="16000"/>
                            </p:stCondLst>
                            <p:childTnLst>
                              <p:par>
                                <p:cTn id="133" presetID="22" presetClass="entr" presetSubtype="8" fill="hold" nodeType="afterEffect">
                                  <p:stCondLst>
                                    <p:cond delay="0"/>
                                  </p:stCondLst>
                                  <p:childTnLst>
                                    <p:set>
                                      <p:cBhvr>
                                        <p:cTn id="134" dur="1" fill="hold">
                                          <p:stCondLst>
                                            <p:cond delay="0"/>
                                          </p:stCondLst>
                                        </p:cTn>
                                        <p:tgtEl>
                                          <p:spTgt spid="372"/>
                                        </p:tgtEl>
                                        <p:attrNameLst>
                                          <p:attrName>style.visibility</p:attrName>
                                        </p:attrNameLst>
                                      </p:cBhvr>
                                      <p:to>
                                        <p:strVal val="visible"/>
                                      </p:to>
                                    </p:set>
                                    <p:animEffect transition="in" filter="wipe(left)">
                                      <p:cBhvr>
                                        <p:cTn id="135" dur="500"/>
                                        <p:tgtEl>
                                          <p:spTgt spid="372"/>
                                        </p:tgtEl>
                                      </p:cBhvr>
                                    </p:animEffect>
                                  </p:childTnLst>
                                </p:cTn>
                              </p:par>
                            </p:childTnLst>
                          </p:cTn>
                        </p:par>
                        <p:par>
                          <p:cTn id="136" fill="hold">
                            <p:stCondLst>
                              <p:cond delay="16500"/>
                            </p:stCondLst>
                            <p:childTnLst>
                              <p:par>
                                <p:cTn id="137" presetID="22" presetClass="entr" presetSubtype="8" fill="hold" grpId="0" nodeType="afterEffect">
                                  <p:stCondLst>
                                    <p:cond delay="0"/>
                                  </p:stCondLst>
                                  <p:childTnLst>
                                    <p:set>
                                      <p:cBhvr>
                                        <p:cTn id="138" dur="1" fill="hold">
                                          <p:stCondLst>
                                            <p:cond delay="0"/>
                                          </p:stCondLst>
                                        </p:cTn>
                                        <p:tgtEl>
                                          <p:spTgt spid="369"/>
                                        </p:tgtEl>
                                        <p:attrNameLst>
                                          <p:attrName>style.visibility</p:attrName>
                                        </p:attrNameLst>
                                      </p:cBhvr>
                                      <p:to>
                                        <p:strVal val="visible"/>
                                      </p:to>
                                    </p:set>
                                    <p:animEffect transition="in" filter="wipe(left)">
                                      <p:cBhvr>
                                        <p:cTn id="139" dur="500"/>
                                        <p:tgtEl>
                                          <p:spTgt spid="369"/>
                                        </p:tgtEl>
                                      </p:cBhvr>
                                    </p:animEffect>
                                  </p:childTnLst>
                                </p:cTn>
                              </p:par>
                            </p:childTnLst>
                          </p:cTn>
                        </p:par>
                        <p:par>
                          <p:cTn id="140" fill="hold">
                            <p:stCondLst>
                              <p:cond delay="17000"/>
                            </p:stCondLst>
                            <p:childTnLst>
                              <p:par>
                                <p:cTn id="141" presetID="22" presetClass="entr" presetSubtype="8" fill="hold" nodeType="afterEffect">
                                  <p:stCondLst>
                                    <p:cond delay="0"/>
                                  </p:stCondLst>
                                  <p:childTnLst>
                                    <p:set>
                                      <p:cBhvr>
                                        <p:cTn id="142" dur="1" fill="hold">
                                          <p:stCondLst>
                                            <p:cond delay="0"/>
                                          </p:stCondLst>
                                        </p:cTn>
                                        <p:tgtEl>
                                          <p:spTgt spid="373"/>
                                        </p:tgtEl>
                                        <p:attrNameLst>
                                          <p:attrName>style.visibility</p:attrName>
                                        </p:attrNameLst>
                                      </p:cBhvr>
                                      <p:to>
                                        <p:strVal val="visible"/>
                                      </p:to>
                                    </p:set>
                                    <p:animEffect transition="in" filter="wipe(left)">
                                      <p:cBhvr>
                                        <p:cTn id="143" dur="500"/>
                                        <p:tgtEl>
                                          <p:spTgt spid="373"/>
                                        </p:tgtEl>
                                      </p:cBhvr>
                                    </p:animEffect>
                                  </p:childTnLst>
                                </p:cTn>
                              </p:par>
                            </p:childTnLst>
                          </p:cTn>
                        </p:par>
                        <p:par>
                          <p:cTn id="144" fill="hold">
                            <p:stCondLst>
                              <p:cond delay="17500"/>
                            </p:stCondLst>
                            <p:childTnLst>
                              <p:par>
                                <p:cTn id="145" presetID="22" presetClass="entr" presetSubtype="8" fill="hold" grpId="0" nodeType="afterEffect">
                                  <p:stCondLst>
                                    <p:cond delay="0"/>
                                  </p:stCondLst>
                                  <p:childTnLst>
                                    <p:set>
                                      <p:cBhvr>
                                        <p:cTn id="146" dur="1" fill="hold">
                                          <p:stCondLst>
                                            <p:cond delay="0"/>
                                          </p:stCondLst>
                                        </p:cTn>
                                        <p:tgtEl>
                                          <p:spTgt spid="371"/>
                                        </p:tgtEl>
                                        <p:attrNameLst>
                                          <p:attrName>style.visibility</p:attrName>
                                        </p:attrNameLst>
                                      </p:cBhvr>
                                      <p:to>
                                        <p:strVal val="visible"/>
                                      </p:to>
                                    </p:set>
                                    <p:animEffect transition="in" filter="wipe(left)">
                                      <p:cBhvr>
                                        <p:cTn id="147" dur="500"/>
                                        <p:tgtEl>
                                          <p:spTgt spid="371"/>
                                        </p:tgtEl>
                                      </p:cBhvr>
                                    </p:animEffect>
                                  </p:childTnLst>
                                </p:cTn>
                              </p:par>
                            </p:childTnLst>
                          </p:cTn>
                        </p:par>
                        <p:par>
                          <p:cTn id="148" fill="hold">
                            <p:stCondLst>
                              <p:cond delay="18000"/>
                            </p:stCondLst>
                            <p:childTnLst>
                              <p:par>
                                <p:cTn id="149" presetID="22" presetClass="entr" presetSubtype="8" fill="hold" nodeType="afterEffect">
                                  <p:stCondLst>
                                    <p:cond delay="0"/>
                                  </p:stCondLst>
                                  <p:childTnLst>
                                    <p:set>
                                      <p:cBhvr>
                                        <p:cTn id="150" dur="1" fill="hold">
                                          <p:stCondLst>
                                            <p:cond delay="0"/>
                                          </p:stCondLst>
                                        </p:cTn>
                                        <p:tgtEl>
                                          <p:spTgt spid="375"/>
                                        </p:tgtEl>
                                        <p:attrNameLst>
                                          <p:attrName>style.visibility</p:attrName>
                                        </p:attrNameLst>
                                      </p:cBhvr>
                                      <p:to>
                                        <p:strVal val="visible"/>
                                      </p:to>
                                    </p:set>
                                    <p:animEffect transition="in" filter="wipe(left)">
                                      <p:cBhvr>
                                        <p:cTn id="151" dur="500"/>
                                        <p:tgtEl>
                                          <p:spTgt spid="375"/>
                                        </p:tgtEl>
                                      </p:cBhvr>
                                    </p:animEffect>
                                  </p:childTnLst>
                                </p:cTn>
                              </p:par>
                            </p:childTnLst>
                          </p:cTn>
                        </p:par>
                        <p:par>
                          <p:cTn id="152" fill="hold">
                            <p:stCondLst>
                              <p:cond delay="18500"/>
                            </p:stCondLst>
                            <p:childTnLst>
                              <p:par>
                                <p:cTn id="153" presetID="22" presetClass="entr" presetSubtype="8" fill="hold" grpId="0" nodeType="afterEffect">
                                  <p:stCondLst>
                                    <p:cond delay="0"/>
                                  </p:stCondLst>
                                  <p:childTnLst>
                                    <p:set>
                                      <p:cBhvr>
                                        <p:cTn id="154" dur="1" fill="hold">
                                          <p:stCondLst>
                                            <p:cond delay="0"/>
                                          </p:stCondLst>
                                        </p:cTn>
                                        <p:tgtEl>
                                          <p:spTgt spid="374"/>
                                        </p:tgtEl>
                                        <p:attrNameLst>
                                          <p:attrName>style.visibility</p:attrName>
                                        </p:attrNameLst>
                                      </p:cBhvr>
                                      <p:to>
                                        <p:strVal val="visible"/>
                                      </p:to>
                                    </p:set>
                                    <p:animEffect transition="in" filter="wipe(left)">
                                      <p:cBhvr>
                                        <p:cTn id="155" dur="500"/>
                                        <p:tgtEl>
                                          <p:spTgt spid="374"/>
                                        </p:tgtEl>
                                      </p:cBhvr>
                                    </p:animEffect>
                                  </p:childTnLst>
                                </p:cTn>
                              </p:par>
                            </p:childTnLst>
                          </p:cTn>
                        </p:par>
                        <p:par>
                          <p:cTn id="156" fill="hold">
                            <p:stCondLst>
                              <p:cond delay="19000"/>
                            </p:stCondLst>
                            <p:childTnLst>
                              <p:par>
                                <p:cTn id="157" presetID="22" presetClass="entr" presetSubtype="8" fill="hold" nodeType="afterEffect">
                                  <p:stCondLst>
                                    <p:cond delay="0"/>
                                  </p:stCondLst>
                                  <p:childTnLst>
                                    <p:set>
                                      <p:cBhvr>
                                        <p:cTn id="158" dur="1" fill="hold">
                                          <p:stCondLst>
                                            <p:cond delay="0"/>
                                          </p:stCondLst>
                                        </p:cTn>
                                        <p:tgtEl>
                                          <p:spTgt spid="377"/>
                                        </p:tgtEl>
                                        <p:attrNameLst>
                                          <p:attrName>style.visibility</p:attrName>
                                        </p:attrNameLst>
                                      </p:cBhvr>
                                      <p:to>
                                        <p:strVal val="visible"/>
                                      </p:to>
                                    </p:set>
                                    <p:animEffect transition="in" filter="wipe(left)">
                                      <p:cBhvr>
                                        <p:cTn id="159" dur="500"/>
                                        <p:tgtEl>
                                          <p:spTgt spid="377"/>
                                        </p:tgtEl>
                                      </p:cBhvr>
                                    </p:animEffect>
                                  </p:childTnLst>
                                </p:cTn>
                              </p:par>
                            </p:childTnLst>
                          </p:cTn>
                        </p:par>
                        <p:par>
                          <p:cTn id="160" fill="hold">
                            <p:stCondLst>
                              <p:cond delay="19500"/>
                            </p:stCondLst>
                            <p:childTnLst>
                              <p:par>
                                <p:cTn id="161" presetID="22" presetClass="entr" presetSubtype="8" fill="hold" grpId="0" nodeType="afterEffect">
                                  <p:stCondLst>
                                    <p:cond delay="0"/>
                                  </p:stCondLst>
                                  <p:childTnLst>
                                    <p:set>
                                      <p:cBhvr>
                                        <p:cTn id="162" dur="1" fill="hold">
                                          <p:stCondLst>
                                            <p:cond delay="0"/>
                                          </p:stCondLst>
                                        </p:cTn>
                                        <p:tgtEl>
                                          <p:spTgt spid="376"/>
                                        </p:tgtEl>
                                        <p:attrNameLst>
                                          <p:attrName>style.visibility</p:attrName>
                                        </p:attrNameLst>
                                      </p:cBhvr>
                                      <p:to>
                                        <p:strVal val="visible"/>
                                      </p:to>
                                    </p:set>
                                    <p:animEffect transition="in" filter="wipe(left)">
                                      <p:cBhvr>
                                        <p:cTn id="163" dur="500"/>
                                        <p:tgtEl>
                                          <p:spTgt spid="376"/>
                                        </p:tgtEl>
                                      </p:cBhvr>
                                    </p:animEffect>
                                  </p:childTnLst>
                                </p:cTn>
                              </p:par>
                            </p:childTnLst>
                          </p:cTn>
                        </p:par>
                        <p:par>
                          <p:cTn id="164" fill="hold">
                            <p:stCondLst>
                              <p:cond delay="20000"/>
                            </p:stCondLst>
                            <p:childTnLst>
                              <p:par>
                                <p:cTn id="165" presetID="22" presetClass="entr" presetSubtype="8" fill="hold" nodeType="afterEffect">
                                  <p:stCondLst>
                                    <p:cond delay="0"/>
                                  </p:stCondLst>
                                  <p:childTnLst>
                                    <p:set>
                                      <p:cBhvr>
                                        <p:cTn id="166" dur="1" fill="hold">
                                          <p:stCondLst>
                                            <p:cond delay="0"/>
                                          </p:stCondLst>
                                        </p:cTn>
                                        <p:tgtEl>
                                          <p:spTgt spid="378"/>
                                        </p:tgtEl>
                                        <p:attrNameLst>
                                          <p:attrName>style.visibility</p:attrName>
                                        </p:attrNameLst>
                                      </p:cBhvr>
                                      <p:to>
                                        <p:strVal val="visible"/>
                                      </p:to>
                                    </p:set>
                                    <p:animEffect transition="in" filter="wipe(left)">
                                      <p:cBhvr>
                                        <p:cTn id="167" dur="500"/>
                                        <p:tgtEl>
                                          <p:spTgt spid="378"/>
                                        </p:tgtEl>
                                      </p:cBhvr>
                                    </p:animEffect>
                                  </p:childTnLst>
                                </p:cTn>
                              </p:par>
                            </p:childTnLst>
                          </p:cTn>
                        </p:par>
                        <p:par>
                          <p:cTn id="168" fill="hold">
                            <p:stCondLst>
                              <p:cond delay="20500"/>
                            </p:stCondLst>
                            <p:childTnLst>
                              <p:par>
                                <p:cTn id="169" presetID="22" presetClass="entr" presetSubtype="8" fill="hold" grpId="0" nodeType="afterEffect">
                                  <p:stCondLst>
                                    <p:cond delay="0"/>
                                  </p:stCondLst>
                                  <p:childTnLst>
                                    <p:set>
                                      <p:cBhvr>
                                        <p:cTn id="170" dur="1" fill="hold">
                                          <p:stCondLst>
                                            <p:cond delay="0"/>
                                          </p:stCondLst>
                                        </p:cTn>
                                        <p:tgtEl>
                                          <p:spTgt spid="379"/>
                                        </p:tgtEl>
                                        <p:attrNameLst>
                                          <p:attrName>style.visibility</p:attrName>
                                        </p:attrNameLst>
                                      </p:cBhvr>
                                      <p:to>
                                        <p:strVal val="visible"/>
                                      </p:to>
                                    </p:set>
                                    <p:animEffect transition="in" filter="wipe(left)">
                                      <p:cBhvr>
                                        <p:cTn id="171" dur="500"/>
                                        <p:tgtEl>
                                          <p:spTgt spid="379"/>
                                        </p:tgtEl>
                                      </p:cBhvr>
                                    </p:animEffect>
                                  </p:childTnLst>
                                </p:cTn>
                              </p:par>
                            </p:childTnLst>
                          </p:cTn>
                        </p:par>
                        <p:par>
                          <p:cTn id="172" fill="hold">
                            <p:stCondLst>
                              <p:cond delay="21000"/>
                            </p:stCondLst>
                            <p:childTnLst>
                              <p:par>
                                <p:cTn id="173" presetID="22" presetClass="entr" presetSubtype="8" fill="hold" nodeType="afterEffect">
                                  <p:stCondLst>
                                    <p:cond delay="0"/>
                                  </p:stCondLst>
                                  <p:childTnLst>
                                    <p:set>
                                      <p:cBhvr>
                                        <p:cTn id="174" dur="1" fill="hold">
                                          <p:stCondLst>
                                            <p:cond delay="0"/>
                                          </p:stCondLst>
                                        </p:cTn>
                                        <p:tgtEl>
                                          <p:spTgt spid="381"/>
                                        </p:tgtEl>
                                        <p:attrNameLst>
                                          <p:attrName>style.visibility</p:attrName>
                                        </p:attrNameLst>
                                      </p:cBhvr>
                                      <p:to>
                                        <p:strVal val="visible"/>
                                      </p:to>
                                    </p:set>
                                    <p:animEffect transition="in" filter="wipe(left)">
                                      <p:cBhvr>
                                        <p:cTn id="175" dur="500"/>
                                        <p:tgtEl>
                                          <p:spTgt spid="381"/>
                                        </p:tgtEl>
                                      </p:cBhvr>
                                    </p:animEffect>
                                  </p:childTnLst>
                                </p:cTn>
                              </p:par>
                            </p:childTnLst>
                          </p:cTn>
                        </p:par>
                        <p:par>
                          <p:cTn id="176" fill="hold">
                            <p:stCondLst>
                              <p:cond delay="21500"/>
                            </p:stCondLst>
                            <p:childTnLst>
                              <p:par>
                                <p:cTn id="177" presetID="22" presetClass="entr" presetSubtype="8" fill="hold" grpId="0" nodeType="afterEffect">
                                  <p:stCondLst>
                                    <p:cond delay="0"/>
                                  </p:stCondLst>
                                  <p:childTnLst>
                                    <p:set>
                                      <p:cBhvr>
                                        <p:cTn id="178" dur="1" fill="hold">
                                          <p:stCondLst>
                                            <p:cond delay="0"/>
                                          </p:stCondLst>
                                        </p:cTn>
                                        <p:tgtEl>
                                          <p:spTgt spid="380"/>
                                        </p:tgtEl>
                                        <p:attrNameLst>
                                          <p:attrName>style.visibility</p:attrName>
                                        </p:attrNameLst>
                                      </p:cBhvr>
                                      <p:to>
                                        <p:strVal val="visible"/>
                                      </p:to>
                                    </p:set>
                                    <p:animEffect transition="in" filter="wipe(left)">
                                      <p:cBhvr>
                                        <p:cTn id="179" dur="500"/>
                                        <p:tgtEl>
                                          <p:spTgt spid="380"/>
                                        </p:tgtEl>
                                      </p:cBhvr>
                                    </p:animEffect>
                                  </p:childTnLst>
                                </p:cTn>
                              </p:par>
                            </p:childTnLst>
                          </p:cTn>
                        </p:par>
                        <p:par>
                          <p:cTn id="180" fill="hold">
                            <p:stCondLst>
                              <p:cond delay="22000"/>
                            </p:stCondLst>
                            <p:childTnLst>
                              <p:par>
                                <p:cTn id="181" presetID="22" presetClass="entr" presetSubtype="8" fill="hold" nodeType="afterEffect">
                                  <p:stCondLst>
                                    <p:cond delay="0"/>
                                  </p:stCondLst>
                                  <p:childTnLst>
                                    <p:set>
                                      <p:cBhvr>
                                        <p:cTn id="182" dur="1" fill="hold">
                                          <p:stCondLst>
                                            <p:cond delay="0"/>
                                          </p:stCondLst>
                                        </p:cTn>
                                        <p:tgtEl>
                                          <p:spTgt spid="383"/>
                                        </p:tgtEl>
                                        <p:attrNameLst>
                                          <p:attrName>style.visibility</p:attrName>
                                        </p:attrNameLst>
                                      </p:cBhvr>
                                      <p:to>
                                        <p:strVal val="visible"/>
                                      </p:to>
                                    </p:set>
                                    <p:animEffect transition="in" filter="wipe(left)">
                                      <p:cBhvr>
                                        <p:cTn id="183" dur="500"/>
                                        <p:tgtEl>
                                          <p:spTgt spid="383"/>
                                        </p:tgtEl>
                                      </p:cBhvr>
                                    </p:animEffect>
                                  </p:childTnLst>
                                </p:cTn>
                              </p:par>
                            </p:childTnLst>
                          </p:cTn>
                        </p:par>
                        <p:par>
                          <p:cTn id="184" fill="hold">
                            <p:stCondLst>
                              <p:cond delay="22500"/>
                            </p:stCondLst>
                            <p:childTnLst>
                              <p:par>
                                <p:cTn id="185" presetID="22" presetClass="entr" presetSubtype="8" fill="hold" grpId="0" nodeType="afterEffect">
                                  <p:stCondLst>
                                    <p:cond delay="0"/>
                                  </p:stCondLst>
                                  <p:childTnLst>
                                    <p:set>
                                      <p:cBhvr>
                                        <p:cTn id="186" dur="1" fill="hold">
                                          <p:stCondLst>
                                            <p:cond delay="0"/>
                                          </p:stCondLst>
                                        </p:cTn>
                                        <p:tgtEl>
                                          <p:spTgt spid="382"/>
                                        </p:tgtEl>
                                        <p:attrNameLst>
                                          <p:attrName>style.visibility</p:attrName>
                                        </p:attrNameLst>
                                      </p:cBhvr>
                                      <p:to>
                                        <p:strVal val="visible"/>
                                      </p:to>
                                    </p:set>
                                    <p:animEffect transition="in" filter="wipe(left)">
                                      <p:cBhvr>
                                        <p:cTn id="187" dur="500"/>
                                        <p:tgtEl>
                                          <p:spTgt spid="382"/>
                                        </p:tgtEl>
                                      </p:cBhvr>
                                    </p:animEffect>
                                  </p:childTnLst>
                                </p:cTn>
                              </p:par>
                            </p:childTnLst>
                          </p:cTn>
                        </p:par>
                        <p:par>
                          <p:cTn id="188" fill="hold">
                            <p:stCondLst>
                              <p:cond delay="23000"/>
                            </p:stCondLst>
                            <p:childTnLst>
                              <p:par>
                                <p:cTn id="189" presetID="22" presetClass="entr" presetSubtype="8" fill="hold" grpId="0" nodeType="afterEffect">
                                  <p:stCondLst>
                                    <p:cond delay="0"/>
                                  </p:stCondLst>
                                  <p:childTnLst>
                                    <p:set>
                                      <p:cBhvr>
                                        <p:cTn id="190" dur="1" fill="hold">
                                          <p:stCondLst>
                                            <p:cond delay="0"/>
                                          </p:stCondLst>
                                        </p:cTn>
                                        <p:tgtEl>
                                          <p:spTgt spid="384"/>
                                        </p:tgtEl>
                                        <p:attrNameLst>
                                          <p:attrName>style.visibility</p:attrName>
                                        </p:attrNameLst>
                                      </p:cBhvr>
                                      <p:to>
                                        <p:strVal val="visible"/>
                                      </p:to>
                                    </p:set>
                                    <p:animEffect transition="in" filter="wipe(left)">
                                      <p:cBhvr>
                                        <p:cTn id="191" dur="500"/>
                                        <p:tgtEl>
                                          <p:spTgt spid="384"/>
                                        </p:tgtEl>
                                      </p:cBhvr>
                                    </p:animEffect>
                                  </p:childTnLst>
                                </p:cTn>
                              </p:par>
                            </p:childTnLst>
                          </p:cTn>
                        </p:par>
                        <p:par>
                          <p:cTn id="192" fill="hold">
                            <p:stCondLst>
                              <p:cond delay="23500"/>
                            </p:stCondLst>
                            <p:childTnLst>
                              <p:par>
                                <p:cTn id="193" presetID="22" presetClass="entr" presetSubtype="8" fill="hold" nodeType="afterEffect">
                                  <p:stCondLst>
                                    <p:cond delay="0"/>
                                  </p:stCondLst>
                                  <p:childTnLst>
                                    <p:set>
                                      <p:cBhvr>
                                        <p:cTn id="194" dur="1" fill="hold">
                                          <p:stCondLst>
                                            <p:cond delay="0"/>
                                          </p:stCondLst>
                                        </p:cTn>
                                        <p:tgtEl>
                                          <p:spTgt spid="385"/>
                                        </p:tgtEl>
                                        <p:attrNameLst>
                                          <p:attrName>style.visibility</p:attrName>
                                        </p:attrNameLst>
                                      </p:cBhvr>
                                      <p:to>
                                        <p:strVal val="visible"/>
                                      </p:to>
                                    </p:set>
                                    <p:animEffect transition="in" filter="wipe(left)">
                                      <p:cBhvr>
                                        <p:cTn id="195" dur="500"/>
                                        <p:tgtEl>
                                          <p:spTgt spid="385"/>
                                        </p:tgtEl>
                                      </p:cBhvr>
                                    </p:animEffect>
                                  </p:childTnLst>
                                </p:cTn>
                              </p:par>
                            </p:childTnLst>
                          </p:cTn>
                        </p:par>
                        <p:par>
                          <p:cTn id="196" fill="hold">
                            <p:stCondLst>
                              <p:cond delay="24000"/>
                            </p:stCondLst>
                            <p:childTnLst>
                              <p:par>
                                <p:cTn id="197" presetID="22" presetClass="entr" presetSubtype="8" fill="hold" nodeType="afterEffect">
                                  <p:stCondLst>
                                    <p:cond delay="0"/>
                                  </p:stCondLst>
                                  <p:childTnLst>
                                    <p:set>
                                      <p:cBhvr>
                                        <p:cTn id="198" dur="1" fill="hold">
                                          <p:stCondLst>
                                            <p:cond delay="0"/>
                                          </p:stCondLst>
                                        </p:cTn>
                                        <p:tgtEl>
                                          <p:spTgt spid="386"/>
                                        </p:tgtEl>
                                        <p:attrNameLst>
                                          <p:attrName>style.visibility</p:attrName>
                                        </p:attrNameLst>
                                      </p:cBhvr>
                                      <p:to>
                                        <p:strVal val="visible"/>
                                      </p:to>
                                    </p:set>
                                    <p:animEffect transition="in" filter="wipe(left)">
                                      <p:cBhvr>
                                        <p:cTn id="199" dur="500"/>
                                        <p:tgtEl>
                                          <p:spTgt spid="386"/>
                                        </p:tgtEl>
                                      </p:cBhvr>
                                    </p:animEffect>
                                  </p:childTnLst>
                                </p:cTn>
                              </p:par>
                            </p:childTnLst>
                          </p:cTn>
                        </p:par>
                        <p:par>
                          <p:cTn id="200" fill="hold">
                            <p:stCondLst>
                              <p:cond delay="24500"/>
                            </p:stCondLst>
                            <p:childTnLst>
                              <p:par>
                                <p:cTn id="201" presetID="22" presetClass="entr" presetSubtype="8" fill="hold" grpId="0" nodeType="afterEffect">
                                  <p:stCondLst>
                                    <p:cond delay="0"/>
                                  </p:stCondLst>
                                  <p:childTnLst>
                                    <p:set>
                                      <p:cBhvr>
                                        <p:cTn id="202" dur="1" fill="hold">
                                          <p:stCondLst>
                                            <p:cond delay="0"/>
                                          </p:stCondLst>
                                        </p:cTn>
                                        <p:tgtEl>
                                          <p:spTgt spid="388"/>
                                        </p:tgtEl>
                                        <p:attrNameLst>
                                          <p:attrName>style.visibility</p:attrName>
                                        </p:attrNameLst>
                                      </p:cBhvr>
                                      <p:to>
                                        <p:strVal val="visible"/>
                                      </p:to>
                                    </p:set>
                                    <p:animEffect transition="in" filter="wipe(left)">
                                      <p:cBhvr>
                                        <p:cTn id="203" dur="500"/>
                                        <p:tgtEl>
                                          <p:spTgt spid="388"/>
                                        </p:tgtEl>
                                      </p:cBhvr>
                                    </p:animEffect>
                                  </p:childTnLst>
                                </p:cTn>
                              </p:par>
                            </p:childTnLst>
                          </p:cTn>
                        </p:par>
                        <p:par>
                          <p:cTn id="204" fill="hold">
                            <p:stCondLst>
                              <p:cond delay="25000"/>
                            </p:stCondLst>
                            <p:childTnLst>
                              <p:par>
                                <p:cTn id="205" presetID="22" presetClass="entr" presetSubtype="8" fill="hold" nodeType="afterEffect">
                                  <p:stCondLst>
                                    <p:cond delay="0"/>
                                  </p:stCondLst>
                                  <p:childTnLst>
                                    <p:set>
                                      <p:cBhvr>
                                        <p:cTn id="206" dur="1" fill="hold">
                                          <p:stCondLst>
                                            <p:cond delay="0"/>
                                          </p:stCondLst>
                                        </p:cTn>
                                        <p:tgtEl>
                                          <p:spTgt spid="390"/>
                                        </p:tgtEl>
                                        <p:attrNameLst>
                                          <p:attrName>style.visibility</p:attrName>
                                        </p:attrNameLst>
                                      </p:cBhvr>
                                      <p:to>
                                        <p:strVal val="visible"/>
                                      </p:to>
                                    </p:set>
                                    <p:animEffect transition="in" filter="wipe(left)">
                                      <p:cBhvr>
                                        <p:cTn id="207" dur="500"/>
                                        <p:tgtEl>
                                          <p:spTgt spid="390"/>
                                        </p:tgtEl>
                                      </p:cBhvr>
                                    </p:animEffect>
                                  </p:childTnLst>
                                </p:cTn>
                              </p:par>
                            </p:childTnLst>
                          </p:cTn>
                        </p:par>
                        <p:par>
                          <p:cTn id="208" fill="hold">
                            <p:stCondLst>
                              <p:cond delay="25500"/>
                            </p:stCondLst>
                            <p:childTnLst>
                              <p:par>
                                <p:cTn id="209" presetID="22" presetClass="entr" presetSubtype="8" fill="hold" grpId="0" nodeType="afterEffect">
                                  <p:stCondLst>
                                    <p:cond delay="0"/>
                                  </p:stCondLst>
                                  <p:childTnLst>
                                    <p:set>
                                      <p:cBhvr>
                                        <p:cTn id="210" dur="1" fill="hold">
                                          <p:stCondLst>
                                            <p:cond delay="0"/>
                                          </p:stCondLst>
                                        </p:cTn>
                                        <p:tgtEl>
                                          <p:spTgt spid="387"/>
                                        </p:tgtEl>
                                        <p:attrNameLst>
                                          <p:attrName>style.visibility</p:attrName>
                                        </p:attrNameLst>
                                      </p:cBhvr>
                                      <p:to>
                                        <p:strVal val="visible"/>
                                      </p:to>
                                    </p:set>
                                    <p:animEffect transition="in" filter="wipe(left)">
                                      <p:cBhvr>
                                        <p:cTn id="211" dur="500"/>
                                        <p:tgtEl>
                                          <p:spTgt spid="387"/>
                                        </p:tgtEl>
                                      </p:cBhvr>
                                    </p:animEffect>
                                  </p:childTnLst>
                                </p:cTn>
                              </p:par>
                            </p:childTnLst>
                          </p:cTn>
                        </p:par>
                        <p:par>
                          <p:cTn id="212" fill="hold">
                            <p:stCondLst>
                              <p:cond delay="26000"/>
                            </p:stCondLst>
                            <p:childTnLst>
                              <p:par>
                                <p:cTn id="213" presetID="22" presetClass="entr" presetSubtype="8" fill="hold" nodeType="afterEffect">
                                  <p:stCondLst>
                                    <p:cond delay="0"/>
                                  </p:stCondLst>
                                  <p:childTnLst>
                                    <p:set>
                                      <p:cBhvr>
                                        <p:cTn id="214" dur="1" fill="hold">
                                          <p:stCondLst>
                                            <p:cond delay="0"/>
                                          </p:stCondLst>
                                        </p:cTn>
                                        <p:tgtEl>
                                          <p:spTgt spid="391"/>
                                        </p:tgtEl>
                                        <p:attrNameLst>
                                          <p:attrName>style.visibility</p:attrName>
                                        </p:attrNameLst>
                                      </p:cBhvr>
                                      <p:to>
                                        <p:strVal val="visible"/>
                                      </p:to>
                                    </p:set>
                                    <p:animEffect transition="in" filter="wipe(left)">
                                      <p:cBhvr>
                                        <p:cTn id="215" dur="500"/>
                                        <p:tgtEl>
                                          <p:spTgt spid="391"/>
                                        </p:tgtEl>
                                      </p:cBhvr>
                                    </p:animEffect>
                                  </p:childTnLst>
                                </p:cTn>
                              </p:par>
                            </p:childTnLst>
                          </p:cTn>
                        </p:par>
                        <p:par>
                          <p:cTn id="216" fill="hold">
                            <p:stCondLst>
                              <p:cond delay="26500"/>
                            </p:stCondLst>
                            <p:childTnLst>
                              <p:par>
                                <p:cTn id="217" presetID="22" presetClass="entr" presetSubtype="8" fill="hold" grpId="0" nodeType="afterEffect">
                                  <p:stCondLst>
                                    <p:cond delay="0"/>
                                  </p:stCondLst>
                                  <p:childTnLst>
                                    <p:set>
                                      <p:cBhvr>
                                        <p:cTn id="218" dur="1" fill="hold">
                                          <p:stCondLst>
                                            <p:cond delay="0"/>
                                          </p:stCondLst>
                                        </p:cTn>
                                        <p:tgtEl>
                                          <p:spTgt spid="389"/>
                                        </p:tgtEl>
                                        <p:attrNameLst>
                                          <p:attrName>style.visibility</p:attrName>
                                        </p:attrNameLst>
                                      </p:cBhvr>
                                      <p:to>
                                        <p:strVal val="visible"/>
                                      </p:to>
                                    </p:set>
                                    <p:animEffect transition="in" filter="wipe(left)">
                                      <p:cBhvr>
                                        <p:cTn id="219" dur="500"/>
                                        <p:tgtEl>
                                          <p:spTgt spid="389"/>
                                        </p:tgtEl>
                                      </p:cBhvr>
                                    </p:animEffect>
                                  </p:childTnLst>
                                </p:cTn>
                              </p:par>
                            </p:childTnLst>
                          </p:cTn>
                        </p:par>
                        <p:par>
                          <p:cTn id="220" fill="hold">
                            <p:stCondLst>
                              <p:cond delay="27000"/>
                            </p:stCondLst>
                            <p:childTnLst>
                              <p:par>
                                <p:cTn id="221" presetID="22" presetClass="entr" presetSubtype="8" fill="hold" nodeType="afterEffect">
                                  <p:stCondLst>
                                    <p:cond delay="0"/>
                                  </p:stCondLst>
                                  <p:childTnLst>
                                    <p:set>
                                      <p:cBhvr>
                                        <p:cTn id="222" dur="1" fill="hold">
                                          <p:stCondLst>
                                            <p:cond delay="0"/>
                                          </p:stCondLst>
                                        </p:cTn>
                                        <p:tgtEl>
                                          <p:spTgt spid="393"/>
                                        </p:tgtEl>
                                        <p:attrNameLst>
                                          <p:attrName>style.visibility</p:attrName>
                                        </p:attrNameLst>
                                      </p:cBhvr>
                                      <p:to>
                                        <p:strVal val="visible"/>
                                      </p:to>
                                    </p:set>
                                    <p:animEffect transition="in" filter="wipe(left)">
                                      <p:cBhvr>
                                        <p:cTn id="223" dur="500"/>
                                        <p:tgtEl>
                                          <p:spTgt spid="393"/>
                                        </p:tgtEl>
                                      </p:cBhvr>
                                    </p:animEffect>
                                  </p:childTnLst>
                                </p:cTn>
                              </p:par>
                            </p:childTnLst>
                          </p:cTn>
                        </p:par>
                        <p:par>
                          <p:cTn id="224" fill="hold">
                            <p:stCondLst>
                              <p:cond delay="27500"/>
                            </p:stCondLst>
                            <p:childTnLst>
                              <p:par>
                                <p:cTn id="225" presetID="22" presetClass="entr" presetSubtype="8" fill="hold" grpId="0" nodeType="afterEffect">
                                  <p:stCondLst>
                                    <p:cond delay="0"/>
                                  </p:stCondLst>
                                  <p:childTnLst>
                                    <p:set>
                                      <p:cBhvr>
                                        <p:cTn id="226" dur="1" fill="hold">
                                          <p:stCondLst>
                                            <p:cond delay="0"/>
                                          </p:stCondLst>
                                        </p:cTn>
                                        <p:tgtEl>
                                          <p:spTgt spid="392"/>
                                        </p:tgtEl>
                                        <p:attrNameLst>
                                          <p:attrName>style.visibility</p:attrName>
                                        </p:attrNameLst>
                                      </p:cBhvr>
                                      <p:to>
                                        <p:strVal val="visible"/>
                                      </p:to>
                                    </p:set>
                                    <p:animEffect transition="in" filter="wipe(left)">
                                      <p:cBhvr>
                                        <p:cTn id="227" dur="500"/>
                                        <p:tgtEl>
                                          <p:spTgt spid="392"/>
                                        </p:tgtEl>
                                      </p:cBhvr>
                                    </p:animEffect>
                                  </p:childTnLst>
                                </p:cTn>
                              </p:par>
                            </p:childTnLst>
                          </p:cTn>
                        </p:par>
                        <p:par>
                          <p:cTn id="228" fill="hold">
                            <p:stCondLst>
                              <p:cond delay="28000"/>
                            </p:stCondLst>
                            <p:childTnLst>
                              <p:par>
                                <p:cTn id="229" presetID="22" presetClass="entr" presetSubtype="8" fill="hold" nodeType="afterEffect">
                                  <p:stCondLst>
                                    <p:cond delay="0"/>
                                  </p:stCondLst>
                                  <p:childTnLst>
                                    <p:set>
                                      <p:cBhvr>
                                        <p:cTn id="230" dur="1" fill="hold">
                                          <p:stCondLst>
                                            <p:cond delay="0"/>
                                          </p:stCondLst>
                                        </p:cTn>
                                        <p:tgtEl>
                                          <p:spTgt spid="395"/>
                                        </p:tgtEl>
                                        <p:attrNameLst>
                                          <p:attrName>style.visibility</p:attrName>
                                        </p:attrNameLst>
                                      </p:cBhvr>
                                      <p:to>
                                        <p:strVal val="visible"/>
                                      </p:to>
                                    </p:set>
                                    <p:animEffect transition="in" filter="wipe(left)">
                                      <p:cBhvr>
                                        <p:cTn id="231" dur="500"/>
                                        <p:tgtEl>
                                          <p:spTgt spid="395"/>
                                        </p:tgtEl>
                                      </p:cBhvr>
                                    </p:animEffect>
                                  </p:childTnLst>
                                </p:cTn>
                              </p:par>
                            </p:childTnLst>
                          </p:cTn>
                        </p:par>
                        <p:par>
                          <p:cTn id="232" fill="hold">
                            <p:stCondLst>
                              <p:cond delay="28500"/>
                            </p:stCondLst>
                            <p:childTnLst>
                              <p:par>
                                <p:cTn id="233" presetID="22" presetClass="entr" presetSubtype="8" fill="hold" grpId="0" nodeType="afterEffect">
                                  <p:stCondLst>
                                    <p:cond delay="0"/>
                                  </p:stCondLst>
                                  <p:childTnLst>
                                    <p:set>
                                      <p:cBhvr>
                                        <p:cTn id="234" dur="1" fill="hold">
                                          <p:stCondLst>
                                            <p:cond delay="0"/>
                                          </p:stCondLst>
                                        </p:cTn>
                                        <p:tgtEl>
                                          <p:spTgt spid="394"/>
                                        </p:tgtEl>
                                        <p:attrNameLst>
                                          <p:attrName>style.visibility</p:attrName>
                                        </p:attrNameLst>
                                      </p:cBhvr>
                                      <p:to>
                                        <p:strVal val="visible"/>
                                      </p:to>
                                    </p:set>
                                    <p:animEffect transition="in" filter="wipe(left)">
                                      <p:cBhvr>
                                        <p:cTn id="235" dur="500"/>
                                        <p:tgtEl>
                                          <p:spTgt spid="394"/>
                                        </p:tgtEl>
                                      </p:cBhvr>
                                    </p:animEffect>
                                  </p:childTnLst>
                                </p:cTn>
                              </p:par>
                            </p:childTnLst>
                          </p:cTn>
                        </p:par>
                        <p:par>
                          <p:cTn id="236" fill="hold">
                            <p:stCondLst>
                              <p:cond delay="29000"/>
                            </p:stCondLst>
                            <p:childTnLst>
                              <p:par>
                                <p:cTn id="237" presetID="22" presetClass="entr" presetSubtype="8" fill="hold" nodeType="afterEffect">
                                  <p:stCondLst>
                                    <p:cond delay="0"/>
                                  </p:stCondLst>
                                  <p:childTnLst>
                                    <p:set>
                                      <p:cBhvr>
                                        <p:cTn id="238" dur="1" fill="hold">
                                          <p:stCondLst>
                                            <p:cond delay="0"/>
                                          </p:stCondLst>
                                        </p:cTn>
                                        <p:tgtEl>
                                          <p:spTgt spid="396"/>
                                        </p:tgtEl>
                                        <p:attrNameLst>
                                          <p:attrName>style.visibility</p:attrName>
                                        </p:attrNameLst>
                                      </p:cBhvr>
                                      <p:to>
                                        <p:strVal val="visible"/>
                                      </p:to>
                                    </p:set>
                                    <p:animEffect transition="in" filter="wipe(left)">
                                      <p:cBhvr>
                                        <p:cTn id="239" dur="500"/>
                                        <p:tgtEl>
                                          <p:spTgt spid="396"/>
                                        </p:tgtEl>
                                      </p:cBhvr>
                                    </p:animEffect>
                                  </p:childTnLst>
                                </p:cTn>
                              </p:par>
                            </p:childTnLst>
                          </p:cTn>
                        </p:par>
                        <p:par>
                          <p:cTn id="240" fill="hold">
                            <p:stCondLst>
                              <p:cond delay="29500"/>
                            </p:stCondLst>
                            <p:childTnLst>
                              <p:par>
                                <p:cTn id="241" presetID="22" presetClass="entr" presetSubtype="8" fill="hold" grpId="0" nodeType="afterEffect">
                                  <p:stCondLst>
                                    <p:cond delay="0"/>
                                  </p:stCondLst>
                                  <p:childTnLst>
                                    <p:set>
                                      <p:cBhvr>
                                        <p:cTn id="242" dur="1" fill="hold">
                                          <p:stCondLst>
                                            <p:cond delay="0"/>
                                          </p:stCondLst>
                                        </p:cTn>
                                        <p:tgtEl>
                                          <p:spTgt spid="397"/>
                                        </p:tgtEl>
                                        <p:attrNameLst>
                                          <p:attrName>style.visibility</p:attrName>
                                        </p:attrNameLst>
                                      </p:cBhvr>
                                      <p:to>
                                        <p:strVal val="visible"/>
                                      </p:to>
                                    </p:set>
                                    <p:animEffect transition="in" filter="wipe(left)">
                                      <p:cBhvr>
                                        <p:cTn id="243" dur="500"/>
                                        <p:tgtEl>
                                          <p:spTgt spid="397"/>
                                        </p:tgtEl>
                                      </p:cBhvr>
                                    </p:animEffect>
                                  </p:childTnLst>
                                </p:cTn>
                              </p:par>
                            </p:childTnLst>
                          </p:cTn>
                        </p:par>
                        <p:par>
                          <p:cTn id="244" fill="hold">
                            <p:stCondLst>
                              <p:cond delay="30000"/>
                            </p:stCondLst>
                            <p:childTnLst>
                              <p:par>
                                <p:cTn id="245" presetID="22" presetClass="entr" presetSubtype="8" fill="hold" nodeType="afterEffect">
                                  <p:stCondLst>
                                    <p:cond delay="0"/>
                                  </p:stCondLst>
                                  <p:childTnLst>
                                    <p:set>
                                      <p:cBhvr>
                                        <p:cTn id="246" dur="1" fill="hold">
                                          <p:stCondLst>
                                            <p:cond delay="0"/>
                                          </p:stCondLst>
                                        </p:cTn>
                                        <p:tgtEl>
                                          <p:spTgt spid="399"/>
                                        </p:tgtEl>
                                        <p:attrNameLst>
                                          <p:attrName>style.visibility</p:attrName>
                                        </p:attrNameLst>
                                      </p:cBhvr>
                                      <p:to>
                                        <p:strVal val="visible"/>
                                      </p:to>
                                    </p:set>
                                    <p:animEffect transition="in" filter="wipe(left)">
                                      <p:cBhvr>
                                        <p:cTn id="247" dur="500"/>
                                        <p:tgtEl>
                                          <p:spTgt spid="399"/>
                                        </p:tgtEl>
                                      </p:cBhvr>
                                    </p:animEffect>
                                  </p:childTnLst>
                                </p:cTn>
                              </p:par>
                            </p:childTnLst>
                          </p:cTn>
                        </p:par>
                        <p:par>
                          <p:cTn id="248" fill="hold">
                            <p:stCondLst>
                              <p:cond delay="30500"/>
                            </p:stCondLst>
                            <p:childTnLst>
                              <p:par>
                                <p:cTn id="249" presetID="22" presetClass="entr" presetSubtype="8" fill="hold" nodeType="afterEffect">
                                  <p:stCondLst>
                                    <p:cond delay="0"/>
                                  </p:stCondLst>
                                  <p:childTnLst>
                                    <p:set>
                                      <p:cBhvr>
                                        <p:cTn id="250" dur="1" fill="hold">
                                          <p:stCondLst>
                                            <p:cond delay="0"/>
                                          </p:stCondLst>
                                        </p:cTn>
                                        <p:tgtEl>
                                          <p:spTgt spid="401"/>
                                        </p:tgtEl>
                                        <p:attrNameLst>
                                          <p:attrName>style.visibility</p:attrName>
                                        </p:attrNameLst>
                                      </p:cBhvr>
                                      <p:to>
                                        <p:strVal val="visible"/>
                                      </p:to>
                                    </p:set>
                                    <p:animEffect transition="in" filter="wipe(left)">
                                      <p:cBhvr>
                                        <p:cTn id="251" dur="500"/>
                                        <p:tgtEl>
                                          <p:spTgt spid="401"/>
                                        </p:tgtEl>
                                      </p:cBhvr>
                                    </p:animEffect>
                                  </p:childTnLst>
                                </p:cTn>
                              </p:par>
                            </p:childTnLst>
                          </p:cTn>
                        </p:par>
                        <p:par>
                          <p:cTn id="252" fill="hold">
                            <p:stCondLst>
                              <p:cond delay="31000"/>
                            </p:stCondLst>
                            <p:childTnLst>
                              <p:par>
                                <p:cTn id="253" presetID="22" presetClass="entr" presetSubtype="8" fill="hold" grpId="0" nodeType="afterEffect">
                                  <p:stCondLst>
                                    <p:cond delay="0"/>
                                  </p:stCondLst>
                                  <p:childTnLst>
                                    <p:set>
                                      <p:cBhvr>
                                        <p:cTn id="254" dur="1" fill="hold">
                                          <p:stCondLst>
                                            <p:cond delay="0"/>
                                          </p:stCondLst>
                                        </p:cTn>
                                        <p:tgtEl>
                                          <p:spTgt spid="402"/>
                                        </p:tgtEl>
                                        <p:attrNameLst>
                                          <p:attrName>style.visibility</p:attrName>
                                        </p:attrNameLst>
                                      </p:cBhvr>
                                      <p:to>
                                        <p:strVal val="visible"/>
                                      </p:to>
                                    </p:set>
                                    <p:animEffect transition="in" filter="wipe(left)">
                                      <p:cBhvr>
                                        <p:cTn id="255" dur="500"/>
                                        <p:tgtEl>
                                          <p:spTgt spid="402"/>
                                        </p:tgtEl>
                                      </p:cBhvr>
                                    </p:animEffect>
                                  </p:childTnLst>
                                </p:cTn>
                              </p:par>
                            </p:childTnLst>
                          </p:cTn>
                        </p:par>
                        <p:par>
                          <p:cTn id="256" fill="hold">
                            <p:stCondLst>
                              <p:cond delay="31500"/>
                            </p:stCondLst>
                            <p:childTnLst>
                              <p:par>
                                <p:cTn id="257" presetID="22" presetClass="entr" presetSubtype="8" fill="hold" nodeType="afterEffect">
                                  <p:stCondLst>
                                    <p:cond delay="0"/>
                                  </p:stCondLst>
                                  <p:childTnLst>
                                    <p:set>
                                      <p:cBhvr>
                                        <p:cTn id="258" dur="1" fill="hold">
                                          <p:stCondLst>
                                            <p:cond delay="0"/>
                                          </p:stCondLst>
                                        </p:cTn>
                                        <p:tgtEl>
                                          <p:spTgt spid="403"/>
                                        </p:tgtEl>
                                        <p:attrNameLst>
                                          <p:attrName>style.visibility</p:attrName>
                                        </p:attrNameLst>
                                      </p:cBhvr>
                                      <p:to>
                                        <p:strVal val="visible"/>
                                      </p:to>
                                    </p:set>
                                    <p:animEffect transition="in" filter="wipe(left)">
                                      <p:cBhvr>
                                        <p:cTn id="259" dur="500"/>
                                        <p:tgtEl>
                                          <p:spTgt spid="403"/>
                                        </p:tgtEl>
                                      </p:cBhvr>
                                    </p:animEffect>
                                  </p:childTnLst>
                                </p:cTn>
                              </p:par>
                            </p:childTnLst>
                          </p:cTn>
                        </p:par>
                        <p:par>
                          <p:cTn id="260" fill="hold">
                            <p:stCondLst>
                              <p:cond delay="32000"/>
                            </p:stCondLst>
                            <p:childTnLst>
                              <p:par>
                                <p:cTn id="261" presetID="22" presetClass="entr" presetSubtype="8" fill="hold" nodeType="afterEffect">
                                  <p:stCondLst>
                                    <p:cond delay="0"/>
                                  </p:stCondLst>
                                  <p:childTnLst>
                                    <p:set>
                                      <p:cBhvr>
                                        <p:cTn id="262" dur="1" fill="hold">
                                          <p:stCondLst>
                                            <p:cond delay="0"/>
                                          </p:stCondLst>
                                        </p:cTn>
                                        <p:tgtEl>
                                          <p:spTgt spid="404"/>
                                        </p:tgtEl>
                                        <p:attrNameLst>
                                          <p:attrName>style.visibility</p:attrName>
                                        </p:attrNameLst>
                                      </p:cBhvr>
                                      <p:to>
                                        <p:strVal val="visible"/>
                                      </p:to>
                                    </p:set>
                                    <p:animEffect transition="in" filter="wipe(left)">
                                      <p:cBhvr>
                                        <p:cTn id="263" dur="500"/>
                                        <p:tgtEl>
                                          <p:spTgt spid="404"/>
                                        </p:tgtEl>
                                      </p:cBhvr>
                                    </p:animEffect>
                                  </p:childTnLst>
                                </p:cTn>
                              </p:par>
                            </p:childTnLst>
                          </p:cTn>
                        </p:par>
                        <p:par>
                          <p:cTn id="264" fill="hold">
                            <p:stCondLst>
                              <p:cond delay="32500"/>
                            </p:stCondLst>
                            <p:childTnLst>
                              <p:par>
                                <p:cTn id="265" presetID="22" presetClass="entr" presetSubtype="8" fill="hold" nodeType="afterEffect">
                                  <p:stCondLst>
                                    <p:cond delay="0"/>
                                  </p:stCondLst>
                                  <p:childTnLst>
                                    <p:set>
                                      <p:cBhvr>
                                        <p:cTn id="266" dur="1" fill="hold">
                                          <p:stCondLst>
                                            <p:cond delay="0"/>
                                          </p:stCondLst>
                                        </p:cTn>
                                        <p:tgtEl>
                                          <p:spTgt spid="405"/>
                                        </p:tgtEl>
                                        <p:attrNameLst>
                                          <p:attrName>style.visibility</p:attrName>
                                        </p:attrNameLst>
                                      </p:cBhvr>
                                      <p:to>
                                        <p:strVal val="visible"/>
                                      </p:to>
                                    </p:set>
                                    <p:animEffect transition="in" filter="wipe(left)">
                                      <p:cBhvr>
                                        <p:cTn id="267" dur="500"/>
                                        <p:tgtEl>
                                          <p:spTgt spid="405"/>
                                        </p:tgtEl>
                                      </p:cBhvr>
                                    </p:animEffect>
                                  </p:childTnLst>
                                </p:cTn>
                              </p:par>
                            </p:childTnLst>
                          </p:cTn>
                        </p:par>
                        <p:par>
                          <p:cTn id="268" fill="hold">
                            <p:stCondLst>
                              <p:cond delay="33000"/>
                            </p:stCondLst>
                            <p:childTnLst>
                              <p:par>
                                <p:cTn id="269" presetID="22" presetClass="entr" presetSubtype="8" fill="hold" nodeType="afterEffect">
                                  <p:stCondLst>
                                    <p:cond delay="0"/>
                                  </p:stCondLst>
                                  <p:childTnLst>
                                    <p:set>
                                      <p:cBhvr>
                                        <p:cTn id="270" dur="1" fill="hold">
                                          <p:stCondLst>
                                            <p:cond delay="0"/>
                                          </p:stCondLst>
                                        </p:cTn>
                                        <p:tgtEl>
                                          <p:spTgt spid="406"/>
                                        </p:tgtEl>
                                        <p:attrNameLst>
                                          <p:attrName>style.visibility</p:attrName>
                                        </p:attrNameLst>
                                      </p:cBhvr>
                                      <p:to>
                                        <p:strVal val="visible"/>
                                      </p:to>
                                    </p:set>
                                    <p:animEffect transition="in" filter="wipe(left)">
                                      <p:cBhvr>
                                        <p:cTn id="271" dur="500"/>
                                        <p:tgtEl>
                                          <p:spTgt spid="406"/>
                                        </p:tgtEl>
                                      </p:cBhvr>
                                    </p:animEffect>
                                  </p:childTnLst>
                                </p:cTn>
                              </p:par>
                            </p:childTnLst>
                          </p:cTn>
                        </p:par>
                        <p:par>
                          <p:cTn id="272" fill="hold">
                            <p:stCondLst>
                              <p:cond delay="33500"/>
                            </p:stCondLst>
                            <p:childTnLst>
                              <p:par>
                                <p:cTn id="273" presetID="22" presetClass="entr" presetSubtype="8" fill="hold" nodeType="afterEffect">
                                  <p:stCondLst>
                                    <p:cond delay="0"/>
                                  </p:stCondLst>
                                  <p:childTnLst>
                                    <p:set>
                                      <p:cBhvr>
                                        <p:cTn id="274" dur="1" fill="hold">
                                          <p:stCondLst>
                                            <p:cond delay="0"/>
                                          </p:stCondLst>
                                        </p:cTn>
                                        <p:tgtEl>
                                          <p:spTgt spid="407"/>
                                        </p:tgtEl>
                                        <p:attrNameLst>
                                          <p:attrName>style.visibility</p:attrName>
                                        </p:attrNameLst>
                                      </p:cBhvr>
                                      <p:to>
                                        <p:strVal val="visible"/>
                                      </p:to>
                                    </p:set>
                                    <p:animEffect transition="in" filter="wipe(left)">
                                      <p:cBhvr>
                                        <p:cTn id="275" dur="500"/>
                                        <p:tgtEl>
                                          <p:spTgt spid="407"/>
                                        </p:tgtEl>
                                      </p:cBhvr>
                                    </p:animEffect>
                                  </p:childTnLst>
                                </p:cTn>
                              </p:par>
                            </p:childTnLst>
                          </p:cTn>
                        </p:par>
                        <p:par>
                          <p:cTn id="276" fill="hold">
                            <p:stCondLst>
                              <p:cond delay="34000"/>
                            </p:stCondLst>
                            <p:childTnLst>
                              <p:par>
                                <p:cTn id="277" presetID="22" presetClass="entr" presetSubtype="8" fill="hold" nodeType="afterEffect">
                                  <p:stCondLst>
                                    <p:cond delay="0"/>
                                  </p:stCondLst>
                                  <p:childTnLst>
                                    <p:set>
                                      <p:cBhvr>
                                        <p:cTn id="278" dur="1" fill="hold">
                                          <p:stCondLst>
                                            <p:cond delay="0"/>
                                          </p:stCondLst>
                                        </p:cTn>
                                        <p:tgtEl>
                                          <p:spTgt spid="408"/>
                                        </p:tgtEl>
                                        <p:attrNameLst>
                                          <p:attrName>style.visibility</p:attrName>
                                        </p:attrNameLst>
                                      </p:cBhvr>
                                      <p:to>
                                        <p:strVal val="visible"/>
                                      </p:to>
                                    </p:set>
                                    <p:animEffect transition="in" filter="wipe(left)">
                                      <p:cBhvr>
                                        <p:cTn id="279" dur="500"/>
                                        <p:tgtEl>
                                          <p:spTgt spid="408"/>
                                        </p:tgtEl>
                                      </p:cBhvr>
                                    </p:animEffect>
                                  </p:childTnLst>
                                </p:cTn>
                              </p:par>
                            </p:childTnLst>
                          </p:cTn>
                        </p:par>
                        <p:par>
                          <p:cTn id="280" fill="hold">
                            <p:stCondLst>
                              <p:cond delay="34500"/>
                            </p:stCondLst>
                            <p:childTnLst>
                              <p:par>
                                <p:cTn id="281" presetID="22" presetClass="entr" presetSubtype="8" fill="hold" grpId="0" nodeType="afterEffect">
                                  <p:stCondLst>
                                    <p:cond delay="0"/>
                                  </p:stCondLst>
                                  <p:childTnLst>
                                    <p:set>
                                      <p:cBhvr>
                                        <p:cTn id="282" dur="1" fill="hold">
                                          <p:stCondLst>
                                            <p:cond delay="0"/>
                                          </p:stCondLst>
                                        </p:cTn>
                                        <p:tgtEl>
                                          <p:spTgt spid="409"/>
                                        </p:tgtEl>
                                        <p:attrNameLst>
                                          <p:attrName>style.visibility</p:attrName>
                                        </p:attrNameLst>
                                      </p:cBhvr>
                                      <p:to>
                                        <p:strVal val="visible"/>
                                      </p:to>
                                    </p:set>
                                    <p:animEffect transition="in" filter="wipe(left)">
                                      <p:cBhvr>
                                        <p:cTn id="283" dur="500"/>
                                        <p:tgtEl>
                                          <p:spTgt spid="409"/>
                                        </p:tgtEl>
                                      </p:cBhvr>
                                    </p:animEffect>
                                  </p:childTnLst>
                                </p:cTn>
                              </p:par>
                            </p:childTnLst>
                          </p:cTn>
                        </p:par>
                        <p:par>
                          <p:cTn id="284" fill="hold">
                            <p:stCondLst>
                              <p:cond delay="35000"/>
                            </p:stCondLst>
                            <p:childTnLst>
                              <p:par>
                                <p:cTn id="285" presetID="22" presetClass="entr" presetSubtype="8" fill="hold" nodeType="afterEffect">
                                  <p:stCondLst>
                                    <p:cond delay="0"/>
                                  </p:stCondLst>
                                  <p:childTnLst>
                                    <p:set>
                                      <p:cBhvr>
                                        <p:cTn id="286" dur="1" fill="hold">
                                          <p:stCondLst>
                                            <p:cond delay="0"/>
                                          </p:stCondLst>
                                        </p:cTn>
                                        <p:tgtEl>
                                          <p:spTgt spid="410"/>
                                        </p:tgtEl>
                                        <p:attrNameLst>
                                          <p:attrName>style.visibility</p:attrName>
                                        </p:attrNameLst>
                                      </p:cBhvr>
                                      <p:to>
                                        <p:strVal val="visible"/>
                                      </p:to>
                                    </p:set>
                                    <p:animEffect transition="in" filter="wipe(left)">
                                      <p:cBhvr>
                                        <p:cTn id="287" dur="500"/>
                                        <p:tgtEl>
                                          <p:spTgt spid="410"/>
                                        </p:tgtEl>
                                      </p:cBhvr>
                                    </p:animEffect>
                                  </p:childTnLst>
                                </p:cTn>
                              </p:par>
                            </p:childTnLst>
                          </p:cTn>
                        </p:par>
                        <p:par>
                          <p:cTn id="288" fill="hold">
                            <p:stCondLst>
                              <p:cond delay="35500"/>
                            </p:stCondLst>
                            <p:childTnLst>
                              <p:par>
                                <p:cTn id="289" presetID="22" presetClass="entr" presetSubtype="8" fill="hold" nodeType="afterEffect">
                                  <p:stCondLst>
                                    <p:cond delay="0"/>
                                  </p:stCondLst>
                                  <p:childTnLst>
                                    <p:set>
                                      <p:cBhvr>
                                        <p:cTn id="290" dur="1" fill="hold">
                                          <p:stCondLst>
                                            <p:cond delay="0"/>
                                          </p:stCondLst>
                                        </p:cTn>
                                        <p:tgtEl>
                                          <p:spTgt spid="412"/>
                                        </p:tgtEl>
                                        <p:attrNameLst>
                                          <p:attrName>style.visibility</p:attrName>
                                        </p:attrNameLst>
                                      </p:cBhvr>
                                      <p:to>
                                        <p:strVal val="visible"/>
                                      </p:to>
                                    </p:set>
                                    <p:animEffect transition="in" filter="wipe(left)">
                                      <p:cBhvr>
                                        <p:cTn id="291" dur="500"/>
                                        <p:tgtEl>
                                          <p:spTgt spid="412"/>
                                        </p:tgtEl>
                                      </p:cBhvr>
                                    </p:animEffect>
                                  </p:childTnLst>
                                </p:cTn>
                              </p:par>
                            </p:childTnLst>
                          </p:cTn>
                        </p:par>
                        <p:par>
                          <p:cTn id="292" fill="hold">
                            <p:stCondLst>
                              <p:cond delay="36000"/>
                            </p:stCondLst>
                            <p:childTnLst>
                              <p:par>
                                <p:cTn id="293" presetID="22" presetClass="entr" presetSubtype="8" fill="hold" grpId="0" nodeType="afterEffect">
                                  <p:stCondLst>
                                    <p:cond delay="0"/>
                                  </p:stCondLst>
                                  <p:childTnLst>
                                    <p:set>
                                      <p:cBhvr>
                                        <p:cTn id="294" dur="1" fill="hold">
                                          <p:stCondLst>
                                            <p:cond delay="0"/>
                                          </p:stCondLst>
                                        </p:cTn>
                                        <p:tgtEl>
                                          <p:spTgt spid="413"/>
                                        </p:tgtEl>
                                        <p:attrNameLst>
                                          <p:attrName>style.visibility</p:attrName>
                                        </p:attrNameLst>
                                      </p:cBhvr>
                                      <p:to>
                                        <p:strVal val="visible"/>
                                      </p:to>
                                    </p:set>
                                    <p:animEffect transition="in" filter="wipe(left)">
                                      <p:cBhvr>
                                        <p:cTn id="295" dur="500"/>
                                        <p:tgtEl>
                                          <p:spTgt spid="413"/>
                                        </p:tgtEl>
                                      </p:cBhvr>
                                    </p:animEffect>
                                  </p:childTnLst>
                                </p:cTn>
                              </p:par>
                            </p:childTnLst>
                          </p:cTn>
                        </p:par>
                        <p:par>
                          <p:cTn id="296" fill="hold">
                            <p:stCondLst>
                              <p:cond delay="36500"/>
                            </p:stCondLst>
                            <p:childTnLst>
                              <p:par>
                                <p:cTn id="297" presetID="22" presetClass="entr" presetSubtype="8" fill="hold" nodeType="afterEffect">
                                  <p:stCondLst>
                                    <p:cond delay="0"/>
                                  </p:stCondLst>
                                  <p:childTnLst>
                                    <p:set>
                                      <p:cBhvr>
                                        <p:cTn id="298" dur="1" fill="hold">
                                          <p:stCondLst>
                                            <p:cond delay="0"/>
                                          </p:stCondLst>
                                        </p:cTn>
                                        <p:tgtEl>
                                          <p:spTgt spid="415"/>
                                        </p:tgtEl>
                                        <p:attrNameLst>
                                          <p:attrName>style.visibility</p:attrName>
                                        </p:attrNameLst>
                                      </p:cBhvr>
                                      <p:to>
                                        <p:strVal val="visible"/>
                                      </p:to>
                                    </p:set>
                                    <p:animEffect transition="in" filter="wipe(left)">
                                      <p:cBhvr>
                                        <p:cTn id="299" dur="500"/>
                                        <p:tgtEl>
                                          <p:spTgt spid="415"/>
                                        </p:tgtEl>
                                      </p:cBhvr>
                                    </p:animEffect>
                                  </p:childTnLst>
                                </p:cTn>
                              </p:par>
                            </p:childTnLst>
                          </p:cTn>
                        </p:par>
                        <p:par>
                          <p:cTn id="300" fill="hold">
                            <p:stCondLst>
                              <p:cond delay="37000"/>
                            </p:stCondLst>
                            <p:childTnLst>
                              <p:par>
                                <p:cTn id="301" presetID="22" presetClass="entr" presetSubtype="8" fill="hold" grpId="0" nodeType="afterEffect">
                                  <p:stCondLst>
                                    <p:cond delay="0"/>
                                  </p:stCondLst>
                                  <p:childTnLst>
                                    <p:set>
                                      <p:cBhvr>
                                        <p:cTn id="302" dur="1" fill="hold">
                                          <p:stCondLst>
                                            <p:cond delay="0"/>
                                          </p:stCondLst>
                                        </p:cTn>
                                        <p:tgtEl>
                                          <p:spTgt spid="416"/>
                                        </p:tgtEl>
                                        <p:attrNameLst>
                                          <p:attrName>style.visibility</p:attrName>
                                        </p:attrNameLst>
                                      </p:cBhvr>
                                      <p:to>
                                        <p:strVal val="visible"/>
                                      </p:to>
                                    </p:set>
                                    <p:animEffect transition="in" filter="wipe(left)">
                                      <p:cBhvr>
                                        <p:cTn id="303" dur="500"/>
                                        <p:tgtEl>
                                          <p:spTgt spid="416"/>
                                        </p:tgtEl>
                                      </p:cBhvr>
                                    </p:animEffect>
                                  </p:childTnLst>
                                </p:cTn>
                              </p:par>
                            </p:childTnLst>
                          </p:cTn>
                        </p:par>
                        <p:par>
                          <p:cTn id="304" fill="hold">
                            <p:stCondLst>
                              <p:cond delay="37500"/>
                            </p:stCondLst>
                            <p:childTnLst>
                              <p:par>
                                <p:cTn id="305" presetID="22" presetClass="entr" presetSubtype="8" fill="hold" grpId="0" nodeType="afterEffect">
                                  <p:stCondLst>
                                    <p:cond delay="0"/>
                                  </p:stCondLst>
                                  <p:childTnLst>
                                    <p:set>
                                      <p:cBhvr>
                                        <p:cTn id="306" dur="1" fill="hold">
                                          <p:stCondLst>
                                            <p:cond delay="0"/>
                                          </p:stCondLst>
                                        </p:cTn>
                                        <p:tgtEl>
                                          <p:spTgt spid="423"/>
                                        </p:tgtEl>
                                        <p:attrNameLst>
                                          <p:attrName>style.visibility</p:attrName>
                                        </p:attrNameLst>
                                      </p:cBhvr>
                                      <p:to>
                                        <p:strVal val="visible"/>
                                      </p:to>
                                    </p:set>
                                    <p:animEffect transition="in" filter="wipe(left)">
                                      <p:cBhvr>
                                        <p:cTn id="307" dur="500"/>
                                        <p:tgtEl>
                                          <p:spTgt spid="423"/>
                                        </p:tgtEl>
                                      </p:cBhvr>
                                    </p:animEffect>
                                  </p:childTnLst>
                                </p:cTn>
                              </p:par>
                            </p:childTnLst>
                          </p:cTn>
                        </p:par>
                        <p:par>
                          <p:cTn id="308" fill="hold">
                            <p:stCondLst>
                              <p:cond delay="38000"/>
                            </p:stCondLst>
                            <p:childTnLst>
                              <p:par>
                                <p:cTn id="309" presetID="22" presetClass="entr" presetSubtype="8" fill="hold" nodeType="afterEffect">
                                  <p:stCondLst>
                                    <p:cond delay="0"/>
                                  </p:stCondLst>
                                  <p:childTnLst>
                                    <p:set>
                                      <p:cBhvr>
                                        <p:cTn id="310" dur="1" fill="hold">
                                          <p:stCondLst>
                                            <p:cond delay="0"/>
                                          </p:stCondLst>
                                        </p:cTn>
                                        <p:tgtEl>
                                          <p:spTgt spid="424"/>
                                        </p:tgtEl>
                                        <p:attrNameLst>
                                          <p:attrName>style.visibility</p:attrName>
                                        </p:attrNameLst>
                                      </p:cBhvr>
                                      <p:to>
                                        <p:strVal val="visible"/>
                                      </p:to>
                                    </p:set>
                                    <p:animEffect transition="in" filter="wipe(left)">
                                      <p:cBhvr>
                                        <p:cTn id="311" dur="500"/>
                                        <p:tgtEl>
                                          <p:spTgt spid="424"/>
                                        </p:tgtEl>
                                      </p:cBhvr>
                                    </p:animEffect>
                                  </p:childTnLst>
                                </p:cTn>
                              </p:par>
                            </p:childTnLst>
                          </p:cTn>
                        </p:par>
                        <p:par>
                          <p:cTn id="312" fill="hold">
                            <p:stCondLst>
                              <p:cond delay="38500"/>
                            </p:stCondLst>
                            <p:childTnLst>
                              <p:par>
                                <p:cTn id="313" presetID="22" presetClass="entr" presetSubtype="8" fill="hold" nodeType="afterEffect">
                                  <p:stCondLst>
                                    <p:cond delay="0"/>
                                  </p:stCondLst>
                                  <p:childTnLst>
                                    <p:set>
                                      <p:cBhvr>
                                        <p:cTn id="314" dur="1" fill="hold">
                                          <p:stCondLst>
                                            <p:cond delay="0"/>
                                          </p:stCondLst>
                                        </p:cTn>
                                        <p:tgtEl>
                                          <p:spTgt spid="475"/>
                                        </p:tgtEl>
                                        <p:attrNameLst>
                                          <p:attrName>style.visibility</p:attrName>
                                        </p:attrNameLst>
                                      </p:cBhvr>
                                      <p:to>
                                        <p:strVal val="visible"/>
                                      </p:to>
                                    </p:set>
                                    <p:animEffect transition="in" filter="wipe(left)">
                                      <p:cBhvr>
                                        <p:cTn id="315" dur="500"/>
                                        <p:tgtEl>
                                          <p:spTgt spid="475"/>
                                        </p:tgtEl>
                                      </p:cBhvr>
                                    </p:animEffect>
                                  </p:childTnLst>
                                </p:cTn>
                              </p:par>
                            </p:childTnLst>
                          </p:cTn>
                        </p:par>
                        <p:par>
                          <p:cTn id="316" fill="hold">
                            <p:stCondLst>
                              <p:cond delay="39000"/>
                            </p:stCondLst>
                            <p:childTnLst>
                              <p:par>
                                <p:cTn id="317" presetID="22" presetClass="entr" presetSubtype="8" fill="hold" grpId="0" nodeType="afterEffect">
                                  <p:stCondLst>
                                    <p:cond delay="0"/>
                                  </p:stCondLst>
                                  <p:childTnLst>
                                    <p:set>
                                      <p:cBhvr>
                                        <p:cTn id="318" dur="1" fill="hold">
                                          <p:stCondLst>
                                            <p:cond delay="0"/>
                                          </p:stCondLst>
                                        </p:cTn>
                                        <p:tgtEl>
                                          <p:spTgt spid="505"/>
                                        </p:tgtEl>
                                        <p:attrNameLst>
                                          <p:attrName>style.visibility</p:attrName>
                                        </p:attrNameLst>
                                      </p:cBhvr>
                                      <p:to>
                                        <p:strVal val="visible"/>
                                      </p:to>
                                    </p:set>
                                    <p:animEffect transition="in" filter="wipe(left)">
                                      <p:cBhvr>
                                        <p:cTn id="319" dur="500"/>
                                        <p:tgtEl>
                                          <p:spTgt spid="505"/>
                                        </p:tgtEl>
                                      </p:cBhvr>
                                    </p:animEffect>
                                  </p:childTnLst>
                                </p:cTn>
                              </p:par>
                            </p:childTnLst>
                          </p:cTn>
                        </p:par>
                        <p:par>
                          <p:cTn id="320" fill="hold">
                            <p:stCondLst>
                              <p:cond delay="39500"/>
                            </p:stCondLst>
                            <p:childTnLst>
                              <p:par>
                                <p:cTn id="321" presetID="22" presetClass="entr" presetSubtype="8" fill="hold" nodeType="afterEffect">
                                  <p:stCondLst>
                                    <p:cond delay="0"/>
                                  </p:stCondLst>
                                  <p:childTnLst>
                                    <p:set>
                                      <p:cBhvr>
                                        <p:cTn id="322" dur="1" fill="hold">
                                          <p:stCondLst>
                                            <p:cond delay="0"/>
                                          </p:stCondLst>
                                        </p:cTn>
                                        <p:tgtEl>
                                          <p:spTgt spid="506"/>
                                        </p:tgtEl>
                                        <p:attrNameLst>
                                          <p:attrName>style.visibility</p:attrName>
                                        </p:attrNameLst>
                                      </p:cBhvr>
                                      <p:to>
                                        <p:strVal val="visible"/>
                                      </p:to>
                                    </p:set>
                                    <p:animEffect transition="in" filter="wipe(left)">
                                      <p:cBhvr>
                                        <p:cTn id="323" dur="500"/>
                                        <p:tgtEl>
                                          <p:spTgt spid="506"/>
                                        </p:tgtEl>
                                      </p:cBhvr>
                                    </p:animEffect>
                                  </p:childTnLst>
                                </p:cTn>
                              </p:par>
                            </p:childTnLst>
                          </p:cTn>
                        </p:par>
                        <p:par>
                          <p:cTn id="324" fill="hold">
                            <p:stCondLst>
                              <p:cond delay="40000"/>
                            </p:stCondLst>
                            <p:childTnLst>
                              <p:par>
                                <p:cTn id="325" presetID="22" presetClass="entr" presetSubtype="8" fill="hold" grpId="0" nodeType="afterEffect">
                                  <p:stCondLst>
                                    <p:cond delay="0"/>
                                  </p:stCondLst>
                                  <p:childTnLst>
                                    <p:set>
                                      <p:cBhvr>
                                        <p:cTn id="326" dur="1" fill="hold">
                                          <p:stCondLst>
                                            <p:cond delay="0"/>
                                          </p:stCondLst>
                                        </p:cTn>
                                        <p:tgtEl>
                                          <p:spTgt spid="509"/>
                                        </p:tgtEl>
                                        <p:attrNameLst>
                                          <p:attrName>style.visibility</p:attrName>
                                        </p:attrNameLst>
                                      </p:cBhvr>
                                      <p:to>
                                        <p:strVal val="visible"/>
                                      </p:to>
                                    </p:set>
                                    <p:animEffect transition="in" filter="wipe(left)">
                                      <p:cBhvr>
                                        <p:cTn id="327" dur="500"/>
                                        <p:tgtEl>
                                          <p:spTgt spid="509"/>
                                        </p:tgtEl>
                                      </p:cBhvr>
                                    </p:animEffect>
                                  </p:childTnLst>
                                </p:cTn>
                              </p:par>
                            </p:childTnLst>
                          </p:cTn>
                        </p:par>
                        <p:par>
                          <p:cTn id="328" fill="hold">
                            <p:stCondLst>
                              <p:cond delay="40500"/>
                            </p:stCondLst>
                            <p:childTnLst>
                              <p:par>
                                <p:cTn id="329" presetID="22" presetClass="entr" presetSubtype="8" fill="hold" nodeType="afterEffect">
                                  <p:stCondLst>
                                    <p:cond delay="0"/>
                                  </p:stCondLst>
                                  <p:childTnLst>
                                    <p:set>
                                      <p:cBhvr>
                                        <p:cTn id="330" dur="1" fill="hold">
                                          <p:stCondLst>
                                            <p:cond delay="0"/>
                                          </p:stCondLst>
                                        </p:cTn>
                                        <p:tgtEl>
                                          <p:spTgt spid="510"/>
                                        </p:tgtEl>
                                        <p:attrNameLst>
                                          <p:attrName>style.visibility</p:attrName>
                                        </p:attrNameLst>
                                      </p:cBhvr>
                                      <p:to>
                                        <p:strVal val="visible"/>
                                      </p:to>
                                    </p:set>
                                    <p:animEffect transition="in" filter="wipe(left)">
                                      <p:cBhvr>
                                        <p:cTn id="331" dur="500"/>
                                        <p:tgtEl>
                                          <p:spTgt spid="510"/>
                                        </p:tgtEl>
                                      </p:cBhvr>
                                    </p:animEffect>
                                  </p:childTnLst>
                                </p:cTn>
                              </p:par>
                            </p:childTnLst>
                          </p:cTn>
                        </p:par>
                        <p:par>
                          <p:cTn id="332" fill="hold">
                            <p:stCondLst>
                              <p:cond delay="41000"/>
                            </p:stCondLst>
                            <p:childTnLst>
                              <p:par>
                                <p:cTn id="333" presetID="22" presetClass="entr" presetSubtype="8" fill="hold" grpId="0" nodeType="afterEffect">
                                  <p:stCondLst>
                                    <p:cond delay="0"/>
                                  </p:stCondLst>
                                  <p:childTnLst>
                                    <p:set>
                                      <p:cBhvr>
                                        <p:cTn id="334" dur="1" fill="hold">
                                          <p:stCondLst>
                                            <p:cond delay="0"/>
                                          </p:stCondLst>
                                        </p:cTn>
                                        <p:tgtEl>
                                          <p:spTgt spid="513"/>
                                        </p:tgtEl>
                                        <p:attrNameLst>
                                          <p:attrName>style.visibility</p:attrName>
                                        </p:attrNameLst>
                                      </p:cBhvr>
                                      <p:to>
                                        <p:strVal val="visible"/>
                                      </p:to>
                                    </p:set>
                                    <p:animEffect transition="in" filter="wipe(left)">
                                      <p:cBhvr>
                                        <p:cTn id="335" dur="500"/>
                                        <p:tgtEl>
                                          <p:spTgt spid="513"/>
                                        </p:tgtEl>
                                      </p:cBhvr>
                                    </p:animEffect>
                                  </p:childTnLst>
                                </p:cTn>
                              </p:par>
                            </p:childTnLst>
                          </p:cTn>
                        </p:par>
                        <p:par>
                          <p:cTn id="336" fill="hold">
                            <p:stCondLst>
                              <p:cond delay="41500"/>
                            </p:stCondLst>
                            <p:childTnLst>
                              <p:par>
                                <p:cTn id="337" presetID="22" presetClass="entr" presetSubtype="8" fill="hold" nodeType="afterEffect">
                                  <p:stCondLst>
                                    <p:cond delay="0"/>
                                  </p:stCondLst>
                                  <p:childTnLst>
                                    <p:set>
                                      <p:cBhvr>
                                        <p:cTn id="338" dur="1" fill="hold">
                                          <p:stCondLst>
                                            <p:cond delay="0"/>
                                          </p:stCondLst>
                                        </p:cTn>
                                        <p:tgtEl>
                                          <p:spTgt spid="514"/>
                                        </p:tgtEl>
                                        <p:attrNameLst>
                                          <p:attrName>style.visibility</p:attrName>
                                        </p:attrNameLst>
                                      </p:cBhvr>
                                      <p:to>
                                        <p:strVal val="visible"/>
                                      </p:to>
                                    </p:set>
                                    <p:animEffect transition="in" filter="wipe(left)">
                                      <p:cBhvr>
                                        <p:cTn id="339" dur="500"/>
                                        <p:tgtEl>
                                          <p:spTgt spid="514"/>
                                        </p:tgtEl>
                                      </p:cBhvr>
                                    </p:animEffect>
                                  </p:childTnLst>
                                </p:cTn>
                              </p:par>
                            </p:childTnLst>
                          </p:cTn>
                        </p:par>
                        <p:par>
                          <p:cTn id="340" fill="hold">
                            <p:stCondLst>
                              <p:cond delay="42000"/>
                            </p:stCondLst>
                            <p:childTnLst>
                              <p:par>
                                <p:cTn id="341" presetID="22" presetClass="entr" presetSubtype="8" fill="hold" grpId="0" nodeType="afterEffect">
                                  <p:stCondLst>
                                    <p:cond delay="0"/>
                                  </p:stCondLst>
                                  <p:childTnLst>
                                    <p:set>
                                      <p:cBhvr>
                                        <p:cTn id="342" dur="1" fill="hold">
                                          <p:stCondLst>
                                            <p:cond delay="0"/>
                                          </p:stCondLst>
                                        </p:cTn>
                                        <p:tgtEl>
                                          <p:spTgt spid="516"/>
                                        </p:tgtEl>
                                        <p:attrNameLst>
                                          <p:attrName>style.visibility</p:attrName>
                                        </p:attrNameLst>
                                      </p:cBhvr>
                                      <p:to>
                                        <p:strVal val="visible"/>
                                      </p:to>
                                    </p:set>
                                    <p:animEffect transition="in" filter="wipe(left)">
                                      <p:cBhvr>
                                        <p:cTn id="343" dur="500"/>
                                        <p:tgtEl>
                                          <p:spTgt spid="516"/>
                                        </p:tgtEl>
                                      </p:cBhvr>
                                    </p:animEffect>
                                  </p:childTnLst>
                                </p:cTn>
                              </p:par>
                            </p:childTnLst>
                          </p:cTn>
                        </p:par>
                        <p:par>
                          <p:cTn id="344" fill="hold">
                            <p:stCondLst>
                              <p:cond delay="42500"/>
                            </p:stCondLst>
                            <p:childTnLst>
                              <p:par>
                                <p:cTn id="345" presetID="22" presetClass="entr" presetSubtype="8" fill="hold" nodeType="afterEffect">
                                  <p:stCondLst>
                                    <p:cond delay="0"/>
                                  </p:stCondLst>
                                  <p:childTnLst>
                                    <p:set>
                                      <p:cBhvr>
                                        <p:cTn id="346" dur="1" fill="hold">
                                          <p:stCondLst>
                                            <p:cond delay="0"/>
                                          </p:stCondLst>
                                        </p:cTn>
                                        <p:tgtEl>
                                          <p:spTgt spid="517"/>
                                        </p:tgtEl>
                                        <p:attrNameLst>
                                          <p:attrName>style.visibility</p:attrName>
                                        </p:attrNameLst>
                                      </p:cBhvr>
                                      <p:to>
                                        <p:strVal val="visible"/>
                                      </p:to>
                                    </p:set>
                                    <p:animEffect transition="in" filter="wipe(left)">
                                      <p:cBhvr>
                                        <p:cTn id="347" dur="500"/>
                                        <p:tgtEl>
                                          <p:spTgt spid="517"/>
                                        </p:tgtEl>
                                      </p:cBhvr>
                                    </p:animEffect>
                                  </p:childTnLst>
                                </p:cTn>
                              </p:par>
                            </p:childTnLst>
                          </p:cTn>
                        </p:par>
                        <p:par>
                          <p:cTn id="348" fill="hold">
                            <p:stCondLst>
                              <p:cond delay="43000"/>
                            </p:stCondLst>
                            <p:childTnLst>
                              <p:par>
                                <p:cTn id="349" presetID="22" presetClass="entr" presetSubtype="8" fill="hold" grpId="0" nodeType="afterEffect">
                                  <p:stCondLst>
                                    <p:cond delay="0"/>
                                  </p:stCondLst>
                                  <p:childTnLst>
                                    <p:set>
                                      <p:cBhvr>
                                        <p:cTn id="350" dur="1" fill="hold">
                                          <p:stCondLst>
                                            <p:cond delay="0"/>
                                          </p:stCondLst>
                                        </p:cTn>
                                        <p:tgtEl>
                                          <p:spTgt spid="520"/>
                                        </p:tgtEl>
                                        <p:attrNameLst>
                                          <p:attrName>style.visibility</p:attrName>
                                        </p:attrNameLst>
                                      </p:cBhvr>
                                      <p:to>
                                        <p:strVal val="visible"/>
                                      </p:to>
                                    </p:set>
                                    <p:animEffect transition="in" filter="wipe(left)">
                                      <p:cBhvr>
                                        <p:cTn id="351" dur="500"/>
                                        <p:tgtEl>
                                          <p:spTgt spid="520"/>
                                        </p:tgtEl>
                                      </p:cBhvr>
                                    </p:animEffect>
                                  </p:childTnLst>
                                </p:cTn>
                              </p:par>
                            </p:childTnLst>
                          </p:cTn>
                        </p:par>
                        <p:par>
                          <p:cTn id="352" fill="hold">
                            <p:stCondLst>
                              <p:cond delay="43500"/>
                            </p:stCondLst>
                            <p:childTnLst>
                              <p:par>
                                <p:cTn id="353" presetID="22" presetClass="entr" presetSubtype="8" fill="hold" nodeType="afterEffect">
                                  <p:stCondLst>
                                    <p:cond delay="0"/>
                                  </p:stCondLst>
                                  <p:childTnLst>
                                    <p:set>
                                      <p:cBhvr>
                                        <p:cTn id="354" dur="1" fill="hold">
                                          <p:stCondLst>
                                            <p:cond delay="0"/>
                                          </p:stCondLst>
                                        </p:cTn>
                                        <p:tgtEl>
                                          <p:spTgt spid="521"/>
                                        </p:tgtEl>
                                        <p:attrNameLst>
                                          <p:attrName>style.visibility</p:attrName>
                                        </p:attrNameLst>
                                      </p:cBhvr>
                                      <p:to>
                                        <p:strVal val="visible"/>
                                      </p:to>
                                    </p:set>
                                    <p:animEffect transition="in" filter="wipe(left)">
                                      <p:cBhvr>
                                        <p:cTn id="355" dur="500"/>
                                        <p:tgtEl>
                                          <p:spTgt spid="521"/>
                                        </p:tgtEl>
                                      </p:cBhvr>
                                    </p:animEffect>
                                  </p:childTnLst>
                                </p:cTn>
                              </p:par>
                            </p:childTnLst>
                          </p:cTn>
                        </p:par>
                        <p:par>
                          <p:cTn id="356" fill="hold">
                            <p:stCondLst>
                              <p:cond delay="44000"/>
                            </p:stCondLst>
                            <p:childTnLst>
                              <p:par>
                                <p:cTn id="357" presetID="22" presetClass="entr" presetSubtype="8" fill="hold" grpId="0" nodeType="afterEffect">
                                  <p:stCondLst>
                                    <p:cond delay="0"/>
                                  </p:stCondLst>
                                  <p:childTnLst>
                                    <p:set>
                                      <p:cBhvr>
                                        <p:cTn id="358" dur="1" fill="hold">
                                          <p:stCondLst>
                                            <p:cond delay="0"/>
                                          </p:stCondLst>
                                        </p:cTn>
                                        <p:tgtEl>
                                          <p:spTgt spid="523"/>
                                        </p:tgtEl>
                                        <p:attrNameLst>
                                          <p:attrName>style.visibility</p:attrName>
                                        </p:attrNameLst>
                                      </p:cBhvr>
                                      <p:to>
                                        <p:strVal val="visible"/>
                                      </p:to>
                                    </p:set>
                                    <p:animEffect transition="in" filter="wipe(left)">
                                      <p:cBhvr>
                                        <p:cTn id="359" dur="500"/>
                                        <p:tgtEl>
                                          <p:spTgt spid="523"/>
                                        </p:tgtEl>
                                      </p:cBhvr>
                                    </p:animEffect>
                                  </p:childTnLst>
                                </p:cTn>
                              </p:par>
                            </p:childTnLst>
                          </p:cTn>
                        </p:par>
                        <p:par>
                          <p:cTn id="360" fill="hold">
                            <p:stCondLst>
                              <p:cond delay="44500"/>
                            </p:stCondLst>
                            <p:childTnLst>
                              <p:par>
                                <p:cTn id="361" presetID="22" presetClass="entr" presetSubtype="8" fill="hold" nodeType="afterEffect">
                                  <p:stCondLst>
                                    <p:cond delay="0"/>
                                  </p:stCondLst>
                                  <p:childTnLst>
                                    <p:set>
                                      <p:cBhvr>
                                        <p:cTn id="362" dur="1" fill="hold">
                                          <p:stCondLst>
                                            <p:cond delay="0"/>
                                          </p:stCondLst>
                                        </p:cTn>
                                        <p:tgtEl>
                                          <p:spTgt spid="524"/>
                                        </p:tgtEl>
                                        <p:attrNameLst>
                                          <p:attrName>style.visibility</p:attrName>
                                        </p:attrNameLst>
                                      </p:cBhvr>
                                      <p:to>
                                        <p:strVal val="visible"/>
                                      </p:to>
                                    </p:set>
                                    <p:animEffect transition="in" filter="wipe(left)">
                                      <p:cBhvr>
                                        <p:cTn id="363" dur="500"/>
                                        <p:tgtEl>
                                          <p:spTgt spid="524"/>
                                        </p:tgtEl>
                                      </p:cBhvr>
                                    </p:animEffect>
                                  </p:childTnLst>
                                </p:cTn>
                              </p:par>
                            </p:childTnLst>
                          </p:cTn>
                        </p:par>
                        <p:par>
                          <p:cTn id="364" fill="hold">
                            <p:stCondLst>
                              <p:cond delay="45000"/>
                            </p:stCondLst>
                            <p:childTnLst>
                              <p:par>
                                <p:cTn id="365" presetID="22" presetClass="entr" presetSubtype="8" fill="hold" grpId="0" nodeType="afterEffect">
                                  <p:stCondLst>
                                    <p:cond delay="0"/>
                                  </p:stCondLst>
                                  <p:childTnLst>
                                    <p:set>
                                      <p:cBhvr>
                                        <p:cTn id="366" dur="1" fill="hold">
                                          <p:stCondLst>
                                            <p:cond delay="0"/>
                                          </p:stCondLst>
                                        </p:cTn>
                                        <p:tgtEl>
                                          <p:spTgt spid="526"/>
                                        </p:tgtEl>
                                        <p:attrNameLst>
                                          <p:attrName>style.visibility</p:attrName>
                                        </p:attrNameLst>
                                      </p:cBhvr>
                                      <p:to>
                                        <p:strVal val="visible"/>
                                      </p:to>
                                    </p:set>
                                    <p:animEffect transition="in" filter="wipe(left)">
                                      <p:cBhvr>
                                        <p:cTn id="367" dur="500"/>
                                        <p:tgtEl>
                                          <p:spTgt spid="526"/>
                                        </p:tgtEl>
                                      </p:cBhvr>
                                    </p:animEffect>
                                  </p:childTnLst>
                                </p:cTn>
                              </p:par>
                            </p:childTnLst>
                          </p:cTn>
                        </p:par>
                        <p:par>
                          <p:cTn id="368" fill="hold">
                            <p:stCondLst>
                              <p:cond delay="45500"/>
                            </p:stCondLst>
                            <p:childTnLst>
                              <p:par>
                                <p:cTn id="369" presetID="22" presetClass="entr" presetSubtype="8" fill="hold" nodeType="afterEffect">
                                  <p:stCondLst>
                                    <p:cond delay="0"/>
                                  </p:stCondLst>
                                  <p:childTnLst>
                                    <p:set>
                                      <p:cBhvr>
                                        <p:cTn id="370" dur="1" fill="hold">
                                          <p:stCondLst>
                                            <p:cond delay="0"/>
                                          </p:stCondLst>
                                        </p:cTn>
                                        <p:tgtEl>
                                          <p:spTgt spid="527"/>
                                        </p:tgtEl>
                                        <p:attrNameLst>
                                          <p:attrName>style.visibility</p:attrName>
                                        </p:attrNameLst>
                                      </p:cBhvr>
                                      <p:to>
                                        <p:strVal val="visible"/>
                                      </p:to>
                                    </p:set>
                                    <p:animEffect transition="in" filter="wipe(left)">
                                      <p:cBhvr>
                                        <p:cTn id="371" dur="500"/>
                                        <p:tgtEl>
                                          <p:spTgt spid="527"/>
                                        </p:tgtEl>
                                      </p:cBhvr>
                                    </p:animEffect>
                                  </p:childTnLst>
                                </p:cTn>
                              </p:par>
                            </p:childTnLst>
                          </p:cTn>
                        </p:par>
                        <p:par>
                          <p:cTn id="372" fill="hold">
                            <p:stCondLst>
                              <p:cond delay="46000"/>
                            </p:stCondLst>
                            <p:childTnLst>
                              <p:par>
                                <p:cTn id="373" presetID="22" presetClass="entr" presetSubtype="8" fill="hold" grpId="0" nodeType="afterEffect">
                                  <p:stCondLst>
                                    <p:cond delay="0"/>
                                  </p:stCondLst>
                                  <p:childTnLst>
                                    <p:set>
                                      <p:cBhvr>
                                        <p:cTn id="374" dur="1" fill="hold">
                                          <p:stCondLst>
                                            <p:cond delay="0"/>
                                          </p:stCondLst>
                                        </p:cTn>
                                        <p:tgtEl>
                                          <p:spTgt spid="529"/>
                                        </p:tgtEl>
                                        <p:attrNameLst>
                                          <p:attrName>style.visibility</p:attrName>
                                        </p:attrNameLst>
                                      </p:cBhvr>
                                      <p:to>
                                        <p:strVal val="visible"/>
                                      </p:to>
                                    </p:set>
                                    <p:animEffect transition="in" filter="wipe(left)">
                                      <p:cBhvr>
                                        <p:cTn id="375" dur="500"/>
                                        <p:tgtEl>
                                          <p:spTgt spid="529"/>
                                        </p:tgtEl>
                                      </p:cBhvr>
                                    </p:animEffect>
                                  </p:childTnLst>
                                </p:cTn>
                              </p:par>
                            </p:childTnLst>
                          </p:cTn>
                        </p:par>
                        <p:par>
                          <p:cTn id="376" fill="hold">
                            <p:stCondLst>
                              <p:cond delay="46500"/>
                            </p:stCondLst>
                            <p:childTnLst>
                              <p:par>
                                <p:cTn id="377" presetID="22" presetClass="entr" presetSubtype="8" fill="hold" nodeType="afterEffect">
                                  <p:stCondLst>
                                    <p:cond delay="0"/>
                                  </p:stCondLst>
                                  <p:childTnLst>
                                    <p:set>
                                      <p:cBhvr>
                                        <p:cTn id="378" dur="1" fill="hold">
                                          <p:stCondLst>
                                            <p:cond delay="0"/>
                                          </p:stCondLst>
                                        </p:cTn>
                                        <p:tgtEl>
                                          <p:spTgt spid="530"/>
                                        </p:tgtEl>
                                        <p:attrNameLst>
                                          <p:attrName>style.visibility</p:attrName>
                                        </p:attrNameLst>
                                      </p:cBhvr>
                                      <p:to>
                                        <p:strVal val="visible"/>
                                      </p:to>
                                    </p:set>
                                    <p:animEffect transition="in" filter="wipe(left)">
                                      <p:cBhvr>
                                        <p:cTn id="379" dur="500"/>
                                        <p:tgtEl>
                                          <p:spTgt spid="530"/>
                                        </p:tgtEl>
                                      </p:cBhvr>
                                    </p:animEffect>
                                  </p:childTnLst>
                                </p:cTn>
                              </p:par>
                            </p:childTnLst>
                          </p:cTn>
                        </p:par>
                        <p:par>
                          <p:cTn id="380" fill="hold">
                            <p:stCondLst>
                              <p:cond delay="47000"/>
                            </p:stCondLst>
                            <p:childTnLst>
                              <p:par>
                                <p:cTn id="381" presetID="22" presetClass="entr" presetSubtype="8" fill="hold" grpId="0" nodeType="afterEffect">
                                  <p:stCondLst>
                                    <p:cond delay="0"/>
                                  </p:stCondLst>
                                  <p:childTnLst>
                                    <p:set>
                                      <p:cBhvr>
                                        <p:cTn id="382" dur="1" fill="hold">
                                          <p:stCondLst>
                                            <p:cond delay="0"/>
                                          </p:stCondLst>
                                        </p:cTn>
                                        <p:tgtEl>
                                          <p:spTgt spid="539"/>
                                        </p:tgtEl>
                                        <p:attrNameLst>
                                          <p:attrName>style.visibility</p:attrName>
                                        </p:attrNameLst>
                                      </p:cBhvr>
                                      <p:to>
                                        <p:strVal val="visible"/>
                                      </p:to>
                                    </p:set>
                                    <p:animEffect transition="in" filter="wipe(left)">
                                      <p:cBhvr>
                                        <p:cTn id="383" dur="500"/>
                                        <p:tgtEl>
                                          <p:spTgt spid="539"/>
                                        </p:tgtEl>
                                      </p:cBhvr>
                                    </p:animEffect>
                                  </p:childTnLst>
                                </p:cTn>
                              </p:par>
                            </p:childTnLst>
                          </p:cTn>
                        </p:par>
                        <p:par>
                          <p:cTn id="384" fill="hold">
                            <p:stCondLst>
                              <p:cond delay="47500"/>
                            </p:stCondLst>
                            <p:childTnLst>
                              <p:par>
                                <p:cTn id="385" presetID="22" presetClass="entr" presetSubtype="8" fill="hold" nodeType="afterEffect">
                                  <p:stCondLst>
                                    <p:cond delay="0"/>
                                  </p:stCondLst>
                                  <p:childTnLst>
                                    <p:set>
                                      <p:cBhvr>
                                        <p:cTn id="386" dur="1" fill="hold">
                                          <p:stCondLst>
                                            <p:cond delay="0"/>
                                          </p:stCondLst>
                                        </p:cTn>
                                        <p:tgtEl>
                                          <p:spTgt spid="541"/>
                                        </p:tgtEl>
                                        <p:attrNameLst>
                                          <p:attrName>style.visibility</p:attrName>
                                        </p:attrNameLst>
                                      </p:cBhvr>
                                      <p:to>
                                        <p:strVal val="visible"/>
                                      </p:to>
                                    </p:set>
                                    <p:animEffect transition="in" filter="wipe(left)">
                                      <p:cBhvr>
                                        <p:cTn id="387" dur="500"/>
                                        <p:tgtEl>
                                          <p:spTgt spid="541"/>
                                        </p:tgtEl>
                                      </p:cBhvr>
                                    </p:animEffect>
                                  </p:childTnLst>
                                </p:cTn>
                              </p:par>
                            </p:childTnLst>
                          </p:cTn>
                        </p:par>
                        <p:par>
                          <p:cTn id="388" fill="hold">
                            <p:stCondLst>
                              <p:cond delay="48000"/>
                            </p:stCondLst>
                            <p:childTnLst>
                              <p:par>
                                <p:cTn id="389" presetID="22" presetClass="entr" presetSubtype="8" fill="hold" grpId="0" nodeType="afterEffect">
                                  <p:stCondLst>
                                    <p:cond delay="0"/>
                                  </p:stCondLst>
                                  <p:childTnLst>
                                    <p:set>
                                      <p:cBhvr>
                                        <p:cTn id="390" dur="1" fill="hold">
                                          <p:stCondLst>
                                            <p:cond delay="0"/>
                                          </p:stCondLst>
                                        </p:cTn>
                                        <p:tgtEl>
                                          <p:spTgt spid="540"/>
                                        </p:tgtEl>
                                        <p:attrNameLst>
                                          <p:attrName>style.visibility</p:attrName>
                                        </p:attrNameLst>
                                      </p:cBhvr>
                                      <p:to>
                                        <p:strVal val="visible"/>
                                      </p:to>
                                    </p:set>
                                    <p:animEffect transition="in" filter="wipe(left)">
                                      <p:cBhvr>
                                        <p:cTn id="391" dur="500"/>
                                        <p:tgtEl>
                                          <p:spTgt spid="540"/>
                                        </p:tgtEl>
                                      </p:cBhvr>
                                    </p:animEffect>
                                  </p:childTnLst>
                                </p:cTn>
                              </p:par>
                            </p:childTnLst>
                          </p:cTn>
                        </p:par>
                        <p:par>
                          <p:cTn id="392" fill="hold">
                            <p:stCondLst>
                              <p:cond delay="48500"/>
                            </p:stCondLst>
                            <p:childTnLst>
                              <p:par>
                                <p:cTn id="393" presetID="22" presetClass="entr" presetSubtype="8" fill="hold" grpId="0" nodeType="afterEffect">
                                  <p:stCondLst>
                                    <p:cond delay="0"/>
                                  </p:stCondLst>
                                  <p:childTnLst>
                                    <p:set>
                                      <p:cBhvr>
                                        <p:cTn id="394" dur="1" fill="hold">
                                          <p:stCondLst>
                                            <p:cond delay="0"/>
                                          </p:stCondLst>
                                        </p:cTn>
                                        <p:tgtEl>
                                          <p:spTgt spid="542"/>
                                        </p:tgtEl>
                                        <p:attrNameLst>
                                          <p:attrName>style.visibility</p:attrName>
                                        </p:attrNameLst>
                                      </p:cBhvr>
                                      <p:to>
                                        <p:strVal val="visible"/>
                                      </p:to>
                                    </p:set>
                                    <p:animEffect transition="in" filter="wipe(left)">
                                      <p:cBhvr>
                                        <p:cTn id="395" dur="500"/>
                                        <p:tgtEl>
                                          <p:spTgt spid="542"/>
                                        </p:tgtEl>
                                      </p:cBhvr>
                                    </p:animEffect>
                                  </p:childTnLst>
                                </p:cTn>
                              </p:par>
                            </p:childTnLst>
                          </p:cTn>
                        </p:par>
                        <p:par>
                          <p:cTn id="396" fill="hold">
                            <p:stCondLst>
                              <p:cond delay="49000"/>
                            </p:stCondLst>
                            <p:childTnLst>
                              <p:par>
                                <p:cTn id="397" presetID="22" presetClass="entr" presetSubtype="8" fill="hold" nodeType="afterEffect">
                                  <p:stCondLst>
                                    <p:cond delay="0"/>
                                  </p:stCondLst>
                                  <p:childTnLst>
                                    <p:set>
                                      <p:cBhvr>
                                        <p:cTn id="398" dur="1" fill="hold">
                                          <p:stCondLst>
                                            <p:cond delay="0"/>
                                          </p:stCondLst>
                                        </p:cTn>
                                        <p:tgtEl>
                                          <p:spTgt spid="543"/>
                                        </p:tgtEl>
                                        <p:attrNameLst>
                                          <p:attrName>style.visibility</p:attrName>
                                        </p:attrNameLst>
                                      </p:cBhvr>
                                      <p:to>
                                        <p:strVal val="visible"/>
                                      </p:to>
                                    </p:set>
                                    <p:animEffect transition="in" filter="wipe(left)">
                                      <p:cBhvr>
                                        <p:cTn id="399" dur="500"/>
                                        <p:tgtEl>
                                          <p:spTgt spid="543"/>
                                        </p:tgtEl>
                                      </p:cBhvr>
                                    </p:animEffect>
                                  </p:childTnLst>
                                </p:cTn>
                              </p:par>
                            </p:childTnLst>
                          </p:cTn>
                        </p:par>
                        <p:par>
                          <p:cTn id="400" fill="hold">
                            <p:stCondLst>
                              <p:cond delay="49500"/>
                            </p:stCondLst>
                            <p:childTnLst>
                              <p:par>
                                <p:cTn id="401" presetID="22" presetClass="entr" presetSubtype="8" fill="hold" grpId="0" nodeType="afterEffect">
                                  <p:stCondLst>
                                    <p:cond delay="0"/>
                                  </p:stCondLst>
                                  <p:childTnLst>
                                    <p:set>
                                      <p:cBhvr>
                                        <p:cTn id="402" dur="1" fill="hold">
                                          <p:stCondLst>
                                            <p:cond delay="0"/>
                                          </p:stCondLst>
                                        </p:cTn>
                                        <p:tgtEl>
                                          <p:spTgt spid="544"/>
                                        </p:tgtEl>
                                        <p:attrNameLst>
                                          <p:attrName>style.visibility</p:attrName>
                                        </p:attrNameLst>
                                      </p:cBhvr>
                                      <p:to>
                                        <p:strVal val="visible"/>
                                      </p:to>
                                    </p:set>
                                    <p:animEffect transition="in" filter="wipe(left)">
                                      <p:cBhvr>
                                        <p:cTn id="403" dur="500"/>
                                        <p:tgtEl>
                                          <p:spTgt spid="544"/>
                                        </p:tgtEl>
                                      </p:cBhvr>
                                    </p:animEffect>
                                  </p:childTnLst>
                                </p:cTn>
                              </p:par>
                            </p:childTnLst>
                          </p:cTn>
                        </p:par>
                        <p:par>
                          <p:cTn id="404" fill="hold">
                            <p:stCondLst>
                              <p:cond delay="50000"/>
                            </p:stCondLst>
                            <p:childTnLst>
                              <p:par>
                                <p:cTn id="405" presetID="22" presetClass="entr" presetSubtype="8" fill="hold" nodeType="afterEffect">
                                  <p:stCondLst>
                                    <p:cond delay="0"/>
                                  </p:stCondLst>
                                  <p:childTnLst>
                                    <p:set>
                                      <p:cBhvr>
                                        <p:cTn id="406" dur="1" fill="hold">
                                          <p:stCondLst>
                                            <p:cond delay="0"/>
                                          </p:stCondLst>
                                        </p:cTn>
                                        <p:tgtEl>
                                          <p:spTgt spid="545"/>
                                        </p:tgtEl>
                                        <p:attrNameLst>
                                          <p:attrName>style.visibility</p:attrName>
                                        </p:attrNameLst>
                                      </p:cBhvr>
                                      <p:to>
                                        <p:strVal val="visible"/>
                                      </p:to>
                                    </p:set>
                                    <p:animEffect transition="in" filter="wipe(left)">
                                      <p:cBhvr>
                                        <p:cTn id="407" dur="500"/>
                                        <p:tgtEl>
                                          <p:spTgt spid="545"/>
                                        </p:tgtEl>
                                      </p:cBhvr>
                                    </p:animEffect>
                                  </p:childTnLst>
                                </p:cTn>
                              </p:par>
                            </p:childTnLst>
                          </p:cTn>
                        </p:par>
                        <p:par>
                          <p:cTn id="408" fill="hold">
                            <p:stCondLst>
                              <p:cond delay="50500"/>
                            </p:stCondLst>
                            <p:childTnLst>
                              <p:par>
                                <p:cTn id="409" presetID="22" presetClass="entr" presetSubtype="8" fill="hold" grpId="0" nodeType="afterEffect">
                                  <p:stCondLst>
                                    <p:cond delay="0"/>
                                  </p:stCondLst>
                                  <p:childTnLst>
                                    <p:set>
                                      <p:cBhvr>
                                        <p:cTn id="410" dur="1" fill="hold">
                                          <p:stCondLst>
                                            <p:cond delay="0"/>
                                          </p:stCondLst>
                                        </p:cTn>
                                        <p:tgtEl>
                                          <p:spTgt spid="546"/>
                                        </p:tgtEl>
                                        <p:attrNameLst>
                                          <p:attrName>style.visibility</p:attrName>
                                        </p:attrNameLst>
                                      </p:cBhvr>
                                      <p:to>
                                        <p:strVal val="visible"/>
                                      </p:to>
                                    </p:set>
                                    <p:animEffect transition="in" filter="wipe(left)">
                                      <p:cBhvr>
                                        <p:cTn id="411" dur="500"/>
                                        <p:tgtEl>
                                          <p:spTgt spid="546"/>
                                        </p:tgtEl>
                                      </p:cBhvr>
                                    </p:animEffect>
                                  </p:childTnLst>
                                </p:cTn>
                              </p:par>
                            </p:childTnLst>
                          </p:cTn>
                        </p:par>
                        <p:par>
                          <p:cTn id="412" fill="hold">
                            <p:stCondLst>
                              <p:cond delay="51000"/>
                            </p:stCondLst>
                            <p:childTnLst>
                              <p:par>
                                <p:cTn id="413" presetID="22" presetClass="entr" presetSubtype="8" fill="hold" nodeType="afterEffect">
                                  <p:stCondLst>
                                    <p:cond delay="0"/>
                                  </p:stCondLst>
                                  <p:childTnLst>
                                    <p:set>
                                      <p:cBhvr>
                                        <p:cTn id="414" dur="1" fill="hold">
                                          <p:stCondLst>
                                            <p:cond delay="0"/>
                                          </p:stCondLst>
                                        </p:cTn>
                                        <p:tgtEl>
                                          <p:spTgt spid="547"/>
                                        </p:tgtEl>
                                        <p:attrNameLst>
                                          <p:attrName>style.visibility</p:attrName>
                                        </p:attrNameLst>
                                      </p:cBhvr>
                                      <p:to>
                                        <p:strVal val="visible"/>
                                      </p:to>
                                    </p:set>
                                    <p:animEffect transition="in" filter="wipe(left)">
                                      <p:cBhvr>
                                        <p:cTn id="415" dur="500"/>
                                        <p:tgtEl>
                                          <p:spTgt spid="547"/>
                                        </p:tgtEl>
                                      </p:cBhvr>
                                    </p:animEffect>
                                  </p:childTnLst>
                                </p:cTn>
                              </p:par>
                            </p:childTnLst>
                          </p:cTn>
                        </p:par>
                        <p:par>
                          <p:cTn id="416" fill="hold">
                            <p:stCondLst>
                              <p:cond delay="51500"/>
                            </p:stCondLst>
                            <p:childTnLst>
                              <p:par>
                                <p:cTn id="417" presetID="22" presetClass="entr" presetSubtype="8" fill="hold" grpId="0" nodeType="afterEffect">
                                  <p:stCondLst>
                                    <p:cond delay="0"/>
                                  </p:stCondLst>
                                  <p:childTnLst>
                                    <p:set>
                                      <p:cBhvr>
                                        <p:cTn id="418" dur="1" fill="hold">
                                          <p:stCondLst>
                                            <p:cond delay="0"/>
                                          </p:stCondLst>
                                        </p:cTn>
                                        <p:tgtEl>
                                          <p:spTgt spid="548"/>
                                        </p:tgtEl>
                                        <p:attrNameLst>
                                          <p:attrName>style.visibility</p:attrName>
                                        </p:attrNameLst>
                                      </p:cBhvr>
                                      <p:to>
                                        <p:strVal val="visible"/>
                                      </p:to>
                                    </p:set>
                                    <p:animEffect transition="in" filter="wipe(left)">
                                      <p:cBhvr>
                                        <p:cTn id="419" dur="500"/>
                                        <p:tgtEl>
                                          <p:spTgt spid="548"/>
                                        </p:tgtEl>
                                      </p:cBhvr>
                                    </p:animEffect>
                                  </p:childTnLst>
                                </p:cTn>
                              </p:par>
                            </p:childTnLst>
                          </p:cTn>
                        </p:par>
                        <p:par>
                          <p:cTn id="420" fill="hold">
                            <p:stCondLst>
                              <p:cond delay="52000"/>
                            </p:stCondLst>
                            <p:childTnLst>
                              <p:par>
                                <p:cTn id="421" presetID="22" presetClass="entr" presetSubtype="8" fill="hold" nodeType="afterEffect">
                                  <p:stCondLst>
                                    <p:cond delay="0"/>
                                  </p:stCondLst>
                                  <p:childTnLst>
                                    <p:set>
                                      <p:cBhvr>
                                        <p:cTn id="422" dur="1" fill="hold">
                                          <p:stCondLst>
                                            <p:cond delay="0"/>
                                          </p:stCondLst>
                                        </p:cTn>
                                        <p:tgtEl>
                                          <p:spTgt spid="549"/>
                                        </p:tgtEl>
                                        <p:attrNameLst>
                                          <p:attrName>style.visibility</p:attrName>
                                        </p:attrNameLst>
                                      </p:cBhvr>
                                      <p:to>
                                        <p:strVal val="visible"/>
                                      </p:to>
                                    </p:set>
                                    <p:animEffect transition="in" filter="wipe(left)">
                                      <p:cBhvr>
                                        <p:cTn id="423" dur="500"/>
                                        <p:tgtEl>
                                          <p:spTgt spid="549"/>
                                        </p:tgtEl>
                                      </p:cBhvr>
                                    </p:animEffect>
                                  </p:childTnLst>
                                </p:cTn>
                              </p:par>
                            </p:childTnLst>
                          </p:cTn>
                        </p:par>
                        <p:par>
                          <p:cTn id="424" fill="hold">
                            <p:stCondLst>
                              <p:cond delay="52500"/>
                            </p:stCondLst>
                            <p:childTnLst>
                              <p:par>
                                <p:cTn id="425" presetID="22" presetClass="entr" presetSubtype="8" fill="hold" grpId="0" nodeType="afterEffect">
                                  <p:stCondLst>
                                    <p:cond delay="0"/>
                                  </p:stCondLst>
                                  <p:childTnLst>
                                    <p:set>
                                      <p:cBhvr>
                                        <p:cTn id="426" dur="1" fill="hold">
                                          <p:stCondLst>
                                            <p:cond delay="0"/>
                                          </p:stCondLst>
                                        </p:cTn>
                                        <p:tgtEl>
                                          <p:spTgt spid="550"/>
                                        </p:tgtEl>
                                        <p:attrNameLst>
                                          <p:attrName>style.visibility</p:attrName>
                                        </p:attrNameLst>
                                      </p:cBhvr>
                                      <p:to>
                                        <p:strVal val="visible"/>
                                      </p:to>
                                    </p:set>
                                    <p:animEffect transition="in" filter="wipe(left)">
                                      <p:cBhvr>
                                        <p:cTn id="427" dur="500"/>
                                        <p:tgtEl>
                                          <p:spTgt spid="550"/>
                                        </p:tgtEl>
                                      </p:cBhvr>
                                    </p:animEffect>
                                  </p:childTnLst>
                                </p:cTn>
                              </p:par>
                            </p:childTnLst>
                          </p:cTn>
                        </p:par>
                        <p:par>
                          <p:cTn id="428" fill="hold">
                            <p:stCondLst>
                              <p:cond delay="53000"/>
                            </p:stCondLst>
                            <p:childTnLst>
                              <p:par>
                                <p:cTn id="429" presetID="22" presetClass="entr" presetSubtype="8" fill="hold" nodeType="afterEffect">
                                  <p:stCondLst>
                                    <p:cond delay="0"/>
                                  </p:stCondLst>
                                  <p:childTnLst>
                                    <p:set>
                                      <p:cBhvr>
                                        <p:cTn id="430" dur="1" fill="hold">
                                          <p:stCondLst>
                                            <p:cond delay="0"/>
                                          </p:stCondLst>
                                        </p:cTn>
                                        <p:tgtEl>
                                          <p:spTgt spid="551"/>
                                        </p:tgtEl>
                                        <p:attrNameLst>
                                          <p:attrName>style.visibility</p:attrName>
                                        </p:attrNameLst>
                                      </p:cBhvr>
                                      <p:to>
                                        <p:strVal val="visible"/>
                                      </p:to>
                                    </p:set>
                                    <p:animEffect transition="in" filter="wipe(left)">
                                      <p:cBhvr>
                                        <p:cTn id="431" dur="500"/>
                                        <p:tgtEl>
                                          <p:spTgt spid="551"/>
                                        </p:tgtEl>
                                      </p:cBhvr>
                                    </p:animEffect>
                                  </p:childTnLst>
                                </p:cTn>
                              </p:par>
                            </p:childTnLst>
                          </p:cTn>
                        </p:par>
                        <p:par>
                          <p:cTn id="432" fill="hold">
                            <p:stCondLst>
                              <p:cond delay="53500"/>
                            </p:stCondLst>
                            <p:childTnLst>
                              <p:par>
                                <p:cTn id="433" presetID="22" presetClass="entr" presetSubtype="8" fill="hold" grpId="0" nodeType="afterEffect">
                                  <p:stCondLst>
                                    <p:cond delay="0"/>
                                  </p:stCondLst>
                                  <p:childTnLst>
                                    <p:set>
                                      <p:cBhvr>
                                        <p:cTn id="434" dur="1" fill="hold">
                                          <p:stCondLst>
                                            <p:cond delay="0"/>
                                          </p:stCondLst>
                                        </p:cTn>
                                        <p:tgtEl>
                                          <p:spTgt spid="552"/>
                                        </p:tgtEl>
                                        <p:attrNameLst>
                                          <p:attrName>style.visibility</p:attrName>
                                        </p:attrNameLst>
                                      </p:cBhvr>
                                      <p:to>
                                        <p:strVal val="visible"/>
                                      </p:to>
                                    </p:set>
                                    <p:animEffect transition="in" filter="wipe(left)">
                                      <p:cBhvr>
                                        <p:cTn id="435" dur="500"/>
                                        <p:tgtEl>
                                          <p:spTgt spid="552"/>
                                        </p:tgtEl>
                                      </p:cBhvr>
                                    </p:animEffect>
                                  </p:childTnLst>
                                </p:cTn>
                              </p:par>
                            </p:childTnLst>
                          </p:cTn>
                        </p:par>
                        <p:par>
                          <p:cTn id="436" fill="hold">
                            <p:stCondLst>
                              <p:cond delay="54000"/>
                            </p:stCondLst>
                            <p:childTnLst>
                              <p:par>
                                <p:cTn id="437" presetID="22" presetClass="entr" presetSubtype="8" fill="hold" nodeType="afterEffect">
                                  <p:stCondLst>
                                    <p:cond delay="0"/>
                                  </p:stCondLst>
                                  <p:childTnLst>
                                    <p:set>
                                      <p:cBhvr>
                                        <p:cTn id="438" dur="1" fill="hold">
                                          <p:stCondLst>
                                            <p:cond delay="0"/>
                                          </p:stCondLst>
                                        </p:cTn>
                                        <p:tgtEl>
                                          <p:spTgt spid="553"/>
                                        </p:tgtEl>
                                        <p:attrNameLst>
                                          <p:attrName>style.visibility</p:attrName>
                                        </p:attrNameLst>
                                      </p:cBhvr>
                                      <p:to>
                                        <p:strVal val="visible"/>
                                      </p:to>
                                    </p:set>
                                    <p:animEffect transition="in" filter="wipe(left)">
                                      <p:cBhvr>
                                        <p:cTn id="439" dur="500"/>
                                        <p:tgtEl>
                                          <p:spTgt spid="553"/>
                                        </p:tgtEl>
                                      </p:cBhvr>
                                    </p:animEffect>
                                  </p:childTnLst>
                                </p:cTn>
                              </p:par>
                            </p:childTnLst>
                          </p:cTn>
                        </p:par>
                        <p:par>
                          <p:cTn id="440" fill="hold">
                            <p:stCondLst>
                              <p:cond delay="54500"/>
                            </p:stCondLst>
                            <p:childTnLst>
                              <p:par>
                                <p:cTn id="441" presetID="22" presetClass="entr" presetSubtype="8" fill="hold" grpId="0" nodeType="afterEffect">
                                  <p:stCondLst>
                                    <p:cond delay="0"/>
                                  </p:stCondLst>
                                  <p:childTnLst>
                                    <p:set>
                                      <p:cBhvr>
                                        <p:cTn id="442" dur="1" fill="hold">
                                          <p:stCondLst>
                                            <p:cond delay="0"/>
                                          </p:stCondLst>
                                        </p:cTn>
                                        <p:tgtEl>
                                          <p:spTgt spid="554"/>
                                        </p:tgtEl>
                                        <p:attrNameLst>
                                          <p:attrName>style.visibility</p:attrName>
                                        </p:attrNameLst>
                                      </p:cBhvr>
                                      <p:to>
                                        <p:strVal val="visible"/>
                                      </p:to>
                                    </p:set>
                                    <p:animEffect transition="in" filter="wipe(left)">
                                      <p:cBhvr>
                                        <p:cTn id="443" dur="500"/>
                                        <p:tgtEl>
                                          <p:spTgt spid="554"/>
                                        </p:tgtEl>
                                      </p:cBhvr>
                                    </p:animEffect>
                                  </p:childTnLst>
                                </p:cTn>
                              </p:par>
                            </p:childTnLst>
                          </p:cTn>
                        </p:par>
                        <p:par>
                          <p:cTn id="444" fill="hold">
                            <p:stCondLst>
                              <p:cond delay="55000"/>
                            </p:stCondLst>
                            <p:childTnLst>
                              <p:par>
                                <p:cTn id="445" presetID="22" presetClass="entr" presetSubtype="8" fill="hold" nodeType="afterEffect">
                                  <p:stCondLst>
                                    <p:cond delay="0"/>
                                  </p:stCondLst>
                                  <p:childTnLst>
                                    <p:set>
                                      <p:cBhvr>
                                        <p:cTn id="446" dur="1" fill="hold">
                                          <p:stCondLst>
                                            <p:cond delay="0"/>
                                          </p:stCondLst>
                                        </p:cTn>
                                        <p:tgtEl>
                                          <p:spTgt spid="555"/>
                                        </p:tgtEl>
                                        <p:attrNameLst>
                                          <p:attrName>style.visibility</p:attrName>
                                        </p:attrNameLst>
                                      </p:cBhvr>
                                      <p:to>
                                        <p:strVal val="visible"/>
                                      </p:to>
                                    </p:set>
                                    <p:animEffect transition="in" filter="wipe(left)">
                                      <p:cBhvr>
                                        <p:cTn id="447" dur="500"/>
                                        <p:tgtEl>
                                          <p:spTgt spid="555"/>
                                        </p:tgtEl>
                                      </p:cBhvr>
                                    </p:animEffect>
                                  </p:childTnLst>
                                </p:cTn>
                              </p:par>
                            </p:childTnLst>
                          </p:cTn>
                        </p:par>
                        <p:par>
                          <p:cTn id="448" fill="hold">
                            <p:stCondLst>
                              <p:cond delay="55500"/>
                            </p:stCondLst>
                            <p:childTnLst>
                              <p:par>
                                <p:cTn id="449" presetID="22" presetClass="entr" presetSubtype="8" fill="hold" grpId="0" nodeType="afterEffect">
                                  <p:stCondLst>
                                    <p:cond delay="0"/>
                                  </p:stCondLst>
                                  <p:childTnLst>
                                    <p:set>
                                      <p:cBhvr>
                                        <p:cTn id="450" dur="1" fill="hold">
                                          <p:stCondLst>
                                            <p:cond delay="0"/>
                                          </p:stCondLst>
                                        </p:cTn>
                                        <p:tgtEl>
                                          <p:spTgt spid="556"/>
                                        </p:tgtEl>
                                        <p:attrNameLst>
                                          <p:attrName>style.visibility</p:attrName>
                                        </p:attrNameLst>
                                      </p:cBhvr>
                                      <p:to>
                                        <p:strVal val="visible"/>
                                      </p:to>
                                    </p:set>
                                    <p:animEffect transition="in" filter="wipe(left)">
                                      <p:cBhvr>
                                        <p:cTn id="451" dur="500"/>
                                        <p:tgtEl>
                                          <p:spTgt spid="556"/>
                                        </p:tgtEl>
                                      </p:cBhvr>
                                    </p:animEffect>
                                  </p:childTnLst>
                                </p:cTn>
                              </p:par>
                            </p:childTnLst>
                          </p:cTn>
                        </p:par>
                        <p:par>
                          <p:cTn id="452" fill="hold">
                            <p:stCondLst>
                              <p:cond delay="56000"/>
                            </p:stCondLst>
                            <p:childTnLst>
                              <p:par>
                                <p:cTn id="453" presetID="22" presetClass="entr" presetSubtype="8" fill="hold" nodeType="afterEffect">
                                  <p:stCondLst>
                                    <p:cond delay="0"/>
                                  </p:stCondLst>
                                  <p:childTnLst>
                                    <p:set>
                                      <p:cBhvr>
                                        <p:cTn id="454" dur="1" fill="hold">
                                          <p:stCondLst>
                                            <p:cond delay="0"/>
                                          </p:stCondLst>
                                        </p:cTn>
                                        <p:tgtEl>
                                          <p:spTgt spid="557"/>
                                        </p:tgtEl>
                                        <p:attrNameLst>
                                          <p:attrName>style.visibility</p:attrName>
                                        </p:attrNameLst>
                                      </p:cBhvr>
                                      <p:to>
                                        <p:strVal val="visible"/>
                                      </p:to>
                                    </p:set>
                                    <p:animEffect transition="in" filter="wipe(left)">
                                      <p:cBhvr>
                                        <p:cTn id="455" dur="500"/>
                                        <p:tgtEl>
                                          <p:spTgt spid="557"/>
                                        </p:tgtEl>
                                      </p:cBhvr>
                                    </p:animEffect>
                                  </p:childTnLst>
                                </p:cTn>
                              </p:par>
                            </p:childTnLst>
                          </p:cTn>
                        </p:par>
                        <p:par>
                          <p:cTn id="456" fill="hold">
                            <p:stCondLst>
                              <p:cond delay="56500"/>
                            </p:stCondLst>
                            <p:childTnLst>
                              <p:par>
                                <p:cTn id="457" presetID="22" presetClass="entr" presetSubtype="8" fill="hold" nodeType="afterEffect">
                                  <p:stCondLst>
                                    <p:cond delay="0"/>
                                  </p:stCondLst>
                                  <p:childTnLst>
                                    <p:set>
                                      <p:cBhvr>
                                        <p:cTn id="458" dur="1" fill="hold">
                                          <p:stCondLst>
                                            <p:cond delay="0"/>
                                          </p:stCondLst>
                                        </p:cTn>
                                        <p:tgtEl>
                                          <p:spTgt spid="562"/>
                                        </p:tgtEl>
                                        <p:attrNameLst>
                                          <p:attrName>style.visibility</p:attrName>
                                        </p:attrNameLst>
                                      </p:cBhvr>
                                      <p:to>
                                        <p:strVal val="visible"/>
                                      </p:to>
                                    </p:set>
                                    <p:animEffect transition="in" filter="wipe(left)">
                                      <p:cBhvr>
                                        <p:cTn id="459" dur="500"/>
                                        <p:tgtEl>
                                          <p:spTgt spid="562"/>
                                        </p:tgtEl>
                                      </p:cBhvr>
                                    </p:animEffect>
                                  </p:childTnLst>
                                </p:cTn>
                              </p:par>
                            </p:childTnLst>
                          </p:cTn>
                        </p:par>
                        <p:par>
                          <p:cTn id="460" fill="hold">
                            <p:stCondLst>
                              <p:cond delay="57000"/>
                            </p:stCondLst>
                            <p:childTnLst>
                              <p:par>
                                <p:cTn id="461" presetID="22" presetClass="entr" presetSubtype="8" fill="hold" grpId="0" nodeType="afterEffect">
                                  <p:stCondLst>
                                    <p:cond delay="0"/>
                                  </p:stCondLst>
                                  <p:childTnLst>
                                    <p:set>
                                      <p:cBhvr>
                                        <p:cTn id="462" dur="1" fill="hold">
                                          <p:stCondLst>
                                            <p:cond delay="0"/>
                                          </p:stCondLst>
                                        </p:cTn>
                                        <p:tgtEl>
                                          <p:spTgt spid="561"/>
                                        </p:tgtEl>
                                        <p:attrNameLst>
                                          <p:attrName>style.visibility</p:attrName>
                                        </p:attrNameLst>
                                      </p:cBhvr>
                                      <p:to>
                                        <p:strVal val="visible"/>
                                      </p:to>
                                    </p:set>
                                    <p:animEffect transition="in" filter="wipe(left)">
                                      <p:cBhvr>
                                        <p:cTn id="463" dur="500"/>
                                        <p:tgtEl>
                                          <p:spTgt spid="561"/>
                                        </p:tgtEl>
                                      </p:cBhvr>
                                    </p:animEffect>
                                  </p:childTnLst>
                                </p:cTn>
                              </p:par>
                            </p:childTnLst>
                          </p:cTn>
                        </p:par>
                        <p:par>
                          <p:cTn id="464" fill="hold">
                            <p:stCondLst>
                              <p:cond delay="57500"/>
                            </p:stCondLst>
                            <p:childTnLst>
                              <p:par>
                                <p:cTn id="465" presetID="22" presetClass="entr" presetSubtype="8" fill="hold" grpId="0" nodeType="afterEffect">
                                  <p:stCondLst>
                                    <p:cond delay="0"/>
                                  </p:stCondLst>
                                  <p:childTnLst>
                                    <p:set>
                                      <p:cBhvr>
                                        <p:cTn id="466" dur="1" fill="hold">
                                          <p:stCondLst>
                                            <p:cond delay="0"/>
                                          </p:stCondLst>
                                        </p:cTn>
                                        <p:tgtEl>
                                          <p:spTgt spid="566"/>
                                        </p:tgtEl>
                                        <p:attrNameLst>
                                          <p:attrName>style.visibility</p:attrName>
                                        </p:attrNameLst>
                                      </p:cBhvr>
                                      <p:to>
                                        <p:strVal val="visible"/>
                                      </p:to>
                                    </p:set>
                                    <p:animEffect transition="in" filter="wipe(left)">
                                      <p:cBhvr>
                                        <p:cTn id="467" dur="500"/>
                                        <p:tgtEl>
                                          <p:spTgt spid="566"/>
                                        </p:tgtEl>
                                      </p:cBhvr>
                                    </p:animEffect>
                                  </p:childTnLst>
                                </p:cTn>
                              </p:par>
                            </p:childTnLst>
                          </p:cTn>
                        </p:par>
                        <p:par>
                          <p:cTn id="468" fill="hold">
                            <p:stCondLst>
                              <p:cond delay="58000"/>
                            </p:stCondLst>
                            <p:childTnLst>
                              <p:par>
                                <p:cTn id="469" presetID="22" presetClass="entr" presetSubtype="8" fill="hold" nodeType="afterEffect">
                                  <p:stCondLst>
                                    <p:cond delay="0"/>
                                  </p:stCondLst>
                                  <p:childTnLst>
                                    <p:set>
                                      <p:cBhvr>
                                        <p:cTn id="470" dur="1" fill="hold">
                                          <p:stCondLst>
                                            <p:cond delay="0"/>
                                          </p:stCondLst>
                                        </p:cTn>
                                        <p:tgtEl>
                                          <p:spTgt spid="569"/>
                                        </p:tgtEl>
                                        <p:attrNameLst>
                                          <p:attrName>style.visibility</p:attrName>
                                        </p:attrNameLst>
                                      </p:cBhvr>
                                      <p:to>
                                        <p:strVal val="visible"/>
                                      </p:to>
                                    </p:set>
                                    <p:animEffect transition="in" filter="wipe(left)">
                                      <p:cBhvr>
                                        <p:cTn id="471" dur="500"/>
                                        <p:tgtEl>
                                          <p:spTgt spid="569"/>
                                        </p:tgtEl>
                                      </p:cBhvr>
                                    </p:animEffect>
                                  </p:childTnLst>
                                </p:cTn>
                              </p:par>
                            </p:childTnLst>
                          </p:cTn>
                        </p:par>
                        <p:par>
                          <p:cTn id="472" fill="hold">
                            <p:stCondLst>
                              <p:cond delay="58500"/>
                            </p:stCondLst>
                            <p:childTnLst>
                              <p:par>
                                <p:cTn id="473" presetID="22" presetClass="entr" presetSubtype="8" fill="hold" grpId="0" nodeType="afterEffect">
                                  <p:stCondLst>
                                    <p:cond delay="0"/>
                                  </p:stCondLst>
                                  <p:childTnLst>
                                    <p:set>
                                      <p:cBhvr>
                                        <p:cTn id="474" dur="1" fill="hold">
                                          <p:stCondLst>
                                            <p:cond delay="0"/>
                                          </p:stCondLst>
                                        </p:cTn>
                                        <p:tgtEl>
                                          <p:spTgt spid="568"/>
                                        </p:tgtEl>
                                        <p:attrNameLst>
                                          <p:attrName>style.visibility</p:attrName>
                                        </p:attrNameLst>
                                      </p:cBhvr>
                                      <p:to>
                                        <p:strVal val="visible"/>
                                      </p:to>
                                    </p:set>
                                    <p:animEffect transition="in" filter="wipe(left)">
                                      <p:cBhvr>
                                        <p:cTn id="475" dur="500"/>
                                        <p:tgtEl>
                                          <p:spTgt spid="568"/>
                                        </p:tgtEl>
                                      </p:cBhvr>
                                    </p:animEffect>
                                  </p:childTnLst>
                                </p:cTn>
                              </p:par>
                            </p:childTnLst>
                          </p:cTn>
                        </p:par>
                        <p:par>
                          <p:cTn id="476" fill="hold">
                            <p:stCondLst>
                              <p:cond delay="59000"/>
                            </p:stCondLst>
                            <p:childTnLst>
                              <p:par>
                                <p:cTn id="477" presetID="22" presetClass="entr" presetSubtype="8" fill="hold" nodeType="afterEffect">
                                  <p:stCondLst>
                                    <p:cond delay="0"/>
                                  </p:stCondLst>
                                  <p:childTnLst>
                                    <p:set>
                                      <p:cBhvr>
                                        <p:cTn id="478" dur="1" fill="hold">
                                          <p:stCondLst>
                                            <p:cond delay="0"/>
                                          </p:stCondLst>
                                        </p:cTn>
                                        <p:tgtEl>
                                          <p:spTgt spid="571"/>
                                        </p:tgtEl>
                                        <p:attrNameLst>
                                          <p:attrName>style.visibility</p:attrName>
                                        </p:attrNameLst>
                                      </p:cBhvr>
                                      <p:to>
                                        <p:strVal val="visible"/>
                                      </p:to>
                                    </p:set>
                                    <p:animEffect transition="in" filter="wipe(left)">
                                      <p:cBhvr>
                                        <p:cTn id="479" dur="500"/>
                                        <p:tgtEl>
                                          <p:spTgt spid="571"/>
                                        </p:tgtEl>
                                      </p:cBhvr>
                                    </p:animEffect>
                                  </p:childTnLst>
                                </p:cTn>
                              </p:par>
                            </p:childTnLst>
                          </p:cTn>
                        </p:par>
                        <p:par>
                          <p:cTn id="480" fill="hold">
                            <p:stCondLst>
                              <p:cond delay="59500"/>
                            </p:stCondLst>
                            <p:childTnLst>
                              <p:par>
                                <p:cTn id="481" presetID="22" presetClass="entr" presetSubtype="8" fill="hold" grpId="0" nodeType="afterEffect">
                                  <p:stCondLst>
                                    <p:cond delay="0"/>
                                  </p:stCondLst>
                                  <p:childTnLst>
                                    <p:set>
                                      <p:cBhvr>
                                        <p:cTn id="482" dur="1" fill="hold">
                                          <p:stCondLst>
                                            <p:cond delay="0"/>
                                          </p:stCondLst>
                                        </p:cTn>
                                        <p:tgtEl>
                                          <p:spTgt spid="570"/>
                                        </p:tgtEl>
                                        <p:attrNameLst>
                                          <p:attrName>style.visibility</p:attrName>
                                        </p:attrNameLst>
                                      </p:cBhvr>
                                      <p:to>
                                        <p:strVal val="visible"/>
                                      </p:to>
                                    </p:set>
                                    <p:animEffect transition="in" filter="wipe(left)">
                                      <p:cBhvr>
                                        <p:cTn id="483" dur="500"/>
                                        <p:tgtEl>
                                          <p:spTgt spid="570"/>
                                        </p:tgtEl>
                                      </p:cBhvr>
                                    </p:animEffect>
                                  </p:childTnLst>
                                </p:cTn>
                              </p:par>
                            </p:childTnLst>
                          </p:cTn>
                        </p:par>
                        <p:par>
                          <p:cTn id="484" fill="hold">
                            <p:stCondLst>
                              <p:cond delay="60000"/>
                            </p:stCondLst>
                            <p:childTnLst>
                              <p:par>
                                <p:cTn id="485" presetID="22" presetClass="entr" presetSubtype="8" fill="hold" nodeType="afterEffect">
                                  <p:stCondLst>
                                    <p:cond delay="0"/>
                                  </p:stCondLst>
                                  <p:childTnLst>
                                    <p:set>
                                      <p:cBhvr>
                                        <p:cTn id="486" dur="1" fill="hold">
                                          <p:stCondLst>
                                            <p:cond delay="0"/>
                                          </p:stCondLst>
                                        </p:cTn>
                                        <p:tgtEl>
                                          <p:spTgt spid="572"/>
                                        </p:tgtEl>
                                        <p:attrNameLst>
                                          <p:attrName>style.visibility</p:attrName>
                                        </p:attrNameLst>
                                      </p:cBhvr>
                                      <p:to>
                                        <p:strVal val="visible"/>
                                      </p:to>
                                    </p:set>
                                    <p:animEffect transition="in" filter="wipe(left)">
                                      <p:cBhvr>
                                        <p:cTn id="487" dur="500"/>
                                        <p:tgtEl>
                                          <p:spTgt spid="572"/>
                                        </p:tgtEl>
                                      </p:cBhvr>
                                    </p:animEffect>
                                  </p:childTnLst>
                                </p:cTn>
                              </p:par>
                            </p:childTnLst>
                          </p:cTn>
                        </p:par>
                        <p:par>
                          <p:cTn id="488" fill="hold">
                            <p:stCondLst>
                              <p:cond delay="60500"/>
                            </p:stCondLst>
                            <p:childTnLst>
                              <p:par>
                                <p:cTn id="489" presetID="22" presetClass="entr" presetSubtype="8" fill="hold" grpId="0" nodeType="afterEffect">
                                  <p:stCondLst>
                                    <p:cond delay="0"/>
                                  </p:stCondLst>
                                  <p:childTnLst>
                                    <p:set>
                                      <p:cBhvr>
                                        <p:cTn id="490" dur="1" fill="hold">
                                          <p:stCondLst>
                                            <p:cond delay="0"/>
                                          </p:stCondLst>
                                        </p:cTn>
                                        <p:tgtEl>
                                          <p:spTgt spid="573"/>
                                        </p:tgtEl>
                                        <p:attrNameLst>
                                          <p:attrName>style.visibility</p:attrName>
                                        </p:attrNameLst>
                                      </p:cBhvr>
                                      <p:to>
                                        <p:strVal val="visible"/>
                                      </p:to>
                                    </p:set>
                                    <p:animEffect transition="in" filter="wipe(left)">
                                      <p:cBhvr>
                                        <p:cTn id="491" dur="500"/>
                                        <p:tgtEl>
                                          <p:spTgt spid="573"/>
                                        </p:tgtEl>
                                      </p:cBhvr>
                                    </p:animEffect>
                                  </p:childTnLst>
                                </p:cTn>
                              </p:par>
                            </p:childTnLst>
                          </p:cTn>
                        </p:par>
                        <p:par>
                          <p:cTn id="492" fill="hold">
                            <p:stCondLst>
                              <p:cond delay="61000"/>
                            </p:stCondLst>
                            <p:childTnLst>
                              <p:par>
                                <p:cTn id="493" presetID="22" presetClass="entr" presetSubtype="8" fill="hold" nodeType="afterEffect">
                                  <p:stCondLst>
                                    <p:cond delay="0"/>
                                  </p:stCondLst>
                                  <p:childTnLst>
                                    <p:set>
                                      <p:cBhvr>
                                        <p:cTn id="494" dur="1" fill="hold">
                                          <p:stCondLst>
                                            <p:cond delay="0"/>
                                          </p:stCondLst>
                                        </p:cTn>
                                        <p:tgtEl>
                                          <p:spTgt spid="575"/>
                                        </p:tgtEl>
                                        <p:attrNameLst>
                                          <p:attrName>style.visibility</p:attrName>
                                        </p:attrNameLst>
                                      </p:cBhvr>
                                      <p:to>
                                        <p:strVal val="visible"/>
                                      </p:to>
                                    </p:set>
                                    <p:animEffect transition="in" filter="wipe(left)">
                                      <p:cBhvr>
                                        <p:cTn id="495" dur="500"/>
                                        <p:tgtEl>
                                          <p:spTgt spid="575"/>
                                        </p:tgtEl>
                                      </p:cBhvr>
                                    </p:animEffect>
                                  </p:childTnLst>
                                </p:cTn>
                              </p:par>
                            </p:childTnLst>
                          </p:cTn>
                        </p:par>
                        <p:par>
                          <p:cTn id="496" fill="hold">
                            <p:stCondLst>
                              <p:cond delay="61500"/>
                            </p:stCondLst>
                            <p:childTnLst>
                              <p:par>
                                <p:cTn id="497" presetID="22" presetClass="entr" presetSubtype="8" fill="hold" grpId="0" nodeType="afterEffect">
                                  <p:stCondLst>
                                    <p:cond delay="0"/>
                                  </p:stCondLst>
                                  <p:childTnLst>
                                    <p:set>
                                      <p:cBhvr>
                                        <p:cTn id="498" dur="1" fill="hold">
                                          <p:stCondLst>
                                            <p:cond delay="0"/>
                                          </p:stCondLst>
                                        </p:cTn>
                                        <p:tgtEl>
                                          <p:spTgt spid="574"/>
                                        </p:tgtEl>
                                        <p:attrNameLst>
                                          <p:attrName>style.visibility</p:attrName>
                                        </p:attrNameLst>
                                      </p:cBhvr>
                                      <p:to>
                                        <p:strVal val="visible"/>
                                      </p:to>
                                    </p:set>
                                    <p:animEffect transition="in" filter="wipe(left)">
                                      <p:cBhvr>
                                        <p:cTn id="499" dur="500"/>
                                        <p:tgtEl>
                                          <p:spTgt spid="574"/>
                                        </p:tgtEl>
                                      </p:cBhvr>
                                    </p:animEffect>
                                  </p:childTnLst>
                                </p:cTn>
                              </p:par>
                            </p:childTnLst>
                          </p:cTn>
                        </p:par>
                        <p:par>
                          <p:cTn id="500" fill="hold">
                            <p:stCondLst>
                              <p:cond delay="62000"/>
                            </p:stCondLst>
                            <p:childTnLst>
                              <p:par>
                                <p:cTn id="501" presetID="22" presetClass="entr" presetSubtype="8" fill="hold" nodeType="afterEffect">
                                  <p:stCondLst>
                                    <p:cond delay="0"/>
                                  </p:stCondLst>
                                  <p:childTnLst>
                                    <p:set>
                                      <p:cBhvr>
                                        <p:cTn id="502" dur="1" fill="hold">
                                          <p:stCondLst>
                                            <p:cond delay="0"/>
                                          </p:stCondLst>
                                        </p:cTn>
                                        <p:tgtEl>
                                          <p:spTgt spid="577"/>
                                        </p:tgtEl>
                                        <p:attrNameLst>
                                          <p:attrName>style.visibility</p:attrName>
                                        </p:attrNameLst>
                                      </p:cBhvr>
                                      <p:to>
                                        <p:strVal val="visible"/>
                                      </p:to>
                                    </p:set>
                                    <p:animEffect transition="in" filter="wipe(left)">
                                      <p:cBhvr>
                                        <p:cTn id="503" dur="500"/>
                                        <p:tgtEl>
                                          <p:spTgt spid="577"/>
                                        </p:tgtEl>
                                      </p:cBhvr>
                                    </p:animEffect>
                                  </p:childTnLst>
                                </p:cTn>
                              </p:par>
                            </p:childTnLst>
                          </p:cTn>
                        </p:par>
                        <p:par>
                          <p:cTn id="504" fill="hold">
                            <p:stCondLst>
                              <p:cond delay="62500"/>
                            </p:stCondLst>
                            <p:childTnLst>
                              <p:par>
                                <p:cTn id="505" presetID="22" presetClass="entr" presetSubtype="8" fill="hold" grpId="0" nodeType="afterEffect">
                                  <p:stCondLst>
                                    <p:cond delay="0"/>
                                  </p:stCondLst>
                                  <p:childTnLst>
                                    <p:set>
                                      <p:cBhvr>
                                        <p:cTn id="506" dur="1" fill="hold">
                                          <p:stCondLst>
                                            <p:cond delay="0"/>
                                          </p:stCondLst>
                                        </p:cTn>
                                        <p:tgtEl>
                                          <p:spTgt spid="576"/>
                                        </p:tgtEl>
                                        <p:attrNameLst>
                                          <p:attrName>style.visibility</p:attrName>
                                        </p:attrNameLst>
                                      </p:cBhvr>
                                      <p:to>
                                        <p:strVal val="visible"/>
                                      </p:to>
                                    </p:set>
                                    <p:animEffect transition="in" filter="wipe(left)">
                                      <p:cBhvr>
                                        <p:cTn id="507" dur="500"/>
                                        <p:tgtEl>
                                          <p:spTgt spid="576"/>
                                        </p:tgtEl>
                                      </p:cBhvr>
                                    </p:animEffect>
                                  </p:childTnLst>
                                </p:cTn>
                              </p:par>
                            </p:childTnLst>
                          </p:cTn>
                        </p:par>
                        <p:par>
                          <p:cTn id="508" fill="hold">
                            <p:stCondLst>
                              <p:cond delay="63000"/>
                            </p:stCondLst>
                            <p:childTnLst>
                              <p:par>
                                <p:cTn id="509" presetID="22" presetClass="entr" presetSubtype="8" fill="hold" nodeType="afterEffect">
                                  <p:stCondLst>
                                    <p:cond delay="0"/>
                                  </p:stCondLst>
                                  <p:childTnLst>
                                    <p:set>
                                      <p:cBhvr>
                                        <p:cTn id="510" dur="1" fill="hold">
                                          <p:stCondLst>
                                            <p:cond delay="0"/>
                                          </p:stCondLst>
                                        </p:cTn>
                                        <p:tgtEl>
                                          <p:spTgt spid="578"/>
                                        </p:tgtEl>
                                        <p:attrNameLst>
                                          <p:attrName>style.visibility</p:attrName>
                                        </p:attrNameLst>
                                      </p:cBhvr>
                                      <p:to>
                                        <p:strVal val="visible"/>
                                      </p:to>
                                    </p:set>
                                    <p:animEffect transition="in" filter="wipe(left)">
                                      <p:cBhvr>
                                        <p:cTn id="511" dur="500"/>
                                        <p:tgtEl>
                                          <p:spTgt spid="578"/>
                                        </p:tgtEl>
                                      </p:cBhvr>
                                    </p:animEffect>
                                  </p:childTnLst>
                                </p:cTn>
                              </p:par>
                            </p:childTnLst>
                          </p:cTn>
                        </p:par>
                        <p:par>
                          <p:cTn id="512" fill="hold">
                            <p:stCondLst>
                              <p:cond delay="63500"/>
                            </p:stCondLst>
                            <p:childTnLst>
                              <p:par>
                                <p:cTn id="513" presetID="22" presetClass="entr" presetSubtype="8" fill="hold" nodeType="afterEffect">
                                  <p:stCondLst>
                                    <p:cond delay="0"/>
                                  </p:stCondLst>
                                  <p:childTnLst>
                                    <p:set>
                                      <p:cBhvr>
                                        <p:cTn id="514" dur="1" fill="hold">
                                          <p:stCondLst>
                                            <p:cond delay="0"/>
                                          </p:stCondLst>
                                        </p:cTn>
                                        <p:tgtEl>
                                          <p:spTgt spid="579"/>
                                        </p:tgtEl>
                                        <p:attrNameLst>
                                          <p:attrName>style.visibility</p:attrName>
                                        </p:attrNameLst>
                                      </p:cBhvr>
                                      <p:to>
                                        <p:strVal val="visible"/>
                                      </p:to>
                                    </p:set>
                                    <p:animEffect transition="in" filter="wipe(left)">
                                      <p:cBhvr>
                                        <p:cTn id="515" dur="500"/>
                                        <p:tgtEl>
                                          <p:spTgt spid="579"/>
                                        </p:tgtEl>
                                      </p:cBhvr>
                                    </p:animEffect>
                                  </p:childTnLst>
                                </p:cTn>
                              </p:par>
                            </p:childTnLst>
                          </p:cTn>
                        </p:par>
                        <p:par>
                          <p:cTn id="516" fill="hold">
                            <p:stCondLst>
                              <p:cond delay="64000"/>
                            </p:stCondLst>
                            <p:childTnLst>
                              <p:par>
                                <p:cTn id="517" presetID="22" presetClass="entr" presetSubtype="8" fill="hold" grpId="0" nodeType="afterEffect">
                                  <p:stCondLst>
                                    <p:cond delay="0"/>
                                  </p:stCondLst>
                                  <p:childTnLst>
                                    <p:set>
                                      <p:cBhvr>
                                        <p:cTn id="518" dur="1" fill="hold">
                                          <p:stCondLst>
                                            <p:cond delay="0"/>
                                          </p:stCondLst>
                                        </p:cTn>
                                        <p:tgtEl>
                                          <p:spTgt spid="580"/>
                                        </p:tgtEl>
                                        <p:attrNameLst>
                                          <p:attrName>style.visibility</p:attrName>
                                        </p:attrNameLst>
                                      </p:cBhvr>
                                      <p:to>
                                        <p:strVal val="visible"/>
                                      </p:to>
                                    </p:set>
                                    <p:animEffect transition="in" filter="wipe(left)">
                                      <p:cBhvr>
                                        <p:cTn id="519" dur="500"/>
                                        <p:tgtEl>
                                          <p:spTgt spid="580"/>
                                        </p:tgtEl>
                                      </p:cBhvr>
                                    </p:animEffect>
                                  </p:childTnLst>
                                </p:cTn>
                              </p:par>
                            </p:childTnLst>
                          </p:cTn>
                        </p:par>
                        <p:par>
                          <p:cTn id="520" fill="hold">
                            <p:stCondLst>
                              <p:cond delay="64500"/>
                            </p:stCondLst>
                            <p:childTnLst>
                              <p:par>
                                <p:cTn id="521" presetID="22" presetClass="entr" presetSubtype="8" fill="hold" grpId="0" nodeType="afterEffect">
                                  <p:stCondLst>
                                    <p:cond delay="0"/>
                                  </p:stCondLst>
                                  <p:childTnLst>
                                    <p:set>
                                      <p:cBhvr>
                                        <p:cTn id="522" dur="1" fill="hold">
                                          <p:stCondLst>
                                            <p:cond delay="0"/>
                                          </p:stCondLst>
                                        </p:cTn>
                                        <p:tgtEl>
                                          <p:spTgt spid="581"/>
                                        </p:tgtEl>
                                        <p:attrNameLst>
                                          <p:attrName>style.visibility</p:attrName>
                                        </p:attrNameLst>
                                      </p:cBhvr>
                                      <p:to>
                                        <p:strVal val="visible"/>
                                      </p:to>
                                    </p:set>
                                    <p:animEffect transition="in" filter="wipe(left)">
                                      <p:cBhvr>
                                        <p:cTn id="523" dur="500"/>
                                        <p:tgtEl>
                                          <p:spTgt spid="581"/>
                                        </p:tgtEl>
                                      </p:cBhvr>
                                    </p:animEffect>
                                  </p:childTnLst>
                                </p:cTn>
                              </p:par>
                            </p:childTnLst>
                          </p:cTn>
                        </p:par>
                        <p:par>
                          <p:cTn id="524" fill="hold">
                            <p:stCondLst>
                              <p:cond delay="65000"/>
                            </p:stCondLst>
                            <p:childTnLst>
                              <p:par>
                                <p:cTn id="525" presetID="22" presetClass="entr" presetSubtype="8" fill="hold" grpId="0" nodeType="afterEffect">
                                  <p:stCondLst>
                                    <p:cond delay="0"/>
                                  </p:stCondLst>
                                  <p:childTnLst>
                                    <p:set>
                                      <p:cBhvr>
                                        <p:cTn id="526" dur="1" fill="hold">
                                          <p:stCondLst>
                                            <p:cond delay="0"/>
                                          </p:stCondLst>
                                        </p:cTn>
                                        <p:tgtEl>
                                          <p:spTgt spid="582"/>
                                        </p:tgtEl>
                                        <p:attrNameLst>
                                          <p:attrName>style.visibility</p:attrName>
                                        </p:attrNameLst>
                                      </p:cBhvr>
                                      <p:to>
                                        <p:strVal val="visible"/>
                                      </p:to>
                                    </p:set>
                                    <p:animEffect transition="in" filter="wipe(left)">
                                      <p:cBhvr>
                                        <p:cTn id="527" dur="500"/>
                                        <p:tgtEl>
                                          <p:spTgt spid="582"/>
                                        </p:tgtEl>
                                      </p:cBhvr>
                                    </p:animEffect>
                                  </p:childTnLst>
                                </p:cTn>
                              </p:par>
                            </p:childTnLst>
                          </p:cTn>
                        </p:par>
                        <p:par>
                          <p:cTn id="528" fill="hold">
                            <p:stCondLst>
                              <p:cond delay="65500"/>
                            </p:stCondLst>
                            <p:childTnLst>
                              <p:par>
                                <p:cTn id="529" presetID="22" presetClass="entr" presetSubtype="8" fill="hold" nodeType="afterEffect">
                                  <p:stCondLst>
                                    <p:cond delay="0"/>
                                  </p:stCondLst>
                                  <p:childTnLst>
                                    <p:set>
                                      <p:cBhvr>
                                        <p:cTn id="530" dur="1" fill="hold">
                                          <p:stCondLst>
                                            <p:cond delay="0"/>
                                          </p:stCondLst>
                                        </p:cTn>
                                        <p:tgtEl>
                                          <p:spTgt spid="584"/>
                                        </p:tgtEl>
                                        <p:attrNameLst>
                                          <p:attrName>style.visibility</p:attrName>
                                        </p:attrNameLst>
                                      </p:cBhvr>
                                      <p:to>
                                        <p:strVal val="visible"/>
                                      </p:to>
                                    </p:set>
                                    <p:animEffect transition="in" filter="wipe(left)">
                                      <p:cBhvr>
                                        <p:cTn id="531" dur="500"/>
                                        <p:tgtEl>
                                          <p:spTgt spid="584"/>
                                        </p:tgtEl>
                                      </p:cBhvr>
                                    </p:animEffect>
                                  </p:childTnLst>
                                </p:cTn>
                              </p:par>
                            </p:childTnLst>
                          </p:cTn>
                        </p:par>
                        <p:par>
                          <p:cTn id="532" fill="hold">
                            <p:stCondLst>
                              <p:cond delay="66000"/>
                            </p:stCondLst>
                            <p:childTnLst>
                              <p:par>
                                <p:cTn id="533" presetID="22" presetClass="entr" presetSubtype="8" fill="hold" grpId="0" nodeType="afterEffect">
                                  <p:stCondLst>
                                    <p:cond delay="0"/>
                                  </p:stCondLst>
                                  <p:childTnLst>
                                    <p:set>
                                      <p:cBhvr>
                                        <p:cTn id="534" dur="1" fill="hold">
                                          <p:stCondLst>
                                            <p:cond delay="0"/>
                                          </p:stCondLst>
                                        </p:cTn>
                                        <p:tgtEl>
                                          <p:spTgt spid="583"/>
                                        </p:tgtEl>
                                        <p:attrNameLst>
                                          <p:attrName>style.visibility</p:attrName>
                                        </p:attrNameLst>
                                      </p:cBhvr>
                                      <p:to>
                                        <p:strVal val="visible"/>
                                      </p:to>
                                    </p:set>
                                    <p:animEffect transition="in" filter="wipe(left)">
                                      <p:cBhvr>
                                        <p:cTn id="535" dur="500"/>
                                        <p:tgtEl>
                                          <p:spTgt spid="583"/>
                                        </p:tgtEl>
                                      </p:cBhvr>
                                    </p:animEffect>
                                  </p:childTnLst>
                                </p:cTn>
                              </p:par>
                            </p:childTnLst>
                          </p:cTn>
                        </p:par>
                        <p:par>
                          <p:cTn id="536" fill="hold">
                            <p:stCondLst>
                              <p:cond delay="66500"/>
                            </p:stCondLst>
                            <p:childTnLst>
                              <p:par>
                                <p:cTn id="537" presetID="22" presetClass="entr" presetSubtype="8" fill="hold" nodeType="afterEffect">
                                  <p:stCondLst>
                                    <p:cond delay="0"/>
                                  </p:stCondLst>
                                  <p:childTnLst>
                                    <p:set>
                                      <p:cBhvr>
                                        <p:cTn id="538" dur="1" fill="hold">
                                          <p:stCondLst>
                                            <p:cond delay="0"/>
                                          </p:stCondLst>
                                        </p:cTn>
                                        <p:tgtEl>
                                          <p:spTgt spid="586"/>
                                        </p:tgtEl>
                                        <p:attrNameLst>
                                          <p:attrName>style.visibility</p:attrName>
                                        </p:attrNameLst>
                                      </p:cBhvr>
                                      <p:to>
                                        <p:strVal val="visible"/>
                                      </p:to>
                                    </p:set>
                                    <p:animEffect transition="in" filter="wipe(left)">
                                      <p:cBhvr>
                                        <p:cTn id="539" dur="500"/>
                                        <p:tgtEl>
                                          <p:spTgt spid="586"/>
                                        </p:tgtEl>
                                      </p:cBhvr>
                                    </p:animEffect>
                                  </p:childTnLst>
                                </p:cTn>
                              </p:par>
                            </p:childTnLst>
                          </p:cTn>
                        </p:par>
                        <p:par>
                          <p:cTn id="540" fill="hold">
                            <p:stCondLst>
                              <p:cond delay="67000"/>
                            </p:stCondLst>
                            <p:childTnLst>
                              <p:par>
                                <p:cTn id="541" presetID="22" presetClass="entr" presetSubtype="8" fill="hold" grpId="0" nodeType="afterEffect">
                                  <p:stCondLst>
                                    <p:cond delay="0"/>
                                  </p:stCondLst>
                                  <p:childTnLst>
                                    <p:set>
                                      <p:cBhvr>
                                        <p:cTn id="542" dur="1" fill="hold">
                                          <p:stCondLst>
                                            <p:cond delay="0"/>
                                          </p:stCondLst>
                                        </p:cTn>
                                        <p:tgtEl>
                                          <p:spTgt spid="585"/>
                                        </p:tgtEl>
                                        <p:attrNameLst>
                                          <p:attrName>style.visibility</p:attrName>
                                        </p:attrNameLst>
                                      </p:cBhvr>
                                      <p:to>
                                        <p:strVal val="visible"/>
                                      </p:to>
                                    </p:set>
                                    <p:animEffect transition="in" filter="wipe(left)">
                                      <p:cBhvr>
                                        <p:cTn id="543" dur="500"/>
                                        <p:tgtEl>
                                          <p:spTgt spid="585"/>
                                        </p:tgtEl>
                                      </p:cBhvr>
                                    </p:animEffect>
                                  </p:childTnLst>
                                </p:cTn>
                              </p:par>
                            </p:childTnLst>
                          </p:cTn>
                        </p:par>
                        <p:par>
                          <p:cTn id="544" fill="hold">
                            <p:stCondLst>
                              <p:cond delay="67500"/>
                            </p:stCondLst>
                            <p:childTnLst>
                              <p:par>
                                <p:cTn id="545" presetID="22" presetClass="entr" presetSubtype="8" fill="hold" nodeType="afterEffect">
                                  <p:stCondLst>
                                    <p:cond delay="0"/>
                                  </p:stCondLst>
                                  <p:childTnLst>
                                    <p:set>
                                      <p:cBhvr>
                                        <p:cTn id="546" dur="1" fill="hold">
                                          <p:stCondLst>
                                            <p:cond delay="0"/>
                                          </p:stCondLst>
                                        </p:cTn>
                                        <p:tgtEl>
                                          <p:spTgt spid="565"/>
                                        </p:tgtEl>
                                        <p:attrNameLst>
                                          <p:attrName>style.visibility</p:attrName>
                                        </p:attrNameLst>
                                      </p:cBhvr>
                                      <p:to>
                                        <p:strVal val="visible"/>
                                      </p:to>
                                    </p:set>
                                    <p:animEffect transition="in" filter="wipe(left)">
                                      <p:cBhvr>
                                        <p:cTn id="547" dur="500"/>
                                        <p:tgtEl>
                                          <p:spTgt spid="565"/>
                                        </p:tgtEl>
                                      </p:cBhvr>
                                    </p:animEffect>
                                  </p:childTnLst>
                                </p:cTn>
                              </p:par>
                            </p:childTnLst>
                          </p:cTn>
                        </p:par>
                        <p:par>
                          <p:cTn id="548" fill="hold">
                            <p:stCondLst>
                              <p:cond delay="68000"/>
                            </p:stCondLst>
                            <p:childTnLst>
                              <p:par>
                                <p:cTn id="549" presetID="22" presetClass="entr" presetSubtype="8" fill="hold" grpId="0" nodeType="afterEffect">
                                  <p:stCondLst>
                                    <p:cond delay="0"/>
                                  </p:stCondLst>
                                  <p:childTnLst>
                                    <p:set>
                                      <p:cBhvr>
                                        <p:cTn id="550" dur="1" fill="hold">
                                          <p:stCondLst>
                                            <p:cond delay="0"/>
                                          </p:stCondLst>
                                        </p:cTn>
                                        <p:tgtEl>
                                          <p:spTgt spid="587"/>
                                        </p:tgtEl>
                                        <p:attrNameLst>
                                          <p:attrName>style.visibility</p:attrName>
                                        </p:attrNameLst>
                                      </p:cBhvr>
                                      <p:to>
                                        <p:strVal val="visible"/>
                                      </p:to>
                                    </p:set>
                                    <p:animEffect transition="in" filter="wipe(left)">
                                      <p:cBhvr>
                                        <p:cTn id="551" dur="500"/>
                                        <p:tgtEl>
                                          <p:spTgt spid="587"/>
                                        </p:tgtEl>
                                      </p:cBhvr>
                                    </p:animEffect>
                                  </p:childTnLst>
                                </p:cTn>
                              </p:par>
                            </p:childTnLst>
                          </p:cTn>
                        </p:par>
                        <p:par>
                          <p:cTn id="552" fill="hold">
                            <p:stCondLst>
                              <p:cond delay="68500"/>
                            </p:stCondLst>
                            <p:childTnLst>
                              <p:par>
                                <p:cTn id="553" presetID="22" presetClass="entr" presetSubtype="8" fill="hold" nodeType="afterEffect">
                                  <p:stCondLst>
                                    <p:cond delay="0"/>
                                  </p:stCondLst>
                                  <p:childTnLst>
                                    <p:set>
                                      <p:cBhvr>
                                        <p:cTn id="554" dur="1" fill="hold">
                                          <p:stCondLst>
                                            <p:cond delay="0"/>
                                          </p:stCondLst>
                                        </p:cTn>
                                        <p:tgtEl>
                                          <p:spTgt spid="588"/>
                                        </p:tgtEl>
                                        <p:attrNameLst>
                                          <p:attrName>style.visibility</p:attrName>
                                        </p:attrNameLst>
                                      </p:cBhvr>
                                      <p:to>
                                        <p:strVal val="visible"/>
                                      </p:to>
                                    </p:set>
                                    <p:animEffect transition="in" filter="wipe(left)">
                                      <p:cBhvr>
                                        <p:cTn id="555" dur="500"/>
                                        <p:tgtEl>
                                          <p:spTgt spid="588"/>
                                        </p:tgtEl>
                                      </p:cBhvr>
                                    </p:animEffect>
                                  </p:childTnLst>
                                </p:cTn>
                              </p:par>
                            </p:childTnLst>
                          </p:cTn>
                        </p:par>
                        <p:par>
                          <p:cTn id="556" fill="hold">
                            <p:stCondLst>
                              <p:cond delay="69000"/>
                            </p:stCondLst>
                            <p:childTnLst>
                              <p:par>
                                <p:cTn id="557" presetID="22" presetClass="entr" presetSubtype="8" fill="hold" grpId="0" nodeType="afterEffect">
                                  <p:stCondLst>
                                    <p:cond delay="0"/>
                                  </p:stCondLst>
                                  <p:childTnLst>
                                    <p:set>
                                      <p:cBhvr>
                                        <p:cTn id="558" dur="1" fill="hold">
                                          <p:stCondLst>
                                            <p:cond delay="0"/>
                                          </p:stCondLst>
                                        </p:cTn>
                                        <p:tgtEl>
                                          <p:spTgt spid="589"/>
                                        </p:tgtEl>
                                        <p:attrNameLst>
                                          <p:attrName>style.visibility</p:attrName>
                                        </p:attrNameLst>
                                      </p:cBhvr>
                                      <p:to>
                                        <p:strVal val="visible"/>
                                      </p:to>
                                    </p:set>
                                    <p:animEffect transition="in" filter="wipe(left)">
                                      <p:cBhvr>
                                        <p:cTn id="559" dur="500"/>
                                        <p:tgtEl>
                                          <p:spTgt spid="589"/>
                                        </p:tgtEl>
                                      </p:cBhvr>
                                    </p:animEffect>
                                  </p:childTnLst>
                                </p:cTn>
                              </p:par>
                            </p:childTnLst>
                          </p:cTn>
                        </p:par>
                        <p:par>
                          <p:cTn id="560" fill="hold">
                            <p:stCondLst>
                              <p:cond delay="69500"/>
                            </p:stCondLst>
                            <p:childTnLst>
                              <p:par>
                                <p:cTn id="561" presetID="22" presetClass="entr" presetSubtype="8" fill="hold" nodeType="afterEffect">
                                  <p:stCondLst>
                                    <p:cond delay="0"/>
                                  </p:stCondLst>
                                  <p:childTnLst>
                                    <p:set>
                                      <p:cBhvr>
                                        <p:cTn id="562" dur="1" fill="hold">
                                          <p:stCondLst>
                                            <p:cond delay="0"/>
                                          </p:stCondLst>
                                        </p:cTn>
                                        <p:tgtEl>
                                          <p:spTgt spid="590"/>
                                        </p:tgtEl>
                                        <p:attrNameLst>
                                          <p:attrName>style.visibility</p:attrName>
                                        </p:attrNameLst>
                                      </p:cBhvr>
                                      <p:to>
                                        <p:strVal val="visible"/>
                                      </p:to>
                                    </p:set>
                                    <p:animEffect transition="in" filter="wipe(left)">
                                      <p:cBhvr>
                                        <p:cTn id="563" dur="500"/>
                                        <p:tgtEl>
                                          <p:spTgt spid="590"/>
                                        </p:tgtEl>
                                      </p:cBhvr>
                                    </p:animEffect>
                                  </p:childTnLst>
                                </p:cTn>
                              </p:par>
                            </p:childTnLst>
                          </p:cTn>
                        </p:par>
                        <p:par>
                          <p:cTn id="564" fill="hold">
                            <p:stCondLst>
                              <p:cond delay="70000"/>
                            </p:stCondLst>
                            <p:childTnLst>
                              <p:par>
                                <p:cTn id="565" presetID="22" presetClass="entr" presetSubtype="8" fill="hold" nodeType="afterEffect">
                                  <p:stCondLst>
                                    <p:cond delay="0"/>
                                  </p:stCondLst>
                                  <p:childTnLst>
                                    <p:set>
                                      <p:cBhvr>
                                        <p:cTn id="566" dur="1" fill="hold">
                                          <p:stCondLst>
                                            <p:cond delay="0"/>
                                          </p:stCondLst>
                                        </p:cTn>
                                        <p:tgtEl>
                                          <p:spTgt spid="591"/>
                                        </p:tgtEl>
                                        <p:attrNameLst>
                                          <p:attrName>style.visibility</p:attrName>
                                        </p:attrNameLst>
                                      </p:cBhvr>
                                      <p:to>
                                        <p:strVal val="visible"/>
                                      </p:to>
                                    </p:set>
                                    <p:animEffect transition="in" filter="wipe(left)">
                                      <p:cBhvr>
                                        <p:cTn id="567" dur="500"/>
                                        <p:tgtEl>
                                          <p:spTgt spid="591"/>
                                        </p:tgtEl>
                                      </p:cBhvr>
                                    </p:animEffect>
                                  </p:childTnLst>
                                </p:cTn>
                              </p:par>
                            </p:childTnLst>
                          </p:cTn>
                        </p:par>
                        <p:par>
                          <p:cTn id="568" fill="hold">
                            <p:stCondLst>
                              <p:cond delay="70500"/>
                            </p:stCondLst>
                            <p:childTnLst>
                              <p:par>
                                <p:cTn id="569" presetID="22" presetClass="entr" presetSubtype="8" fill="hold" grpId="0" nodeType="afterEffect">
                                  <p:stCondLst>
                                    <p:cond delay="0"/>
                                  </p:stCondLst>
                                  <p:childTnLst>
                                    <p:set>
                                      <p:cBhvr>
                                        <p:cTn id="570" dur="1" fill="hold">
                                          <p:stCondLst>
                                            <p:cond delay="0"/>
                                          </p:stCondLst>
                                        </p:cTn>
                                        <p:tgtEl>
                                          <p:spTgt spid="592"/>
                                        </p:tgtEl>
                                        <p:attrNameLst>
                                          <p:attrName>style.visibility</p:attrName>
                                        </p:attrNameLst>
                                      </p:cBhvr>
                                      <p:to>
                                        <p:strVal val="visible"/>
                                      </p:to>
                                    </p:set>
                                    <p:animEffect transition="in" filter="wipe(left)">
                                      <p:cBhvr>
                                        <p:cTn id="571" dur="500"/>
                                        <p:tgtEl>
                                          <p:spTgt spid="592"/>
                                        </p:tgtEl>
                                      </p:cBhvr>
                                    </p:animEffect>
                                  </p:childTnLst>
                                </p:cTn>
                              </p:par>
                            </p:childTnLst>
                          </p:cTn>
                        </p:par>
                        <p:par>
                          <p:cTn id="572" fill="hold">
                            <p:stCondLst>
                              <p:cond delay="71000"/>
                            </p:stCondLst>
                            <p:childTnLst>
                              <p:par>
                                <p:cTn id="573" presetID="22" presetClass="entr" presetSubtype="8" fill="hold" nodeType="afterEffect">
                                  <p:stCondLst>
                                    <p:cond delay="0"/>
                                  </p:stCondLst>
                                  <p:childTnLst>
                                    <p:set>
                                      <p:cBhvr>
                                        <p:cTn id="574" dur="1" fill="hold">
                                          <p:stCondLst>
                                            <p:cond delay="0"/>
                                          </p:stCondLst>
                                        </p:cTn>
                                        <p:tgtEl>
                                          <p:spTgt spid="593"/>
                                        </p:tgtEl>
                                        <p:attrNameLst>
                                          <p:attrName>style.visibility</p:attrName>
                                        </p:attrNameLst>
                                      </p:cBhvr>
                                      <p:to>
                                        <p:strVal val="visible"/>
                                      </p:to>
                                    </p:set>
                                    <p:animEffect transition="in" filter="wipe(left)">
                                      <p:cBhvr>
                                        <p:cTn id="575" dur="500"/>
                                        <p:tgtEl>
                                          <p:spTgt spid="593"/>
                                        </p:tgtEl>
                                      </p:cBhvr>
                                    </p:animEffect>
                                  </p:childTnLst>
                                </p:cTn>
                              </p:par>
                            </p:childTnLst>
                          </p:cTn>
                        </p:par>
                        <p:par>
                          <p:cTn id="576" fill="hold">
                            <p:stCondLst>
                              <p:cond delay="71500"/>
                            </p:stCondLst>
                            <p:childTnLst>
                              <p:par>
                                <p:cTn id="577" presetID="22" presetClass="entr" presetSubtype="8" fill="hold" nodeType="afterEffect">
                                  <p:stCondLst>
                                    <p:cond delay="0"/>
                                  </p:stCondLst>
                                  <p:childTnLst>
                                    <p:set>
                                      <p:cBhvr>
                                        <p:cTn id="578" dur="1" fill="hold">
                                          <p:stCondLst>
                                            <p:cond delay="0"/>
                                          </p:stCondLst>
                                        </p:cTn>
                                        <p:tgtEl>
                                          <p:spTgt spid="594"/>
                                        </p:tgtEl>
                                        <p:attrNameLst>
                                          <p:attrName>style.visibility</p:attrName>
                                        </p:attrNameLst>
                                      </p:cBhvr>
                                      <p:to>
                                        <p:strVal val="visible"/>
                                      </p:to>
                                    </p:set>
                                    <p:animEffect transition="in" filter="wipe(left)">
                                      <p:cBhvr>
                                        <p:cTn id="579" dur="500"/>
                                        <p:tgtEl>
                                          <p:spTgt spid="594"/>
                                        </p:tgtEl>
                                      </p:cBhvr>
                                    </p:animEffect>
                                  </p:childTnLst>
                                </p:cTn>
                              </p:par>
                            </p:childTnLst>
                          </p:cTn>
                        </p:par>
                        <p:par>
                          <p:cTn id="580" fill="hold">
                            <p:stCondLst>
                              <p:cond delay="72000"/>
                            </p:stCondLst>
                            <p:childTnLst>
                              <p:par>
                                <p:cTn id="581" presetID="22" presetClass="entr" presetSubtype="8" fill="hold" grpId="0" nodeType="afterEffect">
                                  <p:stCondLst>
                                    <p:cond delay="0"/>
                                  </p:stCondLst>
                                  <p:childTnLst>
                                    <p:set>
                                      <p:cBhvr>
                                        <p:cTn id="582" dur="1" fill="hold">
                                          <p:stCondLst>
                                            <p:cond delay="0"/>
                                          </p:stCondLst>
                                        </p:cTn>
                                        <p:tgtEl>
                                          <p:spTgt spid="596"/>
                                        </p:tgtEl>
                                        <p:attrNameLst>
                                          <p:attrName>style.visibility</p:attrName>
                                        </p:attrNameLst>
                                      </p:cBhvr>
                                      <p:to>
                                        <p:strVal val="visible"/>
                                      </p:to>
                                    </p:set>
                                    <p:animEffect transition="in" filter="wipe(left)">
                                      <p:cBhvr>
                                        <p:cTn id="583" dur="500"/>
                                        <p:tgtEl>
                                          <p:spTgt spid="596"/>
                                        </p:tgtEl>
                                      </p:cBhvr>
                                    </p:animEffect>
                                  </p:childTnLst>
                                </p:cTn>
                              </p:par>
                            </p:childTnLst>
                          </p:cTn>
                        </p:par>
                        <p:par>
                          <p:cTn id="584" fill="hold">
                            <p:stCondLst>
                              <p:cond delay="72500"/>
                            </p:stCondLst>
                            <p:childTnLst>
                              <p:par>
                                <p:cTn id="585" presetID="22" presetClass="entr" presetSubtype="8" fill="hold" nodeType="afterEffect">
                                  <p:stCondLst>
                                    <p:cond delay="0"/>
                                  </p:stCondLst>
                                  <p:childTnLst>
                                    <p:set>
                                      <p:cBhvr>
                                        <p:cTn id="586" dur="1" fill="hold">
                                          <p:stCondLst>
                                            <p:cond delay="0"/>
                                          </p:stCondLst>
                                        </p:cTn>
                                        <p:tgtEl>
                                          <p:spTgt spid="597"/>
                                        </p:tgtEl>
                                        <p:attrNameLst>
                                          <p:attrName>style.visibility</p:attrName>
                                        </p:attrNameLst>
                                      </p:cBhvr>
                                      <p:to>
                                        <p:strVal val="visible"/>
                                      </p:to>
                                    </p:set>
                                    <p:animEffect transition="in" filter="wipe(left)">
                                      <p:cBhvr>
                                        <p:cTn id="587" dur="500"/>
                                        <p:tgtEl>
                                          <p:spTgt spid="597"/>
                                        </p:tgtEl>
                                      </p:cBhvr>
                                    </p:animEffect>
                                  </p:childTnLst>
                                </p:cTn>
                              </p:par>
                            </p:childTnLst>
                          </p:cTn>
                        </p:par>
                        <p:par>
                          <p:cTn id="588" fill="hold">
                            <p:stCondLst>
                              <p:cond delay="73000"/>
                            </p:stCondLst>
                            <p:childTnLst>
                              <p:par>
                                <p:cTn id="589" presetID="22" presetClass="entr" presetSubtype="8" fill="hold" grpId="0" nodeType="afterEffect">
                                  <p:stCondLst>
                                    <p:cond delay="0"/>
                                  </p:stCondLst>
                                  <p:childTnLst>
                                    <p:set>
                                      <p:cBhvr>
                                        <p:cTn id="590" dur="1" fill="hold">
                                          <p:stCondLst>
                                            <p:cond delay="0"/>
                                          </p:stCondLst>
                                        </p:cTn>
                                        <p:tgtEl>
                                          <p:spTgt spid="598"/>
                                        </p:tgtEl>
                                        <p:attrNameLst>
                                          <p:attrName>style.visibility</p:attrName>
                                        </p:attrNameLst>
                                      </p:cBhvr>
                                      <p:to>
                                        <p:strVal val="visible"/>
                                      </p:to>
                                    </p:set>
                                    <p:animEffect transition="in" filter="wipe(left)">
                                      <p:cBhvr>
                                        <p:cTn id="591" dur="500"/>
                                        <p:tgtEl>
                                          <p:spTgt spid="598"/>
                                        </p:tgtEl>
                                      </p:cBhvr>
                                    </p:animEffect>
                                  </p:childTnLst>
                                </p:cTn>
                              </p:par>
                            </p:childTnLst>
                          </p:cTn>
                        </p:par>
                        <p:par>
                          <p:cTn id="592" fill="hold">
                            <p:stCondLst>
                              <p:cond delay="73500"/>
                            </p:stCondLst>
                            <p:childTnLst>
                              <p:par>
                                <p:cTn id="593" presetID="22" presetClass="entr" presetSubtype="8" fill="hold" nodeType="afterEffect">
                                  <p:stCondLst>
                                    <p:cond delay="0"/>
                                  </p:stCondLst>
                                  <p:childTnLst>
                                    <p:set>
                                      <p:cBhvr>
                                        <p:cTn id="594" dur="1" fill="hold">
                                          <p:stCondLst>
                                            <p:cond delay="0"/>
                                          </p:stCondLst>
                                        </p:cTn>
                                        <p:tgtEl>
                                          <p:spTgt spid="599"/>
                                        </p:tgtEl>
                                        <p:attrNameLst>
                                          <p:attrName>style.visibility</p:attrName>
                                        </p:attrNameLst>
                                      </p:cBhvr>
                                      <p:to>
                                        <p:strVal val="visible"/>
                                      </p:to>
                                    </p:set>
                                    <p:animEffect transition="in" filter="wipe(left)">
                                      <p:cBhvr>
                                        <p:cTn id="595" dur="500"/>
                                        <p:tgtEl>
                                          <p:spTgt spid="599"/>
                                        </p:tgtEl>
                                      </p:cBhvr>
                                    </p:animEffect>
                                  </p:childTnLst>
                                </p:cTn>
                              </p:par>
                            </p:childTnLst>
                          </p:cTn>
                        </p:par>
                        <p:par>
                          <p:cTn id="596" fill="hold">
                            <p:stCondLst>
                              <p:cond delay="74000"/>
                            </p:stCondLst>
                            <p:childTnLst>
                              <p:par>
                                <p:cTn id="597" presetID="22" presetClass="entr" presetSubtype="8" fill="hold" grpId="0" nodeType="afterEffect">
                                  <p:stCondLst>
                                    <p:cond delay="0"/>
                                  </p:stCondLst>
                                  <p:childTnLst>
                                    <p:set>
                                      <p:cBhvr>
                                        <p:cTn id="598" dur="1" fill="hold">
                                          <p:stCondLst>
                                            <p:cond delay="0"/>
                                          </p:stCondLst>
                                        </p:cTn>
                                        <p:tgtEl>
                                          <p:spTgt spid="600"/>
                                        </p:tgtEl>
                                        <p:attrNameLst>
                                          <p:attrName>style.visibility</p:attrName>
                                        </p:attrNameLst>
                                      </p:cBhvr>
                                      <p:to>
                                        <p:strVal val="visible"/>
                                      </p:to>
                                    </p:set>
                                    <p:animEffect transition="in" filter="wipe(left)">
                                      <p:cBhvr>
                                        <p:cTn id="599" dur="500"/>
                                        <p:tgtEl>
                                          <p:spTgt spid="600"/>
                                        </p:tgtEl>
                                      </p:cBhvr>
                                    </p:animEffect>
                                  </p:childTnLst>
                                </p:cTn>
                              </p:par>
                            </p:childTnLst>
                          </p:cTn>
                        </p:par>
                        <p:par>
                          <p:cTn id="600" fill="hold">
                            <p:stCondLst>
                              <p:cond delay="74500"/>
                            </p:stCondLst>
                            <p:childTnLst>
                              <p:par>
                                <p:cTn id="601" presetID="22" presetClass="entr" presetSubtype="8" fill="hold" nodeType="afterEffect">
                                  <p:stCondLst>
                                    <p:cond delay="0"/>
                                  </p:stCondLst>
                                  <p:childTnLst>
                                    <p:set>
                                      <p:cBhvr>
                                        <p:cTn id="602" dur="1" fill="hold">
                                          <p:stCondLst>
                                            <p:cond delay="0"/>
                                          </p:stCondLst>
                                        </p:cTn>
                                        <p:tgtEl>
                                          <p:spTgt spid="601"/>
                                        </p:tgtEl>
                                        <p:attrNameLst>
                                          <p:attrName>style.visibility</p:attrName>
                                        </p:attrNameLst>
                                      </p:cBhvr>
                                      <p:to>
                                        <p:strVal val="visible"/>
                                      </p:to>
                                    </p:set>
                                    <p:animEffect transition="in" filter="wipe(left)">
                                      <p:cBhvr>
                                        <p:cTn id="603" dur="500"/>
                                        <p:tgtEl>
                                          <p:spTgt spid="601"/>
                                        </p:tgtEl>
                                      </p:cBhvr>
                                    </p:animEffect>
                                  </p:childTnLst>
                                </p:cTn>
                              </p:par>
                            </p:childTnLst>
                          </p:cTn>
                        </p:par>
                        <p:par>
                          <p:cTn id="604" fill="hold">
                            <p:stCondLst>
                              <p:cond delay="75000"/>
                            </p:stCondLst>
                            <p:childTnLst>
                              <p:par>
                                <p:cTn id="605" presetID="22" presetClass="entr" presetSubtype="8" fill="hold" grpId="0" nodeType="afterEffect">
                                  <p:stCondLst>
                                    <p:cond delay="0"/>
                                  </p:stCondLst>
                                  <p:childTnLst>
                                    <p:set>
                                      <p:cBhvr>
                                        <p:cTn id="606" dur="1" fill="hold">
                                          <p:stCondLst>
                                            <p:cond delay="0"/>
                                          </p:stCondLst>
                                        </p:cTn>
                                        <p:tgtEl>
                                          <p:spTgt spid="602"/>
                                        </p:tgtEl>
                                        <p:attrNameLst>
                                          <p:attrName>style.visibility</p:attrName>
                                        </p:attrNameLst>
                                      </p:cBhvr>
                                      <p:to>
                                        <p:strVal val="visible"/>
                                      </p:to>
                                    </p:set>
                                    <p:animEffect transition="in" filter="wipe(left)">
                                      <p:cBhvr>
                                        <p:cTn id="607" dur="500"/>
                                        <p:tgtEl>
                                          <p:spTgt spid="602"/>
                                        </p:tgtEl>
                                      </p:cBhvr>
                                    </p:animEffect>
                                  </p:childTnLst>
                                </p:cTn>
                              </p:par>
                            </p:childTnLst>
                          </p:cTn>
                        </p:par>
                        <p:par>
                          <p:cTn id="608" fill="hold">
                            <p:stCondLst>
                              <p:cond delay="75500"/>
                            </p:stCondLst>
                            <p:childTnLst>
                              <p:par>
                                <p:cTn id="609" presetID="22" presetClass="entr" presetSubtype="8" fill="hold" nodeType="afterEffect">
                                  <p:stCondLst>
                                    <p:cond delay="0"/>
                                  </p:stCondLst>
                                  <p:childTnLst>
                                    <p:set>
                                      <p:cBhvr>
                                        <p:cTn id="610" dur="1" fill="hold">
                                          <p:stCondLst>
                                            <p:cond delay="0"/>
                                          </p:stCondLst>
                                        </p:cTn>
                                        <p:tgtEl>
                                          <p:spTgt spid="603"/>
                                        </p:tgtEl>
                                        <p:attrNameLst>
                                          <p:attrName>style.visibility</p:attrName>
                                        </p:attrNameLst>
                                      </p:cBhvr>
                                      <p:to>
                                        <p:strVal val="visible"/>
                                      </p:to>
                                    </p:set>
                                    <p:animEffect transition="in" filter="wipe(left)">
                                      <p:cBhvr>
                                        <p:cTn id="611" dur="500"/>
                                        <p:tgtEl>
                                          <p:spTgt spid="603"/>
                                        </p:tgtEl>
                                      </p:cBhvr>
                                    </p:animEffect>
                                  </p:childTnLst>
                                </p:cTn>
                              </p:par>
                            </p:childTnLst>
                          </p:cTn>
                        </p:par>
                        <p:par>
                          <p:cTn id="612" fill="hold">
                            <p:stCondLst>
                              <p:cond delay="76000"/>
                            </p:stCondLst>
                            <p:childTnLst>
                              <p:par>
                                <p:cTn id="613" presetID="22" presetClass="entr" presetSubtype="8" fill="hold" grpId="0" nodeType="afterEffect">
                                  <p:stCondLst>
                                    <p:cond delay="0"/>
                                  </p:stCondLst>
                                  <p:childTnLst>
                                    <p:set>
                                      <p:cBhvr>
                                        <p:cTn id="614" dur="1" fill="hold">
                                          <p:stCondLst>
                                            <p:cond delay="0"/>
                                          </p:stCondLst>
                                        </p:cTn>
                                        <p:tgtEl>
                                          <p:spTgt spid="604"/>
                                        </p:tgtEl>
                                        <p:attrNameLst>
                                          <p:attrName>style.visibility</p:attrName>
                                        </p:attrNameLst>
                                      </p:cBhvr>
                                      <p:to>
                                        <p:strVal val="visible"/>
                                      </p:to>
                                    </p:set>
                                    <p:animEffect transition="in" filter="wipe(left)">
                                      <p:cBhvr>
                                        <p:cTn id="615" dur="500"/>
                                        <p:tgtEl>
                                          <p:spTgt spid="604"/>
                                        </p:tgtEl>
                                      </p:cBhvr>
                                    </p:animEffect>
                                  </p:childTnLst>
                                </p:cTn>
                              </p:par>
                            </p:childTnLst>
                          </p:cTn>
                        </p:par>
                        <p:par>
                          <p:cTn id="616" fill="hold">
                            <p:stCondLst>
                              <p:cond delay="76500"/>
                            </p:stCondLst>
                            <p:childTnLst>
                              <p:par>
                                <p:cTn id="617" presetID="22" presetClass="entr" presetSubtype="8" fill="hold" nodeType="afterEffect">
                                  <p:stCondLst>
                                    <p:cond delay="0"/>
                                  </p:stCondLst>
                                  <p:childTnLst>
                                    <p:set>
                                      <p:cBhvr>
                                        <p:cTn id="618" dur="1" fill="hold">
                                          <p:stCondLst>
                                            <p:cond delay="0"/>
                                          </p:stCondLst>
                                        </p:cTn>
                                        <p:tgtEl>
                                          <p:spTgt spid="605"/>
                                        </p:tgtEl>
                                        <p:attrNameLst>
                                          <p:attrName>style.visibility</p:attrName>
                                        </p:attrNameLst>
                                      </p:cBhvr>
                                      <p:to>
                                        <p:strVal val="visible"/>
                                      </p:to>
                                    </p:set>
                                    <p:animEffect transition="in" filter="wipe(left)">
                                      <p:cBhvr>
                                        <p:cTn id="619" dur="500"/>
                                        <p:tgtEl>
                                          <p:spTgt spid="605"/>
                                        </p:tgtEl>
                                      </p:cBhvr>
                                    </p:animEffect>
                                  </p:childTnLst>
                                </p:cTn>
                              </p:par>
                            </p:childTnLst>
                          </p:cTn>
                        </p:par>
                        <p:par>
                          <p:cTn id="620" fill="hold">
                            <p:stCondLst>
                              <p:cond delay="77000"/>
                            </p:stCondLst>
                            <p:childTnLst>
                              <p:par>
                                <p:cTn id="621" presetID="22" presetClass="entr" presetSubtype="8" fill="hold" grpId="0" nodeType="afterEffect">
                                  <p:stCondLst>
                                    <p:cond delay="0"/>
                                  </p:stCondLst>
                                  <p:childTnLst>
                                    <p:set>
                                      <p:cBhvr>
                                        <p:cTn id="622" dur="1" fill="hold">
                                          <p:stCondLst>
                                            <p:cond delay="0"/>
                                          </p:stCondLst>
                                        </p:cTn>
                                        <p:tgtEl>
                                          <p:spTgt spid="606"/>
                                        </p:tgtEl>
                                        <p:attrNameLst>
                                          <p:attrName>style.visibility</p:attrName>
                                        </p:attrNameLst>
                                      </p:cBhvr>
                                      <p:to>
                                        <p:strVal val="visible"/>
                                      </p:to>
                                    </p:set>
                                    <p:animEffect transition="in" filter="wipe(left)">
                                      <p:cBhvr>
                                        <p:cTn id="623" dur="500"/>
                                        <p:tgtEl>
                                          <p:spTgt spid="606"/>
                                        </p:tgtEl>
                                      </p:cBhvr>
                                    </p:animEffect>
                                  </p:childTnLst>
                                </p:cTn>
                              </p:par>
                            </p:childTnLst>
                          </p:cTn>
                        </p:par>
                        <p:par>
                          <p:cTn id="624" fill="hold">
                            <p:stCondLst>
                              <p:cond delay="77500"/>
                            </p:stCondLst>
                            <p:childTnLst>
                              <p:par>
                                <p:cTn id="625" presetID="22" presetClass="entr" presetSubtype="8" fill="hold" nodeType="afterEffect">
                                  <p:stCondLst>
                                    <p:cond delay="0"/>
                                  </p:stCondLst>
                                  <p:childTnLst>
                                    <p:set>
                                      <p:cBhvr>
                                        <p:cTn id="626" dur="1" fill="hold">
                                          <p:stCondLst>
                                            <p:cond delay="0"/>
                                          </p:stCondLst>
                                        </p:cTn>
                                        <p:tgtEl>
                                          <p:spTgt spid="607"/>
                                        </p:tgtEl>
                                        <p:attrNameLst>
                                          <p:attrName>style.visibility</p:attrName>
                                        </p:attrNameLst>
                                      </p:cBhvr>
                                      <p:to>
                                        <p:strVal val="visible"/>
                                      </p:to>
                                    </p:set>
                                    <p:animEffect transition="in" filter="wipe(left)">
                                      <p:cBhvr>
                                        <p:cTn id="627" dur="500"/>
                                        <p:tgtEl>
                                          <p:spTgt spid="607"/>
                                        </p:tgtEl>
                                      </p:cBhvr>
                                    </p:animEffect>
                                  </p:childTnLst>
                                </p:cTn>
                              </p:par>
                            </p:childTnLst>
                          </p:cTn>
                        </p:par>
                        <p:par>
                          <p:cTn id="628" fill="hold">
                            <p:stCondLst>
                              <p:cond delay="78000"/>
                            </p:stCondLst>
                            <p:childTnLst>
                              <p:par>
                                <p:cTn id="629" presetID="22" presetClass="entr" presetSubtype="8" fill="hold" grpId="0" nodeType="afterEffect">
                                  <p:stCondLst>
                                    <p:cond delay="0"/>
                                  </p:stCondLst>
                                  <p:childTnLst>
                                    <p:set>
                                      <p:cBhvr>
                                        <p:cTn id="630" dur="1" fill="hold">
                                          <p:stCondLst>
                                            <p:cond delay="0"/>
                                          </p:stCondLst>
                                        </p:cTn>
                                        <p:tgtEl>
                                          <p:spTgt spid="608"/>
                                        </p:tgtEl>
                                        <p:attrNameLst>
                                          <p:attrName>style.visibility</p:attrName>
                                        </p:attrNameLst>
                                      </p:cBhvr>
                                      <p:to>
                                        <p:strVal val="visible"/>
                                      </p:to>
                                    </p:set>
                                    <p:animEffect transition="in" filter="wipe(left)">
                                      <p:cBhvr>
                                        <p:cTn id="631" dur="500"/>
                                        <p:tgtEl>
                                          <p:spTgt spid="608"/>
                                        </p:tgtEl>
                                      </p:cBhvr>
                                    </p:animEffect>
                                  </p:childTnLst>
                                </p:cTn>
                              </p:par>
                            </p:childTnLst>
                          </p:cTn>
                        </p:par>
                        <p:par>
                          <p:cTn id="632" fill="hold">
                            <p:stCondLst>
                              <p:cond delay="78500"/>
                            </p:stCondLst>
                            <p:childTnLst>
                              <p:par>
                                <p:cTn id="633" presetID="22" presetClass="entr" presetSubtype="8" fill="hold" nodeType="afterEffect">
                                  <p:stCondLst>
                                    <p:cond delay="0"/>
                                  </p:stCondLst>
                                  <p:childTnLst>
                                    <p:set>
                                      <p:cBhvr>
                                        <p:cTn id="634" dur="1" fill="hold">
                                          <p:stCondLst>
                                            <p:cond delay="0"/>
                                          </p:stCondLst>
                                        </p:cTn>
                                        <p:tgtEl>
                                          <p:spTgt spid="609"/>
                                        </p:tgtEl>
                                        <p:attrNameLst>
                                          <p:attrName>style.visibility</p:attrName>
                                        </p:attrNameLst>
                                      </p:cBhvr>
                                      <p:to>
                                        <p:strVal val="visible"/>
                                      </p:to>
                                    </p:set>
                                    <p:animEffect transition="in" filter="wipe(left)">
                                      <p:cBhvr>
                                        <p:cTn id="635" dur="500"/>
                                        <p:tgtEl>
                                          <p:spTgt spid="609"/>
                                        </p:tgtEl>
                                      </p:cBhvr>
                                    </p:animEffect>
                                  </p:childTnLst>
                                </p:cTn>
                              </p:par>
                            </p:childTnLst>
                          </p:cTn>
                        </p:par>
                        <p:par>
                          <p:cTn id="636" fill="hold">
                            <p:stCondLst>
                              <p:cond delay="79000"/>
                            </p:stCondLst>
                            <p:childTnLst>
                              <p:par>
                                <p:cTn id="637" presetID="22" presetClass="entr" presetSubtype="8" fill="hold" grpId="0" nodeType="afterEffect">
                                  <p:stCondLst>
                                    <p:cond delay="0"/>
                                  </p:stCondLst>
                                  <p:childTnLst>
                                    <p:set>
                                      <p:cBhvr>
                                        <p:cTn id="638" dur="1" fill="hold">
                                          <p:stCondLst>
                                            <p:cond delay="0"/>
                                          </p:stCondLst>
                                        </p:cTn>
                                        <p:tgtEl>
                                          <p:spTgt spid="610"/>
                                        </p:tgtEl>
                                        <p:attrNameLst>
                                          <p:attrName>style.visibility</p:attrName>
                                        </p:attrNameLst>
                                      </p:cBhvr>
                                      <p:to>
                                        <p:strVal val="visible"/>
                                      </p:to>
                                    </p:set>
                                    <p:animEffect transition="in" filter="wipe(left)">
                                      <p:cBhvr>
                                        <p:cTn id="639" dur="500"/>
                                        <p:tgtEl>
                                          <p:spTgt spid="610"/>
                                        </p:tgtEl>
                                      </p:cBhvr>
                                    </p:animEffect>
                                  </p:childTnLst>
                                </p:cTn>
                              </p:par>
                            </p:childTnLst>
                          </p:cTn>
                        </p:par>
                        <p:par>
                          <p:cTn id="640" fill="hold">
                            <p:stCondLst>
                              <p:cond delay="79500"/>
                            </p:stCondLst>
                            <p:childTnLst>
                              <p:par>
                                <p:cTn id="641" presetID="22" presetClass="entr" presetSubtype="8" fill="hold" nodeType="afterEffect">
                                  <p:stCondLst>
                                    <p:cond delay="0"/>
                                  </p:stCondLst>
                                  <p:childTnLst>
                                    <p:set>
                                      <p:cBhvr>
                                        <p:cTn id="642" dur="1" fill="hold">
                                          <p:stCondLst>
                                            <p:cond delay="0"/>
                                          </p:stCondLst>
                                        </p:cTn>
                                        <p:tgtEl>
                                          <p:spTgt spid="611"/>
                                        </p:tgtEl>
                                        <p:attrNameLst>
                                          <p:attrName>style.visibility</p:attrName>
                                        </p:attrNameLst>
                                      </p:cBhvr>
                                      <p:to>
                                        <p:strVal val="visible"/>
                                      </p:to>
                                    </p:set>
                                    <p:animEffect transition="in" filter="wipe(left)">
                                      <p:cBhvr>
                                        <p:cTn id="643" dur="500"/>
                                        <p:tgtEl>
                                          <p:spTgt spid="611"/>
                                        </p:tgtEl>
                                      </p:cBhvr>
                                    </p:animEffect>
                                  </p:childTnLst>
                                </p:cTn>
                              </p:par>
                            </p:childTnLst>
                          </p:cTn>
                        </p:par>
                        <p:par>
                          <p:cTn id="644" fill="hold">
                            <p:stCondLst>
                              <p:cond delay="80000"/>
                            </p:stCondLst>
                            <p:childTnLst>
                              <p:par>
                                <p:cTn id="645" presetID="22" presetClass="entr" presetSubtype="8" fill="hold" nodeType="afterEffect">
                                  <p:stCondLst>
                                    <p:cond delay="0"/>
                                  </p:stCondLst>
                                  <p:childTnLst>
                                    <p:set>
                                      <p:cBhvr>
                                        <p:cTn id="646" dur="1" fill="hold">
                                          <p:stCondLst>
                                            <p:cond delay="0"/>
                                          </p:stCondLst>
                                        </p:cTn>
                                        <p:tgtEl>
                                          <p:spTgt spid="613"/>
                                        </p:tgtEl>
                                        <p:attrNameLst>
                                          <p:attrName>style.visibility</p:attrName>
                                        </p:attrNameLst>
                                      </p:cBhvr>
                                      <p:to>
                                        <p:strVal val="visible"/>
                                      </p:to>
                                    </p:set>
                                    <p:animEffect transition="in" filter="wipe(left)">
                                      <p:cBhvr>
                                        <p:cTn id="647" dur="500"/>
                                        <p:tgtEl>
                                          <p:spTgt spid="613"/>
                                        </p:tgtEl>
                                      </p:cBhvr>
                                    </p:animEffect>
                                  </p:childTnLst>
                                </p:cTn>
                              </p:par>
                            </p:childTnLst>
                          </p:cTn>
                        </p:par>
                        <p:par>
                          <p:cTn id="648" fill="hold">
                            <p:stCondLst>
                              <p:cond delay="80500"/>
                            </p:stCondLst>
                            <p:childTnLst>
                              <p:par>
                                <p:cTn id="649" presetID="22" presetClass="entr" presetSubtype="8" fill="hold" grpId="0" nodeType="afterEffect">
                                  <p:stCondLst>
                                    <p:cond delay="0"/>
                                  </p:stCondLst>
                                  <p:childTnLst>
                                    <p:set>
                                      <p:cBhvr>
                                        <p:cTn id="650" dur="1" fill="hold">
                                          <p:stCondLst>
                                            <p:cond delay="0"/>
                                          </p:stCondLst>
                                        </p:cTn>
                                        <p:tgtEl>
                                          <p:spTgt spid="612"/>
                                        </p:tgtEl>
                                        <p:attrNameLst>
                                          <p:attrName>style.visibility</p:attrName>
                                        </p:attrNameLst>
                                      </p:cBhvr>
                                      <p:to>
                                        <p:strVal val="visible"/>
                                      </p:to>
                                    </p:set>
                                    <p:animEffect transition="in" filter="wipe(left)">
                                      <p:cBhvr>
                                        <p:cTn id="651" dur="500"/>
                                        <p:tgtEl>
                                          <p:spTgt spid="612"/>
                                        </p:tgtEl>
                                      </p:cBhvr>
                                    </p:animEffect>
                                  </p:childTnLst>
                                </p:cTn>
                              </p:par>
                            </p:childTnLst>
                          </p:cTn>
                        </p:par>
                        <p:par>
                          <p:cTn id="652" fill="hold">
                            <p:stCondLst>
                              <p:cond delay="81000"/>
                            </p:stCondLst>
                            <p:childTnLst>
                              <p:par>
                                <p:cTn id="653" presetID="22" presetClass="entr" presetSubtype="8" fill="hold" nodeType="afterEffect">
                                  <p:stCondLst>
                                    <p:cond delay="0"/>
                                  </p:stCondLst>
                                  <p:childTnLst>
                                    <p:set>
                                      <p:cBhvr>
                                        <p:cTn id="654" dur="1" fill="hold">
                                          <p:stCondLst>
                                            <p:cond delay="0"/>
                                          </p:stCondLst>
                                        </p:cTn>
                                        <p:tgtEl>
                                          <p:spTgt spid="614"/>
                                        </p:tgtEl>
                                        <p:attrNameLst>
                                          <p:attrName>style.visibility</p:attrName>
                                        </p:attrNameLst>
                                      </p:cBhvr>
                                      <p:to>
                                        <p:strVal val="visible"/>
                                      </p:to>
                                    </p:set>
                                    <p:animEffect transition="in" filter="wipe(left)">
                                      <p:cBhvr>
                                        <p:cTn id="655" dur="500"/>
                                        <p:tgtEl>
                                          <p:spTgt spid="614"/>
                                        </p:tgtEl>
                                      </p:cBhvr>
                                    </p:animEffect>
                                  </p:childTnLst>
                                </p:cTn>
                              </p:par>
                            </p:childTnLst>
                          </p:cTn>
                        </p:par>
                        <p:par>
                          <p:cTn id="656" fill="hold">
                            <p:stCondLst>
                              <p:cond delay="81500"/>
                            </p:stCondLst>
                            <p:childTnLst>
                              <p:par>
                                <p:cTn id="657" presetID="22" presetClass="entr" presetSubtype="8" fill="hold" nodeType="afterEffect">
                                  <p:stCondLst>
                                    <p:cond delay="0"/>
                                  </p:stCondLst>
                                  <p:childTnLst>
                                    <p:set>
                                      <p:cBhvr>
                                        <p:cTn id="658" dur="1" fill="hold">
                                          <p:stCondLst>
                                            <p:cond delay="0"/>
                                          </p:stCondLst>
                                        </p:cTn>
                                        <p:tgtEl>
                                          <p:spTgt spid="617"/>
                                        </p:tgtEl>
                                        <p:attrNameLst>
                                          <p:attrName>style.visibility</p:attrName>
                                        </p:attrNameLst>
                                      </p:cBhvr>
                                      <p:to>
                                        <p:strVal val="visible"/>
                                      </p:to>
                                    </p:set>
                                    <p:animEffect transition="in" filter="wipe(left)">
                                      <p:cBhvr>
                                        <p:cTn id="659" dur="500"/>
                                        <p:tgtEl>
                                          <p:spTgt spid="617"/>
                                        </p:tgtEl>
                                      </p:cBhvr>
                                    </p:animEffect>
                                  </p:childTnLst>
                                </p:cTn>
                              </p:par>
                            </p:childTnLst>
                          </p:cTn>
                        </p:par>
                        <p:par>
                          <p:cTn id="660" fill="hold">
                            <p:stCondLst>
                              <p:cond delay="82000"/>
                            </p:stCondLst>
                            <p:childTnLst>
                              <p:par>
                                <p:cTn id="661" presetID="22" presetClass="entr" presetSubtype="8" fill="hold" grpId="0" nodeType="afterEffect">
                                  <p:stCondLst>
                                    <p:cond delay="0"/>
                                  </p:stCondLst>
                                  <p:childTnLst>
                                    <p:set>
                                      <p:cBhvr>
                                        <p:cTn id="662" dur="1" fill="hold">
                                          <p:stCondLst>
                                            <p:cond delay="0"/>
                                          </p:stCondLst>
                                        </p:cTn>
                                        <p:tgtEl>
                                          <p:spTgt spid="623"/>
                                        </p:tgtEl>
                                        <p:attrNameLst>
                                          <p:attrName>style.visibility</p:attrName>
                                        </p:attrNameLst>
                                      </p:cBhvr>
                                      <p:to>
                                        <p:strVal val="visible"/>
                                      </p:to>
                                    </p:set>
                                    <p:animEffect transition="in" filter="wipe(left)">
                                      <p:cBhvr>
                                        <p:cTn id="663" dur="500"/>
                                        <p:tgtEl>
                                          <p:spTgt spid="623"/>
                                        </p:tgtEl>
                                      </p:cBhvr>
                                    </p:animEffect>
                                  </p:childTnLst>
                                </p:cTn>
                              </p:par>
                            </p:childTnLst>
                          </p:cTn>
                        </p:par>
                        <p:par>
                          <p:cTn id="664" fill="hold">
                            <p:stCondLst>
                              <p:cond delay="82500"/>
                            </p:stCondLst>
                            <p:childTnLst>
                              <p:par>
                                <p:cTn id="665" presetID="22" presetClass="entr" presetSubtype="8" fill="hold" grpId="0" nodeType="afterEffect">
                                  <p:stCondLst>
                                    <p:cond delay="0"/>
                                  </p:stCondLst>
                                  <p:childTnLst>
                                    <p:set>
                                      <p:cBhvr>
                                        <p:cTn id="666" dur="1" fill="hold">
                                          <p:stCondLst>
                                            <p:cond delay="0"/>
                                          </p:stCondLst>
                                        </p:cTn>
                                        <p:tgtEl>
                                          <p:spTgt spid="624"/>
                                        </p:tgtEl>
                                        <p:attrNameLst>
                                          <p:attrName>style.visibility</p:attrName>
                                        </p:attrNameLst>
                                      </p:cBhvr>
                                      <p:to>
                                        <p:strVal val="visible"/>
                                      </p:to>
                                    </p:set>
                                    <p:animEffect transition="in" filter="wipe(left)">
                                      <p:cBhvr>
                                        <p:cTn id="667" dur="500"/>
                                        <p:tgtEl>
                                          <p:spTgt spid="624"/>
                                        </p:tgtEl>
                                      </p:cBhvr>
                                    </p:animEffect>
                                  </p:childTnLst>
                                </p:cTn>
                              </p:par>
                            </p:childTnLst>
                          </p:cTn>
                        </p:par>
                        <p:par>
                          <p:cTn id="668" fill="hold">
                            <p:stCondLst>
                              <p:cond delay="83000"/>
                            </p:stCondLst>
                            <p:childTnLst>
                              <p:par>
                                <p:cTn id="669" presetID="22" presetClass="entr" presetSubtype="8" fill="hold" nodeType="afterEffect">
                                  <p:stCondLst>
                                    <p:cond delay="0"/>
                                  </p:stCondLst>
                                  <p:childTnLst>
                                    <p:set>
                                      <p:cBhvr>
                                        <p:cTn id="670" dur="1" fill="hold">
                                          <p:stCondLst>
                                            <p:cond delay="0"/>
                                          </p:stCondLst>
                                        </p:cTn>
                                        <p:tgtEl>
                                          <p:spTgt spid="626"/>
                                        </p:tgtEl>
                                        <p:attrNameLst>
                                          <p:attrName>style.visibility</p:attrName>
                                        </p:attrNameLst>
                                      </p:cBhvr>
                                      <p:to>
                                        <p:strVal val="visible"/>
                                      </p:to>
                                    </p:set>
                                    <p:animEffect transition="in" filter="wipe(left)">
                                      <p:cBhvr>
                                        <p:cTn id="671" dur="500"/>
                                        <p:tgtEl>
                                          <p:spTgt spid="626"/>
                                        </p:tgtEl>
                                      </p:cBhvr>
                                    </p:animEffect>
                                  </p:childTnLst>
                                </p:cTn>
                              </p:par>
                            </p:childTnLst>
                          </p:cTn>
                        </p:par>
                        <p:par>
                          <p:cTn id="672" fill="hold">
                            <p:stCondLst>
                              <p:cond delay="83500"/>
                            </p:stCondLst>
                            <p:childTnLst>
                              <p:par>
                                <p:cTn id="673" presetID="22" presetClass="entr" presetSubtype="8" fill="hold" grpId="0" nodeType="afterEffect">
                                  <p:stCondLst>
                                    <p:cond delay="0"/>
                                  </p:stCondLst>
                                  <p:childTnLst>
                                    <p:set>
                                      <p:cBhvr>
                                        <p:cTn id="674" dur="1" fill="hold">
                                          <p:stCondLst>
                                            <p:cond delay="0"/>
                                          </p:stCondLst>
                                        </p:cTn>
                                        <p:tgtEl>
                                          <p:spTgt spid="625"/>
                                        </p:tgtEl>
                                        <p:attrNameLst>
                                          <p:attrName>style.visibility</p:attrName>
                                        </p:attrNameLst>
                                      </p:cBhvr>
                                      <p:to>
                                        <p:strVal val="visible"/>
                                      </p:to>
                                    </p:set>
                                    <p:animEffect transition="in" filter="wipe(left)">
                                      <p:cBhvr>
                                        <p:cTn id="675" dur="500"/>
                                        <p:tgtEl>
                                          <p:spTgt spid="625"/>
                                        </p:tgtEl>
                                      </p:cBhvr>
                                    </p:animEffect>
                                  </p:childTnLst>
                                </p:cTn>
                              </p:par>
                            </p:childTnLst>
                          </p:cTn>
                        </p:par>
                        <p:par>
                          <p:cTn id="676" fill="hold">
                            <p:stCondLst>
                              <p:cond delay="84000"/>
                            </p:stCondLst>
                            <p:childTnLst>
                              <p:par>
                                <p:cTn id="677" presetID="22" presetClass="entr" presetSubtype="8" fill="hold" nodeType="afterEffect">
                                  <p:stCondLst>
                                    <p:cond delay="0"/>
                                  </p:stCondLst>
                                  <p:childTnLst>
                                    <p:set>
                                      <p:cBhvr>
                                        <p:cTn id="678" dur="1" fill="hold">
                                          <p:stCondLst>
                                            <p:cond delay="0"/>
                                          </p:stCondLst>
                                        </p:cTn>
                                        <p:tgtEl>
                                          <p:spTgt spid="628"/>
                                        </p:tgtEl>
                                        <p:attrNameLst>
                                          <p:attrName>style.visibility</p:attrName>
                                        </p:attrNameLst>
                                      </p:cBhvr>
                                      <p:to>
                                        <p:strVal val="visible"/>
                                      </p:to>
                                    </p:set>
                                    <p:animEffect transition="in" filter="wipe(left)">
                                      <p:cBhvr>
                                        <p:cTn id="679" dur="500"/>
                                        <p:tgtEl>
                                          <p:spTgt spid="628"/>
                                        </p:tgtEl>
                                      </p:cBhvr>
                                    </p:animEffect>
                                  </p:childTnLst>
                                </p:cTn>
                              </p:par>
                            </p:childTnLst>
                          </p:cTn>
                        </p:par>
                        <p:par>
                          <p:cTn id="680" fill="hold">
                            <p:stCondLst>
                              <p:cond delay="84500"/>
                            </p:stCondLst>
                            <p:childTnLst>
                              <p:par>
                                <p:cTn id="681" presetID="22" presetClass="entr" presetSubtype="8" fill="hold" grpId="0" nodeType="afterEffect">
                                  <p:stCondLst>
                                    <p:cond delay="0"/>
                                  </p:stCondLst>
                                  <p:childTnLst>
                                    <p:set>
                                      <p:cBhvr>
                                        <p:cTn id="682" dur="1" fill="hold">
                                          <p:stCondLst>
                                            <p:cond delay="0"/>
                                          </p:stCondLst>
                                        </p:cTn>
                                        <p:tgtEl>
                                          <p:spTgt spid="627"/>
                                        </p:tgtEl>
                                        <p:attrNameLst>
                                          <p:attrName>style.visibility</p:attrName>
                                        </p:attrNameLst>
                                      </p:cBhvr>
                                      <p:to>
                                        <p:strVal val="visible"/>
                                      </p:to>
                                    </p:set>
                                    <p:animEffect transition="in" filter="wipe(left)">
                                      <p:cBhvr>
                                        <p:cTn id="683" dur="500"/>
                                        <p:tgtEl>
                                          <p:spTgt spid="627"/>
                                        </p:tgtEl>
                                      </p:cBhvr>
                                    </p:animEffect>
                                  </p:childTnLst>
                                </p:cTn>
                              </p:par>
                            </p:childTnLst>
                          </p:cTn>
                        </p:par>
                        <p:par>
                          <p:cTn id="684" fill="hold">
                            <p:stCondLst>
                              <p:cond delay="85000"/>
                            </p:stCondLst>
                            <p:childTnLst>
                              <p:par>
                                <p:cTn id="685" presetID="22" presetClass="entr" presetSubtype="8" fill="hold" nodeType="afterEffect">
                                  <p:stCondLst>
                                    <p:cond delay="0"/>
                                  </p:stCondLst>
                                  <p:childTnLst>
                                    <p:set>
                                      <p:cBhvr>
                                        <p:cTn id="686" dur="1" fill="hold">
                                          <p:stCondLst>
                                            <p:cond delay="0"/>
                                          </p:stCondLst>
                                        </p:cTn>
                                        <p:tgtEl>
                                          <p:spTgt spid="629"/>
                                        </p:tgtEl>
                                        <p:attrNameLst>
                                          <p:attrName>style.visibility</p:attrName>
                                        </p:attrNameLst>
                                      </p:cBhvr>
                                      <p:to>
                                        <p:strVal val="visible"/>
                                      </p:to>
                                    </p:set>
                                    <p:animEffect transition="in" filter="wipe(left)">
                                      <p:cBhvr>
                                        <p:cTn id="687" dur="500"/>
                                        <p:tgtEl>
                                          <p:spTgt spid="629"/>
                                        </p:tgtEl>
                                      </p:cBhvr>
                                    </p:animEffect>
                                  </p:childTnLst>
                                </p:cTn>
                              </p:par>
                            </p:childTnLst>
                          </p:cTn>
                        </p:par>
                        <p:par>
                          <p:cTn id="688" fill="hold">
                            <p:stCondLst>
                              <p:cond delay="85500"/>
                            </p:stCondLst>
                            <p:childTnLst>
                              <p:par>
                                <p:cTn id="689" presetID="22" presetClass="entr" presetSubtype="8" fill="hold" grpId="0" nodeType="afterEffect">
                                  <p:stCondLst>
                                    <p:cond delay="0"/>
                                  </p:stCondLst>
                                  <p:childTnLst>
                                    <p:set>
                                      <p:cBhvr>
                                        <p:cTn id="690" dur="1" fill="hold">
                                          <p:stCondLst>
                                            <p:cond delay="0"/>
                                          </p:stCondLst>
                                        </p:cTn>
                                        <p:tgtEl>
                                          <p:spTgt spid="630"/>
                                        </p:tgtEl>
                                        <p:attrNameLst>
                                          <p:attrName>style.visibility</p:attrName>
                                        </p:attrNameLst>
                                      </p:cBhvr>
                                      <p:to>
                                        <p:strVal val="visible"/>
                                      </p:to>
                                    </p:set>
                                    <p:animEffect transition="in" filter="wipe(left)">
                                      <p:cBhvr>
                                        <p:cTn id="691" dur="500"/>
                                        <p:tgtEl>
                                          <p:spTgt spid="630"/>
                                        </p:tgtEl>
                                      </p:cBhvr>
                                    </p:animEffect>
                                  </p:childTnLst>
                                </p:cTn>
                              </p:par>
                            </p:childTnLst>
                          </p:cTn>
                        </p:par>
                        <p:par>
                          <p:cTn id="692" fill="hold">
                            <p:stCondLst>
                              <p:cond delay="86000"/>
                            </p:stCondLst>
                            <p:childTnLst>
                              <p:par>
                                <p:cTn id="693" presetID="22" presetClass="entr" presetSubtype="8" fill="hold" nodeType="afterEffect">
                                  <p:stCondLst>
                                    <p:cond delay="0"/>
                                  </p:stCondLst>
                                  <p:childTnLst>
                                    <p:set>
                                      <p:cBhvr>
                                        <p:cTn id="694" dur="1" fill="hold">
                                          <p:stCondLst>
                                            <p:cond delay="0"/>
                                          </p:stCondLst>
                                        </p:cTn>
                                        <p:tgtEl>
                                          <p:spTgt spid="632"/>
                                        </p:tgtEl>
                                        <p:attrNameLst>
                                          <p:attrName>style.visibility</p:attrName>
                                        </p:attrNameLst>
                                      </p:cBhvr>
                                      <p:to>
                                        <p:strVal val="visible"/>
                                      </p:to>
                                    </p:set>
                                    <p:animEffect transition="in" filter="wipe(left)">
                                      <p:cBhvr>
                                        <p:cTn id="695" dur="500"/>
                                        <p:tgtEl>
                                          <p:spTgt spid="632"/>
                                        </p:tgtEl>
                                      </p:cBhvr>
                                    </p:animEffect>
                                  </p:childTnLst>
                                </p:cTn>
                              </p:par>
                            </p:childTnLst>
                          </p:cTn>
                        </p:par>
                        <p:par>
                          <p:cTn id="696" fill="hold">
                            <p:stCondLst>
                              <p:cond delay="86500"/>
                            </p:stCondLst>
                            <p:childTnLst>
                              <p:par>
                                <p:cTn id="697" presetID="22" presetClass="entr" presetSubtype="8" fill="hold" grpId="0" nodeType="afterEffect">
                                  <p:stCondLst>
                                    <p:cond delay="0"/>
                                  </p:stCondLst>
                                  <p:childTnLst>
                                    <p:set>
                                      <p:cBhvr>
                                        <p:cTn id="698" dur="1" fill="hold">
                                          <p:stCondLst>
                                            <p:cond delay="0"/>
                                          </p:stCondLst>
                                        </p:cTn>
                                        <p:tgtEl>
                                          <p:spTgt spid="631"/>
                                        </p:tgtEl>
                                        <p:attrNameLst>
                                          <p:attrName>style.visibility</p:attrName>
                                        </p:attrNameLst>
                                      </p:cBhvr>
                                      <p:to>
                                        <p:strVal val="visible"/>
                                      </p:to>
                                    </p:set>
                                    <p:animEffect transition="in" filter="wipe(left)">
                                      <p:cBhvr>
                                        <p:cTn id="699" dur="500"/>
                                        <p:tgtEl>
                                          <p:spTgt spid="631"/>
                                        </p:tgtEl>
                                      </p:cBhvr>
                                    </p:animEffect>
                                  </p:childTnLst>
                                </p:cTn>
                              </p:par>
                            </p:childTnLst>
                          </p:cTn>
                        </p:par>
                        <p:par>
                          <p:cTn id="700" fill="hold">
                            <p:stCondLst>
                              <p:cond delay="87000"/>
                            </p:stCondLst>
                            <p:childTnLst>
                              <p:par>
                                <p:cTn id="701" presetID="22" presetClass="entr" presetSubtype="8" fill="hold" nodeType="afterEffect">
                                  <p:stCondLst>
                                    <p:cond delay="0"/>
                                  </p:stCondLst>
                                  <p:childTnLst>
                                    <p:set>
                                      <p:cBhvr>
                                        <p:cTn id="702" dur="1" fill="hold">
                                          <p:stCondLst>
                                            <p:cond delay="0"/>
                                          </p:stCondLst>
                                        </p:cTn>
                                        <p:tgtEl>
                                          <p:spTgt spid="634"/>
                                        </p:tgtEl>
                                        <p:attrNameLst>
                                          <p:attrName>style.visibility</p:attrName>
                                        </p:attrNameLst>
                                      </p:cBhvr>
                                      <p:to>
                                        <p:strVal val="visible"/>
                                      </p:to>
                                    </p:set>
                                    <p:animEffect transition="in" filter="wipe(left)">
                                      <p:cBhvr>
                                        <p:cTn id="703" dur="500"/>
                                        <p:tgtEl>
                                          <p:spTgt spid="634"/>
                                        </p:tgtEl>
                                      </p:cBhvr>
                                    </p:animEffect>
                                  </p:childTnLst>
                                </p:cTn>
                              </p:par>
                            </p:childTnLst>
                          </p:cTn>
                        </p:par>
                        <p:par>
                          <p:cTn id="704" fill="hold">
                            <p:stCondLst>
                              <p:cond delay="87500"/>
                            </p:stCondLst>
                            <p:childTnLst>
                              <p:par>
                                <p:cTn id="705" presetID="22" presetClass="entr" presetSubtype="8" fill="hold" grpId="0" nodeType="afterEffect">
                                  <p:stCondLst>
                                    <p:cond delay="0"/>
                                  </p:stCondLst>
                                  <p:childTnLst>
                                    <p:set>
                                      <p:cBhvr>
                                        <p:cTn id="706" dur="1" fill="hold">
                                          <p:stCondLst>
                                            <p:cond delay="0"/>
                                          </p:stCondLst>
                                        </p:cTn>
                                        <p:tgtEl>
                                          <p:spTgt spid="633"/>
                                        </p:tgtEl>
                                        <p:attrNameLst>
                                          <p:attrName>style.visibility</p:attrName>
                                        </p:attrNameLst>
                                      </p:cBhvr>
                                      <p:to>
                                        <p:strVal val="visible"/>
                                      </p:to>
                                    </p:set>
                                    <p:animEffect transition="in" filter="wipe(left)">
                                      <p:cBhvr>
                                        <p:cTn id="707" dur="500"/>
                                        <p:tgtEl>
                                          <p:spTgt spid="633"/>
                                        </p:tgtEl>
                                      </p:cBhvr>
                                    </p:animEffect>
                                  </p:childTnLst>
                                </p:cTn>
                              </p:par>
                            </p:childTnLst>
                          </p:cTn>
                        </p:par>
                        <p:par>
                          <p:cTn id="708" fill="hold">
                            <p:stCondLst>
                              <p:cond delay="88000"/>
                            </p:stCondLst>
                            <p:childTnLst>
                              <p:par>
                                <p:cTn id="709" presetID="22" presetClass="entr" presetSubtype="8" fill="hold" nodeType="afterEffect">
                                  <p:stCondLst>
                                    <p:cond delay="0"/>
                                  </p:stCondLst>
                                  <p:childTnLst>
                                    <p:set>
                                      <p:cBhvr>
                                        <p:cTn id="710" dur="1" fill="hold">
                                          <p:stCondLst>
                                            <p:cond delay="0"/>
                                          </p:stCondLst>
                                        </p:cTn>
                                        <p:tgtEl>
                                          <p:spTgt spid="635"/>
                                        </p:tgtEl>
                                        <p:attrNameLst>
                                          <p:attrName>style.visibility</p:attrName>
                                        </p:attrNameLst>
                                      </p:cBhvr>
                                      <p:to>
                                        <p:strVal val="visible"/>
                                      </p:to>
                                    </p:set>
                                    <p:animEffect transition="in" filter="wipe(left)">
                                      <p:cBhvr>
                                        <p:cTn id="711" dur="500"/>
                                        <p:tgtEl>
                                          <p:spTgt spid="635"/>
                                        </p:tgtEl>
                                      </p:cBhvr>
                                    </p:animEffect>
                                  </p:childTnLst>
                                </p:cTn>
                              </p:par>
                            </p:childTnLst>
                          </p:cTn>
                        </p:par>
                        <p:par>
                          <p:cTn id="712" fill="hold">
                            <p:stCondLst>
                              <p:cond delay="88500"/>
                            </p:stCondLst>
                            <p:childTnLst>
                              <p:par>
                                <p:cTn id="713" presetID="22" presetClass="entr" presetSubtype="8" fill="hold" nodeType="afterEffect">
                                  <p:stCondLst>
                                    <p:cond delay="0"/>
                                  </p:stCondLst>
                                  <p:childTnLst>
                                    <p:set>
                                      <p:cBhvr>
                                        <p:cTn id="714" dur="1" fill="hold">
                                          <p:stCondLst>
                                            <p:cond delay="0"/>
                                          </p:stCondLst>
                                        </p:cTn>
                                        <p:tgtEl>
                                          <p:spTgt spid="636"/>
                                        </p:tgtEl>
                                        <p:attrNameLst>
                                          <p:attrName>style.visibility</p:attrName>
                                        </p:attrNameLst>
                                      </p:cBhvr>
                                      <p:to>
                                        <p:strVal val="visible"/>
                                      </p:to>
                                    </p:set>
                                    <p:animEffect transition="in" filter="wipe(left)">
                                      <p:cBhvr>
                                        <p:cTn id="715" dur="500"/>
                                        <p:tgtEl>
                                          <p:spTgt spid="636"/>
                                        </p:tgtEl>
                                      </p:cBhvr>
                                    </p:animEffect>
                                  </p:childTnLst>
                                </p:cTn>
                              </p:par>
                            </p:childTnLst>
                          </p:cTn>
                        </p:par>
                        <p:par>
                          <p:cTn id="716" fill="hold">
                            <p:stCondLst>
                              <p:cond delay="89000"/>
                            </p:stCondLst>
                            <p:childTnLst>
                              <p:par>
                                <p:cTn id="717" presetID="22" presetClass="entr" presetSubtype="8" fill="hold" grpId="0" nodeType="afterEffect">
                                  <p:stCondLst>
                                    <p:cond delay="0"/>
                                  </p:stCondLst>
                                  <p:childTnLst>
                                    <p:set>
                                      <p:cBhvr>
                                        <p:cTn id="718" dur="1" fill="hold">
                                          <p:stCondLst>
                                            <p:cond delay="0"/>
                                          </p:stCondLst>
                                        </p:cTn>
                                        <p:tgtEl>
                                          <p:spTgt spid="637"/>
                                        </p:tgtEl>
                                        <p:attrNameLst>
                                          <p:attrName>style.visibility</p:attrName>
                                        </p:attrNameLst>
                                      </p:cBhvr>
                                      <p:to>
                                        <p:strVal val="visible"/>
                                      </p:to>
                                    </p:set>
                                    <p:animEffect transition="in" filter="wipe(left)">
                                      <p:cBhvr>
                                        <p:cTn id="719" dur="500"/>
                                        <p:tgtEl>
                                          <p:spTgt spid="637"/>
                                        </p:tgtEl>
                                      </p:cBhvr>
                                    </p:animEffect>
                                  </p:childTnLst>
                                </p:cTn>
                              </p:par>
                            </p:childTnLst>
                          </p:cTn>
                        </p:par>
                        <p:par>
                          <p:cTn id="720" fill="hold">
                            <p:stCondLst>
                              <p:cond delay="89500"/>
                            </p:stCondLst>
                            <p:childTnLst>
                              <p:par>
                                <p:cTn id="721" presetID="22" presetClass="entr" presetSubtype="8" fill="hold" grpId="0" nodeType="afterEffect">
                                  <p:stCondLst>
                                    <p:cond delay="0"/>
                                  </p:stCondLst>
                                  <p:childTnLst>
                                    <p:set>
                                      <p:cBhvr>
                                        <p:cTn id="722" dur="1" fill="hold">
                                          <p:stCondLst>
                                            <p:cond delay="0"/>
                                          </p:stCondLst>
                                        </p:cTn>
                                        <p:tgtEl>
                                          <p:spTgt spid="638"/>
                                        </p:tgtEl>
                                        <p:attrNameLst>
                                          <p:attrName>style.visibility</p:attrName>
                                        </p:attrNameLst>
                                      </p:cBhvr>
                                      <p:to>
                                        <p:strVal val="visible"/>
                                      </p:to>
                                    </p:set>
                                    <p:animEffect transition="in" filter="wipe(left)">
                                      <p:cBhvr>
                                        <p:cTn id="723" dur="500"/>
                                        <p:tgtEl>
                                          <p:spTgt spid="638"/>
                                        </p:tgtEl>
                                      </p:cBhvr>
                                    </p:animEffect>
                                  </p:childTnLst>
                                </p:cTn>
                              </p:par>
                            </p:childTnLst>
                          </p:cTn>
                        </p:par>
                        <p:par>
                          <p:cTn id="724" fill="hold">
                            <p:stCondLst>
                              <p:cond delay="90000"/>
                            </p:stCondLst>
                            <p:childTnLst>
                              <p:par>
                                <p:cTn id="725" presetID="22" presetClass="entr" presetSubtype="8" fill="hold" grpId="0" nodeType="afterEffect">
                                  <p:stCondLst>
                                    <p:cond delay="0"/>
                                  </p:stCondLst>
                                  <p:childTnLst>
                                    <p:set>
                                      <p:cBhvr>
                                        <p:cTn id="726" dur="1" fill="hold">
                                          <p:stCondLst>
                                            <p:cond delay="0"/>
                                          </p:stCondLst>
                                        </p:cTn>
                                        <p:tgtEl>
                                          <p:spTgt spid="639"/>
                                        </p:tgtEl>
                                        <p:attrNameLst>
                                          <p:attrName>style.visibility</p:attrName>
                                        </p:attrNameLst>
                                      </p:cBhvr>
                                      <p:to>
                                        <p:strVal val="visible"/>
                                      </p:to>
                                    </p:set>
                                    <p:animEffect transition="in" filter="wipe(left)">
                                      <p:cBhvr>
                                        <p:cTn id="727" dur="500"/>
                                        <p:tgtEl>
                                          <p:spTgt spid="639"/>
                                        </p:tgtEl>
                                      </p:cBhvr>
                                    </p:animEffect>
                                  </p:childTnLst>
                                </p:cTn>
                              </p:par>
                            </p:childTnLst>
                          </p:cTn>
                        </p:par>
                        <p:par>
                          <p:cTn id="728" fill="hold">
                            <p:stCondLst>
                              <p:cond delay="90500"/>
                            </p:stCondLst>
                            <p:childTnLst>
                              <p:par>
                                <p:cTn id="729" presetID="22" presetClass="entr" presetSubtype="8" fill="hold" nodeType="afterEffect">
                                  <p:stCondLst>
                                    <p:cond delay="0"/>
                                  </p:stCondLst>
                                  <p:childTnLst>
                                    <p:set>
                                      <p:cBhvr>
                                        <p:cTn id="730" dur="1" fill="hold">
                                          <p:stCondLst>
                                            <p:cond delay="0"/>
                                          </p:stCondLst>
                                        </p:cTn>
                                        <p:tgtEl>
                                          <p:spTgt spid="641"/>
                                        </p:tgtEl>
                                        <p:attrNameLst>
                                          <p:attrName>style.visibility</p:attrName>
                                        </p:attrNameLst>
                                      </p:cBhvr>
                                      <p:to>
                                        <p:strVal val="visible"/>
                                      </p:to>
                                    </p:set>
                                    <p:animEffect transition="in" filter="wipe(left)">
                                      <p:cBhvr>
                                        <p:cTn id="731" dur="500"/>
                                        <p:tgtEl>
                                          <p:spTgt spid="641"/>
                                        </p:tgtEl>
                                      </p:cBhvr>
                                    </p:animEffect>
                                  </p:childTnLst>
                                </p:cTn>
                              </p:par>
                            </p:childTnLst>
                          </p:cTn>
                        </p:par>
                        <p:par>
                          <p:cTn id="732" fill="hold">
                            <p:stCondLst>
                              <p:cond delay="91000"/>
                            </p:stCondLst>
                            <p:childTnLst>
                              <p:par>
                                <p:cTn id="733" presetID="22" presetClass="entr" presetSubtype="8" fill="hold" grpId="0" nodeType="afterEffect">
                                  <p:stCondLst>
                                    <p:cond delay="0"/>
                                  </p:stCondLst>
                                  <p:childTnLst>
                                    <p:set>
                                      <p:cBhvr>
                                        <p:cTn id="734" dur="1" fill="hold">
                                          <p:stCondLst>
                                            <p:cond delay="0"/>
                                          </p:stCondLst>
                                        </p:cTn>
                                        <p:tgtEl>
                                          <p:spTgt spid="640"/>
                                        </p:tgtEl>
                                        <p:attrNameLst>
                                          <p:attrName>style.visibility</p:attrName>
                                        </p:attrNameLst>
                                      </p:cBhvr>
                                      <p:to>
                                        <p:strVal val="visible"/>
                                      </p:to>
                                    </p:set>
                                    <p:animEffect transition="in" filter="wipe(left)">
                                      <p:cBhvr>
                                        <p:cTn id="735" dur="500"/>
                                        <p:tgtEl>
                                          <p:spTgt spid="640"/>
                                        </p:tgtEl>
                                      </p:cBhvr>
                                    </p:animEffect>
                                  </p:childTnLst>
                                </p:cTn>
                              </p:par>
                            </p:childTnLst>
                          </p:cTn>
                        </p:par>
                        <p:par>
                          <p:cTn id="736" fill="hold">
                            <p:stCondLst>
                              <p:cond delay="91500"/>
                            </p:stCondLst>
                            <p:childTnLst>
                              <p:par>
                                <p:cTn id="737" presetID="22" presetClass="entr" presetSubtype="8" fill="hold" nodeType="afterEffect">
                                  <p:stCondLst>
                                    <p:cond delay="0"/>
                                  </p:stCondLst>
                                  <p:childTnLst>
                                    <p:set>
                                      <p:cBhvr>
                                        <p:cTn id="738" dur="1" fill="hold">
                                          <p:stCondLst>
                                            <p:cond delay="0"/>
                                          </p:stCondLst>
                                        </p:cTn>
                                        <p:tgtEl>
                                          <p:spTgt spid="643"/>
                                        </p:tgtEl>
                                        <p:attrNameLst>
                                          <p:attrName>style.visibility</p:attrName>
                                        </p:attrNameLst>
                                      </p:cBhvr>
                                      <p:to>
                                        <p:strVal val="visible"/>
                                      </p:to>
                                    </p:set>
                                    <p:animEffect transition="in" filter="wipe(left)">
                                      <p:cBhvr>
                                        <p:cTn id="739" dur="500"/>
                                        <p:tgtEl>
                                          <p:spTgt spid="643"/>
                                        </p:tgtEl>
                                      </p:cBhvr>
                                    </p:animEffect>
                                  </p:childTnLst>
                                </p:cTn>
                              </p:par>
                            </p:childTnLst>
                          </p:cTn>
                        </p:par>
                        <p:par>
                          <p:cTn id="740" fill="hold">
                            <p:stCondLst>
                              <p:cond delay="92000"/>
                            </p:stCondLst>
                            <p:childTnLst>
                              <p:par>
                                <p:cTn id="741" presetID="22" presetClass="entr" presetSubtype="8" fill="hold" grpId="0" nodeType="afterEffect">
                                  <p:stCondLst>
                                    <p:cond delay="0"/>
                                  </p:stCondLst>
                                  <p:childTnLst>
                                    <p:set>
                                      <p:cBhvr>
                                        <p:cTn id="742" dur="1" fill="hold">
                                          <p:stCondLst>
                                            <p:cond delay="0"/>
                                          </p:stCondLst>
                                        </p:cTn>
                                        <p:tgtEl>
                                          <p:spTgt spid="642"/>
                                        </p:tgtEl>
                                        <p:attrNameLst>
                                          <p:attrName>style.visibility</p:attrName>
                                        </p:attrNameLst>
                                      </p:cBhvr>
                                      <p:to>
                                        <p:strVal val="visible"/>
                                      </p:to>
                                    </p:set>
                                    <p:animEffect transition="in" filter="wipe(left)">
                                      <p:cBhvr>
                                        <p:cTn id="743" dur="500"/>
                                        <p:tgtEl>
                                          <p:spTgt spid="642"/>
                                        </p:tgtEl>
                                      </p:cBhvr>
                                    </p:animEffect>
                                  </p:childTnLst>
                                </p:cTn>
                              </p:par>
                            </p:childTnLst>
                          </p:cTn>
                        </p:par>
                        <p:par>
                          <p:cTn id="744" fill="hold">
                            <p:stCondLst>
                              <p:cond delay="92500"/>
                            </p:stCondLst>
                            <p:childTnLst>
                              <p:par>
                                <p:cTn id="745" presetID="22" presetClass="entr" presetSubtype="8" fill="hold" nodeType="afterEffect">
                                  <p:stCondLst>
                                    <p:cond delay="0"/>
                                  </p:stCondLst>
                                  <p:childTnLst>
                                    <p:set>
                                      <p:cBhvr>
                                        <p:cTn id="746" dur="1" fill="hold">
                                          <p:stCondLst>
                                            <p:cond delay="0"/>
                                          </p:stCondLst>
                                        </p:cTn>
                                        <p:tgtEl>
                                          <p:spTgt spid="622"/>
                                        </p:tgtEl>
                                        <p:attrNameLst>
                                          <p:attrName>style.visibility</p:attrName>
                                        </p:attrNameLst>
                                      </p:cBhvr>
                                      <p:to>
                                        <p:strVal val="visible"/>
                                      </p:to>
                                    </p:set>
                                    <p:animEffect transition="in" filter="wipe(left)">
                                      <p:cBhvr>
                                        <p:cTn id="747" dur="500"/>
                                        <p:tgtEl>
                                          <p:spTgt spid="622"/>
                                        </p:tgtEl>
                                      </p:cBhvr>
                                    </p:animEffect>
                                  </p:childTnLst>
                                </p:cTn>
                              </p:par>
                            </p:childTnLst>
                          </p:cTn>
                        </p:par>
                        <p:par>
                          <p:cTn id="748" fill="hold">
                            <p:stCondLst>
                              <p:cond delay="93000"/>
                            </p:stCondLst>
                            <p:childTnLst>
                              <p:par>
                                <p:cTn id="749" presetID="22" presetClass="entr" presetSubtype="8" fill="hold" grpId="0" nodeType="afterEffect">
                                  <p:stCondLst>
                                    <p:cond delay="0"/>
                                  </p:stCondLst>
                                  <p:childTnLst>
                                    <p:set>
                                      <p:cBhvr>
                                        <p:cTn id="750" dur="1" fill="hold">
                                          <p:stCondLst>
                                            <p:cond delay="0"/>
                                          </p:stCondLst>
                                        </p:cTn>
                                        <p:tgtEl>
                                          <p:spTgt spid="644"/>
                                        </p:tgtEl>
                                        <p:attrNameLst>
                                          <p:attrName>style.visibility</p:attrName>
                                        </p:attrNameLst>
                                      </p:cBhvr>
                                      <p:to>
                                        <p:strVal val="visible"/>
                                      </p:to>
                                    </p:set>
                                    <p:animEffect transition="in" filter="wipe(left)">
                                      <p:cBhvr>
                                        <p:cTn id="751" dur="500"/>
                                        <p:tgtEl>
                                          <p:spTgt spid="644"/>
                                        </p:tgtEl>
                                      </p:cBhvr>
                                    </p:animEffect>
                                  </p:childTnLst>
                                </p:cTn>
                              </p:par>
                            </p:childTnLst>
                          </p:cTn>
                        </p:par>
                        <p:par>
                          <p:cTn id="752" fill="hold">
                            <p:stCondLst>
                              <p:cond delay="93500"/>
                            </p:stCondLst>
                            <p:childTnLst>
                              <p:par>
                                <p:cTn id="753" presetID="22" presetClass="entr" presetSubtype="8" fill="hold" nodeType="afterEffect">
                                  <p:stCondLst>
                                    <p:cond delay="0"/>
                                  </p:stCondLst>
                                  <p:childTnLst>
                                    <p:set>
                                      <p:cBhvr>
                                        <p:cTn id="754" dur="1" fill="hold">
                                          <p:stCondLst>
                                            <p:cond delay="0"/>
                                          </p:stCondLst>
                                        </p:cTn>
                                        <p:tgtEl>
                                          <p:spTgt spid="645"/>
                                        </p:tgtEl>
                                        <p:attrNameLst>
                                          <p:attrName>style.visibility</p:attrName>
                                        </p:attrNameLst>
                                      </p:cBhvr>
                                      <p:to>
                                        <p:strVal val="visible"/>
                                      </p:to>
                                    </p:set>
                                    <p:animEffect transition="in" filter="wipe(left)">
                                      <p:cBhvr>
                                        <p:cTn id="755" dur="500"/>
                                        <p:tgtEl>
                                          <p:spTgt spid="645"/>
                                        </p:tgtEl>
                                      </p:cBhvr>
                                    </p:animEffect>
                                  </p:childTnLst>
                                </p:cTn>
                              </p:par>
                            </p:childTnLst>
                          </p:cTn>
                        </p:par>
                        <p:par>
                          <p:cTn id="756" fill="hold">
                            <p:stCondLst>
                              <p:cond delay="94000"/>
                            </p:stCondLst>
                            <p:childTnLst>
                              <p:par>
                                <p:cTn id="757" presetID="22" presetClass="entr" presetSubtype="8" fill="hold" grpId="0" nodeType="afterEffect">
                                  <p:stCondLst>
                                    <p:cond delay="0"/>
                                  </p:stCondLst>
                                  <p:childTnLst>
                                    <p:set>
                                      <p:cBhvr>
                                        <p:cTn id="758" dur="1" fill="hold">
                                          <p:stCondLst>
                                            <p:cond delay="0"/>
                                          </p:stCondLst>
                                        </p:cTn>
                                        <p:tgtEl>
                                          <p:spTgt spid="646"/>
                                        </p:tgtEl>
                                        <p:attrNameLst>
                                          <p:attrName>style.visibility</p:attrName>
                                        </p:attrNameLst>
                                      </p:cBhvr>
                                      <p:to>
                                        <p:strVal val="visible"/>
                                      </p:to>
                                    </p:set>
                                    <p:animEffect transition="in" filter="wipe(left)">
                                      <p:cBhvr>
                                        <p:cTn id="759" dur="500"/>
                                        <p:tgtEl>
                                          <p:spTgt spid="646"/>
                                        </p:tgtEl>
                                      </p:cBhvr>
                                    </p:animEffect>
                                  </p:childTnLst>
                                </p:cTn>
                              </p:par>
                            </p:childTnLst>
                          </p:cTn>
                        </p:par>
                        <p:par>
                          <p:cTn id="760" fill="hold">
                            <p:stCondLst>
                              <p:cond delay="94500"/>
                            </p:stCondLst>
                            <p:childTnLst>
                              <p:par>
                                <p:cTn id="761" presetID="22" presetClass="entr" presetSubtype="8" fill="hold" grpId="0" nodeType="afterEffect">
                                  <p:stCondLst>
                                    <p:cond delay="0"/>
                                  </p:stCondLst>
                                  <p:childTnLst>
                                    <p:set>
                                      <p:cBhvr>
                                        <p:cTn id="762" dur="1" fill="hold">
                                          <p:stCondLst>
                                            <p:cond delay="0"/>
                                          </p:stCondLst>
                                        </p:cTn>
                                        <p:tgtEl>
                                          <p:spTgt spid="649"/>
                                        </p:tgtEl>
                                        <p:attrNameLst>
                                          <p:attrName>style.visibility</p:attrName>
                                        </p:attrNameLst>
                                      </p:cBhvr>
                                      <p:to>
                                        <p:strVal val="visible"/>
                                      </p:to>
                                    </p:set>
                                    <p:animEffect transition="in" filter="wipe(left)">
                                      <p:cBhvr>
                                        <p:cTn id="763" dur="500"/>
                                        <p:tgtEl>
                                          <p:spTgt spid="649"/>
                                        </p:tgtEl>
                                      </p:cBhvr>
                                    </p:animEffect>
                                  </p:childTnLst>
                                </p:cTn>
                              </p:par>
                            </p:childTnLst>
                          </p:cTn>
                        </p:par>
                        <p:par>
                          <p:cTn id="764" fill="hold">
                            <p:stCondLst>
                              <p:cond delay="95000"/>
                            </p:stCondLst>
                            <p:childTnLst>
                              <p:par>
                                <p:cTn id="765" presetID="22" presetClass="entr" presetSubtype="8" fill="hold" nodeType="afterEffect">
                                  <p:stCondLst>
                                    <p:cond delay="0"/>
                                  </p:stCondLst>
                                  <p:childTnLst>
                                    <p:set>
                                      <p:cBhvr>
                                        <p:cTn id="766" dur="1" fill="hold">
                                          <p:stCondLst>
                                            <p:cond delay="0"/>
                                          </p:stCondLst>
                                        </p:cTn>
                                        <p:tgtEl>
                                          <p:spTgt spid="650"/>
                                        </p:tgtEl>
                                        <p:attrNameLst>
                                          <p:attrName>style.visibility</p:attrName>
                                        </p:attrNameLst>
                                      </p:cBhvr>
                                      <p:to>
                                        <p:strVal val="visible"/>
                                      </p:to>
                                    </p:set>
                                    <p:animEffect transition="in" filter="wipe(left)">
                                      <p:cBhvr>
                                        <p:cTn id="767" dur="500"/>
                                        <p:tgtEl>
                                          <p:spTgt spid="650"/>
                                        </p:tgtEl>
                                      </p:cBhvr>
                                    </p:animEffect>
                                  </p:childTnLst>
                                </p:cTn>
                              </p:par>
                            </p:childTnLst>
                          </p:cTn>
                        </p:par>
                        <p:par>
                          <p:cTn id="768" fill="hold">
                            <p:stCondLst>
                              <p:cond delay="95500"/>
                            </p:stCondLst>
                            <p:childTnLst>
                              <p:par>
                                <p:cTn id="769" presetID="22" presetClass="entr" presetSubtype="8" fill="hold" nodeType="afterEffect">
                                  <p:stCondLst>
                                    <p:cond delay="0"/>
                                  </p:stCondLst>
                                  <p:childTnLst>
                                    <p:set>
                                      <p:cBhvr>
                                        <p:cTn id="770" dur="1" fill="hold">
                                          <p:stCondLst>
                                            <p:cond delay="0"/>
                                          </p:stCondLst>
                                        </p:cTn>
                                        <p:tgtEl>
                                          <p:spTgt spid="651"/>
                                        </p:tgtEl>
                                        <p:attrNameLst>
                                          <p:attrName>style.visibility</p:attrName>
                                        </p:attrNameLst>
                                      </p:cBhvr>
                                      <p:to>
                                        <p:strVal val="visible"/>
                                      </p:to>
                                    </p:set>
                                    <p:animEffect transition="in" filter="wipe(left)">
                                      <p:cBhvr>
                                        <p:cTn id="771" dur="500"/>
                                        <p:tgtEl>
                                          <p:spTgt spid="651"/>
                                        </p:tgtEl>
                                      </p:cBhvr>
                                    </p:animEffect>
                                  </p:childTnLst>
                                </p:cTn>
                              </p:par>
                            </p:childTnLst>
                          </p:cTn>
                        </p:par>
                        <p:par>
                          <p:cTn id="772" fill="hold">
                            <p:stCondLst>
                              <p:cond delay="96000"/>
                            </p:stCondLst>
                            <p:childTnLst>
                              <p:par>
                                <p:cTn id="773" presetID="22" presetClass="entr" presetSubtype="8" fill="hold" grpId="0" nodeType="afterEffect">
                                  <p:stCondLst>
                                    <p:cond delay="0"/>
                                  </p:stCondLst>
                                  <p:childTnLst>
                                    <p:set>
                                      <p:cBhvr>
                                        <p:cTn id="774" dur="1" fill="hold">
                                          <p:stCondLst>
                                            <p:cond delay="0"/>
                                          </p:stCondLst>
                                        </p:cTn>
                                        <p:tgtEl>
                                          <p:spTgt spid="652"/>
                                        </p:tgtEl>
                                        <p:attrNameLst>
                                          <p:attrName>style.visibility</p:attrName>
                                        </p:attrNameLst>
                                      </p:cBhvr>
                                      <p:to>
                                        <p:strVal val="visible"/>
                                      </p:to>
                                    </p:set>
                                    <p:animEffect transition="in" filter="wipe(left)">
                                      <p:cBhvr>
                                        <p:cTn id="775" dur="500"/>
                                        <p:tgtEl>
                                          <p:spTgt spid="652"/>
                                        </p:tgtEl>
                                      </p:cBhvr>
                                    </p:animEffect>
                                  </p:childTnLst>
                                </p:cTn>
                              </p:par>
                            </p:childTnLst>
                          </p:cTn>
                        </p:par>
                        <p:par>
                          <p:cTn id="776" fill="hold">
                            <p:stCondLst>
                              <p:cond delay="96500"/>
                            </p:stCondLst>
                            <p:childTnLst>
                              <p:par>
                                <p:cTn id="777" presetID="22" presetClass="entr" presetSubtype="8" fill="hold" grpId="0" nodeType="afterEffect">
                                  <p:stCondLst>
                                    <p:cond delay="0"/>
                                  </p:stCondLst>
                                  <p:childTnLst>
                                    <p:set>
                                      <p:cBhvr>
                                        <p:cTn id="778" dur="1" fill="hold">
                                          <p:stCondLst>
                                            <p:cond delay="0"/>
                                          </p:stCondLst>
                                        </p:cTn>
                                        <p:tgtEl>
                                          <p:spTgt spid="653"/>
                                        </p:tgtEl>
                                        <p:attrNameLst>
                                          <p:attrName>style.visibility</p:attrName>
                                        </p:attrNameLst>
                                      </p:cBhvr>
                                      <p:to>
                                        <p:strVal val="visible"/>
                                      </p:to>
                                    </p:set>
                                    <p:animEffect transition="in" filter="wipe(left)">
                                      <p:cBhvr>
                                        <p:cTn id="779" dur="500"/>
                                        <p:tgtEl>
                                          <p:spTgt spid="653"/>
                                        </p:tgtEl>
                                      </p:cBhvr>
                                    </p:animEffect>
                                  </p:childTnLst>
                                </p:cTn>
                              </p:par>
                            </p:childTnLst>
                          </p:cTn>
                        </p:par>
                        <p:par>
                          <p:cTn id="780" fill="hold">
                            <p:stCondLst>
                              <p:cond delay="97000"/>
                            </p:stCondLst>
                            <p:childTnLst>
                              <p:par>
                                <p:cTn id="781" presetID="22" presetClass="entr" presetSubtype="8" fill="hold" nodeType="afterEffect">
                                  <p:stCondLst>
                                    <p:cond delay="0"/>
                                  </p:stCondLst>
                                  <p:childTnLst>
                                    <p:set>
                                      <p:cBhvr>
                                        <p:cTn id="782" dur="1" fill="hold">
                                          <p:stCondLst>
                                            <p:cond delay="0"/>
                                          </p:stCondLst>
                                        </p:cTn>
                                        <p:tgtEl>
                                          <p:spTgt spid="654"/>
                                        </p:tgtEl>
                                        <p:attrNameLst>
                                          <p:attrName>style.visibility</p:attrName>
                                        </p:attrNameLst>
                                      </p:cBhvr>
                                      <p:to>
                                        <p:strVal val="visible"/>
                                      </p:to>
                                    </p:set>
                                    <p:animEffect transition="in" filter="wipe(left)">
                                      <p:cBhvr>
                                        <p:cTn id="783" dur="500"/>
                                        <p:tgtEl>
                                          <p:spTgt spid="654"/>
                                        </p:tgtEl>
                                      </p:cBhvr>
                                    </p:animEffect>
                                  </p:childTnLst>
                                </p:cTn>
                              </p:par>
                            </p:childTnLst>
                          </p:cTn>
                        </p:par>
                        <p:par>
                          <p:cTn id="784" fill="hold">
                            <p:stCondLst>
                              <p:cond delay="97500"/>
                            </p:stCondLst>
                            <p:childTnLst>
                              <p:par>
                                <p:cTn id="785" presetID="22" presetClass="entr" presetSubtype="8" fill="hold" grpId="0" nodeType="afterEffect">
                                  <p:stCondLst>
                                    <p:cond delay="0"/>
                                  </p:stCondLst>
                                  <p:childTnLst>
                                    <p:set>
                                      <p:cBhvr>
                                        <p:cTn id="786" dur="1" fill="hold">
                                          <p:stCondLst>
                                            <p:cond delay="0"/>
                                          </p:stCondLst>
                                        </p:cTn>
                                        <p:tgtEl>
                                          <p:spTgt spid="655"/>
                                        </p:tgtEl>
                                        <p:attrNameLst>
                                          <p:attrName>style.visibility</p:attrName>
                                        </p:attrNameLst>
                                      </p:cBhvr>
                                      <p:to>
                                        <p:strVal val="visible"/>
                                      </p:to>
                                    </p:set>
                                    <p:animEffect transition="in" filter="wipe(left)">
                                      <p:cBhvr>
                                        <p:cTn id="787" dur="500"/>
                                        <p:tgtEl>
                                          <p:spTgt spid="655"/>
                                        </p:tgtEl>
                                      </p:cBhvr>
                                    </p:animEffect>
                                  </p:childTnLst>
                                </p:cTn>
                              </p:par>
                            </p:childTnLst>
                          </p:cTn>
                        </p:par>
                        <p:par>
                          <p:cTn id="788" fill="hold">
                            <p:stCondLst>
                              <p:cond delay="98000"/>
                            </p:stCondLst>
                            <p:childTnLst>
                              <p:par>
                                <p:cTn id="789" presetID="22" presetClass="entr" presetSubtype="8" fill="hold" nodeType="afterEffect">
                                  <p:stCondLst>
                                    <p:cond delay="0"/>
                                  </p:stCondLst>
                                  <p:childTnLst>
                                    <p:set>
                                      <p:cBhvr>
                                        <p:cTn id="790" dur="1" fill="hold">
                                          <p:stCondLst>
                                            <p:cond delay="0"/>
                                          </p:stCondLst>
                                        </p:cTn>
                                        <p:tgtEl>
                                          <p:spTgt spid="656"/>
                                        </p:tgtEl>
                                        <p:attrNameLst>
                                          <p:attrName>style.visibility</p:attrName>
                                        </p:attrNameLst>
                                      </p:cBhvr>
                                      <p:to>
                                        <p:strVal val="visible"/>
                                      </p:to>
                                    </p:set>
                                    <p:animEffect transition="in" filter="wipe(left)">
                                      <p:cBhvr>
                                        <p:cTn id="791" dur="500"/>
                                        <p:tgtEl>
                                          <p:spTgt spid="656"/>
                                        </p:tgtEl>
                                      </p:cBhvr>
                                    </p:animEffect>
                                  </p:childTnLst>
                                </p:cTn>
                              </p:par>
                            </p:childTnLst>
                          </p:cTn>
                        </p:par>
                        <p:par>
                          <p:cTn id="792" fill="hold">
                            <p:stCondLst>
                              <p:cond delay="98500"/>
                            </p:stCondLst>
                            <p:childTnLst>
                              <p:par>
                                <p:cTn id="793" presetID="22" presetClass="entr" presetSubtype="8" fill="hold" grpId="0" nodeType="afterEffect">
                                  <p:stCondLst>
                                    <p:cond delay="0"/>
                                  </p:stCondLst>
                                  <p:childTnLst>
                                    <p:set>
                                      <p:cBhvr>
                                        <p:cTn id="794" dur="1" fill="hold">
                                          <p:stCondLst>
                                            <p:cond delay="0"/>
                                          </p:stCondLst>
                                        </p:cTn>
                                        <p:tgtEl>
                                          <p:spTgt spid="657"/>
                                        </p:tgtEl>
                                        <p:attrNameLst>
                                          <p:attrName>style.visibility</p:attrName>
                                        </p:attrNameLst>
                                      </p:cBhvr>
                                      <p:to>
                                        <p:strVal val="visible"/>
                                      </p:to>
                                    </p:set>
                                    <p:animEffect transition="in" filter="wipe(left)">
                                      <p:cBhvr>
                                        <p:cTn id="795" dur="500"/>
                                        <p:tgtEl>
                                          <p:spTgt spid="657"/>
                                        </p:tgtEl>
                                      </p:cBhvr>
                                    </p:animEffect>
                                  </p:childTnLst>
                                </p:cTn>
                              </p:par>
                            </p:childTnLst>
                          </p:cTn>
                        </p:par>
                        <p:par>
                          <p:cTn id="796" fill="hold">
                            <p:stCondLst>
                              <p:cond delay="99000"/>
                            </p:stCondLst>
                            <p:childTnLst>
                              <p:par>
                                <p:cTn id="797" presetID="22" presetClass="entr" presetSubtype="8" fill="hold" nodeType="afterEffect">
                                  <p:stCondLst>
                                    <p:cond delay="0"/>
                                  </p:stCondLst>
                                  <p:childTnLst>
                                    <p:set>
                                      <p:cBhvr>
                                        <p:cTn id="798" dur="1" fill="hold">
                                          <p:stCondLst>
                                            <p:cond delay="0"/>
                                          </p:stCondLst>
                                        </p:cTn>
                                        <p:tgtEl>
                                          <p:spTgt spid="658"/>
                                        </p:tgtEl>
                                        <p:attrNameLst>
                                          <p:attrName>style.visibility</p:attrName>
                                        </p:attrNameLst>
                                      </p:cBhvr>
                                      <p:to>
                                        <p:strVal val="visible"/>
                                      </p:to>
                                    </p:set>
                                    <p:animEffect transition="in" filter="wipe(left)">
                                      <p:cBhvr>
                                        <p:cTn id="799" dur="500"/>
                                        <p:tgtEl>
                                          <p:spTgt spid="658"/>
                                        </p:tgtEl>
                                      </p:cBhvr>
                                    </p:animEffect>
                                  </p:childTnLst>
                                </p:cTn>
                              </p:par>
                            </p:childTnLst>
                          </p:cTn>
                        </p:par>
                        <p:par>
                          <p:cTn id="800" fill="hold">
                            <p:stCondLst>
                              <p:cond delay="99500"/>
                            </p:stCondLst>
                            <p:childTnLst>
                              <p:par>
                                <p:cTn id="801" presetID="22" presetClass="entr" presetSubtype="8" fill="hold" grpId="0" nodeType="afterEffect">
                                  <p:stCondLst>
                                    <p:cond delay="0"/>
                                  </p:stCondLst>
                                  <p:childTnLst>
                                    <p:set>
                                      <p:cBhvr>
                                        <p:cTn id="802" dur="1" fill="hold">
                                          <p:stCondLst>
                                            <p:cond delay="0"/>
                                          </p:stCondLst>
                                        </p:cTn>
                                        <p:tgtEl>
                                          <p:spTgt spid="659"/>
                                        </p:tgtEl>
                                        <p:attrNameLst>
                                          <p:attrName>style.visibility</p:attrName>
                                        </p:attrNameLst>
                                      </p:cBhvr>
                                      <p:to>
                                        <p:strVal val="visible"/>
                                      </p:to>
                                    </p:set>
                                    <p:animEffect transition="in" filter="wipe(left)">
                                      <p:cBhvr>
                                        <p:cTn id="803" dur="500"/>
                                        <p:tgtEl>
                                          <p:spTgt spid="659"/>
                                        </p:tgtEl>
                                      </p:cBhvr>
                                    </p:animEffect>
                                  </p:childTnLst>
                                </p:cTn>
                              </p:par>
                            </p:childTnLst>
                          </p:cTn>
                        </p:par>
                        <p:par>
                          <p:cTn id="804" fill="hold">
                            <p:stCondLst>
                              <p:cond delay="100000"/>
                            </p:stCondLst>
                            <p:childTnLst>
                              <p:par>
                                <p:cTn id="805" presetID="22" presetClass="entr" presetSubtype="8" fill="hold" nodeType="afterEffect">
                                  <p:stCondLst>
                                    <p:cond delay="0"/>
                                  </p:stCondLst>
                                  <p:childTnLst>
                                    <p:set>
                                      <p:cBhvr>
                                        <p:cTn id="806" dur="1" fill="hold">
                                          <p:stCondLst>
                                            <p:cond delay="0"/>
                                          </p:stCondLst>
                                        </p:cTn>
                                        <p:tgtEl>
                                          <p:spTgt spid="660"/>
                                        </p:tgtEl>
                                        <p:attrNameLst>
                                          <p:attrName>style.visibility</p:attrName>
                                        </p:attrNameLst>
                                      </p:cBhvr>
                                      <p:to>
                                        <p:strVal val="visible"/>
                                      </p:to>
                                    </p:set>
                                    <p:animEffect transition="in" filter="wipe(left)">
                                      <p:cBhvr>
                                        <p:cTn id="807" dur="500"/>
                                        <p:tgtEl>
                                          <p:spTgt spid="660"/>
                                        </p:tgtEl>
                                      </p:cBhvr>
                                    </p:animEffect>
                                  </p:childTnLst>
                                </p:cTn>
                              </p:par>
                            </p:childTnLst>
                          </p:cTn>
                        </p:par>
                        <p:par>
                          <p:cTn id="808" fill="hold">
                            <p:stCondLst>
                              <p:cond delay="100500"/>
                            </p:stCondLst>
                            <p:childTnLst>
                              <p:par>
                                <p:cTn id="809" presetID="22" presetClass="entr" presetSubtype="8" fill="hold" grpId="0" nodeType="afterEffect">
                                  <p:stCondLst>
                                    <p:cond delay="0"/>
                                  </p:stCondLst>
                                  <p:childTnLst>
                                    <p:set>
                                      <p:cBhvr>
                                        <p:cTn id="810" dur="1" fill="hold">
                                          <p:stCondLst>
                                            <p:cond delay="0"/>
                                          </p:stCondLst>
                                        </p:cTn>
                                        <p:tgtEl>
                                          <p:spTgt spid="661"/>
                                        </p:tgtEl>
                                        <p:attrNameLst>
                                          <p:attrName>style.visibility</p:attrName>
                                        </p:attrNameLst>
                                      </p:cBhvr>
                                      <p:to>
                                        <p:strVal val="visible"/>
                                      </p:to>
                                    </p:set>
                                    <p:animEffect transition="in" filter="wipe(left)">
                                      <p:cBhvr>
                                        <p:cTn id="811" dur="500"/>
                                        <p:tgtEl>
                                          <p:spTgt spid="661"/>
                                        </p:tgtEl>
                                      </p:cBhvr>
                                    </p:animEffect>
                                  </p:childTnLst>
                                </p:cTn>
                              </p:par>
                            </p:childTnLst>
                          </p:cTn>
                        </p:par>
                        <p:par>
                          <p:cTn id="812" fill="hold">
                            <p:stCondLst>
                              <p:cond delay="101000"/>
                            </p:stCondLst>
                            <p:childTnLst>
                              <p:par>
                                <p:cTn id="813" presetID="22" presetClass="entr" presetSubtype="8" fill="hold" nodeType="afterEffect">
                                  <p:stCondLst>
                                    <p:cond delay="0"/>
                                  </p:stCondLst>
                                  <p:childTnLst>
                                    <p:set>
                                      <p:cBhvr>
                                        <p:cTn id="814" dur="1" fill="hold">
                                          <p:stCondLst>
                                            <p:cond delay="0"/>
                                          </p:stCondLst>
                                        </p:cTn>
                                        <p:tgtEl>
                                          <p:spTgt spid="662"/>
                                        </p:tgtEl>
                                        <p:attrNameLst>
                                          <p:attrName>style.visibility</p:attrName>
                                        </p:attrNameLst>
                                      </p:cBhvr>
                                      <p:to>
                                        <p:strVal val="visible"/>
                                      </p:to>
                                    </p:set>
                                    <p:animEffect transition="in" filter="wipe(left)">
                                      <p:cBhvr>
                                        <p:cTn id="815" dur="500"/>
                                        <p:tgtEl>
                                          <p:spTgt spid="662"/>
                                        </p:tgtEl>
                                      </p:cBhvr>
                                    </p:animEffect>
                                  </p:childTnLst>
                                </p:cTn>
                              </p:par>
                            </p:childTnLst>
                          </p:cTn>
                        </p:par>
                        <p:par>
                          <p:cTn id="816" fill="hold">
                            <p:stCondLst>
                              <p:cond delay="101500"/>
                            </p:stCondLst>
                            <p:childTnLst>
                              <p:par>
                                <p:cTn id="817" presetID="22" presetClass="entr" presetSubtype="8" fill="hold" grpId="0" nodeType="afterEffect">
                                  <p:stCondLst>
                                    <p:cond delay="0"/>
                                  </p:stCondLst>
                                  <p:childTnLst>
                                    <p:set>
                                      <p:cBhvr>
                                        <p:cTn id="818" dur="1" fill="hold">
                                          <p:stCondLst>
                                            <p:cond delay="0"/>
                                          </p:stCondLst>
                                        </p:cTn>
                                        <p:tgtEl>
                                          <p:spTgt spid="663"/>
                                        </p:tgtEl>
                                        <p:attrNameLst>
                                          <p:attrName>style.visibility</p:attrName>
                                        </p:attrNameLst>
                                      </p:cBhvr>
                                      <p:to>
                                        <p:strVal val="visible"/>
                                      </p:to>
                                    </p:set>
                                    <p:animEffect transition="in" filter="wipe(left)">
                                      <p:cBhvr>
                                        <p:cTn id="819" dur="500"/>
                                        <p:tgtEl>
                                          <p:spTgt spid="663"/>
                                        </p:tgtEl>
                                      </p:cBhvr>
                                    </p:animEffect>
                                  </p:childTnLst>
                                </p:cTn>
                              </p:par>
                            </p:childTnLst>
                          </p:cTn>
                        </p:par>
                        <p:par>
                          <p:cTn id="820" fill="hold">
                            <p:stCondLst>
                              <p:cond delay="102000"/>
                            </p:stCondLst>
                            <p:childTnLst>
                              <p:par>
                                <p:cTn id="821" presetID="22" presetClass="entr" presetSubtype="8" fill="hold" nodeType="afterEffect">
                                  <p:stCondLst>
                                    <p:cond delay="0"/>
                                  </p:stCondLst>
                                  <p:childTnLst>
                                    <p:set>
                                      <p:cBhvr>
                                        <p:cTn id="822" dur="1" fill="hold">
                                          <p:stCondLst>
                                            <p:cond delay="0"/>
                                          </p:stCondLst>
                                        </p:cTn>
                                        <p:tgtEl>
                                          <p:spTgt spid="664"/>
                                        </p:tgtEl>
                                        <p:attrNameLst>
                                          <p:attrName>style.visibility</p:attrName>
                                        </p:attrNameLst>
                                      </p:cBhvr>
                                      <p:to>
                                        <p:strVal val="visible"/>
                                      </p:to>
                                    </p:set>
                                    <p:animEffect transition="in" filter="wipe(left)">
                                      <p:cBhvr>
                                        <p:cTn id="823" dur="500"/>
                                        <p:tgtEl>
                                          <p:spTgt spid="664"/>
                                        </p:tgtEl>
                                      </p:cBhvr>
                                    </p:animEffect>
                                  </p:childTnLst>
                                </p:cTn>
                              </p:par>
                            </p:childTnLst>
                          </p:cTn>
                        </p:par>
                        <p:par>
                          <p:cTn id="824" fill="hold">
                            <p:stCondLst>
                              <p:cond delay="102500"/>
                            </p:stCondLst>
                            <p:childTnLst>
                              <p:par>
                                <p:cTn id="825" presetID="22" presetClass="entr" presetSubtype="8" fill="hold" grpId="0" nodeType="afterEffect">
                                  <p:stCondLst>
                                    <p:cond delay="0"/>
                                  </p:stCondLst>
                                  <p:childTnLst>
                                    <p:set>
                                      <p:cBhvr>
                                        <p:cTn id="826" dur="1" fill="hold">
                                          <p:stCondLst>
                                            <p:cond delay="0"/>
                                          </p:stCondLst>
                                        </p:cTn>
                                        <p:tgtEl>
                                          <p:spTgt spid="665"/>
                                        </p:tgtEl>
                                        <p:attrNameLst>
                                          <p:attrName>style.visibility</p:attrName>
                                        </p:attrNameLst>
                                      </p:cBhvr>
                                      <p:to>
                                        <p:strVal val="visible"/>
                                      </p:to>
                                    </p:set>
                                    <p:animEffect transition="in" filter="wipe(left)">
                                      <p:cBhvr>
                                        <p:cTn id="827" dur="500"/>
                                        <p:tgtEl>
                                          <p:spTgt spid="665"/>
                                        </p:tgtEl>
                                      </p:cBhvr>
                                    </p:animEffect>
                                  </p:childTnLst>
                                </p:cTn>
                              </p:par>
                            </p:childTnLst>
                          </p:cTn>
                        </p:par>
                        <p:par>
                          <p:cTn id="828" fill="hold">
                            <p:stCondLst>
                              <p:cond delay="103000"/>
                            </p:stCondLst>
                            <p:childTnLst>
                              <p:par>
                                <p:cTn id="829" presetID="22" presetClass="entr" presetSubtype="8" fill="hold" nodeType="afterEffect">
                                  <p:stCondLst>
                                    <p:cond delay="0"/>
                                  </p:stCondLst>
                                  <p:childTnLst>
                                    <p:set>
                                      <p:cBhvr>
                                        <p:cTn id="830" dur="1" fill="hold">
                                          <p:stCondLst>
                                            <p:cond delay="0"/>
                                          </p:stCondLst>
                                        </p:cTn>
                                        <p:tgtEl>
                                          <p:spTgt spid="666"/>
                                        </p:tgtEl>
                                        <p:attrNameLst>
                                          <p:attrName>style.visibility</p:attrName>
                                        </p:attrNameLst>
                                      </p:cBhvr>
                                      <p:to>
                                        <p:strVal val="visible"/>
                                      </p:to>
                                    </p:set>
                                    <p:animEffect transition="in" filter="wipe(left)">
                                      <p:cBhvr>
                                        <p:cTn id="831" dur="500"/>
                                        <p:tgtEl>
                                          <p:spTgt spid="666"/>
                                        </p:tgtEl>
                                      </p:cBhvr>
                                    </p:animEffect>
                                  </p:childTnLst>
                                </p:cTn>
                              </p:par>
                            </p:childTnLst>
                          </p:cTn>
                        </p:par>
                        <p:par>
                          <p:cTn id="832" fill="hold">
                            <p:stCondLst>
                              <p:cond delay="103500"/>
                            </p:stCondLst>
                            <p:childTnLst>
                              <p:par>
                                <p:cTn id="833" presetID="22" presetClass="entr" presetSubtype="8" fill="hold" grpId="0" nodeType="afterEffect">
                                  <p:stCondLst>
                                    <p:cond delay="0"/>
                                  </p:stCondLst>
                                  <p:childTnLst>
                                    <p:set>
                                      <p:cBhvr>
                                        <p:cTn id="834" dur="1" fill="hold">
                                          <p:stCondLst>
                                            <p:cond delay="0"/>
                                          </p:stCondLst>
                                        </p:cTn>
                                        <p:tgtEl>
                                          <p:spTgt spid="667"/>
                                        </p:tgtEl>
                                        <p:attrNameLst>
                                          <p:attrName>style.visibility</p:attrName>
                                        </p:attrNameLst>
                                      </p:cBhvr>
                                      <p:to>
                                        <p:strVal val="visible"/>
                                      </p:to>
                                    </p:set>
                                    <p:animEffect transition="in" filter="wipe(left)">
                                      <p:cBhvr>
                                        <p:cTn id="835" dur="500"/>
                                        <p:tgtEl>
                                          <p:spTgt spid="667"/>
                                        </p:tgtEl>
                                      </p:cBhvr>
                                    </p:animEffect>
                                  </p:childTnLst>
                                </p:cTn>
                              </p:par>
                            </p:childTnLst>
                          </p:cTn>
                        </p:par>
                        <p:par>
                          <p:cTn id="836" fill="hold">
                            <p:stCondLst>
                              <p:cond delay="104000"/>
                            </p:stCondLst>
                            <p:childTnLst>
                              <p:par>
                                <p:cTn id="837" presetID="22" presetClass="entr" presetSubtype="8" fill="hold" nodeType="afterEffect">
                                  <p:stCondLst>
                                    <p:cond delay="0"/>
                                  </p:stCondLst>
                                  <p:childTnLst>
                                    <p:set>
                                      <p:cBhvr>
                                        <p:cTn id="838" dur="1" fill="hold">
                                          <p:stCondLst>
                                            <p:cond delay="0"/>
                                          </p:stCondLst>
                                        </p:cTn>
                                        <p:tgtEl>
                                          <p:spTgt spid="668"/>
                                        </p:tgtEl>
                                        <p:attrNameLst>
                                          <p:attrName>style.visibility</p:attrName>
                                        </p:attrNameLst>
                                      </p:cBhvr>
                                      <p:to>
                                        <p:strVal val="visible"/>
                                      </p:to>
                                    </p:set>
                                    <p:animEffect transition="in" filter="wipe(left)">
                                      <p:cBhvr>
                                        <p:cTn id="839" dur="500"/>
                                        <p:tgtEl>
                                          <p:spTgt spid="668"/>
                                        </p:tgtEl>
                                      </p:cBhvr>
                                    </p:animEffect>
                                  </p:childTnLst>
                                </p:cTn>
                              </p:par>
                            </p:childTnLst>
                          </p:cTn>
                        </p:par>
                        <p:par>
                          <p:cTn id="840" fill="hold">
                            <p:stCondLst>
                              <p:cond delay="104500"/>
                            </p:stCondLst>
                            <p:childTnLst>
                              <p:par>
                                <p:cTn id="841" presetID="22" presetClass="entr" presetSubtype="8" fill="hold" nodeType="afterEffect">
                                  <p:stCondLst>
                                    <p:cond delay="0"/>
                                  </p:stCondLst>
                                  <p:childTnLst>
                                    <p:set>
                                      <p:cBhvr>
                                        <p:cTn id="842" dur="1" fill="hold">
                                          <p:stCondLst>
                                            <p:cond delay="0"/>
                                          </p:stCondLst>
                                        </p:cTn>
                                        <p:tgtEl>
                                          <p:spTgt spid="670"/>
                                        </p:tgtEl>
                                        <p:attrNameLst>
                                          <p:attrName>style.visibility</p:attrName>
                                        </p:attrNameLst>
                                      </p:cBhvr>
                                      <p:to>
                                        <p:strVal val="visible"/>
                                      </p:to>
                                    </p:set>
                                    <p:animEffect transition="in" filter="wipe(left)">
                                      <p:cBhvr>
                                        <p:cTn id="843" dur="500"/>
                                        <p:tgtEl>
                                          <p:spTgt spid="670"/>
                                        </p:tgtEl>
                                      </p:cBhvr>
                                    </p:animEffect>
                                  </p:childTnLst>
                                </p:cTn>
                              </p:par>
                            </p:childTnLst>
                          </p:cTn>
                        </p:par>
                        <p:par>
                          <p:cTn id="844" fill="hold">
                            <p:stCondLst>
                              <p:cond delay="105000"/>
                            </p:stCondLst>
                            <p:childTnLst>
                              <p:par>
                                <p:cTn id="845" presetID="22" presetClass="entr" presetSubtype="8" fill="hold" grpId="0" nodeType="afterEffect">
                                  <p:stCondLst>
                                    <p:cond delay="0"/>
                                  </p:stCondLst>
                                  <p:childTnLst>
                                    <p:set>
                                      <p:cBhvr>
                                        <p:cTn id="846" dur="1" fill="hold">
                                          <p:stCondLst>
                                            <p:cond delay="0"/>
                                          </p:stCondLst>
                                        </p:cTn>
                                        <p:tgtEl>
                                          <p:spTgt spid="669"/>
                                        </p:tgtEl>
                                        <p:attrNameLst>
                                          <p:attrName>style.visibility</p:attrName>
                                        </p:attrNameLst>
                                      </p:cBhvr>
                                      <p:to>
                                        <p:strVal val="visible"/>
                                      </p:to>
                                    </p:set>
                                    <p:animEffect transition="in" filter="wipe(left)">
                                      <p:cBhvr>
                                        <p:cTn id="847" dur="500"/>
                                        <p:tgtEl>
                                          <p:spTgt spid="669"/>
                                        </p:tgtEl>
                                      </p:cBhvr>
                                    </p:animEffect>
                                  </p:childTnLst>
                                </p:cTn>
                              </p:par>
                            </p:childTnLst>
                          </p:cTn>
                        </p:par>
                        <p:par>
                          <p:cTn id="848" fill="hold">
                            <p:stCondLst>
                              <p:cond delay="105500"/>
                            </p:stCondLst>
                            <p:childTnLst>
                              <p:par>
                                <p:cTn id="849" presetID="22" presetClass="entr" presetSubtype="8" fill="hold" nodeType="afterEffect">
                                  <p:stCondLst>
                                    <p:cond delay="0"/>
                                  </p:stCondLst>
                                  <p:childTnLst>
                                    <p:set>
                                      <p:cBhvr>
                                        <p:cTn id="850" dur="1" fill="hold">
                                          <p:stCondLst>
                                            <p:cond delay="0"/>
                                          </p:stCondLst>
                                        </p:cTn>
                                        <p:tgtEl>
                                          <p:spTgt spid="671"/>
                                        </p:tgtEl>
                                        <p:attrNameLst>
                                          <p:attrName>style.visibility</p:attrName>
                                        </p:attrNameLst>
                                      </p:cBhvr>
                                      <p:to>
                                        <p:strVal val="visible"/>
                                      </p:to>
                                    </p:set>
                                    <p:animEffect transition="in" filter="wipe(left)">
                                      <p:cBhvr>
                                        <p:cTn id="851" dur="500"/>
                                        <p:tgtEl>
                                          <p:spTgt spid="671"/>
                                        </p:tgtEl>
                                      </p:cBhvr>
                                    </p:animEffect>
                                  </p:childTnLst>
                                </p:cTn>
                              </p:par>
                            </p:childTnLst>
                          </p:cTn>
                        </p:par>
                        <p:par>
                          <p:cTn id="852" fill="hold">
                            <p:stCondLst>
                              <p:cond delay="106000"/>
                            </p:stCondLst>
                            <p:childTnLst>
                              <p:par>
                                <p:cTn id="853" presetID="22" presetClass="entr" presetSubtype="8" fill="hold" nodeType="afterEffect">
                                  <p:stCondLst>
                                    <p:cond delay="0"/>
                                  </p:stCondLst>
                                  <p:childTnLst>
                                    <p:set>
                                      <p:cBhvr>
                                        <p:cTn id="854" dur="1" fill="hold">
                                          <p:stCondLst>
                                            <p:cond delay="0"/>
                                          </p:stCondLst>
                                        </p:cTn>
                                        <p:tgtEl>
                                          <p:spTgt spid="672"/>
                                        </p:tgtEl>
                                        <p:attrNameLst>
                                          <p:attrName>style.visibility</p:attrName>
                                        </p:attrNameLst>
                                      </p:cBhvr>
                                      <p:to>
                                        <p:strVal val="visible"/>
                                      </p:to>
                                    </p:set>
                                    <p:animEffect transition="in" filter="wipe(left)">
                                      <p:cBhvr>
                                        <p:cTn id="855" dur="500"/>
                                        <p:tgtEl>
                                          <p:spTgt spid="672"/>
                                        </p:tgtEl>
                                      </p:cBhvr>
                                    </p:animEffect>
                                  </p:childTnLst>
                                </p:cTn>
                              </p:par>
                            </p:childTnLst>
                          </p:cTn>
                        </p:par>
                        <p:par>
                          <p:cTn id="856" fill="hold">
                            <p:stCondLst>
                              <p:cond delay="106500"/>
                            </p:stCondLst>
                            <p:childTnLst>
                              <p:par>
                                <p:cTn id="857" presetID="22" presetClass="entr" presetSubtype="8" fill="hold" grpId="0" nodeType="afterEffect">
                                  <p:stCondLst>
                                    <p:cond delay="0"/>
                                  </p:stCondLst>
                                  <p:childTnLst>
                                    <p:set>
                                      <p:cBhvr>
                                        <p:cTn id="858" dur="1" fill="hold">
                                          <p:stCondLst>
                                            <p:cond delay="0"/>
                                          </p:stCondLst>
                                        </p:cTn>
                                        <p:tgtEl>
                                          <p:spTgt spid="234"/>
                                        </p:tgtEl>
                                        <p:attrNameLst>
                                          <p:attrName>style.visibility</p:attrName>
                                        </p:attrNameLst>
                                      </p:cBhvr>
                                      <p:to>
                                        <p:strVal val="visible"/>
                                      </p:to>
                                    </p:set>
                                    <p:animEffect transition="in" filter="wipe(left)">
                                      <p:cBhvr>
                                        <p:cTn id="859" dur="500"/>
                                        <p:tgtEl>
                                          <p:spTgt spid="234"/>
                                        </p:tgtEl>
                                      </p:cBhvr>
                                    </p:animEffect>
                                  </p:childTnLst>
                                </p:cTn>
                              </p:par>
                            </p:childTnLst>
                          </p:cTn>
                        </p:par>
                        <p:par>
                          <p:cTn id="860" fill="hold">
                            <p:stCondLst>
                              <p:cond delay="107000"/>
                            </p:stCondLst>
                            <p:childTnLst>
                              <p:par>
                                <p:cTn id="861" presetID="22" presetClass="entr" presetSubtype="8" fill="hold" nodeType="afterEffect">
                                  <p:stCondLst>
                                    <p:cond delay="0"/>
                                  </p:stCondLst>
                                  <p:childTnLst>
                                    <p:set>
                                      <p:cBhvr>
                                        <p:cTn id="862" dur="1" fill="hold">
                                          <p:stCondLst>
                                            <p:cond delay="0"/>
                                          </p:stCondLst>
                                        </p:cTn>
                                        <p:tgtEl>
                                          <p:spTgt spid="236"/>
                                        </p:tgtEl>
                                        <p:attrNameLst>
                                          <p:attrName>style.visibility</p:attrName>
                                        </p:attrNameLst>
                                      </p:cBhvr>
                                      <p:to>
                                        <p:strVal val="visible"/>
                                      </p:to>
                                    </p:set>
                                    <p:animEffect transition="in" filter="wipe(left)">
                                      <p:cBhvr>
                                        <p:cTn id="863" dur="500"/>
                                        <p:tgtEl>
                                          <p:spTgt spid="236"/>
                                        </p:tgtEl>
                                      </p:cBhvr>
                                    </p:animEffect>
                                  </p:childTnLst>
                                </p:cTn>
                              </p:par>
                            </p:childTnLst>
                          </p:cTn>
                        </p:par>
                        <p:par>
                          <p:cTn id="864" fill="hold">
                            <p:stCondLst>
                              <p:cond delay="107500"/>
                            </p:stCondLst>
                            <p:childTnLst>
                              <p:par>
                                <p:cTn id="865" presetID="22" presetClass="entr" presetSubtype="8" fill="hold" grpId="0" nodeType="afterEffect">
                                  <p:stCondLst>
                                    <p:cond delay="0"/>
                                  </p:stCondLst>
                                  <p:childTnLst>
                                    <p:set>
                                      <p:cBhvr>
                                        <p:cTn id="866" dur="1" fill="hold">
                                          <p:stCondLst>
                                            <p:cond delay="0"/>
                                          </p:stCondLst>
                                        </p:cTn>
                                        <p:tgtEl>
                                          <p:spTgt spid="235"/>
                                        </p:tgtEl>
                                        <p:attrNameLst>
                                          <p:attrName>style.visibility</p:attrName>
                                        </p:attrNameLst>
                                      </p:cBhvr>
                                      <p:to>
                                        <p:strVal val="visible"/>
                                      </p:to>
                                    </p:set>
                                    <p:animEffect transition="in" filter="wipe(left)">
                                      <p:cBhvr>
                                        <p:cTn id="867" dur="500"/>
                                        <p:tgtEl>
                                          <p:spTgt spid="235"/>
                                        </p:tgtEl>
                                      </p:cBhvr>
                                    </p:animEffect>
                                  </p:childTnLst>
                                </p:cTn>
                              </p:par>
                            </p:childTnLst>
                          </p:cTn>
                        </p:par>
                        <p:par>
                          <p:cTn id="868" fill="hold">
                            <p:stCondLst>
                              <p:cond delay="108000"/>
                            </p:stCondLst>
                            <p:childTnLst>
                              <p:par>
                                <p:cTn id="869" presetID="22" presetClass="entr" presetSubtype="8" fill="hold" nodeType="afterEffect">
                                  <p:stCondLst>
                                    <p:cond delay="0"/>
                                  </p:stCondLst>
                                  <p:childTnLst>
                                    <p:set>
                                      <p:cBhvr>
                                        <p:cTn id="870" dur="1" fill="hold">
                                          <p:stCondLst>
                                            <p:cond delay="0"/>
                                          </p:stCondLst>
                                        </p:cTn>
                                        <p:tgtEl>
                                          <p:spTgt spid="229"/>
                                        </p:tgtEl>
                                        <p:attrNameLst>
                                          <p:attrName>style.visibility</p:attrName>
                                        </p:attrNameLst>
                                      </p:cBhvr>
                                      <p:to>
                                        <p:strVal val="visible"/>
                                      </p:to>
                                    </p:set>
                                    <p:animEffect transition="in" filter="wipe(left)">
                                      <p:cBhvr>
                                        <p:cTn id="871" dur="500"/>
                                        <p:tgtEl>
                                          <p:spTgt spid="229"/>
                                        </p:tgtEl>
                                      </p:cBhvr>
                                    </p:animEffect>
                                  </p:childTnLst>
                                </p:cTn>
                              </p:par>
                            </p:childTnLst>
                          </p:cTn>
                        </p:par>
                        <p:par>
                          <p:cTn id="872" fill="hold">
                            <p:stCondLst>
                              <p:cond delay="108500"/>
                            </p:stCondLst>
                            <p:childTnLst>
                              <p:par>
                                <p:cTn id="873" presetID="22" presetClass="entr" presetSubtype="8" fill="hold" grpId="0" nodeType="afterEffect">
                                  <p:stCondLst>
                                    <p:cond delay="0"/>
                                  </p:stCondLst>
                                  <p:childTnLst>
                                    <p:set>
                                      <p:cBhvr>
                                        <p:cTn id="874" dur="1" fill="hold">
                                          <p:stCondLst>
                                            <p:cond delay="0"/>
                                          </p:stCondLst>
                                        </p:cTn>
                                        <p:tgtEl>
                                          <p:spTgt spid="237"/>
                                        </p:tgtEl>
                                        <p:attrNameLst>
                                          <p:attrName>style.visibility</p:attrName>
                                        </p:attrNameLst>
                                      </p:cBhvr>
                                      <p:to>
                                        <p:strVal val="visible"/>
                                      </p:to>
                                    </p:set>
                                    <p:animEffect transition="in" filter="wipe(left)">
                                      <p:cBhvr>
                                        <p:cTn id="875" dur="500"/>
                                        <p:tgtEl>
                                          <p:spTgt spid="237"/>
                                        </p:tgtEl>
                                      </p:cBhvr>
                                    </p:animEffect>
                                  </p:childTnLst>
                                </p:cTn>
                              </p:par>
                            </p:childTnLst>
                          </p:cTn>
                        </p:par>
                        <p:par>
                          <p:cTn id="876" fill="hold">
                            <p:stCondLst>
                              <p:cond delay="109000"/>
                            </p:stCondLst>
                            <p:childTnLst>
                              <p:par>
                                <p:cTn id="877" presetID="22" presetClass="entr" presetSubtype="8" fill="hold" nodeType="afterEffect">
                                  <p:stCondLst>
                                    <p:cond delay="0"/>
                                  </p:stCondLst>
                                  <p:childTnLst>
                                    <p:set>
                                      <p:cBhvr>
                                        <p:cTn id="878" dur="1" fill="hold">
                                          <p:stCondLst>
                                            <p:cond delay="0"/>
                                          </p:stCondLst>
                                        </p:cTn>
                                        <p:tgtEl>
                                          <p:spTgt spid="238"/>
                                        </p:tgtEl>
                                        <p:attrNameLst>
                                          <p:attrName>style.visibility</p:attrName>
                                        </p:attrNameLst>
                                      </p:cBhvr>
                                      <p:to>
                                        <p:strVal val="visible"/>
                                      </p:to>
                                    </p:set>
                                    <p:animEffect transition="in" filter="wipe(left)">
                                      <p:cBhvr>
                                        <p:cTn id="879" dur="500"/>
                                        <p:tgtEl>
                                          <p:spTgt spid="238"/>
                                        </p:tgtEl>
                                      </p:cBhvr>
                                    </p:animEffect>
                                  </p:childTnLst>
                                </p:cTn>
                              </p:par>
                            </p:childTnLst>
                          </p:cTn>
                        </p:par>
                        <p:par>
                          <p:cTn id="880" fill="hold">
                            <p:stCondLst>
                              <p:cond delay="109500"/>
                            </p:stCondLst>
                            <p:childTnLst>
                              <p:par>
                                <p:cTn id="881" presetID="22" presetClass="entr" presetSubtype="8" fill="hold" grpId="0" nodeType="afterEffect">
                                  <p:stCondLst>
                                    <p:cond delay="0"/>
                                  </p:stCondLst>
                                  <p:childTnLst>
                                    <p:set>
                                      <p:cBhvr>
                                        <p:cTn id="882" dur="1" fill="hold">
                                          <p:stCondLst>
                                            <p:cond delay="0"/>
                                          </p:stCondLst>
                                        </p:cTn>
                                        <p:tgtEl>
                                          <p:spTgt spid="239"/>
                                        </p:tgtEl>
                                        <p:attrNameLst>
                                          <p:attrName>style.visibility</p:attrName>
                                        </p:attrNameLst>
                                      </p:cBhvr>
                                      <p:to>
                                        <p:strVal val="visible"/>
                                      </p:to>
                                    </p:set>
                                    <p:animEffect transition="in" filter="wipe(left)">
                                      <p:cBhvr>
                                        <p:cTn id="883" dur="500"/>
                                        <p:tgtEl>
                                          <p:spTgt spid="239"/>
                                        </p:tgtEl>
                                      </p:cBhvr>
                                    </p:animEffect>
                                  </p:childTnLst>
                                </p:cTn>
                              </p:par>
                            </p:childTnLst>
                          </p:cTn>
                        </p:par>
                        <p:par>
                          <p:cTn id="884" fill="hold">
                            <p:stCondLst>
                              <p:cond delay="110000"/>
                            </p:stCondLst>
                            <p:childTnLst>
                              <p:par>
                                <p:cTn id="885" presetID="22" presetClass="entr" presetSubtype="8" fill="hold" grpId="0" nodeType="afterEffect">
                                  <p:stCondLst>
                                    <p:cond delay="0"/>
                                  </p:stCondLst>
                                  <p:childTnLst>
                                    <p:set>
                                      <p:cBhvr>
                                        <p:cTn id="886" dur="1" fill="hold">
                                          <p:stCondLst>
                                            <p:cond delay="0"/>
                                          </p:stCondLst>
                                        </p:cTn>
                                        <p:tgtEl>
                                          <p:spTgt spid="240"/>
                                        </p:tgtEl>
                                        <p:attrNameLst>
                                          <p:attrName>style.visibility</p:attrName>
                                        </p:attrNameLst>
                                      </p:cBhvr>
                                      <p:to>
                                        <p:strVal val="visible"/>
                                      </p:to>
                                    </p:set>
                                    <p:animEffect transition="in" filter="wipe(left)">
                                      <p:cBhvr>
                                        <p:cTn id="887" dur="500"/>
                                        <p:tgtEl>
                                          <p:spTgt spid="240"/>
                                        </p:tgtEl>
                                      </p:cBhvr>
                                    </p:animEffect>
                                  </p:childTnLst>
                                </p:cTn>
                              </p:par>
                            </p:childTnLst>
                          </p:cTn>
                        </p:par>
                        <p:par>
                          <p:cTn id="888" fill="hold">
                            <p:stCondLst>
                              <p:cond delay="110500"/>
                            </p:stCondLst>
                            <p:childTnLst>
                              <p:par>
                                <p:cTn id="889" presetID="22" presetClass="entr" presetSubtype="8" fill="hold" nodeType="afterEffect">
                                  <p:stCondLst>
                                    <p:cond delay="0"/>
                                  </p:stCondLst>
                                  <p:childTnLst>
                                    <p:set>
                                      <p:cBhvr>
                                        <p:cTn id="890" dur="1" fill="hold">
                                          <p:stCondLst>
                                            <p:cond delay="0"/>
                                          </p:stCondLst>
                                        </p:cTn>
                                        <p:tgtEl>
                                          <p:spTgt spid="241"/>
                                        </p:tgtEl>
                                        <p:attrNameLst>
                                          <p:attrName>style.visibility</p:attrName>
                                        </p:attrNameLst>
                                      </p:cBhvr>
                                      <p:to>
                                        <p:strVal val="visible"/>
                                      </p:to>
                                    </p:set>
                                    <p:animEffect transition="in" filter="wipe(left)">
                                      <p:cBhvr>
                                        <p:cTn id="891" dur="500"/>
                                        <p:tgtEl>
                                          <p:spTgt spid="241"/>
                                        </p:tgtEl>
                                      </p:cBhvr>
                                    </p:animEffect>
                                  </p:childTnLst>
                                </p:cTn>
                              </p:par>
                            </p:childTnLst>
                          </p:cTn>
                        </p:par>
                        <p:par>
                          <p:cTn id="892" fill="hold">
                            <p:stCondLst>
                              <p:cond delay="111000"/>
                            </p:stCondLst>
                            <p:childTnLst>
                              <p:par>
                                <p:cTn id="893" presetID="22" presetClass="entr" presetSubtype="8" fill="hold" nodeType="afterEffect">
                                  <p:stCondLst>
                                    <p:cond delay="0"/>
                                  </p:stCondLst>
                                  <p:childTnLst>
                                    <p:set>
                                      <p:cBhvr>
                                        <p:cTn id="894" dur="1" fill="hold">
                                          <p:stCondLst>
                                            <p:cond delay="0"/>
                                          </p:stCondLst>
                                        </p:cTn>
                                        <p:tgtEl>
                                          <p:spTgt spid="242"/>
                                        </p:tgtEl>
                                        <p:attrNameLst>
                                          <p:attrName>style.visibility</p:attrName>
                                        </p:attrNameLst>
                                      </p:cBhvr>
                                      <p:to>
                                        <p:strVal val="visible"/>
                                      </p:to>
                                    </p:set>
                                    <p:animEffect transition="in" filter="wipe(left)">
                                      <p:cBhvr>
                                        <p:cTn id="895" dur="500"/>
                                        <p:tgtEl>
                                          <p:spTgt spid="242"/>
                                        </p:tgtEl>
                                      </p:cBhvr>
                                    </p:animEffect>
                                  </p:childTnLst>
                                </p:cTn>
                              </p:par>
                            </p:childTnLst>
                          </p:cTn>
                        </p:par>
                        <p:par>
                          <p:cTn id="896" fill="hold">
                            <p:stCondLst>
                              <p:cond delay="111500"/>
                            </p:stCondLst>
                            <p:childTnLst>
                              <p:par>
                                <p:cTn id="897" presetID="22" presetClass="entr" presetSubtype="8" fill="hold" grpId="0" nodeType="afterEffect">
                                  <p:stCondLst>
                                    <p:cond delay="0"/>
                                  </p:stCondLst>
                                  <p:childTnLst>
                                    <p:set>
                                      <p:cBhvr>
                                        <p:cTn id="898" dur="1" fill="hold">
                                          <p:stCondLst>
                                            <p:cond delay="0"/>
                                          </p:stCondLst>
                                        </p:cTn>
                                        <p:tgtEl>
                                          <p:spTgt spid="243"/>
                                        </p:tgtEl>
                                        <p:attrNameLst>
                                          <p:attrName>style.visibility</p:attrName>
                                        </p:attrNameLst>
                                      </p:cBhvr>
                                      <p:to>
                                        <p:strVal val="visible"/>
                                      </p:to>
                                    </p:set>
                                    <p:animEffect transition="in" filter="wipe(left)">
                                      <p:cBhvr>
                                        <p:cTn id="899" dur="500"/>
                                        <p:tgtEl>
                                          <p:spTgt spid="243"/>
                                        </p:tgtEl>
                                      </p:cBhvr>
                                    </p:animEffect>
                                  </p:childTnLst>
                                </p:cTn>
                              </p:par>
                            </p:childTnLst>
                          </p:cTn>
                        </p:par>
                        <p:par>
                          <p:cTn id="900" fill="hold">
                            <p:stCondLst>
                              <p:cond delay="112000"/>
                            </p:stCondLst>
                            <p:childTnLst>
                              <p:par>
                                <p:cTn id="901" presetID="22" presetClass="entr" presetSubtype="8" fill="hold" nodeType="afterEffect">
                                  <p:stCondLst>
                                    <p:cond delay="0"/>
                                  </p:stCondLst>
                                  <p:childTnLst>
                                    <p:set>
                                      <p:cBhvr>
                                        <p:cTn id="902" dur="1" fill="hold">
                                          <p:stCondLst>
                                            <p:cond delay="0"/>
                                          </p:stCondLst>
                                        </p:cTn>
                                        <p:tgtEl>
                                          <p:spTgt spid="244"/>
                                        </p:tgtEl>
                                        <p:attrNameLst>
                                          <p:attrName>style.visibility</p:attrName>
                                        </p:attrNameLst>
                                      </p:cBhvr>
                                      <p:to>
                                        <p:strVal val="visible"/>
                                      </p:to>
                                    </p:set>
                                    <p:animEffect transition="in" filter="wipe(left)">
                                      <p:cBhvr>
                                        <p:cTn id="903" dur="500"/>
                                        <p:tgtEl>
                                          <p:spTgt spid="244"/>
                                        </p:tgtEl>
                                      </p:cBhvr>
                                    </p:animEffect>
                                  </p:childTnLst>
                                </p:cTn>
                              </p:par>
                            </p:childTnLst>
                          </p:cTn>
                        </p:par>
                        <p:par>
                          <p:cTn id="904" fill="hold">
                            <p:stCondLst>
                              <p:cond delay="112500"/>
                            </p:stCondLst>
                            <p:childTnLst>
                              <p:par>
                                <p:cTn id="905" presetID="22" presetClass="entr" presetSubtype="8" fill="hold" grpId="0" nodeType="afterEffect">
                                  <p:stCondLst>
                                    <p:cond delay="0"/>
                                  </p:stCondLst>
                                  <p:childTnLst>
                                    <p:set>
                                      <p:cBhvr>
                                        <p:cTn id="906" dur="1" fill="hold">
                                          <p:stCondLst>
                                            <p:cond delay="0"/>
                                          </p:stCondLst>
                                        </p:cTn>
                                        <p:tgtEl>
                                          <p:spTgt spid="245"/>
                                        </p:tgtEl>
                                        <p:attrNameLst>
                                          <p:attrName>style.visibility</p:attrName>
                                        </p:attrNameLst>
                                      </p:cBhvr>
                                      <p:to>
                                        <p:strVal val="visible"/>
                                      </p:to>
                                    </p:set>
                                    <p:animEffect transition="in" filter="wipe(left)">
                                      <p:cBhvr>
                                        <p:cTn id="907" dur="500"/>
                                        <p:tgtEl>
                                          <p:spTgt spid="245"/>
                                        </p:tgtEl>
                                      </p:cBhvr>
                                    </p:animEffect>
                                  </p:childTnLst>
                                </p:cTn>
                              </p:par>
                            </p:childTnLst>
                          </p:cTn>
                        </p:par>
                        <p:par>
                          <p:cTn id="908" fill="hold">
                            <p:stCondLst>
                              <p:cond delay="113000"/>
                            </p:stCondLst>
                            <p:childTnLst>
                              <p:par>
                                <p:cTn id="909" presetID="22" presetClass="entr" presetSubtype="8" fill="hold" nodeType="afterEffect">
                                  <p:stCondLst>
                                    <p:cond delay="0"/>
                                  </p:stCondLst>
                                  <p:childTnLst>
                                    <p:set>
                                      <p:cBhvr>
                                        <p:cTn id="910" dur="1" fill="hold">
                                          <p:stCondLst>
                                            <p:cond delay="0"/>
                                          </p:stCondLst>
                                        </p:cTn>
                                        <p:tgtEl>
                                          <p:spTgt spid="246"/>
                                        </p:tgtEl>
                                        <p:attrNameLst>
                                          <p:attrName>style.visibility</p:attrName>
                                        </p:attrNameLst>
                                      </p:cBhvr>
                                      <p:to>
                                        <p:strVal val="visible"/>
                                      </p:to>
                                    </p:set>
                                    <p:animEffect transition="in" filter="wipe(left)">
                                      <p:cBhvr>
                                        <p:cTn id="911" dur="500"/>
                                        <p:tgtEl>
                                          <p:spTgt spid="246"/>
                                        </p:tgtEl>
                                      </p:cBhvr>
                                    </p:animEffect>
                                  </p:childTnLst>
                                </p:cTn>
                              </p:par>
                            </p:childTnLst>
                          </p:cTn>
                        </p:par>
                        <p:par>
                          <p:cTn id="912" fill="hold">
                            <p:stCondLst>
                              <p:cond delay="113500"/>
                            </p:stCondLst>
                            <p:childTnLst>
                              <p:par>
                                <p:cTn id="913" presetID="22" presetClass="entr" presetSubtype="8" fill="hold" grpId="0" nodeType="afterEffect">
                                  <p:stCondLst>
                                    <p:cond delay="0"/>
                                  </p:stCondLst>
                                  <p:childTnLst>
                                    <p:set>
                                      <p:cBhvr>
                                        <p:cTn id="914" dur="1" fill="hold">
                                          <p:stCondLst>
                                            <p:cond delay="0"/>
                                          </p:stCondLst>
                                        </p:cTn>
                                        <p:tgtEl>
                                          <p:spTgt spid="253"/>
                                        </p:tgtEl>
                                        <p:attrNameLst>
                                          <p:attrName>style.visibility</p:attrName>
                                        </p:attrNameLst>
                                      </p:cBhvr>
                                      <p:to>
                                        <p:strVal val="visible"/>
                                      </p:to>
                                    </p:set>
                                    <p:animEffect transition="in" filter="wipe(left)">
                                      <p:cBhvr>
                                        <p:cTn id="915" dur="500"/>
                                        <p:tgtEl>
                                          <p:spTgt spid="253"/>
                                        </p:tgtEl>
                                      </p:cBhvr>
                                    </p:animEffect>
                                  </p:childTnLst>
                                </p:cTn>
                              </p:par>
                            </p:childTnLst>
                          </p:cTn>
                        </p:par>
                        <p:par>
                          <p:cTn id="916" fill="hold">
                            <p:stCondLst>
                              <p:cond delay="114000"/>
                            </p:stCondLst>
                            <p:childTnLst>
                              <p:par>
                                <p:cTn id="917" presetID="22" presetClass="entr" presetSubtype="8" fill="hold" nodeType="afterEffect">
                                  <p:stCondLst>
                                    <p:cond delay="0"/>
                                  </p:stCondLst>
                                  <p:childTnLst>
                                    <p:set>
                                      <p:cBhvr>
                                        <p:cTn id="918" dur="1" fill="hold">
                                          <p:stCondLst>
                                            <p:cond delay="0"/>
                                          </p:stCondLst>
                                        </p:cTn>
                                        <p:tgtEl>
                                          <p:spTgt spid="254"/>
                                        </p:tgtEl>
                                        <p:attrNameLst>
                                          <p:attrName>style.visibility</p:attrName>
                                        </p:attrNameLst>
                                      </p:cBhvr>
                                      <p:to>
                                        <p:strVal val="visible"/>
                                      </p:to>
                                    </p:set>
                                    <p:animEffect transition="in" filter="wipe(left)">
                                      <p:cBhvr>
                                        <p:cTn id="919" dur="500"/>
                                        <p:tgtEl>
                                          <p:spTgt spid="254"/>
                                        </p:tgtEl>
                                      </p:cBhvr>
                                    </p:animEffect>
                                  </p:childTnLst>
                                </p:cTn>
                              </p:par>
                            </p:childTnLst>
                          </p:cTn>
                        </p:par>
                        <p:par>
                          <p:cTn id="920" fill="hold">
                            <p:stCondLst>
                              <p:cond delay="114500"/>
                            </p:stCondLst>
                            <p:childTnLst>
                              <p:par>
                                <p:cTn id="921" presetID="22" presetClass="entr" presetSubtype="8" fill="hold" grpId="0" nodeType="afterEffect">
                                  <p:stCondLst>
                                    <p:cond delay="0"/>
                                  </p:stCondLst>
                                  <p:childTnLst>
                                    <p:set>
                                      <p:cBhvr>
                                        <p:cTn id="922" dur="1" fill="hold">
                                          <p:stCondLst>
                                            <p:cond delay="0"/>
                                          </p:stCondLst>
                                        </p:cTn>
                                        <p:tgtEl>
                                          <p:spTgt spid="255"/>
                                        </p:tgtEl>
                                        <p:attrNameLst>
                                          <p:attrName>style.visibility</p:attrName>
                                        </p:attrNameLst>
                                      </p:cBhvr>
                                      <p:to>
                                        <p:strVal val="visible"/>
                                      </p:to>
                                    </p:set>
                                    <p:animEffect transition="in" filter="wipe(left)">
                                      <p:cBhvr>
                                        <p:cTn id="923" dur="500"/>
                                        <p:tgtEl>
                                          <p:spTgt spid="255"/>
                                        </p:tgtEl>
                                      </p:cBhvr>
                                    </p:animEffect>
                                  </p:childTnLst>
                                </p:cTn>
                              </p:par>
                            </p:childTnLst>
                          </p:cTn>
                        </p:par>
                        <p:par>
                          <p:cTn id="924" fill="hold">
                            <p:stCondLst>
                              <p:cond delay="115000"/>
                            </p:stCondLst>
                            <p:childTnLst>
                              <p:par>
                                <p:cTn id="925" presetID="22" presetClass="entr" presetSubtype="8" fill="hold" nodeType="afterEffect">
                                  <p:stCondLst>
                                    <p:cond delay="0"/>
                                  </p:stCondLst>
                                  <p:childTnLst>
                                    <p:set>
                                      <p:cBhvr>
                                        <p:cTn id="926" dur="1" fill="hold">
                                          <p:stCondLst>
                                            <p:cond delay="0"/>
                                          </p:stCondLst>
                                        </p:cTn>
                                        <p:tgtEl>
                                          <p:spTgt spid="256"/>
                                        </p:tgtEl>
                                        <p:attrNameLst>
                                          <p:attrName>style.visibility</p:attrName>
                                        </p:attrNameLst>
                                      </p:cBhvr>
                                      <p:to>
                                        <p:strVal val="visible"/>
                                      </p:to>
                                    </p:set>
                                    <p:animEffect transition="in" filter="wipe(left)">
                                      <p:cBhvr>
                                        <p:cTn id="927" dur="500"/>
                                        <p:tgtEl>
                                          <p:spTgt spid="256"/>
                                        </p:tgtEl>
                                      </p:cBhvr>
                                    </p:animEffect>
                                  </p:childTnLst>
                                </p:cTn>
                              </p:par>
                            </p:childTnLst>
                          </p:cTn>
                        </p:par>
                        <p:par>
                          <p:cTn id="928" fill="hold">
                            <p:stCondLst>
                              <p:cond delay="115500"/>
                            </p:stCondLst>
                            <p:childTnLst>
                              <p:par>
                                <p:cTn id="929" presetID="22" presetClass="entr" presetSubtype="8" fill="hold" grpId="0" nodeType="afterEffect">
                                  <p:stCondLst>
                                    <p:cond delay="0"/>
                                  </p:stCondLst>
                                  <p:childTnLst>
                                    <p:set>
                                      <p:cBhvr>
                                        <p:cTn id="930" dur="1" fill="hold">
                                          <p:stCondLst>
                                            <p:cond delay="0"/>
                                          </p:stCondLst>
                                        </p:cTn>
                                        <p:tgtEl>
                                          <p:spTgt spid="257"/>
                                        </p:tgtEl>
                                        <p:attrNameLst>
                                          <p:attrName>style.visibility</p:attrName>
                                        </p:attrNameLst>
                                      </p:cBhvr>
                                      <p:to>
                                        <p:strVal val="visible"/>
                                      </p:to>
                                    </p:set>
                                    <p:animEffect transition="in" filter="wipe(left)">
                                      <p:cBhvr>
                                        <p:cTn id="931" dur="500"/>
                                        <p:tgtEl>
                                          <p:spTgt spid="257"/>
                                        </p:tgtEl>
                                      </p:cBhvr>
                                    </p:animEffect>
                                  </p:childTnLst>
                                </p:cTn>
                              </p:par>
                            </p:childTnLst>
                          </p:cTn>
                        </p:par>
                        <p:par>
                          <p:cTn id="932" fill="hold">
                            <p:stCondLst>
                              <p:cond delay="116000"/>
                            </p:stCondLst>
                            <p:childTnLst>
                              <p:par>
                                <p:cTn id="933" presetID="22" presetClass="entr" presetSubtype="8" fill="hold" nodeType="afterEffect">
                                  <p:stCondLst>
                                    <p:cond delay="0"/>
                                  </p:stCondLst>
                                  <p:childTnLst>
                                    <p:set>
                                      <p:cBhvr>
                                        <p:cTn id="934" dur="1" fill="hold">
                                          <p:stCondLst>
                                            <p:cond delay="0"/>
                                          </p:stCondLst>
                                        </p:cTn>
                                        <p:tgtEl>
                                          <p:spTgt spid="258"/>
                                        </p:tgtEl>
                                        <p:attrNameLst>
                                          <p:attrName>style.visibility</p:attrName>
                                        </p:attrNameLst>
                                      </p:cBhvr>
                                      <p:to>
                                        <p:strVal val="visible"/>
                                      </p:to>
                                    </p:set>
                                    <p:animEffect transition="in" filter="wipe(left)">
                                      <p:cBhvr>
                                        <p:cTn id="935" dur="500"/>
                                        <p:tgtEl>
                                          <p:spTgt spid="2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0" grpId="0" animBg="1"/>
      <p:bldP spid="304" grpId="0" animBg="1"/>
      <p:bldP spid="311" grpId="0" animBg="1"/>
      <p:bldP spid="334" grpId="0" animBg="1"/>
      <p:bldP spid="338" grpId="0" animBg="1"/>
      <p:bldP spid="344" grpId="0" animBg="1"/>
      <p:bldP spid="346" grpId="0" animBg="1"/>
      <p:bldP spid="348" grpId="0" animBg="1"/>
      <p:bldP spid="351" grpId="0" animBg="1"/>
      <p:bldP spid="356" grpId="0" animBg="1"/>
      <p:bldP spid="358" grpId="0" animBg="1"/>
      <p:bldP spid="361" grpId="0" animBg="1"/>
      <p:bldP spid="362" grpId="0" animBg="1"/>
      <p:bldP spid="364" grpId="0" animBg="1"/>
      <p:bldP spid="369" grpId="0" animBg="1"/>
      <p:bldP spid="370" grpId="0" animBg="1"/>
      <p:bldP spid="371" grpId="0" animBg="1"/>
      <p:bldP spid="374" grpId="0" animBg="1"/>
      <p:bldP spid="376" grpId="0" animBg="1"/>
      <p:bldP spid="379" grpId="0" animBg="1"/>
      <p:bldP spid="380" grpId="0" animBg="1"/>
      <p:bldP spid="382" grpId="0" animBg="1"/>
      <p:bldP spid="384" grpId="0" animBg="1"/>
      <p:bldP spid="387" grpId="0" animBg="1"/>
      <p:bldP spid="388" grpId="0" animBg="1"/>
      <p:bldP spid="389" grpId="0" animBg="1"/>
      <p:bldP spid="392" grpId="0" animBg="1"/>
      <p:bldP spid="394" grpId="0" animBg="1"/>
      <p:bldP spid="397" grpId="0" animBg="1"/>
      <p:bldP spid="402" grpId="0" animBg="1"/>
      <p:bldP spid="409" grpId="0" animBg="1"/>
      <p:bldP spid="413" grpId="0" animBg="1"/>
      <p:bldP spid="416" grpId="0" animBg="1"/>
      <p:bldP spid="423" grpId="0" animBg="1"/>
      <p:bldP spid="505" grpId="0" animBg="1"/>
      <p:bldP spid="509" grpId="0" animBg="1"/>
      <p:bldP spid="513" grpId="0" animBg="1"/>
      <p:bldP spid="516" grpId="0" animBg="1"/>
      <p:bldP spid="520" grpId="0" animBg="1"/>
      <p:bldP spid="523" grpId="0" animBg="1"/>
      <p:bldP spid="526" grpId="0" animBg="1"/>
      <p:bldP spid="529" grpId="0" animBg="1"/>
      <p:bldP spid="539" grpId="0" animBg="1"/>
      <p:bldP spid="540" grpId="0" animBg="1"/>
      <p:bldP spid="542" grpId="0" animBg="1"/>
      <p:bldP spid="544" grpId="0" animBg="1"/>
      <p:bldP spid="546" grpId="0" animBg="1"/>
      <p:bldP spid="548" grpId="0" animBg="1"/>
      <p:bldP spid="550" grpId="0" animBg="1"/>
      <p:bldP spid="552" grpId="0" animBg="1"/>
      <p:bldP spid="554" grpId="0" animBg="1"/>
      <p:bldP spid="556" grpId="0" animBg="1"/>
      <p:bldP spid="561" grpId="0" animBg="1"/>
      <p:bldP spid="566" grpId="0" animBg="1"/>
      <p:bldP spid="568" grpId="0" animBg="1"/>
      <p:bldP spid="570" grpId="0" animBg="1"/>
      <p:bldP spid="573" grpId="0" animBg="1"/>
      <p:bldP spid="574" grpId="0" animBg="1"/>
      <p:bldP spid="576" grpId="0" animBg="1"/>
      <p:bldP spid="580" grpId="0" animBg="1"/>
      <p:bldP spid="581" grpId="0" animBg="1"/>
      <p:bldP spid="582" grpId="0" animBg="1"/>
      <p:bldP spid="583" grpId="0" animBg="1"/>
      <p:bldP spid="585" grpId="0" animBg="1"/>
      <p:bldP spid="587" grpId="0" animBg="1"/>
      <p:bldP spid="589" grpId="0" animBg="1"/>
      <p:bldP spid="592" grpId="0" animBg="1"/>
      <p:bldP spid="596" grpId="0" animBg="1"/>
      <p:bldP spid="598" grpId="0" animBg="1"/>
      <p:bldP spid="600" grpId="0" animBg="1"/>
      <p:bldP spid="602" grpId="0" animBg="1"/>
      <p:bldP spid="604" grpId="0" animBg="1"/>
      <p:bldP spid="606" grpId="0" animBg="1"/>
      <p:bldP spid="608" grpId="0" animBg="1"/>
      <p:bldP spid="610" grpId="0" animBg="1"/>
      <p:bldP spid="612" grpId="0" animBg="1"/>
      <p:bldP spid="623" grpId="0" animBg="1"/>
      <p:bldP spid="624" grpId="0" animBg="1"/>
      <p:bldP spid="625" grpId="0" animBg="1"/>
      <p:bldP spid="627" grpId="0" animBg="1"/>
      <p:bldP spid="630" grpId="0" animBg="1"/>
      <p:bldP spid="631" grpId="0" animBg="1"/>
      <p:bldP spid="633" grpId="0" animBg="1"/>
      <p:bldP spid="637" grpId="0" animBg="1"/>
      <p:bldP spid="638" grpId="0" animBg="1"/>
      <p:bldP spid="639" grpId="0" animBg="1"/>
      <p:bldP spid="640" grpId="0" animBg="1"/>
      <p:bldP spid="642" grpId="0" animBg="1"/>
      <p:bldP spid="644" grpId="0" animBg="1"/>
      <p:bldP spid="646" grpId="0" animBg="1"/>
      <p:bldP spid="649" grpId="0" animBg="1"/>
      <p:bldP spid="652" grpId="0" animBg="1"/>
      <p:bldP spid="653" grpId="0" animBg="1"/>
      <p:bldP spid="655" grpId="0" animBg="1"/>
      <p:bldP spid="657" grpId="0" animBg="1"/>
      <p:bldP spid="659" grpId="0" animBg="1"/>
      <p:bldP spid="661" grpId="0" animBg="1"/>
      <p:bldP spid="663" grpId="0" animBg="1"/>
      <p:bldP spid="665" grpId="0" animBg="1"/>
      <p:bldP spid="667" grpId="0" animBg="1"/>
      <p:bldP spid="669" grpId="0" animBg="1"/>
      <p:bldP spid="234" grpId="0" animBg="1"/>
      <p:bldP spid="235" grpId="0" animBg="1"/>
      <p:bldP spid="237" grpId="0" animBg="1"/>
      <p:bldP spid="239" grpId="0" animBg="1"/>
      <p:bldP spid="240" grpId="0" animBg="1"/>
      <p:bldP spid="243" grpId="0" animBg="1"/>
      <p:bldP spid="245" grpId="0" animBg="1"/>
      <p:bldP spid="253" grpId="0" animBg="1"/>
      <p:bldP spid="255" grpId="0" animBg="1"/>
      <p:bldP spid="257" grpId="0" animBg="1"/>
    </p:bldLst>
  </p:timing>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userDrawn="1">
  <p:cSld name="38_Custom Layout">
    <p:spTree>
      <p:nvGrpSpPr>
        <p:cNvPr id="1" name=""/>
        <p:cNvGrpSpPr/>
        <p:nvPr/>
      </p:nvGrpSpPr>
      <p:grpSpPr>
        <a:xfrm>
          <a:off x="0" y="0"/>
          <a:ext cx="0" cy="0"/>
          <a:chOff x="0" y="0"/>
          <a:chExt cx="0" cy="0"/>
        </a:xfrm>
      </p:grpSpPr>
      <p:sp>
        <p:nvSpPr>
          <p:cNvPr id="247" name="Rectangle 246"/>
          <p:cNvSpPr/>
          <p:nvPr userDrawn="1"/>
        </p:nvSpPr>
        <p:spPr>
          <a:xfrm>
            <a:off x="0" y="-30574"/>
            <a:ext cx="9144000" cy="6888574"/>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solidFill>
                <a:srgbClr val="FFFFFF"/>
              </a:solidFill>
            </a:endParaRPr>
          </a:p>
        </p:txBody>
      </p:sp>
      <p:sp>
        <p:nvSpPr>
          <p:cNvPr id="3" name="Rectangle 2"/>
          <p:cNvSpPr/>
          <p:nvPr userDrawn="1"/>
        </p:nvSpPr>
        <p:spPr>
          <a:xfrm>
            <a:off x="0" y="-30574"/>
            <a:ext cx="9161000" cy="6888574"/>
          </a:xfrm>
          <a:prstGeom prst="rect">
            <a:avLst/>
          </a:prstGeom>
          <a:solidFill>
            <a:schemeClr val="accent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solidFill>
                <a:srgbClr val="FFFFFF"/>
              </a:solidFill>
            </a:endParaRPr>
          </a:p>
        </p:txBody>
      </p:sp>
      <p:cxnSp>
        <p:nvCxnSpPr>
          <p:cNvPr id="373" name="Straight Connector 372"/>
          <p:cNvCxnSpPr>
            <a:stCxn id="371" idx="3"/>
            <a:endCxn id="369" idx="3"/>
          </p:cNvCxnSpPr>
          <p:nvPr userDrawn="1"/>
        </p:nvCxnSpPr>
        <p:spPr>
          <a:xfrm flipH="1" flipV="1">
            <a:off x="392429" y="5825275"/>
            <a:ext cx="1463659" cy="410974"/>
          </a:xfrm>
          <a:prstGeom prst="line">
            <a:avLst/>
          </a:prstGeom>
          <a:ln w="3175">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383" name="Straight Connector 382"/>
          <p:cNvCxnSpPr>
            <a:stCxn id="382" idx="3"/>
            <a:endCxn id="379" idx="3"/>
          </p:cNvCxnSpPr>
          <p:nvPr userDrawn="1"/>
        </p:nvCxnSpPr>
        <p:spPr>
          <a:xfrm flipH="1">
            <a:off x="3761359" y="6160049"/>
            <a:ext cx="1546848" cy="255494"/>
          </a:xfrm>
          <a:prstGeom prst="line">
            <a:avLst/>
          </a:prstGeom>
          <a:ln w="3175">
            <a:solidFill>
              <a:schemeClr val="accent2">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cxnSp>
        <p:nvCxnSpPr>
          <p:cNvPr id="337" name="Straight Connector 336"/>
          <p:cNvCxnSpPr>
            <a:stCxn id="334" idx="3"/>
          </p:cNvCxnSpPr>
          <p:nvPr userDrawn="1"/>
        </p:nvCxnSpPr>
        <p:spPr>
          <a:xfrm flipV="1">
            <a:off x="3546559" y="5109817"/>
            <a:ext cx="242400" cy="578111"/>
          </a:xfrm>
          <a:prstGeom prst="line">
            <a:avLst/>
          </a:prstGeom>
          <a:ln w="3175">
            <a:solidFill>
              <a:schemeClr val="accent2">
                <a:lumMod val="40000"/>
                <a:lumOff val="60000"/>
              </a:schemeClr>
            </a:solidFill>
          </a:ln>
          <a:effectLst/>
        </p:spPr>
        <p:style>
          <a:lnRef idx="2">
            <a:schemeClr val="accent1"/>
          </a:lnRef>
          <a:fillRef idx="0">
            <a:schemeClr val="accent1"/>
          </a:fillRef>
          <a:effectRef idx="1">
            <a:schemeClr val="accent1"/>
          </a:effectRef>
          <a:fontRef idx="minor">
            <a:schemeClr val="tx1"/>
          </a:fontRef>
        </p:style>
      </p:cxnSp>
      <p:cxnSp>
        <p:nvCxnSpPr>
          <p:cNvPr id="385" name="Straight Connector 384"/>
          <p:cNvCxnSpPr>
            <a:stCxn id="334" idx="3"/>
          </p:cNvCxnSpPr>
          <p:nvPr userDrawn="1"/>
        </p:nvCxnSpPr>
        <p:spPr>
          <a:xfrm>
            <a:off x="3546559" y="5687928"/>
            <a:ext cx="214800" cy="727615"/>
          </a:xfrm>
          <a:prstGeom prst="line">
            <a:avLst/>
          </a:prstGeom>
          <a:ln w="3175">
            <a:solidFill>
              <a:srgbClr val="00574F"/>
            </a:solidFill>
          </a:ln>
          <a:effectLst/>
        </p:spPr>
        <p:style>
          <a:lnRef idx="2">
            <a:schemeClr val="accent1"/>
          </a:lnRef>
          <a:fillRef idx="0">
            <a:schemeClr val="accent1"/>
          </a:fillRef>
          <a:effectRef idx="1">
            <a:schemeClr val="accent1"/>
          </a:effectRef>
          <a:fontRef idx="minor">
            <a:schemeClr val="tx1"/>
          </a:fontRef>
        </p:style>
      </p:cxnSp>
      <p:cxnSp>
        <p:nvCxnSpPr>
          <p:cNvPr id="241" name="Straight Connector 240"/>
          <p:cNvCxnSpPr>
            <a:stCxn id="240" idx="3"/>
            <a:endCxn id="239" idx="3"/>
          </p:cNvCxnSpPr>
          <p:nvPr userDrawn="1"/>
        </p:nvCxnSpPr>
        <p:spPr>
          <a:xfrm>
            <a:off x="1942364" y="5593804"/>
            <a:ext cx="358164" cy="949761"/>
          </a:xfrm>
          <a:prstGeom prst="line">
            <a:avLst/>
          </a:prstGeom>
          <a:ln w="3175">
            <a:solidFill>
              <a:schemeClr val="accent2">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cxnSp>
        <p:nvCxnSpPr>
          <p:cNvPr id="372" name="Straight Connector 371"/>
          <p:cNvCxnSpPr>
            <a:stCxn id="370" idx="3"/>
            <a:endCxn id="369" idx="3"/>
          </p:cNvCxnSpPr>
          <p:nvPr userDrawn="1"/>
        </p:nvCxnSpPr>
        <p:spPr>
          <a:xfrm flipV="1">
            <a:off x="274441" y="5825275"/>
            <a:ext cx="117988" cy="480893"/>
          </a:xfrm>
          <a:prstGeom prst="line">
            <a:avLst/>
          </a:prstGeom>
          <a:ln w="3175">
            <a:solidFill>
              <a:schemeClr val="accent2">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405" name="Straight Connector 404"/>
          <p:cNvCxnSpPr>
            <a:stCxn id="369" idx="3"/>
            <a:endCxn id="304" idx="3"/>
          </p:cNvCxnSpPr>
          <p:nvPr userDrawn="1"/>
        </p:nvCxnSpPr>
        <p:spPr>
          <a:xfrm flipV="1">
            <a:off x="392429" y="4930523"/>
            <a:ext cx="1491259" cy="894752"/>
          </a:xfrm>
          <a:prstGeom prst="line">
            <a:avLst/>
          </a:prstGeom>
          <a:ln w="3175">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543" name="Straight Connector 542"/>
          <p:cNvCxnSpPr>
            <a:stCxn id="542" idx="3"/>
          </p:cNvCxnSpPr>
          <p:nvPr userDrawn="1"/>
        </p:nvCxnSpPr>
        <p:spPr>
          <a:xfrm flipV="1">
            <a:off x="698972" y="4263639"/>
            <a:ext cx="804251" cy="367189"/>
          </a:xfrm>
          <a:prstGeom prst="line">
            <a:avLst/>
          </a:prstGeom>
          <a:ln w="3175">
            <a:solidFill>
              <a:schemeClr val="accent2">
                <a:lumMod val="20000"/>
                <a:lumOff val="80000"/>
              </a:schemeClr>
            </a:solidFill>
          </a:ln>
          <a:effectLst/>
        </p:spPr>
        <p:style>
          <a:lnRef idx="2">
            <a:schemeClr val="accent1"/>
          </a:lnRef>
          <a:fillRef idx="0">
            <a:schemeClr val="accent1"/>
          </a:fillRef>
          <a:effectRef idx="1">
            <a:schemeClr val="accent1"/>
          </a:effectRef>
          <a:fontRef idx="minor">
            <a:schemeClr val="tx1"/>
          </a:fontRef>
        </p:style>
      </p:cxnSp>
      <p:cxnSp>
        <p:nvCxnSpPr>
          <p:cNvPr id="309" name="Straight Connector 308"/>
          <p:cNvCxnSpPr>
            <a:stCxn id="290" idx="3"/>
          </p:cNvCxnSpPr>
          <p:nvPr userDrawn="1"/>
        </p:nvCxnSpPr>
        <p:spPr>
          <a:xfrm>
            <a:off x="184441" y="4756075"/>
            <a:ext cx="2243148" cy="402301"/>
          </a:xfrm>
          <a:prstGeom prst="line">
            <a:avLst/>
          </a:prstGeom>
          <a:ln w="3175">
            <a:solidFill>
              <a:srgbClr val="00574F"/>
            </a:solidFill>
          </a:ln>
          <a:effectLst/>
        </p:spPr>
        <p:style>
          <a:lnRef idx="2">
            <a:schemeClr val="accent1"/>
          </a:lnRef>
          <a:fillRef idx="0">
            <a:schemeClr val="accent1"/>
          </a:fillRef>
          <a:effectRef idx="1">
            <a:schemeClr val="accent1"/>
          </a:effectRef>
          <a:fontRef idx="minor">
            <a:schemeClr val="tx1"/>
          </a:fontRef>
        </p:style>
      </p:cxnSp>
      <p:cxnSp>
        <p:nvCxnSpPr>
          <p:cNvPr id="367" name="Straight Connector 366"/>
          <p:cNvCxnSpPr>
            <a:endCxn id="361" idx="3"/>
          </p:cNvCxnSpPr>
          <p:nvPr userDrawn="1"/>
        </p:nvCxnSpPr>
        <p:spPr>
          <a:xfrm>
            <a:off x="6798212" y="4970481"/>
            <a:ext cx="532865" cy="930993"/>
          </a:xfrm>
          <a:prstGeom prst="line">
            <a:avLst/>
          </a:prstGeom>
          <a:ln w="3175">
            <a:solidFill>
              <a:srgbClr val="00574F"/>
            </a:solidFill>
          </a:ln>
          <a:effectLst/>
        </p:spPr>
        <p:style>
          <a:lnRef idx="2">
            <a:schemeClr val="accent1"/>
          </a:lnRef>
          <a:fillRef idx="0">
            <a:schemeClr val="accent1"/>
          </a:fillRef>
          <a:effectRef idx="1">
            <a:schemeClr val="accent1"/>
          </a:effectRef>
          <a:fontRef idx="minor">
            <a:schemeClr val="tx1"/>
          </a:fontRef>
        </p:style>
      </p:cxnSp>
      <p:cxnSp>
        <p:nvCxnSpPr>
          <p:cNvPr id="510" name="Straight Connector 509"/>
          <p:cNvCxnSpPr>
            <a:stCxn id="509" idx="3"/>
          </p:cNvCxnSpPr>
          <p:nvPr userDrawn="1"/>
        </p:nvCxnSpPr>
        <p:spPr>
          <a:xfrm flipV="1">
            <a:off x="6149707" y="4979082"/>
            <a:ext cx="648505" cy="619199"/>
          </a:xfrm>
          <a:prstGeom prst="line">
            <a:avLst/>
          </a:prstGeom>
          <a:ln w="3175">
            <a:solidFill>
              <a:schemeClr val="accent2">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514" name="Straight Connector 513"/>
          <p:cNvCxnSpPr>
            <a:stCxn id="513" idx="3"/>
          </p:cNvCxnSpPr>
          <p:nvPr userDrawn="1"/>
        </p:nvCxnSpPr>
        <p:spPr>
          <a:xfrm flipV="1">
            <a:off x="6430537" y="4970482"/>
            <a:ext cx="367675" cy="807093"/>
          </a:xfrm>
          <a:prstGeom prst="line">
            <a:avLst/>
          </a:prstGeom>
          <a:ln w="3175">
            <a:solidFill>
              <a:schemeClr val="accent2">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517" name="Straight Connector 516"/>
          <p:cNvCxnSpPr>
            <a:stCxn id="516" idx="3"/>
          </p:cNvCxnSpPr>
          <p:nvPr userDrawn="1"/>
        </p:nvCxnSpPr>
        <p:spPr>
          <a:xfrm flipV="1">
            <a:off x="6764618" y="4970482"/>
            <a:ext cx="33594" cy="868391"/>
          </a:xfrm>
          <a:prstGeom prst="line">
            <a:avLst/>
          </a:prstGeom>
          <a:ln w="3175">
            <a:solidFill>
              <a:schemeClr val="accent2">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521" name="Straight Connector 520"/>
          <p:cNvCxnSpPr>
            <a:stCxn id="520" idx="3"/>
          </p:cNvCxnSpPr>
          <p:nvPr userDrawn="1"/>
        </p:nvCxnSpPr>
        <p:spPr>
          <a:xfrm flipH="1" flipV="1">
            <a:off x="6798212" y="4970481"/>
            <a:ext cx="290465" cy="860608"/>
          </a:xfrm>
          <a:prstGeom prst="line">
            <a:avLst/>
          </a:prstGeom>
          <a:ln w="3175">
            <a:solidFill>
              <a:schemeClr val="accent2">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524" name="Straight Connector 523"/>
          <p:cNvCxnSpPr>
            <a:stCxn id="523" idx="3"/>
          </p:cNvCxnSpPr>
          <p:nvPr userDrawn="1"/>
        </p:nvCxnSpPr>
        <p:spPr>
          <a:xfrm flipH="1" flipV="1">
            <a:off x="6798212" y="4979082"/>
            <a:ext cx="670930" cy="611496"/>
          </a:xfrm>
          <a:prstGeom prst="line">
            <a:avLst/>
          </a:prstGeom>
          <a:ln w="3175">
            <a:solidFill>
              <a:schemeClr val="accent2">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545" name="Straight Connector 544"/>
          <p:cNvCxnSpPr>
            <a:stCxn id="544" idx="3"/>
          </p:cNvCxnSpPr>
          <p:nvPr userDrawn="1"/>
        </p:nvCxnSpPr>
        <p:spPr>
          <a:xfrm flipV="1">
            <a:off x="854718" y="4272239"/>
            <a:ext cx="648505" cy="619199"/>
          </a:xfrm>
          <a:prstGeom prst="line">
            <a:avLst/>
          </a:prstGeom>
          <a:ln w="3175">
            <a:solidFill>
              <a:schemeClr val="accent2">
                <a:lumMod val="20000"/>
                <a:lumOff val="80000"/>
              </a:schemeClr>
            </a:solidFill>
          </a:ln>
          <a:effectLst/>
        </p:spPr>
        <p:style>
          <a:lnRef idx="2">
            <a:schemeClr val="accent1"/>
          </a:lnRef>
          <a:fillRef idx="0">
            <a:schemeClr val="accent1"/>
          </a:fillRef>
          <a:effectRef idx="1">
            <a:schemeClr val="accent1"/>
          </a:effectRef>
          <a:fontRef idx="minor">
            <a:schemeClr val="tx1"/>
          </a:fontRef>
        </p:style>
      </p:cxnSp>
      <p:cxnSp>
        <p:nvCxnSpPr>
          <p:cNvPr id="547" name="Straight Connector 546"/>
          <p:cNvCxnSpPr>
            <a:stCxn id="546" idx="3"/>
          </p:cNvCxnSpPr>
          <p:nvPr userDrawn="1"/>
        </p:nvCxnSpPr>
        <p:spPr>
          <a:xfrm flipV="1">
            <a:off x="1135548" y="4263639"/>
            <a:ext cx="367675" cy="807093"/>
          </a:xfrm>
          <a:prstGeom prst="line">
            <a:avLst/>
          </a:prstGeom>
          <a:ln w="3175">
            <a:solidFill>
              <a:schemeClr val="accent2">
                <a:lumMod val="20000"/>
                <a:lumOff val="80000"/>
              </a:schemeClr>
            </a:solidFill>
          </a:ln>
          <a:effectLst/>
        </p:spPr>
        <p:style>
          <a:lnRef idx="2">
            <a:schemeClr val="accent1"/>
          </a:lnRef>
          <a:fillRef idx="0">
            <a:schemeClr val="accent1"/>
          </a:fillRef>
          <a:effectRef idx="1">
            <a:schemeClr val="accent1"/>
          </a:effectRef>
          <a:fontRef idx="minor">
            <a:schemeClr val="tx1"/>
          </a:fontRef>
        </p:style>
      </p:cxnSp>
      <p:cxnSp>
        <p:nvCxnSpPr>
          <p:cNvPr id="549" name="Straight Connector 548"/>
          <p:cNvCxnSpPr>
            <a:stCxn id="548" idx="3"/>
          </p:cNvCxnSpPr>
          <p:nvPr userDrawn="1"/>
        </p:nvCxnSpPr>
        <p:spPr>
          <a:xfrm flipV="1">
            <a:off x="1469629" y="4263639"/>
            <a:ext cx="33594" cy="868391"/>
          </a:xfrm>
          <a:prstGeom prst="line">
            <a:avLst/>
          </a:prstGeom>
          <a:ln w="3175">
            <a:solidFill>
              <a:schemeClr val="accent2">
                <a:lumMod val="20000"/>
                <a:lumOff val="80000"/>
              </a:schemeClr>
            </a:solidFill>
          </a:ln>
          <a:effectLst/>
        </p:spPr>
        <p:style>
          <a:lnRef idx="2">
            <a:schemeClr val="accent1"/>
          </a:lnRef>
          <a:fillRef idx="0">
            <a:schemeClr val="accent1"/>
          </a:fillRef>
          <a:effectRef idx="1">
            <a:schemeClr val="accent1"/>
          </a:effectRef>
          <a:fontRef idx="minor">
            <a:schemeClr val="tx1"/>
          </a:fontRef>
        </p:style>
      </p:cxnSp>
      <p:cxnSp>
        <p:nvCxnSpPr>
          <p:cNvPr id="551" name="Straight Connector 550"/>
          <p:cNvCxnSpPr>
            <a:stCxn id="550" idx="3"/>
          </p:cNvCxnSpPr>
          <p:nvPr userDrawn="1"/>
        </p:nvCxnSpPr>
        <p:spPr>
          <a:xfrm flipH="1" flipV="1">
            <a:off x="1503223" y="4263638"/>
            <a:ext cx="290465" cy="860608"/>
          </a:xfrm>
          <a:prstGeom prst="line">
            <a:avLst/>
          </a:prstGeom>
          <a:ln w="3175">
            <a:solidFill>
              <a:schemeClr val="accent2">
                <a:lumMod val="20000"/>
                <a:lumOff val="80000"/>
              </a:schemeClr>
            </a:solidFill>
          </a:ln>
          <a:effectLst/>
        </p:spPr>
        <p:style>
          <a:lnRef idx="2">
            <a:schemeClr val="accent1"/>
          </a:lnRef>
          <a:fillRef idx="0">
            <a:schemeClr val="accent1"/>
          </a:fillRef>
          <a:effectRef idx="1">
            <a:schemeClr val="accent1"/>
          </a:effectRef>
          <a:fontRef idx="minor">
            <a:schemeClr val="tx1"/>
          </a:fontRef>
        </p:style>
      </p:cxnSp>
      <p:cxnSp>
        <p:nvCxnSpPr>
          <p:cNvPr id="553" name="Straight Connector 552"/>
          <p:cNvCxnSpPr/>
          <p:nvPr userDrawn="1"/>
        </p:nvCxnSpPr>
        <p:spPr>
          <a:xfrm flipH="1" flipV="1">
            <a:off x="1503223" y="4272239"/>
            <a:ext cx="670930" cy="611496"/>
          </a:xfrm>
          <a:prstGeom prst="line">
            <a:avLst/>
          </a:prstGeom>
          <a:ln w="3175">
            <a:solidFill>
              <a:schemeClr val="accent2">
                <a:lumMod val="20000"/>
                <a:lumOff val="80000"/>
              </a:schemeClr>
            </a:solidFill>
          </a:ln>
          <a:effectLst/>
        </p:spPr>
        <p:style>
          <a:lnRef idx="2">
            <a:schemeClr val="accent1"/>
          </a:lnRef>
          <a:fillRef idx="0">
            <a:schemeClr val="accent1"/>
          </a:fillRef>
          <a:effectRef idx="1">
            <a:schemeClr val="accent1"/>
          </a:effectRef>
          <a:fontRef idx="minor">
            <a:schemeClr val="tx1"/>
          </a:fontRef>
        </p:style>
      </p:cxnSp>
      <p:cxnSp>
        <p:nvCxnSpPr>
          <p:cNvPr id="555" name="Straight Connector 554"/>
          <p:cNvCxnSpPr/>
          <p:nvPr userDrawn="1"/>
        </p:nvCxnSpPr>
        <p:spPr>
          <a:xfrm flipH="1" flipV="1">
            <a:off x="1503223" y="4263638"/>
            <a:ext cx="823330" cy="333059"/>
          </a:xfrm>
          <a:prstGeom prst="line">
            <a:avLst/>
          </a:prstGeom>
          <a:ln w="3175">
            <a:solidFill>
              <a:schemeClr val="accent2">
                <a:lumMod val="20000"/>
                <a:lumOff val="80000"/>
              </a:schemeClr>
            </a:solidFill>
          </a:ln>
          <a:effectLst/>
        </p:spPr>
        <p:style>
          <a:lnRef idx="2">
            <a:schemeClr val="accent1"/>
          </a:lnRef>
          <a:fillRef idx="0">
            <a:schemeClr val="accent1"/>
          </a:fillRef>
          <a:effectRef idx="1">
            <a:schemeClr val="accent1"/>
          </a:effectRef>
          <a:fontRef idx="minor">
            <a:schemeClr val="tx1"/>
          </a:fontRef>
        </p:style>
      </p:cxnSp>
      <p:cxnSp>
        <p:nvCxnSpPr>
          <p:cNvPr id="399" name="Straight Connector 398"/>
          <p:cNvCxnSpPr/>
          <p:nvPr userDrawn="1"/>
        </p:nvCxnSpPr>
        <p:spPr>
          <a:xfrm flipH="1" flipV="1">
            <a:off x="8159582" y="4921922"/>
            <a:ext cx="1649924" cy="667760"/>
          </a:xfrm>
          <a:prstGeom prst="line">
            <a:avLst/>
          </a:prstGeom>
          <a:ln w="3175">
            <a:solidFill>
              <a:schemeClr val="accent2">
                <a:lumMod val="40000"/>
                <a:lumOff val="60000"/>
              </a:schemeClr>
            </a:solidFill>
          </a:ln>
          <a:effectLst/>
        </p:spPr>
        <p:style>
          <a:lnRef idx="2">
            <a:schemeClr val="accent1"/>
          </a:lnRef>
          <a:fillRef idx="0">
            <a:schemeClr val="accent1"/>
          </a:fillRef>
          <a:effectRef idx="1">
            <a:schemeClr val="accent1"/>
          </a:effectRef>
          <a:fontRef idx="minor">
            <a:schemeClr val="tx1"/>
          </a:fontRef>
        </p:style>
      </p:cxnSp>
      <p:sp>
        <p:nvSpPr>
          <p:cNvPr id="304" name="Can 303"/>
          <p:cNvSpPr/>
          <p:nvPr userDrawn="1"/>
        </p:nvSpPr>
        <p:spPr>
          <a:xfrm>
            <a:off x="1793688" y="4751229"/>
            <a:ext cx="180000" cy="179294"/>
          </a:xfrm>
          <a:prstGeom prst="can">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314" name="Straight Connector 313"/>
          <p:cNvCxnSpPr>
            <a:stCxn id="304" idx="3"/>
          </p:cNvCxnSpPr>
          <p:nvPr userDrawn="1"/>
        </p:nvCxnSpPr>
        <p:spPr>
          <a:xfrm>
            <a:off x="1883688" y="4930523"/>
            <a:ext cx="543901" cy="227853"/>
          </a:xfrm>
          <a:prstGeom prst="line">
            <a:avLst/>
          </a:prstGeom>
          <a:ln w="3175">
            <a:solidFill>
              <a:srgbClr val="35FFEC"/>
            </a:solidFill>
          </a:ln>
          <a:effectLst/>
        </p:spPr>
        <p:style>
          <a:lnRef idx="2">
            <a:schemeClr val="accent1"/>
          </a:lnRef>
          <a:fillRef idx="0">
            <a:schemeClr val="accent1"/>
          </a:fillRef>
          <a:effectRef idx="1">
            <a:schemeClr val="accent1"/>
          </a:effectRef>
          <a:fontRef idx="minor">
            <a:schemeClr val="tx1"/>
          </a:fontRef>
        </p:style>
      </p:cxnSp>
      <p:cxnSp>
        <p:nvCxnSpPr>
          <p:cNvPr id="335" name="Straight Connector 334"/>
          <p:cNvCxnSpPr/>
          <p:nvPr userDrawn="1"/>
        </p:nvCxnSpPr>
        <p:spPr>
          <a:xfrm>
            <a:off x="2427589" y="5158376"/>
            <a:ext cx="1118970" cy="529554"/>
          </a:xfrm>
          <a:prstGeom prst="line">
            <a:avLst/>
          </a:prstGeom>
          <a:ln w="3175">
            <a:solidFill>
              <a:schemeClr val="accent2">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345" name="Straight Connector 344"/>
          <p:cNvCxnSpPr/>
          <p:nvPr userDrawn="1"/>
        </p:nvCxnSpPr>
        <p:spPr>
          <a:xfrm flipH="1" flipV="1">
            <a:off x="3788959" y="5109818"/>
            <a:ext cx="1739923" cy="667758"/>
          </a:xfrm>
          <a:prstGeom prst="line">
            <a:avLst/>
          </a:prstGeom>
          <a:ln w="3175">
            <a:solidFill>
              <a:schemeClr val="accent2">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354" name="Straight Connector 353"/>
          <p:cNvCxnSpPr/>
          <p:nvPr userDrawn="1"/>
        </p:nvCxnSpPr>
        <p:spPr>
          <a:xfrm flipV="1">
            <a:off x="3636559" y="5466686"/>
            <a:ext cx="635830" cy="179295"/>
          </a:xfrm>
          <a:prstGeom prst="line">
            <a:avLst/>
          </a:prstGeom>
          <a:ln w="3175">
            <a:solidFill>
              <a:schemeClr val="accent2">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355" name="Straight Connector 354"/>
          <p:cNvCxnSpPr>
            <a:stCxn id="344" idx="3"/>
          </p:cNvCxnSpPr>
          <p:nvPr userDrawn="1"/>
        </p:nvCxnSpPr>
        <p:spPr>
          <a:xfrm flipH="1" flipV="1">
            <a:off x="4272389" y="5466686"/>
            <a:ext cx="1256493" cy="310890"/>
          </a:xfrm>
          <a:prstGeom prst="line">
            <a:avLst/>
          </a:prstGeom>
          <a:ln w="3175">
            <a:solidFill>
              <a:schemeClr val="accent2">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357" name="Straight Connector 356"/>
          <p:cNvCxnSpPr>
            <a:stCxn id="344" idx="3"/>
            <a:endCxn id="356" idx="3"/>
          </p:cNvCxnSpPr>
          <p:nvPr userDrawn="1"/>
        </p:nvCxnSpPr>
        <p:spPr>
          <a:xfrm>
            <a:off x="5528882" y="5777576"/>
            <a:ext cx="440825" cy="172457"/>
          </a:xfrm>
          <a:prstGeom prst="line">
            <a:avLst/>
          </a:prstGeom>
          <a:ln w="3175">
            <a:solidFill>
              <a:srgbClr val="35FFEC"/>
            </a:solidFill>
          </a:ln>
          <a:effectLst/>
        </p:spPr>
        <p:style>
          <a:lnRef idx="2">
            <a:schemeClr val="accent1"/>
          </a:lnRef>
          <a:fillRef idx="0">
            <a:schemeClr val="accent1"/>
          </a:fillRef>
          <a:effectRef idx="1">
            <a:schemeClr val="accent1"/>
          </a:effectRef>
          <a:fontRef idx="minor">
            <a:schemeClr val="tx1"/>
          </a:fontRef>
        </p:style>
      </p:cxnSp>
      <p:cxnSp>
        <p:nvCxnSpPr>
          <p:cNvPr id="359" name="Straight Connector 358"/>
          <p:cNvCxnSpPr>
            <a:stCxn id="356" idx="3"/>
          </p:cNvCxnSpPr>
          <p:nvPr userDrawn="1"/>
        </p:nvCxnSpPr>
        <p:spPr>
          <a:xfrm>
            <a:off x="5969707" y="5950033"/>
            <a:ext cx="1118970" cy="529553"/>
          </a:xfrm>
          <a:prstGeom prst="line">
            <a:avLst/>
          </a:prstGeom>
          <a:ln w="3175">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360" name="Straight Connector 359"/>
          <p:cNvCxnSpPr/>
          <p:nvPr userDrawn="1"/>
        </p:nvCxnSpPr>
        <p:spPr>
          <a:xfrm flipV="1">
            <a:off x="7088677" y="5901475"/>
            <a:ext cx="242400" cy="578111"/>
          </a:xfrm>
          <a:prstGeom prst="line">
            <a:avLst/>
          </a:prstGeom>
          <a:ln w="3175">
            <a:solidFill>
              <a:srgbClr val="35FFEC"/>
            </a:solidFill>
          </a:ln>
          <a:effectLst/>
        </p:spPr>
        <p:style>
          <a:lnRef idx="2">
            <a:schemeClr val="accent1"/>
          </a:lnRef>
          <a:fillRef idx="0">
            <a:schemeClr val="accent1"/>
          </a:fillRef>
          <a:effectRef idx="1">
            <a:schemeClr val="accent1"/>
          </a:effectRef>
          <a:fontRef idx="minor">
            <a:schemeClr val="tx1"/>
          </a:fontRef>
        </p:style>
      </p:cxnSp>
      <p:sp>
        <p:nvSpPr>
          <p:cNvPr id="362" name="Can 361"/>
          <p:cNvSpPr/>
          <p:nvPr userDrawn="1"/>
        </p:nvSpPr>
        <p:spPr>
          <a:xfrm>
            <a:off x="8981000" y="6389939"/>
            <a:ext cx="180000" cy="179294"/>
          </a:xfrm>
          <a:prstGeom prst="can">
            <a:avLst/>
          </a:prstGeom>
          <a:solidFill>
            <a:schemeClr val="accent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363" name="Straight Connector 362"/>
          <p:cNvCxnSpPr>
            <a:stCxn id="362" idx="3"/>
          </p:cNvCxnSpPr>
          <p:nvPr userDrawn="1"/>
        </p:nvCxnSpPr>
        <p:spPr>
          <a:xfrm flipH="1" flipV="1">
            <a:off x="7331077" y="5901474"/>
            <a:ext cx="1739923" cy="667759"/>
          </a:xfrm>
          <a:prstGeom prst="line">
            <a:avLst/>
          </a:prstGeom>
          <a:ln w="3175">
            <a:solidFill>
              <a:srgbClr val="00574F"/>
            </a:solidFill>
          </a:ln>
          <a:effectLst/>
        </p:spPr>
        <p:style>
          <a:lnRef idx="2">
            <a:schemeClr val="accent1"/>
          </a:lnRef>
          <a:fillRef idx="0">
            <a:schemeClr val="accent1"/>
          </a:fillRef>
          <a:effectRef idx="1">
            <a:schemeClr val="accent1"/>
          </a:effectRef>
          <a:fontRef idx="minor">
            <a:schemeClr val="tx1"/>
          </a:fontRef>
        </p:style>
      </p:cxnSp>
      <p:sp>
        <p:nvSpPr>
          <p:cNvPr id="364" name="Can 363"/>
          <p:cNvSpPr/>
          <p:nvPr userDrawn="1"/>
        </p:nvSpPr>
        <p:spPr>
          <a:xfrm>
            <a:off x="8787925" y="5466686"/>
            <a:ext cx="180000" cy="179294"/>
          </a:xfrm>
          <a:prstGeom prst="can">
            <a:avLst/>
          </a:prstGeom>
          <a:solidFill>
            <a:schemeClr val="accent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365" name="Straight Connector 364"/>
          <p:cNvCxnSpPr/>
          <p:nvPr userDrawn="1"/>
        </p:nvCxnSpPr>
        <p:spPr>
          <a:xfrm flipH="1">
            <a:off x="7338774" y="5645980"/>
            <a:ext cx="1546848" cy="255495"/>
          </a:xfrm>
          <a:prstGeom prst="line">
            <a:avLst/>
          </a:prstGeom>
          <a:ln w="3175">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368" name="Straight Connector 367"/>
          <p:cNvCxnSpPr>
            <a:stCxn id="356" idx="3"/>
            <a:endCxn id="361" idx="3"/>
          </p:cNvCxnSpPr>
          <p:nvPr userDrawn="1"/>
        </p:nvCxnSpPr>
        <p:spPr>
          <a:xfrm flipV="1">
            <a:off x="5969707" y="5901474"/>
            <a:ext cx="1361370" cy="48559"/>
          </a:xfrm>
          <a:prstGeom prst="line">
            <a:avLst/>
          </a:prstGeom>
          <a:ln w="3175">
            <a:solidFill>
              <a:srgbClr val="35FFEC"/>
            </a:solidFill>
          </a:ln>
          <a:effectLst/>
        </p:spPr>
        <p:style>
          <a:lnRef idx="2">
            <a:schemeClr val="accent1"/>
          </a:lnRef>
          <a:fillRef idx="0">
            <a:schemeClr val="accent1"/>
          </a:fillRef>
          <a:effectRef idx="1">
            <a:schemeClr val="accent1"/>
          </a:effectRef>
          <a:fontRef idx="minor">
            <a:schemeClr val="tx1"/>
          </a:fontRef>
        </p:style>
      </p:cxnSp>
      <p:sp>
        <p:nvSpPr>
          <p:cNvPr id="369" name="Can 368"/>
          <p:cNvSpPr/>
          <p:nvPr userDrawn="1"/>
        </p:nvSpPr>
        <p:spPr>
          <a:xfrm>
            <a:off x="302429" y="5645981"/>
            <a:ext cx="180000" cy="179294"/>
          </a:xfrm>
          <a:prstGeom prst="can">
            <a:avLst/>
          </a:prstGeom>
          <a:solidFill>
            <a:schemeClr val="accent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70" name="Can 369"/>
          <p:cNvSpPr/>
          <p:nvPr userDrawn="1"/>
        </p:nvSpPr>
        <p:spPr>
          <a:xfrm>
            <a:off x="184441" y="6126874"/>
            <a:ext cx="180000" cy="179294"/>
          </a:xfrm>
          <a:prstGeom prst="can">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71" name="Can 370"/>
          <p:cNvSpPr/>
          <p:nvPr userDrawn="1"/>
        </p:nvSpPr>
        <p:spPr>
          <a:xfrm>
            <a:off x="1766088" y="6056955"/>
            <a:ext cx="180000" cy="179294"/>
          </a:xfrm>
          <a:prstGeom prst="can">
            <a:avLst/>
          </a:prstGeom>
          <a:solidFill>
            <a:schemeClr val="accent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74" name="Can 373"/>
          <p:cNvSpPr/>
          <p:nvPr userDrawn="1"/>
        </p:nvSpPr>
        <p:spPr>
          <a:xfrm>
            <a:off x="2309989" y="6284808"/>
            <a:ext cx="180000" cy="179294"/>
          </a:xfrm>
          <a:prstGeom prst="can">
            <a:avLst/>
          </a:prstGeom>
          <a:solidFill>
            <a:schemeClr val="accent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375" name="Straight Connector 374"/>
          <p:cNvCxnSpPr>
            <a:stCxn id="371" idx="3"/>
            <a:endCxn id="374" idx="3"/>
          </p:cNvCxnSpPr>
          <p:nvPr userDrawn="1"/>
        </p:nvCxnSpPr>
        <p:spPr>
          <a:xfrm>
            <a:off x="1856088" y="6236249"/>
            <a:ext cx="543901" cy="227853"/>
          </a:xfrm>
          <a:prstGeom prst="line">
            <a:avLst/>
          </a:prstGeom>
          <a:ln w="3175">
            <a:solidFill>
              <a:srgbClr val="35FFEC"/>
            </a:solidFill>
          </a:ln>
          <a:effectLst/>
        </p:spPr>
        <p:style>
          <a:lnRef idx="2">
            <a:schemeClr val="accent1"/>
          </a:lnRef>
          <a:fillRef idx="0">
            <a:schemeClr val="accent1"/>
          </a:fillRef>
          <a:effectRef idx="1">
            <a:schemeClr val="accent1"/>
          </a:effectRef>
          <a:fontRef idx="minor">
            <a:schemeClr val="tx1"/>
          </a:fontRef>
        </p:style>
      </p:cxnSp>
      <p:sp>
        <p:nvSpPr>
          <p:cNvPr id="379" name="Can 378"/>
          <p:cNvSpPr/>
          <p:nvPr userDrawn="1"/>
        </p:nvSpPr>
        <p:spPr>
          <a:xfrm>
            <a:off x="3671359" y="6236249"/>
            <a:ext cx="180000" cy="179294"/>
          </a:xfrm>
          <a:prstGeom prst="can">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82" name="Can 381"/>
          <p:cNvSpPr/>
          <p:nvPr userDrawn="1"/>
        </p:nvSpPr>
        <p:spPr>
          <a:xfrm>
            <a:off x="5218207" y="5980755"/>
            <a:ext cx="180000" cy="179294"/>
          </a:xfrm>
          <a:prstGeom prst="can">
            <a:avLst/>
          </a:prstGeom>
          <a:solidFill>
            <a:schemeClr val="accent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406" name="Straight Connector 405"/>
          <p:cNvCxnSpPr/>
          <p:nvPr userDrawn="1"/>
        </p:nvCxnSpPr>
        <p:spPr>
          <a:xfrm flipH="1">
            <a:off x="1856089" y="5158377"/>
            <a:ext cx="571501" cy="898578"/>
          </a:xfrm>
          <a:prstGeom prst="line">
            <a:avLst/>
          </a:prstGeom>
          <a:ln w="3175">
            <a:solidFill>
              <a:schemeClr val="accent2">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407" name="Straight Connector 406"/>
          <p:cNvCxnSpPr>
            <a:stCxn id="370" idx="3"/>
          </p:cNvCxnSpPr>
          <p:nvPr userDrawn="1"/>
        </p:nvCxnSpPr>
        <p:spPr>
          <a:xfrm flipV="1">
            <a:off x="274441" y="5158376"/>
            <a:ext cx="2153148" cy="1147792"/>
          </a:xfrm>
          <a:prstGeom prst="line">
            <a:avLst/>
          </a:prstGeom>
          <a:ln w="3175">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412" name="Straight Connector 411"/>
          <p:cNvCxnSpPr>
            <a:endCxn id="413" idx="3"/>
          </p:cNvCxnSpPr>
          <p:nvPr userDrawn="1"/>
        </p:nvCxnSpPr>
        <p:spPr>
          <a:xfrm flipH="1">
            <a:off x="2375728" y="5158376"/>
            <a:ext cx="51862" cy="505785"/>
          </a:xfrm>
          <a:prstGeom prst="line">
            <a:avLst/>
          </a:prstGeom>
          <a:ln w="3175">
            <a:solidFill>
              <a:srgbClr val="35FFEC"/>
            </a:solidFill>
          </a:ln>
          <a:effectLst/>
        </p:spPr>
        <p:style>
          <a:lnRef idx="2">
            <a:schemeClr val="accent1"/>
          </a:lnRef>
          <a:fillRef idx="0">
            <a:schemeClr val="accent1"/>
          </a:fillRef>
          <a:effectRef idx="1">
            <a:schemeClr val="accent1"/>
          </a:effectRef>
          <a:fontRef idx="minor">
            <a:schemeClr val="tx1"/>
          </a:fontRef>
        </p:style>
      </p:cxnSp>
      <p:sp>
        <p:nvSpPr>
          <p:cNvPr id="413" name="Can 412"/>
          <p:cNvSpPr/>
          <p:nvPr userDrawn="1"/>
        </p:nvSpPr>
        <p:spPr>
          <a:xfrm>
            <a:off x="2285728" y="5484867"/>
            <a:ext cx="180000" cy="179294"/>
          </a:xfrm>
          <a:prstGeom prst="can">
            <a:avLst/>
          </a:prstGeom>
          <a:solidFill>
            <a:schemeClr val="accent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415" name="Straight Connector 414"/>
          <p:cNvCxnSpPr>
            <a:stCxn id="416" idx="3"/>
            <a:endCxn id="413" idx="3"/>
          </p:cNvCxnSpPr>
          <p:nvPr userDrawn="1"/>
        </p:nvCxnSpPr>
        <p:spPr>
          <a:xfrm flipH="1" flipV="1">
            <a:off x="2375728" y="5664161"/>
            <a:ext cx="231861" cy="438272"/>
          </a:xfrm>
          <a:prstGeom prst="line">
            <a:avLst/>
          </a:prstGeom>
          <a:ln w="3175">
            <a:solidFill>
              <a:srgbClr val="35FFEC"/>
            </a:solidFill>
          </a:ln>
          <a:effectLst/>
        </p:spPr>
        <p:style>
          <a:lnRef idx="2">
            <a:schemeClr val="accent1"/>
          </a:lnRef>
          <a:fillRef idx="0">
            <a:schemeClr val="accent1"/>
          </a:fillRef>
          <a:effectRef idx="1">
            <a:schemeClr val="accent1"/>
          </a:effectRef>
          <a:fontRef idx="minor">
            <a:schemeClr val="tx1"/>
          </a:fontRef>
        </p:style>
      </p:cxnSp>
      <p:sp>
        <p:nvSpPr>
          <p:cNvPr id="423" name="Can 422"/>
          <p:cNvSpPr/>
          <p:nvPr userDrawn="1"/>
        </p:nvSpPr>
        <p:spPr>
          <a:xfrm>
            <a:off x="730271" y="6210645"/>
            <a:ext cx="180000" cy="179294"/>
          </a:xfrm>
          <a:prstGeom prst="can">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424" name="Straight Connector 423"/>
          <p:cNvCxnSpPr>
            <a:stCxn id="374" idx="3"/>
            <a:endCxn id="423" idx="3"/>
          </p:cNvCxnSpPr>
          <p:nvPr userDrawn="1"/>
        </p:nvCxnSpPr>
        <p:spPr>
          <a:xfrm flipH="1" flipV="1">
            <a:off x="820271" y="6389939"/>
            <a:ext cx="1579718" cy="74163"/>
          </a:xfrm>
          <a:prstGeom prst="line">
            <a:avLst/>
          </a:prstGeom>
          <a:ln w="3175">
            <a:solidFill>
              <a:srgbClr val="35FFEC"/>
            </a:solidFill>
          </a:ln>
          <a:effectLst/>
        </p:spPr>
        <p:style>
          <a:lnRef idx="2">
            <a:schemeClr val="accent1"/>
          </a:lnRef>
          <a:fillRef idx="0">
            <a:schemeClr val="accent1"/>
          </a:fillRef>
          <a:effectRef idx="1">
            <a:schemeClr val="accent1"/>
          </a:effectRef>
          <a:fontRef idx="minor">
            <a:schemeClr val="tx1"/>
          </a:fontRef>
        </p:style>
      </p:cxnSp>
      <p:cxnSp>
        <p:nvCxnSpPr>
          <p:cNvPr id="475" name="Straight Connector 474"/>
          <p:cNvCxnSpPr/>
          <p:nvPr userDrawn="1"/>
        </p:nvCxnSpPr>
        <p:spPr>
          <a:xfrm flipH="1" flipV="1">
            <a:off x="3403195" y="5465782"/>
            <a:ext cx="143364" cy="222148"/>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509" name="Can 508"/>
          <p:cNvSpPr/>
          <p:nvPr userDrawn="1"/>
        </p:nvSpPr>
        <p:spPr>
          <a:xfrm>
            <a:off x="6059707" y="5418987"/>
            <a:ext cx="180000" cy="179294"/>
          </a:xfrm>
          <a:prstGeom prst="can">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13" name="Can 512"/>
          <p:cNvSpPr/>
          <p:nvPr userDrawn="1"/>
        </p:nvSpPr>
        <p:spPr>
          <a:xfrm>
            <a:off x="6340537" y="5598281"/>
            <a:ext cx="180000" cy="179294"/>
          </a:xfrm>
          <a:prstGeom prst="can">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16" name="Can 515"/>
          <p:cNvSpPr/>
          <p:nvPr userDrawn="1"/>
        </p:nvSpPr>
        <p:spPr>
          <a:xfrm>
            <a:off x="6674618" y="5659579"/>
            <a:ext cx="180000" cy="179294"/>
          </a:xfrm>
          <a:prstGeom prst="can">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20" name="Can 519"/>
          <p:cNvSpPr/>
          <p:nvPr userDrawn="1"/>
        </p:nvSpPr>
        <p:spPr>
          <a:xfrm>
            <a:off x="6998677" y="5651795"/>
            <a:ext cx="180000" cy="179294"/>
          </a:xfrm>
          <a:prstGeom prst="can">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23" name="Can 522"/>
          <p:cNvSpPr/>
          <p:nvPr userDrawn="1"/>
        </p:nvSpPr>
        <p:spPr>
          <a:xfrm>
            <a:off x="7379142" y="5411284"/>
            <a:ext cx="180000" cy="179294"/>
          </a:xfrm>
          <a:prstGeom prst="can">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42" name="Can 541"/>
          <p:cNvSpPr/>
          <p:nvPr userDrawn="1"/>
        </p:nvSpPr>
        <p:spPr>
          <a:xfrm>
            <a:off x="608972" y="4451534"/>
            <a:ext cx="180000" cy="179294"/>
          </a:xfrm>
          <a:prstGeom prst="can">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44" name="Can 543"/>
          <p:cNvSpPr/>
          <p:nvPr userDrawn="1"/>
        </p:nvSpPr>
        <p:spPr>
          <a:xfrm>
            <a:off x="764718" y="4712144"/>
            <a:ext cx="180000" cy="179294"/>
          </a:xfrm>
          <a:prstGeom prst="can">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46" name="Can 545"/>
          <p:cNvSpPr/>
          <p:nvPr userDrawn="1"/>
        </p:nvSpPr>
        <p:spPr>
          <a:xfrm>
            <a:off x="1045548" y="4891438"/>
            <a:ext cx="180000" cy="179294"/>
          </a:xfrm>
          <a:prstGeom prst="can">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48" name="Can 547"/>
          <p:cNvSpPr/>
          <p:nvPr userDrawn="1"/>
        </p:nvSpPr>
        <p:spPr>
          <a:xfrm>
            <a:off x="1379629" y="4952736"/>
            <a:ext cx="180000" cy="179294"/>
          </a:xfrm>
          <a:prstGeom prst="can">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562" name="Straight Connector 561"/>
          <p:cNvCxnSpPr>
            <a:stCxn id="561" idx="3"/>
            <a:endCxn id="361" idx="3"/>
          </p:cNvCxnSpPr>
          <p:nvPr userDrawn="1"/>
        </p:nvCxnSpPr>
        <p:spPr>
          <a:xfrm flipH="1" flipV="1">
            <a:off x="7331077" y="5901474"/>
            <a:ext cx="466713" cy="466597"/>
          </a:xfrm>
          <a:prstGeom prst="line">
            <a:avLst/>
          </a:prstGeom>
          <a:ln w="3175">
            <a:solidFill>
              <a:srgbClr val="00574F"/>
            </a:solidFill>
          </a:ln>
          <a:effectLst/>
        </p:spPr>
        <p:style>
          <a:lnRef idx="2">
            <a:schemeClr val="accent1"/>
          </a:lnRef>
          <a:fillRef idx="0">
            <a:schemeClr val="accent1"/>
          </a:fillRef>
          <a:effectRef idx="1">
            <a:schemeClr val="accent1"/>
          </a:effectRef>
          <a:fontRef idx="minor">
            <a:schemeClr val="tx1"/>
          </a:fontRef>
        </p:style>
      </p:cxnSp>
      <p:sp>
        <p:nvSpPr>
          <p:cNvPr id="234" name="Can 233"/>
          <p:cNvSpPr/>
          <p:nvPr userDrawn="1"/>
        </p:nvSpPr>
        <p:spPr>
          <a:xfrm>
            <a:off x="305257" y="6184977"/>
            <a:ext cx="180000" cy="179294"/>
          </a:xfrm>
          <a:prstGeom prst="can">
            <a:avLst/>
          </a:prstGeom>
          <a:solidFill>
            <a:schemeClr val="accent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236" name="Straight Connector 235"/>
          <p:cNvCxnSpPr>
            <a:stCxn id="234" idx="3"/>
          </p:cNvCxnSpPr>
          <p:nvPr userDrawn="1"/>
        </p:nvCxnSpPr>
        <p:spPr>
          <a:xfrm>
            <a:off x="395257" y="6364271"/>
            <a:ext cx="543901" cy="227854"/>
          </a:xfrm>
          <a:prstGeom prst="line">
            <a:avLst/>
          </a:prstGeom>
          <a:ln w="3175">
            <a:solidFill>
              <a:srgbClr val="BCFFF9"/>
            </a:solidFill>
          </a:ln>
          <a:effectLst/>
        </p:spPr>
        <p:style>
          <a:lnRef idx="2">
            <a:schemeClr val="accent1"/>
          </a:lnRef>
          <a:fillRef idx="0">
            <a:schemeClr val="accent1"/>
          </a:fillRef>
          <a:effectRef idx="1">
            <a:schemeClr val="accent1"/>
          </a:effectRef>
          <a:fontRef idx="minor">
            <a:schemeClr val="tx1"/>
          </a:fontRef>
        </p:style>
      </p:cxnSp>
      <p:sp>
        <p:nvSpPr>
          <p:cNvPr id="239" name="Can 238"/>
          <p:cNvSpPr/>
          <p:nvPr userDrawn="1"/>
        </p:nvSpPr>
        <p:spPr>
          <a:xfrm>
            <a:off x="2210528" y="6364271"/>
            <a:ext cx="180000" cy="179294"/>
          </a:xfrm>
          <a:prstGeom prst="can">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40" name="Can 239"/>
          <p:cNvSpPr/>
          <p:nvPr userDrawn="1"/>
        </p:nvSpPr>
        <p:spPr>
          <a:xfrm>
            <a:off x="1852364" y="5414510"/>
            <a:ext cx="180000" cy="179294"/>
          </a:xfrm>
          <a:prstGeom prst="can">
            <a:avLst/>
          </a:prstGeom>
          <a:solidFill>
            <a:schemeClr val="accent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57" name="Can 256"/>
          <p:cNvSpPr/>
          <p:nvPr userDrawn="1"/>
        </p:nvSpPr>
        <p:spPr>
          <a:xfrm>
            <a:off x="1793688" y="6232418"/>
            <a:ext cx="180000" cy="179294"/>
          </a:xfrm>
          <a:prstGeom prst="can">
            <a:avLst/>
          </a:prstGeom>
          <a:solidFill>
            <a:schemeClr val="accent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44" name="Can 343"/>
          <p:cNvSpPr/>
          <p:nvPr userDrawn="1"/>
        </p:nvSpPr>
        <p:spPr>
          <a:xfrm>
            <a:off x="5438882" y="5598282"/>
            <a:ext cx="180000" cy="179294"/>
          </a:xfrm>
          <a:prstGeom prst="can">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416" name="Can 415"/>
          <p:cNvSpPr/>
          <p:nvPr userDrawn="1"/>
        </p:nvSpPr>
        <p:spPr>
          <a:xfrm>
            <a:off x="2517589" y="5923139"/>
            <a:ext cx="180000" cy="179294"/>
          </a:xfrm>
          <a:prstGeom prst="can">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90" name="Can 289"/>
          <p:cNvSpPr/>
          <p:nvPr userDrawn="1"/>
        </p:nvSpPr>
        <p:spPr>
          <a:xfrm>
            <a:off x="94441" y="4576781"/>
            <a:ext cx="180000" cy="179294"/>
          </a:xfrm>
          <a:prstGeom prst="can">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34" name="Can 333"/>
          <p:cNvSpPr/>
          <p:nvPr userDrawn="1"/>
        </p:nvSpPr>
        <p:spPr>
          <a:xfrm>
            <a:off x="3456559" y="5508634"/>
            <a:ext cx="180000" cy="179294"/>
          </a:xfrm>
          <a:prstGeom prst="can">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56" name="Can 355"/>
          <p:cNvSpPr/>
          <p:nvPr userDrawn="1"/>
        </p:nvSpPr>
        <p:spPr>
          <a:xfrm>
            <a:off x="5879707" y="5770739"/>
            <a:ext cx="180000" cy="179294"/>
          </a:xfrm>
          <a:prstGeom prst="can">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58" name="Can 357"/>
          <p:cNvSpPr/>
          <p:nvPr userDrawn="1"/>
        </p:nvSpPr>
        <p:spPr>
          <a:xfrm>
            <a:off x="6998677" y="6300291"/>
            <a:ext cx="180000" cy="179294"/>
          </a:xfrm>
          <a:prstGeom prst="can">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61" name="Can 360"/>
          <p:cNvSpPr/>
          <p:nvPr userDrawn="1"/>
        </p:nvSpPr>
        <p:spPr>
          <a:xfrm>
            <a:off x="7241077" y="5722180"/>
            <a:ext cx="180000" cy="179294"/>
          </a:xfrm>
          <a:prstGeom prst="can">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50" name="Can 549"/>
          <p:cNvSpPr/>
          <p:nvPr userDrawn="1"/>
        </p:nvSpPr>
        <p:spPr>
          <a:xfrm>
            <a:off x="1703688" y="4944952"/>
            <a:ext cx="180000" cy="179294"/>
          </a:xfrm>
          <a:prstGeom prst="can">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61" name="Can 560"/>
          <p:cNvSpPr/>
          <p:nvPr userDrawn="1"/>
        </p:nvSpPr>
        <p:spPr>
          <a:xfrm>
            <a:off x="7707790" y="6188777"/>
            <a:ext cx="180000" cy="179294"/>
          </a:xfrm>
          <a:prstGeom prst="can">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grpSp>
        <p:nvGrpSpPr>
          <p:cNvPr id="316" name="Group 315"/>
          <p:cNvGrpSpPr/>
          <p:nvPr userDrawn="1"/>
        </p:nvGrpSpPr>
        <p:grpSpPr>
          <a:xfrm>
            <a:off x="-3084" y="-30574"/>
            <a:ext cx="9164084" cy="6888574"/>
            <a:chOff x="-3084" y="-30574"/>
            <a:chExt cx="9164084" cy="6888574"/>
          </a:xfrm>
        </p:grpSpPr>
        <p:sp>
          <p:nvSpPr>
            <p:cNvPr id="319" name="Rectangle 318"/>
            <p:cNvSpPr/>
            <p:nvPr userDrawn="1"/>
          </p:nvSpPr>
          <p:spPr>
            <a:xfrm>
              <a:off x="1590" y="6120000"/>
              <a:ext cx="9159410" cy="73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latin typeface="Franklin Gothic Book"/>
              </a:endParaRPr>
            </a:p>
          </p:txBody>
        </p:sp>
        <p:sp>
          <p:nvSpPr>
            <p:cNvPr id="320" name="Rectangle 319"/>
            <p:cNvSpPr/>
            <p:nvPr userDrawn="1"/>
          </p:nvSpPr>
          <p:spPr>
            <a:xfrm>
              <a:off x="-3084" y="-30574"/>
              <a:ext cx="9164083" cy="579057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latin typeface="Franklin Gothic Book"/>
              </a:endParaRPr>
            </a:p>
          </p:txBody>
        </p:sp>
      </p:grpSp>
      <p:sp>
        <p:nvSpPr>
          <p:cNvPr id="321" name="Text Placeholder 6" descr="First level - paragraph text&#10;Second level - bullet 1&#10;Third level - bullet 2&#10;&#10;No more than 100 words per slide" title="Main text copy"/>
          <p:cNvSpPr>
            <a:spLocks noGrp="1"/>
          </p:cNvSpPr>
          <p:nvPr>
            <p:ph type="body" sz="quarter" idx="13"/>
          </p:nvPr>
        </p:nvSpPr>
        <p:spPr>
          <a:xfrm>
            <a:off x="720000" y="2160589"/>
            <a:ext cx="3600000" cy="3239411"/>
          </a:xfrm>
          <a:prstGeom prst="rect">
            <a:avLst/>
          </a:prstGeom>
        </p:spPr>
        <p:txBody>
          <a:bodyPr lIns="0" tIns="0" rIns="0" bIns="0">
            <a:no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pic>
        <p:nvPicPr>
          <p:cNvPr id="322" name="Picture 321"/>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399487" y="210357"/>
            <a:ext cx="1430017" cy="724560"/>
          </a:xfrm>
          <a:prstGeom prst="rect">
            <a:avLst/>
          </a:prstGeom>
        </p:spPr>
      </p:pic>
      <p:sp>
        <p:nvSpPr>
          <p:cNvPr id="323" name="Text Placeholder 6" descr="First level - paragraph text&#10;Second level - bullet 1&#10;Third level - bullet 2&#10;&#10;No more than 100 words per slide" title="Main text copy"/>
          <p:cNvSpPr>
            <a:spLocks noGrp="1"/>
          </p:cNvSpPr>
          <p:nvPr>
            <p:ph type="body" sz="quarter" idx="14"/>
          </p:nvPr>
        </p:nvSpPr>
        <p:spPr>
          <a:xfrm>
            <a:off x="4680000" y="2160589"/>
            <a:ext cx="3600000" cy="3239411"/>
          </a:xfrm>
          <a:prstGeom prst="rect">
            <a:avLst/>
          </a:prstGeom>
        </p:spPr>
        <p:txBody>
          <a:bodyPr lIns="0" tIns="0" rIns="0" bIns="0">
            <a:no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324" name="Title 1"/>
          <p:cNvSpPr>
            <a:spLocks noGrp="1"/>
          </p:cNvSpPr>
          <p:nvPr>
            <p:ph type="title"/>
          </p:nvPr>
        </p:nvSpPr>
        <p:spPr>
          <a:xfrm>
            <a:off x="719134" y="0"/>
            <a:ext cx="6291266" cy="1079499"/>
          </a:xfrm>
        </p:spPr>
        <p:txBody>
          <a:bodyPr/>
          <a:lstStyle/>
          <a:p>
            <a:r>
              <a:rPr lang="en-GB" dirty="0" smtClean="0"/>
              <a:t>Click to edit Master title style</a:t>
            </a:r>
            <a:endParaRPr lang="en-US" dirty="0"/>
          </a:p>
        </p:txBody>
      </p:sp>
      <p:cxnSp>
        <p:nvCxnSpPr>
          <p:cNvPr id="325" name="Straight Connector 324"/>
          <p:cNvCxnSpPr/>
          <p:nvPr userDrawn="1"/>
        </p:nvCxnSpPr>
        <p:spPr bwMode="auto">
          <a:xfrm>
            <a:off x="-3083" y="1079500"/>
            <a:ext cx="9144000" cy="0"/>
          </a:xfrm>
          <a:prstGeom prst="line">
            <a:avLst/>
          </a:prstGeom>
          <a:ln w="31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46383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90"/>
                                        </p:tgtEl>
                                        <p:attrNameLst>
                                          <p:attrName>style.visibility</p:attrName>
                                        </p:attrNameLst>
                                      </p:cBhvr>
                                      <p:to>
                                        <p:strVal val="visible"/>
                                      </p:to>
                                    </p:set>
                                    <p:animEffect transition="in" filter="wipe(left)">
                                      <p:cBhvr>
                                        <p:cTn id="7" dur="500"/>
                                        <p:tgtEl>
                                          <p:spTgt spid="290"/>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09"/>
                                        </p:tgtEl>
                                        <p:attrNameLst>
                                          <p:attrName>style.visibility</p:attrName>
                                        </p:attrNameLst>
                                      </p:cBhvr>
                                      <p:to>
                                        <p:strVal val="visible"/>
                                      </p:to>
                                    </p:set>
                                    <p:animEffect transition="in" filter="wipe(left)">
                                      <p:cBhvr>
                                        <p:cTn id="11" dur="500"/>
                                        <p:tgtEl>
                                          <p:spTgt spid="30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04"/>
                                        </p:tgtEl>
                                        <p:attrNameLst>
                                          <p:attrName>style.visibility</p:attrName>
                                        </p:attrNameLst>
                                      </p:cBhvr>
                                      <p:to>
                                        <p:strVal val="visible"/>
                                      </p:to>
                                    </p:set>
                                    <p:animEffect transition="in" filter="wipe(left)">
                                      <p:cBhvr>
                                        <p:cTn id="15" dur="500"/>
                                        <p:tgtEl>
                                          <p:spTgt spid="304"/>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314"/>
                                        </p:tgtEl>
                                        <p:attrNameLst>
                                          <p:attrName>style.visibility</p:attrName>
                                        </p:attrNameLst>
                                      </p:cBhvr>
                                      <p:to>
                                        <p:strVal val="visible"/>
                                      </p:to>
                                    </p:set>
                                    <p:animEffect transition="in" filter="wipe(left)">
                                      <p:cBhvr>
                                        <p:cTn id="19" dur="500"/>
                                        <p:tgtEl>
                                          <p:spTgt spid="314"/>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335"/>
                                        </p:tgtEl>
                                        <p:attrNameLst>
                                          <p:attrName>style.visibility</p:attrName>
                                        </p:attrNameLst>
                                      </p:cBhvr>
                                      <p:to>
                                        <p:strVal val="visible"/>
                                      </p:to>
                                    </p:set>
                                    <p:animEffect transition="in" filter="wipe(left)">
                                      <p:cBhvr>
                                        <p:cTn id="23" dur="500"/>
                                        <p:tgtEl>
                                          <p:spTgt spid="335"/>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334"/>
                                        </p:tgtEl>
                                        <p:attrNameLst>
                                          <p:attrName>style.visibility</p:attrName>
                                        </p:attrNameLst>
                                      </p:cBhvr>
                                      <p:to>
                                        <p:strVal val="visible"/>
                                      </p:to>
                                    </p:set>
                                    <p:animEffect transition="in" filter="wipe(left)">
                                      <p:cBhvr>
                                        <p:cTn id="27" dur="500"/>
                                        <p:tgtEl>
                                          <p:spTgt spid="334"/>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337"/>
                                        </p:tgtEl>
                                        <p:attrNameLst>
                                          <p:attrName>style.visibility</p:attrName>
                                        </p:attrNameLst>
                                      </p:cBhvr>
                                      <p:to>
                                        <p:strVal val="visible"/>
                                      </p:to>
                                    </p:set>
                                    <p:animEffect transition="in" filter="wipe(left)">
                                      <p:cBhvr>
                                        <p:cTn id="31" dur="500"/>
                                        <p:tgtEl>
                                          <p:spTgt spid="337"/>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345"/>
                                        </p:tgtEl>
                                        <p:attrNameLst>
                                          <p:attrName>style.visibility</p:attrName>
                                        </p:attrNameLst>
                                      </p:cBhvr>
                                      <p:to>
                                        <p:strVal val="visible"/>
                                      </p:to>
                                    </p:set>
                                    <p:animEffect transition="in" filter="wipe(left)">
                                      <p:cBhvr>
                                        <p:cTn id="35" dur="500"/>
                                        <p:tgtEl>
                                          <p:spTgt spid="345"/>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344"/>
                                        </p:tgtEl>
                                        <p:attrNameLst>
                                          <p:attrName>style.visibility</p:attrName>
                                        </p:attrNameLst>
                                      </p:cBhvr>
                                      <p:to>
                                        <p:strVal val="visible"/>
                                      </p:to>
                                    </p:set>
                                    <p:animEffect transition="in" filter="wipe(left)">
                                      <p:cBhvr>
                                        <p:cTn id="39" dur="500"/>
                                        <p:tgtEl>
                                          <p:spTgt spid="344"/>
                                        </p:tgtEl>
                                      </p:cBhvr>
                                    </p:animEffect>
                                  </p:childTnLst>
                                </p:cTn>
                              </p:par>
                            </p:childTnLst>
                          </p:cTn>
                        </p:par>
                        <p:par>
                          <p:cTn id="40" fill="hold">
                            <p:stCondLst>
                              <p:cond delay="4500"/>
                            </p:stCondLst>
                            <p:childTnLst>
                              <p:par>
                                <p:cTn id="41" presetID="22" presetClass="entr" presetSubtype="8" fill="hold" nodeType="afterEffect">
                                  <p:stCondLst>
                                    <p:cond delay="0"/>
                                  </p:stCondLst>
                                  <p:childTnLst>
                                    <p:set>
                                      <p:cBhvr>
                                        <p:cTn id="42" dur="1" fill="hold">
                                          <p:stCondLst>
                                            <p:cond delay="0"/>
                                          </p:stCondLst>
                                        </p:cTn>
                                        <p:tgtEl>
                                          <p:spTgt spid="354"/>
                                        </p:tgtEl>
                                        <p:attrNameLst>
                                          <p:attrName>style.visibility</p:attrName>
                                        </p:attrNameLst>
                                      </p:cBhvr>
                                      <p:to>
                                        <p:strVal val="visible"/>
                                      </p:to>
                                    </p:set>
                                    <p:animEffect transition="in" filter="wipe(left)">
                                      <p:cBhvr>
                                        <p:cTn id="43" dur="500"/>
                                        <p:tgtEl>
                                          <p:spTgt spid="354"/>
                                        </p:tgtEl>
                                      </p:cBhvr>
                                    </p:animEffect>
                                  </p:childTnLst>
                                </p:cTn>
                              </p:par>
                            </p:childTnLst>
                          </p:cTn>
                        </p:par>
                        <p:par>
                          <p:cTn id="44" fill="hold">
                            <p:stCondLst>
                              <p:cond delay="5000"/>
                            </p:stCondLst>
                            <p:childTnLst>
                              <p:par>
                                <p:cTn id="45" presetID="22" presetClass="entr" presetSubtype="8" fill="hold" nodeType="afterEffect">
                                  <p:stCondLst>
                                    <p:cond delay="0"/>
                                  </p:stCondLst>
                                  <p:childTnLst>
                                    <p:set>
                                      <p:cBhvr>
                                        <p:cTn id="46" dur="1" fill="hold">
                                          <p:stCondLst>
                                            <p:cond delay="0"/>
                                          </p:stCondLst>
                                        </p:cTn>
                                        <p:tgtEl>
                                          <p:spTgt spid="355"/>
                                        </p:tgtEl>
                                        <p:attrNameLst>
                                          <p:attrName>style.visibility</p:attrName>
                                        </p:attrNameLst>
                                      </p:cBhvr>
                                      <p:to>
                                        <p:strVal val="visible"/>
                                      </p:to>
                                    </p:set>
                                    <p:animEffect transition="in" filter="wipe(left)">
                                      <p:cBhvr>
                                        <p:cTn id="47" dur="500"/>
                                        <p:tgtEl>
                                          <p:spTgt spid="355"/>
                                        </p:tgtEl>
                                      </p:cBhvr>
                                    </p:animEffect>
                                  </p:childTnLst>
                                </p:cTn>
                              </p:par>
                            </p:childTnLst>
                          </p:cTn>
                        </p:par>
                        <p:par>
                          <p:cTn id="48" fill="hold">
                            <p:stCondLst>
                              <p:cond delay="5500"/>
                            </p:stCondLst>
                            <p:childTnLst>
                              <p:par>
                                <p:cTn id="49" presetID="22" presetClass="entr" presetSubtype="8" fill="hold" nodeType="afterEffect">
                                  <p:stCondLst>
                                    <p:cond delay="0"/>
                                  </p:stCondLst>
                                  <p:childTnLst>
                                    <p:set>
                                      <p:cBhvr>
                                        <p:cTn id="50" dur="1" fill="hold">
                                          <p:stCondLst>
                                            <p:cond delay="0"/>
                                          </p:stCondLst>
                                        </p:cTn>
                                        <p:tgtEl>
                                          <p:spTgt spid="357"/>
                                        </p:tgtEl>
                                        <p:attrNameLst>
                                          <p:attrName>style.visibility</p:attrName>
                                        </p:attrNameLst>
                                      </p:cBhvr>
                                      <p:to>
                                        <p:strVal val="visible"/>
                                      </p:to>
                                    </p:set>
                                    <p:animEffect transition="in" filter="wipe(left)">
                                      <p:cBhvr>
                                        <p:cTn id="51" dur="500"/>
                                        <p:tgtEl>
                                          <p:spTgt spid="357"/>
                                        </p:tgtEl>
                                      </p:cBhvr>
                                    </p:animEffect>
                                  </p:childTnLst>
                                </p:cTn>
                              </p:par>
                            </p:childTnLst>
                          </p:cTn>
                        </p:par>
                        <p:par>
                          <p:cTn id="52" fill="hold">
                            <p:stCondLst>
                              <p:cond delay="6000"/>
                            </p:stCondLst>
                            <p:childTnLst>
                              <p:par>
                                <p:cTn id="53" presetID="22" presetClass="entr" presetSubtype="8" fill="hold" grpId="0" nodeType="afterEffect">
                                  <p:stCondLst>
                                    <p:cond delay="0"/>
                                  </p:stCondLst>
                                  <p:childTnLst>
                                    <p:set>
                                      <p:cBhvr>
                                        <p:cTn id="54" dur="1" fill="hold">
                                          <p:stCondLst>
                                            <p:cond delay="0"/>
                                          </p:stCondLst>
                                        </p:cTn>
                                        <p:tgtEl>
                                          <p:spTgt spid="356"/>
                                        </p:tgtEl>
                                        <p:attrNameLst>
                                          <p:attrName>style.visibility</p:attrName>
                                        </p:attrNameLst>
                                      </p:cBhvr>
                                      <p:to>
                                        <p:strVal val="visible"/>
                                      </p:to>
                                    </p:set>
                                    <p:animEffect transition="in" filter="wipe(left)">
                                      <p:cBhvr>
                                        <p:cTn id="55" dur="500"/>
                                        <p:tgtEl>
                                          <p:spTgt spid="356"/>
                                        </p:tgtEl>
                                      </p:cBhvr>
                                    </p:animEffect>
                                  </p:childTnLst>
                                </p:cTn>
                              </p:par>
                            </p:childTnLst>
                          </p:cTn>
                        </p:par>
                        <p:par>
                          <p:cTn id="56" fill="hold">
                            <p:stCondLst>
                              <p:cond delay="6500"/>
                            </p:stCondLst>
                            <p:childTnLst>
                              <p:par>
                                <p:cTn id="57" presetID="22" presetClass="entr" presetSubtype="8" fill="hold" nodeType="afterEffect">
                                  <p:stCondLst>
                                    <p:cond delay="0"/>
                                  </p:stCondLst>
                                  <p:childTnLst>
                                    <p:set>
                                      <p:cBhvr>
                                        <p:cTn id="58" dur="1" fill="hold">
                                          <p:stCondLst>
                                            <p:cond delay="0"/>
                                          </p:stCondLst>
                                        </p:cTn>
                                        <p:tgtEl>
                                          <p:spTgt spid="359"/>
                                        </p:tgtEl>
                                        <p:attrNameLst>
                                          <p:attrName>style.visibility</p:attrName>
                                        </p:attrNameLst>
                                      </p:cBhvr>
                                      <p:to>
                                        <p:strVal val="visible"/>
                                      </p:to>
                                    </p:set>
                                    <p:animEffect transition="in" filter="wipe(left)">
                                      <p:cBhvr>
                                        <p:cTn id="59" dur="500"/>
                                        <p:tgtEl>
                                          <p:spTgt spid="359"/>
                                        </p:tgtEl>
                                      </p:cBhvr>
                                    </p:animEffect>
                                  </p:childTnLst>
                                </p:cTn>
                              </p:par>
                            </p:childTnLst>
                          </p:cTn>
                        </p:par>
                        <p:par>
                          <p:cTn id="60" fill="hold">
                            <p:stCondLst>
                              <p:cond delay="7000"/>
                            </p:stCondLst>
                            <p:childTnLst>
                              <p:par>
                                <p:cTn id="61" presetID="22" presetClass="entr" presetSubtype="8" fill="hold" grpId="0" nodeType="afterEffect">
                                  <p:stCondLst>
                                    <p:cond delay="0"/>
                                  </p:stCondLst>
                                  <p:childTnLst>
                                    <p:set>
                                      <p:cBhvr>
                                        <p:cTn id="62" dur="1" fill="hold">
                                          <p:stCondLst>
                                            <p:cond delay="0"/>
                                          </p:stCondLst>
                                        </p:cTn>
                                        <p:tgtEl>
                                          <p:spTgt spid="358"/>
                                        </p:tgtEl>
                                        <p:attrNameLst>
                                          <p:attrName>style.visibility</p:attrName>
                                        </p:attrNameLst>
                                      </p:cBhvr>
                                      <p:to>
                                        <p:strVal val="visible"/>
                                      </p:to>
                                    </p:set>
                                    <p:animEffect transition="in" filter="wipe(left)">
                                      <p:cBhvr>
                                        <p:cTn id="63" dur="500"/>
                                        <p:tgtEl>
                                          <p:spTgt spid="358"/>
                                        </p:tgtEl>
                                      </p:cBhvr>
                                    </p:animEffect>
                                  </p:childTnLst>
                                </p:cTn>
                              </p:par>
                            </p:childTnLst>
                          </p:cTn>
                        </p:par>
                        <p:par>
                          <p:cTn id="64" fill="hold">
                            <p:stCondLst>
                              <p:cond delay="7500"/>
                            </p:stCondLst>
                            <p:childTnLst>
                              <p:par>
                                <p:cTn id="65" presetID="22" presetClass="entr" presetSubtype="8" fill="hold" nodeType="afterEffect">
                                  <p:stCondLst>
                                    <p:cond delay="0"/>
                                  </p:stCondLst>
                                  <p:childTnLst>
                                    <p:set>
                                      <p:cBhvr>
                                        <p:cTn id="66" dur="1" fill="hold">
                                          <p:stCondLst>
                                            <p:cond delay="0"/>
                                          </p:stCondLst>
                                        </p:cTn>
                                        <p:tgtEl>
                                          <p:spTgt spid="360"/>
                                        </p:tgtEl>
                                        <p:attrNameLst>
                                          <p:attrName>style.visibility</p:attrName>
                                        </p:attrNameLst>
                                      </p:cBhvr>
                                      <p:to>
                                        <p:strVal val="visible"/>
                                      </p:to>
                                    </p:set>
                                    <p:animEffect transition="in" filter="wipe(left)">
                                      <p:cBhvr>
                                        <p:cTn id="67" dur="500"/>
                                        <p:tgtEl>
                                          <p:spTgt spid="360"/>
                                        </p:tgtEl>
                                      </p:cBhvr>
                                    </p:animEffect>
                                  </p:childTnLst>
                                </p:cTn>
                              </p:par>
                            </p:childTnLst>
                          </p:cTn>
                        </p:par>
                        <p:par>
                          <p:cTn id="68" fill="hold">
                            <p:stCondLst>
                              <p:cond delay="8000"/>
                            </p:stCondLst>
                            <p:childTnLst>
                              <p:par>
                                <p:cTn id="69" presetID="22" presetClass="entr" presetSubtype="8" fill="hold" grpId="0" nodeType="afterEffect">
                                  <p:stCondLst>
                                    <p:cond delay="0"/>
                                  </p:stCondLst>
                                  <p:childTnLst>
                                    <p:set>
                                      <p:cBhvr>
                                        <p:cTn id="70" dur="1" fill="hold">
                                          <p:stCondLst>
                                            <p:cond delay="0"/>
                                          </p:stCondLst>
                                        </p:cTn>
                                        <p:tgtEl>
                                          <p:spTgt spid="361"/>
                                        </p:tgtEl>
                                        <p:attrNameLst>
                                          <p:attrName>style.visibility</p:attrName>
                                        </p:attrNameLst>
                                      </p:cBhvr>
                                      <p:to>
                                        <p:strVal val="visible"/>
                                      </p:to>
                                    </p:set>
                                    <p:animEffect transition="in" filter="wipe(left)">
                                      <p:cBhvr>
                                        <p:cTn id="71" dur="500"/>
                                        <p:tgtEl>
                                          <p:spTgt spid="361"/>
                                        </p:tgtEl>
                                      </p:cBhvr>
                                    </p:animEffect>
                                  </p:childTnLst>
                                </p:cTn>
                              </p:par>
                            </p:childTnLst>
                          </p:cTn>
                        </p:par>
                        <p:par>
                          <p:cTn id="72" fill="hold">
                            <p:stCondLst>
                              <p:cond delay="8500"/>
                            </p:stCondLst>
                            <p:childTnLst>
                              <p:par>
                                <p:cTn id="73" presetID="22" presetClass="entr" presetSubtype="8" fill="hold" nodeType="afterEffect">
                                  <p:stCondLst>
                                    <p:cond delay="0"/>
                                  </p:stCondLst>
                                  <p:childTnLst>
                                    <p:set>
                                      <p:cBhvr>
                                        <p:cTn id="74" dur="1" fill="hold">
                                          <p:stCondLst>
                                            <p:cond delay="0"/>
                                          </p:stCondLst>
                                        </p:cTn>
                                        <p:tgtEl>
                                          <p:spTgt spid="363"/>
                                        </p:tgtEl>
                                        <p:attrNameLst>
                                          <p:attrName>style.visibility</p:attrName>
                                        </p:attrNameLst>
                                      </p:cBhvr>
                                      <p:to>
                                        <p:strVal val="visible"/>
                                      </p:to>
                                    </p:set>
                                    <p:animEffect transition="in" filter="wipe(left)">
                                      <p:cBhvr>
                                        <p:cTn id="75" dur="500"/>
                                        <p:tgtEl>
                                          <p:spTgt spid="363"/>
                                        </p:tgtEl>
                                      </p:cBhvr>
                                    </p:animEffect>
                                  </p:childTnLst>
                                </p:cTn>
                              </p:par>
                            </p:childTnLst>
                          </p:cTn>
                        </p:par>
                        <p:par>
                          <p:cTn id="76" fill="hold">
                            <p:stCondLst>
                              <p:cond delay="9000"/>
                            </p:stCondLst>
                            <p:childTnLst>
                              <p:par>
                                <p:cTn id="77" presetID="22" presetClass="entr" presetSubtype="8" fill="hold" grpId="0" nodeType="afterEffect">
                                  <p:stCondLst>
                                    <p:cond delay="0"/>
                                  </p:stCondLst>
                                  <p:childTnLst>
                                    <p:set>
                                      <p:cBhvr>
                                        <p:cTn id="78" dur="1" fill="hold">
                                          <p:stCondLst>
                                            <p:cond delay="0"/>
                                          </p:stCondLst>
                                        </p:cTn>
                                        <p:tgtEl>
                                          <p:spTgt spid="362"/>
                                        </p:tgtEl>
                                        <p:attrNameLst>
                                          <p:attrName>style.visibility</p:attrName>
                                        </p:attrNameLst>
                                      </p:cBhvr>
                                      <p:to>
                                        <p:strVal val="visible"/>
                                      </p:to>
                                    </p:set>
                                    <p:animEffect transition="in" filter="wipe(left)">
                                      <p:cBhvr>
                                        <p:cTn id="79" dur="500"/>
                                        <p:tgtEl>
                                          <p:spTgt spid="362"/>
                                        </p:tgtEl>
                                      </p:cBhvr>
                                    </p:animEffect>
                                  </p:childTnLst>
                                </p:cTn>
                              </p:par>
                            </p:childTnLst>
                          </p:cTn>
                        </p:par>
                        <p:par>
                          <p:cTn id="80" fill="hold">
                            <p:stCondLst>
                              <p:cond delay="9500"/>
                            </p:stCondLst>
                            <p:childTnLst>
                              <p:par>
                                <p:cTn id="81" presetID="22" presetClass="entr" presetSubtype="8" fill="hold" nodeType="afterEffect">
                                  <p:stCondLst>
                                    <p:cond delay="0"/>
                                  </p:stCondLst>
                                  <p:childTnLst>
                                    <p:set>
                                      <p:cBhvr>
                                        <p:cTn id="82" dur="1" fill="hold">
                                          <p:stCondLst>
                                            <p:cond delay="0"/>
                                          </p:stCondLst>
                                        </p:cTn>
                                        <p:tgtEl>
                                          <p:spTgt spid="365"/>
                                        </p:tgtEl>
                                        <p:attrNameLst>
                                          <p:attrName>style.visibility</p:attrName>
                                        </p:attrNameLst>
                                      </p:cBhvr>
                                      <p:to>
                                        <p:strVal val="visible"/>
                                      </p:to>
                                    </p:set>
                                    <p:animEffect transition="in" filter="wipe(left)">
                                      <p:cBhvr>
                                        <p:cTn id="83" dur="500"/>
                                        <p:tgtEl>
                                          <p:spTgt spid="365"/>
                                        </p:tgtEl>
                                      </p:cBhvr>
                                    </p:animEffect>
                                  </p:childTnLst>
                                </p:cTn>
                              </p:par>
                            </p:childTnLst>
                          </p:cTn>
                        </p:par>
                        <p:par>
                          <p:cTn id="84" fill="hold">
                            <p:stCondLst>
                              <p:cond delay="10000"/>
                            </p:stCondLst>
                            <p:childTnLst>
                              <p:par>
                                <p:cTn id="85" presetID="22" presetClass="entr" presetSubtype="8" fill="hold" grpId="0" nodeType="afterEffect">
                                  <p:stCondLst>
                                    <p:cond delay="0"/>
                                  </p:stCondLst>
                                  <p:childTnLst>
                                    <p:set>
                                      <p:cBhvr>
                                        <p:cTn id="86" dur="1" fill="hold">
                                          <p:stCondLst>
                                            <p:cond delay="0"/>
                                          </p:stCondLst>
                                        </p:cTn>
                                        <p:tgtEl>
                                          <p:spTgt spid="364"/>
                                        </p:tgtEl>
                                        <p:attrNameLst>
                                          <p:attrName>style.visibility</p:attrName>
                                        </p:attrNameLst>
                                      </p:cBhvr>
                                      <p:to>
                                        <p:strVal val="visible"/>
                                      </p:to>
                                    </p:set>
                                    <p:animEffect transition="in" filter="wipe(left)">
                                      <p:cBhvr>
                                        <p:cTn id="87" dur="500"/>
                                        <p:tgtEl>
                                          <p:spTgt spid="364"/>
                                        </p:tgtEl>
                                      </p:cBhvr>
                                    </p:animEffect>
                                  </p:childTnLst>
                                </p:cTn>
                              </p:par>
                            </p:childTnLst>
                          </p:cTn>
                        </p:par>
                        <p:par>
                          <p:cTn id="88" fill="hold">
                            <p:stCondLst>
                              <p:cond delay="10500"/>
                            </p:stCondLst>
                            <p:childTnLst>
                              <p:par>
                                <p:cTn id="89" presetID="22" presetClass="entr" presetSubtype="8" fill="hold" nodeType="afterEffect">
                                  <p:stCondLst>
                                    <p:cond delay="0"/>
                                  </p:stCondLst>
                                  <p:childTnLst>
                                    <p:set>
                                      <p:cBhvr>
                                        <p:cTn id="90" dur="1" fill="hold">
                                          <p:stCondLst>
                                            <p:cond delay="0"/>
                                          </p:stCondLst>
                                        </p:cTn>
                                        <p:tgtEl>
                                          <p:spTgt spid="367"/>
                                        </p:tgtEl>
                                        <p:attrNameLst>
                                          <p:attrName>style.visibility</p:attrName>
                                        </p:attrNameLst>
                                      </p:cBhvr>
                                      <p:to>
                                        <p:strVal val="visible"/>
                                      </p:to>
                                    </p:set>
                                    <p:animEffect transition="in" filter="wipe(left)">
                                      <p:cBhvr>
                                        <p:cTn id="91" dur="500"/>
                                        <p:tgtEl>
                                          <p:spTgt spid="367"/>
                                        </p:tgtEl>
                                      </p:cBhvr>
                                    </p:animEffect>
                                  </p:childTnLst>
                                </p:cTn>
                              </p:par>
                            </p:childTnLst>
                          </p:cTn>
                        </p:par>
                        <p:par>
                          <p:cTn id="92" fill="hold">
                            <p:stCondLst>
                              <p:cond delay="11000"/>
                            </p:stCondLst>
                            <p:childTnLst>
                              <p:par>
                                <p:cTn id="93" presetID="22" presetClass="entr" presetSubtype="8" fill="hold" nodeType="afterEffect">
                                  <p:stCondLst>
                                    <p:cond delay="0"/>
                                  </p:stCondLst>
                                  <p:childTnLst>
                                    <p:set>
                                      <p:cBhvr>
                                        <p:cTn id="94" dur="1" fill="hold">
                                          <p:stCondLst>
                                            <p:cond delay="0"/>
                                          </p:stCondLst>
                                        </p:cTn>
                                        <p:tgtEl>
                                          <p:spTgt spid="368"/>
                                        </p:tgtEl>
                                        <p:attrNameLst>
                                          <p:attrName>style.visibility</p:attrName>
                                        </p:attrNameLst>
                                      </p:cBhvr>
                                      <p:to>
                                        <p:strVal val="visible"/>
                                      </p:to>
                                    </p:set>
                                    <p:animEffect transition="in" filter="wipe(left)">
                                      <p:cBhvr>
                                        <p:cTn id="95" dur="500"/>
                                        <p:tgtEl>
                                          <p:spTgt spid="368"/>
                                        </p:tgtEl>
                                      </p:cBhvr>
                                    </p:animEffect>
                                  </p:childTnLst>
                                </p:cTn>
                              </p:par>
                            </p:childTnLst>
                          </p:cTn>
                        </p:par>
                        <p:par>
                          <p:cTn id="96" fill="hold">
                            <p:stCondLst>
                              <p:cond delay="11500"/>
                            </p:stCondLst>
                            <p:childTnLst>
                              <p:par>
                                <p:cTn id="97" presetID="22" presetClass="entr" presetSubtype="8" fill="hold" grpId="0" nodeType="afterEffect">
                                  <p:stCondLst>
                                    <p:cond delay="0"/>
                                  </p:stCondLst>
                                  <p:childTnLst>
                                    <p:set>
                                      <p:cBhvr>
                                        <p:cTn id="98" dur="1" fill="hold">
                                          <p:stCondLst>
                                            <p:cond delay="0"/>
                                          </p:stCondLst>
                                        </p:cTn>
                                        <p:tgtEl>
                                          <p:spTgt spid="370"/>
                                        </p:tgtEl>
                                        <p:attrNameLst>
                                          <p:attrName>style.visibility</p:attrName>
                                        </p:attrNameLst>
                                      </p:cBhvr>
                                      <p:to>
                                        <p:strVal val="visible"/>
                                      </p:to>
                                    </p:set>
                                    <p:animEffect transition="in" filter="wipe(left)">
                                      <p:cBhvr>
                                        <p:cTn id="99" dur="500"/>
                                        <p:tgtEl>
                                          <p:spTgt spid="370"/>
                                        </p:tgtEl>
                                      </p:cBhvr>
                                    </p:animEffect>
                                  </p:childTnLst>
                                </p:cTn>
                              </p:par>
                            </p:childTnLst>
                          </p:cTn>
                        </p:par>
                        <p:par>
                          <p:cTn id="100" fill="hold">
                            <p:stCondLst>
                              <p:cond delay="12000"/>
                            </p:stCondLst>
                            <p:childTnLst>
                              <p:par>
                                <p:cTn id="101" presetID="22" presetClass="entr" presetSubtype="8" fill="hold" nodeType="afterEffect">
                                  <p:stCondLst>
                                    <p:cond delay="0"/>
                                  </p:stCondLst>
                                  <p:childTnLst>
                                    <p:set>
                                      <p:cBhvr>
                                        <p:cTn id="102" dur="1" fill="hold">
                                          <p:stCondLst>
                                            <p:cond delay="0"/>
                                          </p:stCondLst>
                                        </p:cTn>
                                        <p:tgtEl>
                                          <p:spTgt spid="372"/>
                                        </p:tgtEl>
                                        <p:attrNameLst>
                                          <p:attrName>style.visibility</p:attrName>
                                        </p:attrNameLst>
                                      </p:cBhvr>
                                      <p:to>
                                        <p:strVal val="visible"/>
                                      </p:to>
                                    </p:set>
                                    <p:animEffect transition="in" filter="wipe(left)">
                                      <p:cBhvr>
                                        <p:cTn id="103" dur="500"/>
                                        <p:tgtEl>
                                          <p:spTgt spid="372"/>
                                        </p:tgtEl>
                                      </p:cBhvr>
                                    </p:animEffect>
                                  </p:childTnLst>
                                </p:cTn>
                              </p:par>
                            </p:childTnLst>
                          </p:cTn>
                        </p:par>
                        <p:par>
                          <p:cTn id="104" fill="hold">
                            <p:stCondLst>
                              <p:cond delay="12500"/>
                            </p:stCondLst>
                            <p:childTnLst>
                              <p:par>
                                <p:cTn id="105" presetID="22" presetClass="entr" presetSubtype="8" fill="hold" grpId="0" nodeType="afterEffect">
                                  <p:stCondLst>
                                    <p:cond delay="0"/>
                                  </p:stCondLst>
                                  <p:childTnLst>
                                    <p:set>
                                      <p:cBhvr>
                                        <p:cTn id="106" dur="1" fill="hold">
                                          <p:stCondLst>
                                            <p:cond delay="0"/>
                                          </p:stCondLst>
                                        </p:cTn>
                                        <p:tgtEl>
                                          <p:spTgt spid="369"/>
                                        </p:tgtEl>
                                        <p:attrNameLst>
                                          <p:attrName>style.visibility</p:attrName>
                                        </p:attrNameLst>
                                      </p:cBhvr>
                                      <p:to>
                                        <p:strVal val="visible"/>
                                      </p:to>
                                    </p:set>
                                    <p:animEffect transition="in" filter="wipe(left)">
                                      <p:cBhvr>
                                        <p:cTn id="107" dur="500"/>
                                        <p:tgtEl>
                                          <p:spTgt spid="369"/>
                                        </p:tgtEl>
                                      </p:cBhvr>
                                    </p:animEffect>
                                  </p:childTnLst>
                                </p:cTn>
                              </p:par>
                            </p:childTnLst>
                          </p:cTn>
                        </p:par>
                        <p:par>
                          <p:cTn id="108" fill="hold">
                            <p:stCondLst>
                              <p:cond delay="13000"/>
                            </p:stCondLst>
                            <p:childTnLst>
                              <p:par>
                                <p:cTn id="109" presetID="22" presetClass="entr" presetSubtype="8" fill="hold" nodeType="afterEffect">
                                  <p:stCondLst>
                                    <p:cond delay="0"/>
                                  </p:stCondLst>
                                  <p:childTnLst>
                                    <p:set>
                                      <p:cBhvr>
                                        <p:cTn id="110" dur="1" fill="hold">
                                          <p:stCondLst>
                                            <p:cond delay="0"/>
                                          </p:stCondLst>
                                        </p:cTn>
                                        <p:tgtEl>
                                          <p:spTgt spid="373"/>
                                        </p:tgtEl>
                                        <p:attrNameLst>
                                          <p:attrName>style.visibility</p:attrName>
                                        </p:attrNameLst>
                                      </p:cBhvr>
                                      <p:to>
                                        <p:strVal val="visible"/>
                                      </p:to>
                                    </p:set>
                                    <p:animEffect transition="in" filter="wipe(left)">
                                      <p:cBhvr>
                                        <p:cTn id="111" dur="500"/>
                                        <p:tgtEl>
                                          <p:spTgt spid="373"/>
                                        </p:tgtEl>
                                      </p:cBhvr>
                                    </p:animEffect>
                                  </p:childTnLst>
                                </p:cTn>
                              </p:par>
                            </p:childTnLst>
                          </p:cTn>
                        </p:par>
                        <p:par>
                          <p:cTn id="112" fill="hold">
                            <p:stCondLst>
                              <p:cond delay="13500"/>
                            </p:stCondLst>
                            <p:childTnLst>
                              <p:par>
                                <p:cTn id="113" presetID="22" presetClass="entr" presetSubtype="8" fill="hold" grpId="0" nodeType="afterEffect">
                                  <p:stCondLst>
                                    <p:cond delay="0"/>
                                  </p:stCondLst>
                                  <p:childTnLst>
                                    <p:set>
                                      <p:cBhvr>
                                        <p:cTn id="114" dur="1" fill="hold">
                                          <p:stCondLst>
                                            <p:cond delay="0"/>
                                          </p:stCondLst>
                                        </p:cTn>
                                        <p:tgtEl>
                                          <p:spTgt spid="371"/>
                                        </p:tgtEl>
                                        <p:attrNameLst>
                                          <p:attrName>style.visibility</p:attrName>
                                        </p:attrNameLst>
                                      </p:cBhvr>
                                      <p:to>
                                        <p:strVal val="visible"/>
                                      </p:to>
                                    </p:set>
                                    <p:animEffect transition="in" filter="wipe(left)">
                                      <p:cBhvr>
                                        <p:cTn id="115" dur="500"/>
                                        <p:tgtEl>
                                          <p:spTgt spid="371"/>
                                        </p:tgtEl>
                                      </p:cBhvr>
                                    </p:animEffect>
                                  </p:childTnLst>
                                </p:cTn>
                              </p:par>
                            </p:childTnLst>
                          </p:cTn>
                        </p:par>
                        <p:par>
                          <p:cTn id="116" fill="hold">
                            <p:stCondLst>
                              <p:cond delay="14000"/>
                            </p:stCondLst>
                            <p:childTnLst>
                              <p:par>
                                <p:cTn id="117" presetID="22" presetClass="entr" presetSubtype="8" fill="hold" nodeType="afterEffect">
                                  <p:stCondLst>
                                    <p:cond delay="0"/>
                                  </p:stCondLst>
                                  <p:childTnLst>
                                    <p:set>
                                      <p:cBhvr>
                                        <p:cTn id="118" dur="1" fill="hold">
                                          <p:stCondLst>
                                            <p:cond delay="0"/>
                                          </p:stCondLst>
                                        </p:cTn>
                                        <p:tgtEl>
                                          <p:spTgt spid="375"/>
                                        </p:tgtEl>
                                        <p:attrNameLst>
                                          <p:attrName>style.visibility</p:attrName>
                                        </p:attrNameLst>
                                      </p:cBhvr>
                                      <p:to>
                                        <p:strVal val="visible"/>
                                      </p:to>
                                    </p:set>
                                    <p:animEffect transition="in" filter="wipe(left)">
                                      <p:cBhvr>
                                        <p:cTn id="119" dur="500"/>
                                        <p:tgtEl>
                                          <p:spTgt spid="375"/>
                                        </p:tgtEl>
                                      </p:cBhvr>
                                    </p:animEffect>
                                  </p:childTnLst>
                                </p:cTn>
                              </p:par>
                            </p:childTnLst>
                          </p:cTn>
                        </p:par>
                        <p:par>
                          <p:cTn id="120" fill="hold">
                            <p:stCondLst>
                              <p:cond delay="14500"/>
                            </p:stCondLst>
                            <p:childTnLst>
                              <p:par>
                                <p:cTn id="121" presetID="22" presetClass="entr" presetSubtype="8" fill="hold" grpId="0" nodeType="afterEffect">
                                  <p:stCondLst>
                                    <p:cond delay="0"/>
                                  </p:stCondLst>
                                  <p:childTnLst>
                                    <p:set>
                                      <p:cBhvr>
                                        <p:cTn id="122" dur="1" fill="hold">
                                          <p:stCondLst>
                                            <p:cond delay="0"/>
                                          </p:stCondLst>
                                        </p:cTn>
                                        <p:tgtEl>
                                          <p:spTgt spid="374"/>
                                        </p:tgtEl>
                                        <p:attrNameLst>
                                          <p:attrName>style.visibility</p:attrName>
                                        </p:attrNameLst>
                                      </p:cBhvr>
                                      <p:to>
                                        <p:strVal val="visible"/>
                                      </p:to>
                                    </p:set>
                                    <p:animEffect transition="in" filter="wipe(left)">
                                      <p:cBhvr>
                                        <p:cTn id="123" dur="500"/>
                                        <p:tgtEl>
                                          <p:spTgt spid="374"/>
                                        </p:tgtEl>
                                      </p:cBhvr>
                                    </p:animEffect>
                                  </p:childTnLst>
                                </p:cTn>
                              </p:par>
                            </p:childTnLst>
                          </p:cTn>
                        </p:par>
                        <p:par>
                          <p:cTn id="124" fill="hold">
                            <p:stCondLst>
                              <p:cond delay="15000"/>
                            </p:stCondLst>
                            <p:childTnLst>
                              <p:par>
                                <p:cTn id="125" presetID="22" presetClass="entr" presetSubtype="8" fill="hold" grpId="0" nodeType="afterEffect">
                                  <p:stCondLst>
                                    <p:cond delay="0"/>
                                  </p:stCondLst>
                                  <p:childTnLst>
                                    <p:set>
                                      <p:cBhvr>
                                        <p:cTn id="126" dur="1" fill="hold">
                                          <p:stCondLst>
                                            <p:cond delay="0"/>
                                          </p:stCondLst>
                                        </p:cTn>
                                        <p:tgtEl>
                                          <p:spTgt spid="379"/>
                                        </p:tgtEl>
                                        <p:attrNameLst>
                                          <p:attrName>style.visibility</p:attrName>
                                        </p:attrNameLst>
                                      </p:cBhvr>
                                      <p:to>
                                        <p:strVal val="visible"/>
                                      </p:to>
                                    </p:set>
                                    <p:animEffect transition="in" filter="wipe(left)">
                                      <p:cBhvr>
                                        <p:cTn id="127" dur="500"/>
                                        <p:tgtEl>
                                          <p:spTgt spid="379"/>
                                        </p:tgtEl>
                                      </p:cBhvr>
                                    </p:animEffect>
                                  </p:childTnLst>
                                </p:cTn>
                              </p:par>
                            </p:childTnLst>
                          </p:cTn>
                        </p:par>
                        <p:par>
                          <p:cTn id="128" fill="hold">
                            <p:stCondLst>
                              <p:cond delay="15500"/>
                            </p:stCondLst>
                            <p:childTnLst>
                              <p:par>
                                <p:cTn id="129" presetID="22" presetClass="entr" presetSubtype="8" fill="hold" nodeType="afterEffect">
                                  <p:stCondLst>
                                    <p:cond delay="0"/>
                                  </p:stCondLst>
                                  <p:childTnLst>
                                    <p:set>
                                      <p:cBhvr>
                                        <p:cTn id="130" dur="1" fill="hold">
                                          <p:stCondLst>
                                            <p:cond delay="0"/>
                                          </p:stCondLst>
                                        </p:cTn>
                                        <p:tgtEl>
                                          <p:spTgt spid="383"/>
                                        </p:tgtEl>
                                        <p:attrNameLst>
                                          <p:attrName>style.visibility</p:attrName>
                                        </p:attrNameLst>
                                      </p:cBhvr>
                                      <p:to>
                                        <p:strVal val="visible"/>
                                      </p:to>
                                    </p:set>
                                    <p:animEffect transition="in" filter="wipe(left)">
                                      <p:cBhvr>
                                        <p:cTn id="131" dur="500"/>
                                        <p:tgtEl>
                                          <p:spTgt spid="383"/>
                                        </p:tgtEl>
                                      </p:cBhvr>
                                    </p:animEffect>
                                  </p:childTnLst>
                                </p:cTn>
                              </p:par>
                            </p:childTnLst>
                          </p:cTn>
                        </p:par>
                        <p:par>
                          <p:cTn id="132" fill="hold">
                            <p:stCondLst>
                              <p:cond delay="16000"/>
                            </p:stCondLst>
                            <p:childTnLst>
                              <p:par>
                                <p:cTn id="133" presetID="22" presetClass="entr" presetSubtype="8" fill="hold" grpId="0" nodeType="afterEffect">
                                  <p:stCondLst>
                                    <p:cond delay="0"/>
                                  </p:stCondLst>
                                  <p:childTnLst>
                                    <p:set>
                                      <p:cBhvr>
                                        <p:cTn id="134" dur="1" fill="hold">
                                          <p:stCondLst>
                                            <p:cond delay="0"/>
                                          </p:stCondLst>
                                        </p:cTn>
                                        <p:tgtEl>
                                          <p:spTgt spid="382"/>
                                        </p:tgtEl>
                                        <p:attrNameLst>
                                          <p:attrName>style.visibility</p:attrName>
                                        </p:attrNameLst>
                                      </p:cBhvr>
                                      <p:to>
                                        <p:strVal val="visible"/>
                                      </p:to>
                                    </p:set>
                                    <p:animEffect transition="in" filter="wipe(left)">
                                      <p:cBhvr>
                                        <p:cTn id="135" dur="500"/>
                                        <p:tgtEl>
                                          <p:spTgt spid="382"/>
                                        </p:tgtEl>
                                      </p:cBhvr>
                                    </p:animEffect>
                                  </p:childTnLst>
                                </p:cTn>
                              </p:par>
                            </p:childTnLst>
                          </p:cTn>
                        </p:par>
                        <p:par>
                          <p:cTn id="136" fill="hold">
                            <p:stCondLst>
                              <p:cond delay="16500"/>
                            </p:stCondLst>
                            <p:childTnLst>
                              <p:par>
                                <p:cTn id="137" presetID="22" presetClass="entr" presetSubtype="8" fill="hold" nodeType="afterEffect">
                                  <p:stCondLst>
                                    <p:cond delay="0"/>
                                  </p:stCondLst>
                                  <p:childTnLst>
                                    <p:set>
                                      <p:cBhvr>
                                        <p:cTn id="138" dur="1" fill="hold">
                                          <p:stCondLst>
                                            <p:cond delay="0"/>
                                          </p:stCondLst>
                                        </p:cTn>
                                        <p:tgtEl>
                                          <p:spTgt spid="385"/>
                                        </p:tgtEl>
                                        <p:attrNameLst>
                                          <p:attrName>style.visibility</p:attrName>
                                        </p:attrNameLst>
                                      </p:cBhvr>
                                      <p:to>
                                        <p:strVal val="visible"/>
                                      </p:to>
                                    </p:set>
                                    <p:animEffect transition="in" filter="wipe(left)">
                                      <p:cBhvr>
                                        <p:cTn id="139" dur="500"/>
                                        <p:tgtEl>
                                          <p:spTgt spid="385"/>
                                        </p:tgtEl>
                                      </p:cBhvr>
                                    </p:animEffect>
                                  </p:childTnLst>
                                </p:cTn>
                              </p:par>
                            </p:childTnLst>
                          </p:cTn>
                        </p:par>
                        <p:par>
                          <p:cTn id="140" fill="hold">
                            <p:stCondLst>
                              <p:cond delay="17000"/>
                            </p:stCondLst>
                            <p:childTnLst>
                              <p:par>
                                <p:cTn id="141" presetID="22" presetClass="entr" presetSubtype="8" fill="hold" nodeType="afterEffect">
                                  <p:stCondLst>
                                    <p:cond delay="0"/>
                                  </p:stCondLst>
                                  <p:childTnLst>
                                    <p:set>
                                      <p:cBhvr>
                                        <p:cTn id="142" dur="1" fill="hold">
                                          <p:stCondLst>
                                            <p:cond delay="0"/>
                                          </p:stCondLst>
                                        </p:cTn>
                                        <p:tgtEl>
                                          <p:spTgt spid="399"/>
                                        </p:tgtEl>
                                        <p:attrNameLst>
                                          <p:attrName>style.visibility</p:attrName>
                                        </p:attrNameLst>
                                      </p:cBhvr>
                                      <p:to>
                                        <p:strVal val="visible"/>
                                      </p:to>
                                    </p:set>
                                    <p:animEffect transition="in" filter="wipe(left)">
                                      <p:cBhvr>
                                        <p:cTn id="143" dur="500"/>
                                        <p:tgtEl>
                                          <p:spTgt spid="399"/>
                                        </p:tgtEl>
                                      </p:cBhvr>
                                    </p:animEffect>
                                  </p:childTnLst>
                                </p:cTn>
                              </p:par>
                            </p:childTnLst>
                          </p:cTn>
                        </p:par>
                        <p:par>
                          <p:cTn id="144" fill="hold">
                            <p:stCondLst>
                              <p:cond delay="17500"/>
                            </p:stCondLst>
                            <p:childTnLst>
                              <p:par>
                                <p:cTn id="145" presetID="22" presetClass="entr" presetSubtype="8" fill="hold" nodeType="afterEffect">
                                  <p:stCondLst>
                                    <p:cond delay="0"/>
                                  </p:stCondLst>
                                  <p:childTnLst>
                                    <p:set>
                                      <p:cBhvr>
                                        <p:cTn id="146" dur="1" fill="hold">
                                          <p:stCondLst>
                                            <p:cond delay="0"/>
                                          </p:stCondLst>
                                        </p:cTn>
                                        <p:tgtEl>
                                          <p:spTgt spid="405"/>
                                        </p:tgtEl>
                                        <p:attrNameLst>
                                          <p:attrName>style.visibility</p:attrName>
                                        </p:attrNameLst>
                                      </p:cBhvr>
                                      <p:to>
                                        <p:strVal val="visible"/>
                                      </p:to>
                                    </p:set>
                                    <p:animEffect transition="in" filter="wipe(left)">
                                      <p:cBhvr>
                                        <p:cTn id="147" dur="500"/>
                                        <p:tgtEl>
                                          <p:spTgt spid="405"/>
                                        </p:tgtEl>
                                      </p:cBhvr>
                                    </p:animEffect>
                                  </p:childTnLst>
                                </p:cTn>
                              </p:par>
                            </p:childTnLst>
                          </p:cTn>
                        </p:par>
                        <p:par>
                          <p:cTn id="148" fill="hold">
                            <p:stCondLst>
                              <p:cond delay="18000"/>
                            </p:stCondLst>
                            <p:childTnLst>
                              <p:par>
                                <p:cTn id="149" presetID="22" presetClass="entr" presetSubtype="8" fill="hold" nodeType="afterEffect">
                                  <p:stCondLst>
                                    <p:cond delay="0"/>
                                  </p:stCondLst>
                                  <p:childTnLst>
                                    <p:set>
                                      <p:cBhvr>
                                        <p:cTn id="150" dur="1" fill="hold">
                                          <p:stCondLst>
                                            <p:cond delay="0"/>
                                          </p:stCondLst>
                                        </p:cTn>
                                        <p:tgtEl>
                                          <p:spTgt spid="406"/>
                                        </p:tgtEl>
                                        <p:attrNameLst>
                                          <p:attrName>style.visibility</p:attrName>
                                        </p:attrNameLst>
                                      </p:cBhvr>
                                      <p:to>
                                        <p:strVal val="visible"/>
                                      </p:to>
                                    </p:set>
                                    <p:animEffect transition="in" filter="wipe(left)">
                                      <p:cBhvr>
                                        <p:cTn id="151" dur="500"/>
                                        <p:tgtEl>
                                          <p:spTgt spid="406"/>
                                        </p:tgtEl>
                                      </p:cBhvr>
                                    </p:animEffect>
                                  </p:childTnLst>
                                </p:cTn>
                              </p:par>
                            </p:childTnLst>
                          </p:cTn>
                        </p:par>
                        <p:par>
                          <p:cTn id="152" fill="hold">
                            <p:stCondLst>
                              <p:cond delay="18500"/>
                            </p:stCondLst>
                            <p:childTnLst>
                              <p:par>
                                <p:cTn id="153" presetID="22" presetClass="entr" presetSubtype="8" fill="hold" nodeType="afterEffect">
                                  <p:stCondLst>
                                    <p:cond delay="0"/>
                                  </p:stCondLst>
                                  <p:childTnLst>
                                    <p:set>
                                      <p:cBhvr>
                                        <p:cTn id="154" dur="1" fill="hold">
                                          <p:stCondLst>
                                            <p:cond delay="0"/>
                                          </p:stCondLst>
                                        </p:cTn>
                                        <p:tgtEl>
                                          <p:spTgt spid="407"/>
                                        </p:tgtEl>
                                        <p:attrNameLst>
                                          <p:attrName>style.visibility</p:attrName>
                                        </p:attrNameLst>
                                      </p:cBhvr>
                                      <p:to>
                                        <p:strVal val="visible"/>
                                      </p:to>
                                    </p:set>
                                    <p:animEffect transition="in" filter="wipe(left)">
                                      <p:cBhvr>
                                        <p:cTn id="155" dur="500"/>
                                        <p:tgtEl>
                                          <p:spTgt spid="407"/>
                                        </p:tgtEl>
                                      </p:cBhvr>
                                    </p:animEffect>
                                  </p:childTnLst>
                                </p:cTn>
                              </p:par>
                            </p:childTnLst>
                          </p:cTn>
                        </p:par>
                        <p:par>
                          <p:cTn id="156" fill="hold">
                            <p:stCondLst>
                              <p:cond delay="19000"/>
                            </p:stCondLst>
                            <p:childTnLst>
                              <p:par>
                                <p:cTn id="157" presetID="22" presetClass="entr" presetSubtype="8" fill="hold" nodeType="afterEffect">
                                  <p:stCondLst>
                                    <p:cond delay="0"/>
                                  </p:stCondLst>
                                  <p:childTnLst>
                                    <p:set>
                                      <p:cBhvr>
                                        <p:cTn id="158" dur="1" fill="hold">
                                          <p:stCondLst>
                                            <p:cond delay="0"/>
                                          </p:stCondLst>
                                        </p:cTn>
                                        <p:tgtEl>
                                          <p:spTgt spid="412"/>
                                        </p:tgtEl>
                                        <p:attrNameLst>
                                          <p:attrName>style.visibility</p:attrName>
                                        </p:attrNameLst>
                                      </p:cBhvr>
                                      <p:to>
                                        <p:strVal val="visible"/>
                                      </p:to>
                                    </p:set>
                                    <p:animEffect transition="in" filter="wipe(left)">
                                      <p:cBhvr>
                                        <p:cTn id="159" dur="500"/>
                                        <p:tgtEl>
                                          <p:spTgt spid="412"/>
                                        </p:tgtEl>
                                      </p:cBhvr>
                                    </p:animEffect>
                                  </p:childTnLst>
                                </p:cTn>
                              </p:par>
                            </p:childTnLst>
                          </p:cTn>
                        </p:par>
                        <p:par>
                          <p:cTn id="160" fill="hold">
                            <p:stCondLst>
                              <p:cond delay="19500"/>
                            </p:stCondLst>
                            <p:childTnLst>
                              <p:par>
                                <p:cTn id="161" presetID="22" presetClass="entr" presetSubtype="8" fill="hold" grpId="0" nodeType="afterEffect">
                                  <p:stCondLst>
                                    <p:cond delay="0"/>
                                  </p:stCondLst>
                                  <p:childTnLst>
                                    <p:set>
                                      <p:cBhvr>
                                        <p:cTn id="162" dur="1" fill="hold">
                                          <p:stCondLst>
                                            <p:cond delay="0"/>
                                          </p:stCondLst>
                                        </p:cTn>
                                        <p:tgtEl>
                                          <p:spTgt spid="413"/>
                                        </p:tgtEl>
                                        <p:attrNameLst>
                                          <p:attrName>style.visibility</p:attrName>
                                        </p:attrNameLst>
                                      </p:cBhvr>
                                      <p:to>
                                        <p:strVal val="visible"/>
                                      </p:to>
                                    </p:set>
                                    <p:animEffect transition="in" filter="wipe(left)">
                                      <p:cBhvr>
                                        <p:cTn id="163" dur="500"/>
                                        <p:tgtEl>
                                          <p:spTgt spid="413"/>
                                        </p:tgtEl>
                                      </p:cBhvr>
                                    </p:animEffect>
                                  </p:childTnLst>
                                </p:cTn>
                              </p:par>
                            </p:childTnLst>
                          </p:cTn>
                        </p:par>
                        <p:par>
                          <p:cTn id="164" fill="hold">
                            <p:stCondLst>
                              <p:cond delay="20000"/>
                            </p:stCondLst>
                            <p:childTnLst>
                              <p:par>
                                <p:cTn id="165" presetID="22" presetClass="entr" presetSubtype="8" fill="hold" nodeType="afterEffect">
                                  <p:stCondLst>
                                    <p:cond delay="0"/>
                                  </p:stCondLst>
                                  <p:childTnLst>
                                    <p:set>
                                      <p:cBhvr>
                                        <p:cTn id="166" dur="1" fill="hold">
                                          <p:stCondLst>
                                            <p:cond delay="0"/>
                                          </p:stCondLst>
                                        </p:cTn>
                                        <p:tgtEl>
                                          <p:spTgt spid="415"/>
                                        </p:tgtEl>
                                        <p:attrNameLst>
                                          <p:attrName>style.visibility</p:attrName>
                                        </p:attrNameLst>
                                      </p:cBhvr>
                                      <p:to>
                                        <p:strVal val="visible"/>
                                      </p:to>
                                    </p:set>
                                    <p:animEffect transition="in" filter="wipe(left)">
                                      <p:cBhvr>
                                        <p:cTn id="167" dur="500"/>
                                        <p:tgtEl>
                                          <p:spTgt spid="415"/>
                                        </p:tgtEl>
                                      </p:cBhvr>
                                    </p:animEffect>
                                  </p:childTnLst>
                                </p:cTn>
                              </p:par>
                            </p:childTnLst>
                          </p:cTn>
                        </p:par>
                        <p:par>
                          <p:cTn id="168" fill="hold">
                            <p:stCondLst>
                              <p:cond delay="20500"/>
                            </p:stCondLst>
                            <p:childTnLst>
                              <p:par>
                                <p:cTn id="169" presetID="22" presetClass="entr" presetSubtype="8" fill="hold" grpId="0" nodeType="afterEffect">
                                  <p:stCondLst>
                                    <p:cond delay="0"/>
                                  </p:stCondLst>
                                  <p:childTnLst>
                                    <p:set>
                                      <p:cBhvr>
                                        <p:cTn id="170" dur="1" fill="hold">
                                          <p:stCondLst>
                                            <p:cond delay="0"/>
                                          </p:stCondLst>
                                        </p:cTn>
                                        <p:tgtEl>
                                          <p:spTgt spid="416"/>
                                        </p:tgtEl>
                                        <p:attrNameLst>
                                          <p:attrName>style.visibility</p:attrName>
                                        </p:attrNameLst>
                                      </p:cBhvr>
                                      <p:to>
                                        <p:strVal val="visible"/>
                                      </p:to>
                                    </p:set>
                                    <p:animEffect transition="in" filter="wipe(left)">
                                      <p:cBhvr>
                                        <p:cTn id="171" dur="500"/>
                                        <p:tgtEl>
                                          <p:spTgt spid="416"/>
                                        </p:tgtEl>
                                      </p:cBhvr>
                                    </p:animEffect>
                                  </p:childTnLst>
                                </p:cTn>
                              </p:par>
                            </p:childTnLst>
                          </p:cTn>
                        </p:par>
                        <p:par>
                          <p:cTn id="172" fill="hold">
                            <p:stCondLst>
                              <p:cond delay="21000"/>
                            </p:stCondLst>
                            <p:childTnLst>
                              <p:par>
                                <p:cTn id="173" presetID="22" presetClass="entr" presetSubtype="8" fill="hold" grpId="0" nodeType="afterEffect">
                                  <p:stCondLst>
                                    <p:cond delay="0"/>
                                  </p:stCondLst>
                                  <p:childTnLst>
                                    <p:set>
                                      <p:cBhvr>
                                        <p:cTn id="174" dur="1" fill="hold">
                                          <p:stCondLst>
                                            <p:cond delay="0"/>
                                          </p:stCondLst>
                                        </p:cTn>
                                        <p:tgtEl>
                                          <p:spTgt spid="423"/>
                                        </p:tgtEl>
                                        <p:attrNameLst>
                                          <p:attrName>style.visibility</p:attrName>
                                        </p:attrNameLst>
                                      </p:cBhvr>
                                      <p:to>
                                        <p:strVal val="visible"/>
                                      </p:to>
                                    </p:set>
                                    <p:animEffect transition="in" filter="wipe(left)">
                                      <p:cBhvr>
                                        <p:cTn id="175" dur="500"/>
                                        <p:tgtEl>
                                          <p:spTgt spid="423"/>
                                        </p:tgtEl>
                                      </p:cBhvr>
                                    </p:animEffect>
                                  </p:childTnLst>
                                </p:cTn>
                              </p:par>
                            </p:childTnLst>
                          </p:cTn>
                        </p:par>
                        <p:par>
                          <p:cTn id="176" fill="hold">
                            <p:stCondLst>
                              <p:cond delay="21500"/>
                            </p:stCondLst>
                            <p:childTnLst>
                              <p:par>
                                <p:cTn id="177" presetID="22" presetClass="entr" presetSubtype="8" fill="hold" nodeType="afterEffect">
                                  <p:stCondLst>
                                    <p:cond delay="0"/>
                                  </p:stCondLst>
                                  <p:childTnLst>
                                    <p:set>
                                      <p:cBhvr>
                                        <p:cTn id="178" dur="1" fill="hold">
                                          <p:stCondLst>
                                            <p:cond delay="0"/>
                                          </p:stCondLst>
                                        </p:cTn>
                                        <p:tgtEl>
                                          <p:spTgt spid="424"/>
                                        </p:tgtEl>
                                        <p:attrNameLst>
                                          <p:attrName>style.visibility</p:attrName>
                                        </p:attrNameLst>
                                      </p:cBhvr>
                                      <p:to>
                                        <p:strVal val="visible"/>
                                      </p:to>
                                    </p:set>
                                    <p:animEffect transition="in" filter="wipe(left)">
                                      <p:cBhvr>
                                        <p:cTn id="179" dur="500"/>
                                        <p:tgtEl>
                                          <p:spTgt spid="424"/>
                                        </p:tgtEl>
                                      </p:cBhvr>
                                    </p:animEffect>
                                  </p:childTnLst>
                                </p:cTn>
                              </p:par>
                            </p:childTnLst>
                          </p:cTn>
                        </p:par>
                        <p:par>
                          <p:cTn id="180" fill="hold">
                            <p:stCondLst>
                              <p:cond delay="22000"/>
                            </p:stCondLst>
                            <p:childTnLst>
                              <p:par>
                                <p:cTn id="181" presetID="22" presetClass="entr" presetSubtype="8" fill="hold" nodeType="afterEffect">
                                  <p:stCondLst>
                                    <p:cond delay="0"/>
                                  </p:stCondLst>
                                  <p:childTnLst>
                                    <p:set>
                                      <p:cBhvr>
                                        <p:cTn id="182" dur="1" fill="hold">
                                          <p:stCondLst>
                                            <p:cond delay="0"/>
                                          </p:stCondLst>
                                        </p:cTn>
                                        <p:tgtEl>
                                          <p:spTgt spid="475"/>
                                        </p:tgtEl>
                                        <p:attrNameLst>
                                          <p:attrName>style.visibility</p:attrName>
                                        </p:attrNameLst>
                                      </p:cBhvr>
                                      <p:to>
                                        <p:strVal val="visible"/>
                                      </p:to>
                                    </p:set>
                                    <p:animEffect transition="in" filter="wipe(left)">
                                      <p:cBhvr>
                                        <p:cTn id="183" dur="500"/>
                                        <p:tgtEl>
                                          <p:spTgt spid="475"/>
                                        </p:tgtEl>
                                      </p:cBhvr>
                                    </p:animEffect>
                                  </p:childTnLst>
                                </p:cTn>
                              </p:par>
                            </p:childTnLst>
                          </p:cTn>
                        </p:par>
                        <p:par>
                          <p:cTn id="184" fill="hold">
                            <p:stCondLst>
                              <p:cond delay="22500"/>
                            </p:stCondLst>
                            <p:childTnLst>
                              <p:par>
                                <p:cTn id="185" presetID="22" presetClass="entr" presetSubtype="8" fill="hold" grpId="0" nodeType="afterEffect">
                                  <p:stCondLst>
                                    <p:cond delay="0"/>
                                  </p:stCondLst>
                                  <p:childTnLst>
                                    <p:set>
                                      <p:cBhvr>
                                        <p:cTn id="186" dur="1" fill="hold">
                                          <p:stCondLst>
                                            <p:cond delay="0"/>
                                          </p:stCondLst>
                                        </p:cTn>
                                        <p:tgtEl>
                                          <p:spTgt spid="509"/>
                                        </p:tgtEl>
                                        <p:attrNameLst>
                                          <p:attrName>style.visibility</p:attrName>
                                        </p:attrNameLst>
                                      </p:cBhvr>
                                      <p:to>
                                        <p:strVal val="visible"/>
                                      </p:to>
                                    </p:set>
                                    <p:animEffect transition="in" filter="wipe(left)">
                                      <p:cBhvr>
                                        <p:cTn id="187" dur="500"/>
                                        <p:tgtEl>
                                          <p:spTgt spid="509"/>
                                        </p:tgtEl>
                                      </p:cBhvr>
                                    </p:animEffect>
                                  </p:childTnLst>
                                </p:cTn>
                              </p:par>
                            </p:childTnLst>
                          </p:cTn>
                        </p:par>
                        <p:par>
                          <p:cTn id="188" fill="hold">
                            <p:stCondLst>
                              <p:cond delay="23000"/>
                            </p:stCondLst>
                            <p:childTnLst>
                              <p:par>
                                <p:cTn id="189" presetID="22" presetClass="entr" presetSubtype="8" fill="hold" nodeType="afterEffect">
                                  <p:stCondLst>
                                    <p:cond delay="0"/>
                                  </p:stCondLst>
                                  <p:childTnLst>
                                    <p:set>
                                      <p:cBhvr>
                                        <p:cTn id="190" dur="1" fill="hold">
                                          <p:stCondLst>
                                            <p:cond delay="0"/>
                                          </p:stCondLst>
                                        </p:cTn>
                                        <p:tgtEl>
                                          <p:spTgt spid="510"/>
                                        </p:tgtEl>
                                        <p:attrNameLst>
                                          <p:attrName>style.visibility</p:attrName>
                                        </p:attrNameLst>
                                      </p:cBhvr>
                                      <p:to>
                                        <p:strVal val="visible"/>
                                      </p:to>
                                    </p:set>
                                    <p:animEffect transition="in" filter="wipe(left)">
                                      <p:cBhvr>
                                        <p:cTn id="191" dur="500"/>
                                        <p:tgtEl>
                                          <p:spTgt spid="510"/>
                                        </p:tgtEl>
                                      </p:cBhvr>
                                    </p:animEffect>
                                  </p:childTnLst>
                                </p:cTn>
                              </p:par>
                            </p:childTnLst>
                          </p:cTn>
                        </p:par>
                        <p:par>
                          <p:cTn id="192" fill="hold">
                            <p:stCondLst>
                              <p:cond delay="23500"/>
                            </p:stCondLst>
                            <p:childTnLst>
                              <p:par>
                                <p:cTn id="193" presetID="22" presetClass="entr" presetSubtype="8" fill="hold" grpId="0" nodeType="afterEffect">
                                  <p:stCondLst>
                                    <p:cond delay="0"/>
                                  </p:stCondLst>
                                  <p:childTnLst>
                                    <p:set>
                                      <p:cBhvr>
                                        <p:cTn id="194" dur="1" fill="hold">
                                          <p:stCondLst>
                                            <p:cond delay="0"/>
                                          </p:stCondLst>
                                        </p:cTn>
                                        <p:tgtEl>
                                          <p:spTgt spid="513"/>
                                        </p:tgtEl>
                                        <p:attrNameLst>
                                          <p:attrName>style.visibility</p:attrName>
                                        </p:attrNameLst>
                                      </p:cBhvr>
                                      <p:to>
                                        <p:strVal val="visible"/>
                                      </p:to>
                                    </p:set>
                                    <p:animEffect transition="in" filter="wipe(left)">
                                      <p:cBhvr>
                                        <p:cTn id="195" dur="500"/>
                                        <p:tgtEl>
                                          <p:spTgt spid="513"/>
                                        </p:tgtEl>
                                      </p:cBhvr>
                                    </p:animEffect>
                                  </p:childTnLst>
                                </p:cTn>
                              </p:par>
                            </p:childTnLst>
                          </p:cTn>
                        </p:par>
                        <p:par>
                          <p:cTn id="196" fill="hold">
                            <p:stCondLst>
                              <p:cond delay="24000"/>
                            </p:stCondLst>
                            <p:childTnLst>
                              <p:par>
                                <p:cTn id="197" presetID="22" presetClass="entr" presetSubtype="8" fill="hold" nodeType="afterEffect">
                                  <p:stCondLst>
                                    <p:cond delay="0"/>
                                  </p:stCondLst>
                                  <p:childTnLst>
                                    <p:set>
                                      <p:cBhvr>
                                        <p:cTn id="198" dur="1" fill="hold">
                                          <p:stCondLst>
                                            <p:cond delay="0"/>
                                          </p:stCondLst>
                                        </p:cTn>
                                        <p:tgtEl>
                                          <p:spTgt spid="514"/>
                                        </p:tgtEl>
                                        <p:attrNameLst>
                                          <p:attrName>style.visibility</p:attrName>
                                        </p:attrNameLst>
                                      </p:cBhvr>
                                      <p:to>
                                        <p:strVal val="visible"/>
                                      </p:to>
                                    </p:set>
                                    <p:animEffect transition="in" filter="wipe(left)">
                                      <p:cBhvr>
                                        <p:cTn id="199" dur="500"/>
                                        <p:tgtEl>
                                          <p:spTgt spid="514"/>
                                        </p:tgtEl>
                                      </p:cBhvr>
                                    </p:animEffect>
                                  </p:childTnLst>
                                </p:cTn>
                              </p:par>
                            </p:childTnLst>
                          </p:cTn>
                        </p:par>
                        <p:par>
                          <p:cTn id="200" fill="hold">
                            <p:stCondLst>
                              <p:cond delay="24500"/>
                            </p:stCondLst>
                            <p:childTnLst>
                              <p:par>
                                <p:cTn id="201" presetID="22" presetClass="entr" presetSubtype="8" fill="hold" grpId="0" nodeType="afterEffect">
                                  <p:stCondLst>
                                    <p:cond delay="0"/>
                                  </p:stCondLst>
                                  <p:childTnLst>
                                    <p:set>
                                      <p:cBhvr>
                                        <p:cTn id="202" dur="1" fill="hold">
                                          <p:stCondLst>
                                            <p:cond delay="0"/>
                                          </p:stCondLst>
                                        </p:cTn>
                                        <p:tgtEl>
                                          <p:spTgt spid="516"/>
                                        </p:tgtEl>
                                        <p:attrNameLst>
                                          <p:attrName>style.visibility</p:attrName>
                                        </p:attrNameLst>
                                      </p:cBhvr>
                                      <p:to>
                                        <p:strVal val="visible"/>
                                      </p:to>
                                    </p:set>
                                    <p:animEffect transition="in" filter="wipe(left)">
                                      <p:cBhvr>
                                        <p:cTn id="203" dur="500"/>
                                        <p:tgtEl>
                                          <p:spTgt spid="516"/>
                                        </p:tgtEl>
                                      </p:cBhvr>
                                    </p:animEffect>
                                  </p:childTnLst>
                                </p:cTn>
                              </p:par>
                            </p:childTnLst>
                          </p:cTn>
                        </p:par>
                        <p:par>
                          <p:cTn id="204" fill="hold">
                            <p:stCondLst>
                              <p:cond delay="25000"/>
                            </p:stCondLst>
                            <p:childTnLst>
                              <p:par>
                                <p:cTn id="205" presetID="22" presetClass="entr" presetSubtype="8" fill="hold" nodeType="afterEffect">
                                  <p:stCondLst>
                                    <p:cond delay="0"/>
                                  </p:stCondLst>
                                  <p:childTnLst>
                                    <p:set>
                                      <p:cBhvr>
                                        <p:cTn id="206" dur="1" fill="hold">
                                          <p:stCondLst>
                                            <p:cond delay="0"/>
                                          </p:stCondLst>
                                        </p:cTn>
                                        <p:tgtEl>
                                          <p:spTgt spid="517"/>
                                        </p:tgtEl>
                                        <p:attrNameLst>
                                          <p:attrName>style.visibility</p:attrName>
                                        </p:attrNameLst>
                                      </p:cBhvr>
                                      <p:to>
                                        <p:strVal val="visible"/>
                                      </p:to>
                                    </p:set>
                                    <p:animEffect transition="in" filter="wipe(left)">
                                      <p:cBhvr>
                                        <p:cTn id="207" dur="500"/>
                                        <p:tgtEl>
                                          <p:spTgt spid="517"/>
                                        </p:tgtEl>
                                      </p:cBhvr>
                                    </p:animEffect>
                                  </p:childTnLst>
                                </p:cTn>
                              </p:par>
                            </p:childTnLst>
                          </p:cTn>
                        </p:par>
                        <p:par>
                          <p:cTn id="208" fill="hold">
                            <p:stCondLst>
                              <p:cond delay="25500"/>
                            </p:stCondLst>
                            <p:childTnLst>
                              <p:par>
                                <p:cTn id="209" presetID="22" presetClass="entr" presetSubtype="8" fill="hold" grpId="0" nodeType="afterEffect">
                                  <p:stCondLst>
                                    <p:cond delay="0"/>
                                  </p:stCondLst>
                                  <p:childTnLst>
                                    <p:set>
                                      <p:cBhvr>
                                        <p:cTn id="210" dur="1" fill="hold">
                                          <p:stCondLst>
                                            <p:cond delay="0"/>
                                          </p:stCondLst>
                                        </p:cTn>
                                        <p:tgtEl>
                                          <p:spTgt spid="520"/>
                                        </p:tgtEl>
                                        <p:attrNameLst>
                                          <p:attrName>style.visibility</p:attrName>
                                        </p:attrNameLst>
                                      </p:cBhvr>
                                      <p:to>
                                        <p:strVal val="visible"/>
                                      </p:to>
                                    </p:set>
                                    <p:animEffect transition="in" filter="wipe(left)">
                                      <p:cBhvr>
                                        <p:cTn id="211" dur="500"/>
                                        <p:tgtEl>
                                          <p:spTgt spid="520"/>
                                        </p:tgtEl>
                                      </p:cBhvr>
                                    </p:animEffect>
                                  </p:childTnLst>
                                </p:cTn>
                              </p:par>
                            </p:childTnLst>
                          </p:cTn>
                        </p:par>
                        <p:par>
                          <p:cTn id="212" fill="hold">
                            <p:stCondLst>
                              <p:cond delay="26000"/>
                            </p:stCondLst>
                            <p:childTnLst>
                              <p:par>
                                <p:cTn id="213" presetID="22" presetClass="entr" presetSubtype="8" fill="hold" nodeType="afterEffect">
                                  <p:stCondLst>
                                    <p:cond delay="0"/>
                                  </p:stCondLst>
                                  <p:childTnLst>
                                    <p:set>
                                      <p:cBhvr>
                                        <p:cTn id="214" dur="1" fill="hold">
                                          <p:stCondLst>
                                            <p:cond delay="0"/>
                                          </p:stCondLst>
                                        </p:cTn>
                                        <p:tgtEl>
                                          <p:spTgt spid="521"/>
                                        </p:tgtEl>
                                        <p:attrNameLst>
                                          <p:attrName>style.visibility</p:attrName>
                                        </p:attrNameLst>
                                      </p:cBhvr>
                                      <p:to>
                                        <p:strVal val="visible"/>
                                      </p:to>
                                    </p:set>
                                    <p:animEffect transition="in" filter="wipe(left)">
                                      <p:cBhvr>
                                        <p:cTn id="215" dur="500"/>
                                        <p:tgtEl>
                                          <p:spTgt spid="521"/>
                                        </p:tgtEl>
                                      </p:cBhvr>
                                    </p:animEffect>
                                  </p:childTnLst>
                                </p:cTn>
                              </p:par>
                            </p:childTnLst>
                          </p:cTn>
                        </p:par>
                        <p:par>
                          <p:cTn id="216" fill="hold">
                            <p:stCondLst>
                              <p:cond delay="26500"/>
                            </p:stCondLst>
                            <p:childTnLst>
                              <p:par>
                                <p:cTn id="217" presetID="22" presetClass="entr" presetSubtype="8" fill="hold" grpId="0" nodeType="afterEffect">
                                  <p:stCondLst>
                                    <p:cond delay="0"/>
                                  </p:stCondLst>
                                  <p:childTnLst>
                                    <p:set>
                                      <p:cBhvr>
                                        <p:cTn id="218" dur="1" fill="hold">
                                          <p:stCondLst>
                                            <p:cond delay="0"/>
                                          </p:stCondLst>
                                        </p:cTn>
                                        <p:tgtEl>
                                          <p:spTgt spid="523"/>
                                        </p:tgtEl>
                                        <p:attrNameLst>
                                          <p:attrName>style.visibility</p:attrName>
                                        </p:attrNameLst>
                                      </p:cBhvr>
                                      <p:to>
                                        <p:strVal val="visible"/>
                                      </p:to>
                                    </p:set>
                                    <p:animEffect transition="in" filter="wipe(left)">
                                      <p:cBhvr>
                                        <p:cTn id="219" dur="500"/>
                                        <p:tgtEl>
                                          <p:spTgt spid="523"/>
                                        </p:tgtEl>
                                      </p:cBhvr>
                                    </p:animEffect>
                                  </p:childTnLst>
                                </p:cTn>
                              </p:par>
                            </p:childTnLst>
                          </p:cTn>
                        </p:par>
                        <p:par>
                          <p:cTn id="220" fill="hold">
                            <p:stCondLst>
                              <p:cond delay="27000"/>
                            </p:stCondLst>
                            <p:childTnLst>
                              <p:par>
                                <p:cTn id="221" presetID="22" presetClass="entr" presetSubtype="8" fill="hold" nodeType="afterEffect">
                                  <p:stCondLst>
                                    <p:cond delay="0"/>
                                  </p:stCondLst>
                                  <p:childTnLst>
                                    <p:set>
                                      <p:cBhvr>
                                        <p:cTn id="222" dur="1" fill="hold">
                                          <p:stCondLst>
                                            <p:cond delay="0"/>
                                          </p:stCondLst>
                                        </p:cTn>
                                        <p:tgtEl>
                                          <p:spTgt spid="524"/>
                                        </p:tgtEl>
                                        <p:attrNameLst>
                                          <p:attrName>style.visibility</p:attrName>
                                        </p:attrNameLst>
                                      </p:cBhvr>
                                      <p:to>
                                        <p:strVal val="visible"/>
                                      </p:to>
                                    </p:set>
                                    <p:animEffect transition="in" filter="wipe(left)">
                                      <p:cBhvr>
                                        <p:cTn id="223" dur="500"/>
                                        <p:tgtEl>
                                          <p:spTgt spid="524"/>
                                        </p:tgtEl>
                                      </p:cBhvr>
                                    </p:animEffect>
                                  </p:childTnLst>
                                </p:cTn>
                              </p:par>
                            </p:childTnLst>
                          </p:cTn>
                        </p:par>
                        <p:par>
                          <p:cTn id="224" fill="hold">
                            <p:stCondLst>
                              <p:cond delay="27500"/>
                            </p:stCondLst>
                            <p:childTnLst>
                              <p:par>
                                <p:cTn id="225" presetID="22" presetClass="entr" presetSubtype="8" fill="hold" grpId="0" nodeType="afterEffect">
                                  <p:stCondLst>
                                    <p:cond delay="0"/>
                                  </p:stCondLst>
                                  <p:childTnLst>
                                    <p:set>
                                      <p:cBhvr>
                                        <p:cTn id="226" dur="1" fill="hold">
                                          <p:stCondLst>
                                            <p:cond delay="0"/>
                                          </p:stCondLst>
                                        </p:cTn>
                                        <p:tgtEl>
                                          <p:spTgt spid="542"/>
                                        </p:tgtEl>
                                        <p:attrNameLst>
                                          <p:attrName>style.visibility</p:attrName>
                                        </p:attrNameLst>
                                      </p:cBhvr>
                                      <p:to>
                                        <p:strVal val="visible"/>
                                      </p:to>
                                    </p:set>
                                    <p:animEffect transition="in" filter="wipe(left)">
                                      <p:cBhvr>
                                        <p:cTn id="227" dur="500"/>
                                        <p:tgtEl>
                                          <p:spTgt spid="542"/>
                                        </p:tgtEl>
                                      </p:cBhvr>
                                    </p:animEffect>
                                  </p:childTnLst>
                                </p:cTn>
                              </p:par>
                            </p:childTnLst>
                          </p:cTn>
                        </p:par>
                        <p:par>
                          <p:cTn id="228" fill="hold">
                            <p:stCondLst>
                              <p:cond delay="28000"/>
                            </p:stCondLst>
                            <p:childTnLst>
                              <p:par>
                                <p:cTn id="229" presetID="22" presetClass="entr" presetSubtype="8" fill="hold" nodeType="afterEffect">
                                  <p:stCondLst>
                                    <p:cond delay="0"/>
                                  </p:stCondLst>
                                  <p:childTnLst>
                                    <p:set>
                                      <p:cBhvr>
                                        <p:cTn id="230" dur="1" fill="hold">
                                          <p:stCondLst>
                                            <p:cond delay="0"/>
                                          </p:stCondLst>
                                        </p:cTn>
                                        <p:tgtEl>
                                          <p:spTgt spid="543"/>
                                        </p:tgtEl>
                                        <p:attrNameLst>
                                          <p:attrName>style.visibility</p:attrName>
                                        </p:attrNameLst>
                                      </p:cBhvr>
                                      <p:to>
                                        <p:strVal val="visible"/>
                                      </p:to>
                                    </p:set>
                                    <p:animEffect transition="in" filter="wipe(left)">
                                      <p:cBhvr>
                                        <p:cTn id="231" dur="500"/>
                                        <p:tgtEl>
                                          <p:spTgt spid="543"/>
                                        </p:tgtEl>
                                      </p:cBhvr>
                                    </p:animEffect>
                                  </p:childTnLst>
                                </p:cTn>
                              </p:par>
                            </p:childTnLst>
                          </p:cTn>
                        </p:par>
                        <p:par>
                          <p:cTn id="232" fill="hold">
                            <p:stCondLst>
                              <p:cond delay="28500"/>
                            </p:stCondLst>
                            <p:childTnLst>
                              <p:par>
                                <p:cTn id="233" presetID="22" presetClass="entr" presetSubtype="8" fill="hold" grpId="0" nodeType="afterEffect">
                                  <p:stCondLst>
                                    <p:cond delay="0"/>
                                  </p:stCondLst>
                                  <p:childTnLst>
                                    <p:set>
                                      <p:cBhvr>
                                        <p:cTn id="234" dur="1" fill="hold">
                                          <p:stCondLst>
                                            <p:cond delay="0"/>
                                          </p:stCondLst>
                                        </p:cTn>
                                        <p:tgtEl>
                                          <p:spTgt spid="544"/>
                                        </p:tgtEl>
                                        <p:attrNameLst>
                                          <p:attrName>style.visibility</p:attrName>
                                        </p:attrNameLst>
                                      </p:cBhvr>
                                      <p:to>
                                        <p:strVal val="visible"/>
                                      </p:to>
                                    </p:set>
                                    <p:animEffect transition="in" filter="wipe(left)">
                                      <p:cBhvr>
                                        <p:cTn id="235" dur="500"/>
                                        <p:tgtEl>
                                          <p:spTgt spid="544"/>
                                        </p:tgtEl>
                                      </p:cBhvr>
                                    </p:animEffect>
                                  </p:childTnLst>
                                </p:cTn>
                              </p:par>
                            </p:childTnLst>
                          </p:cTn>
                        </p:par>
                        <p:par>
                          <p:cTn id="236" fill="hold">
                            <p:stCondLst>
                              <p:cond delay="29000"/>
                            </p:stCondLst>
                            <p:childTnLst>
                              <p:par>
                                <p:cTn id="237" presetID="22" presetClass="entr" presetSubtype="8" fill="hold" nodeType="afterEffect">
                                  <p:stCondLst>
                                    <p:cond delay="0"/>
                                  </p:stCondLst>
                                  <p:childTnLst>
                                    <p:set>
                                      <p:cBhvr>
                                        <p:cTn id="238" dur="1" fill="hold">
                                          <p:stCondLst>
                                            <p:cond delay="0"/>
                                          </p:stCondLst>
                                        </p:cTn>
                                        <p:tgtEl>
                                          <p:spTgt spid="545"/>
                                        </p:tgtEl>
                                        <p:attrNameLst>
                                          <p:attrName>style.visibility</p:attrName>
                                        </p:attrNameLst>
                                      </p:cBhvr>
                                      <p:to>
                                        <p:strVal val="visible"/>
                                      </p:to>
                                    </p:set>
                                    <p:animEffect transition="in" filter="wipe(left)">
                                      <p:cBhvr>
                                        <p:cTn id="239" dur="500"/>
                                        <p:tgtEl>
                                          <p:spTgt spid="545"/>
                                        </p:tgtEl>
                                      </p:cBhvr>
                                    </p:animEffect>
                                  </p:childTnLst>
                                </p:cTn>
                              </p:par>
                            </p:childTnLst>
                          </p:cTn>
                        </p:par>
                        <p:par>
                          <p:cTn id="240" fill="hold">
                            <p:stCondLst>
                              <p:cond delay="29500"/>
                            </p:stCondLst>
                            <p:childTnLst>
                              <p:par>
                                <p:cTn id="241" presetID="22" presetClass="entr" presetSubtype="8" fill="hold" grpId="0" nodeType="afterEffect">
                                  <p:stCondLst>
                                    <p:cond delay="0"/>
                                  </p:stCondLst>
                                  <p:childTnLst>
                                    <p:set>
                                      <p:cBhvr>
                                        <p:cTn id="242" dur="1" fill="hold">
                                          <p:stCondLst>
                                            <p:cond delay="0"/>
                                          </p:stCondLst>
                                        </p:cTn>
                                        <p:tgtEl>
                                          <p:spTgt spid="546"/>
                                        </p:tgtEl>
                                        <p:attrNameLst>
                                          <p:attrName>style.visibility</p:attrName>
                                        </p:attrNameLst>
                                      </p:cBhvr>
                                      <p:to>
                                        <p:strVal val="visible"/>
                                      </p:to>
                                    </p:set>
                                    <p:animEffect transition="in" filter="wipe(left)">
                                      <p:cBhvr>
                                        <p:cTn id="243" dur="500"/>
                                        <p:tgtEl>
                                          <p:spTgt spid="546"/>
                                        </p:tgtEl>
                                      </p:cBhvr>
                                    </p:animEffect>
                                  </p:childTnLst>
                                </p:cTn>
                              </p:par>
                            </p:childTnLst>
                          </p:cTn>
                        </p:par>
                        <p:par>
                          <p:cTn id="244" fill="hold">
                            <p:stCondLst>
                              <p:cond delay="30000"/>
                            </p:stCondLst>
                            <p:childTnLst>
                              <p:par>
                                <p:cTn id="245" presetID="22" presetClass="entr" presetSubtype="8" fill="hold" nodeType="afterEffect">
                                  <p:stCondLst>
                                    <p:cond delay="0"/>
                                  </p:stCondLst>
                                  <p:childTnLst>
                                    <p:set>
                                      <p:cBhvr>
                                        <p:cTn id="246" dur="1" fill="hold">
                                          <p:stCondLst>
                                            <p:cond delay="0"/>
                                          </p:stCondLst>
                                        </p:cTn>
                                        <p:tgtEl>
                                          <p:spTgt spid="547"/>
                                        </p:tgtEl>
                                        <p:attrNameLst>
                                          <p:attrName>style.visibility</p:attrName>
                                        </p:attrNameLst>
                                      </p:cBhvr>
                                      <p:to>
                                        <p:strVal val="visible"/>
                                      </p:to>
                                    </p:set>
                                    <p:animEffect transition="in" filter="wipe(left)">
                                      <p:cBhvr>
                                        <p:cTn id="247" dur="500"/>
                                        <p:tgtEl>
                                          <p:spTgt spid="547"/>
                                        </p:tgtEl>
                                      </p:cBhvr>
                                    </p:animEffect>
                                  </p:childTnLst>
                                </p:cTn>
                              </p:par>
                            </p:childTnLst>
                          </p:cTn>
                        </p:par>
                        <p:par>
                          <p:cTn id="248" fill="hold">
                            <p:stCondLst>
                              <p:cond delay="30500"/>
                            </p:stCondLst>
                            <p:childTnLst>
                              <p:par>
                                <p:cTn id="249" presetID="22" presetClass="entr" presetSubtype="8" fill="hold" grpId="0" nodeType="afterEffect">
                                  <p:stCondLst>
                                    <p:cond delay="0"/>
                                  </p:stCondLst>
                                  <p:childTnLst>
                                    <p:set>
                                      <p:cBhvr>
                                        <p:cTn id="250" dur="1" fill="hold">
                                          <p:stCondLst>
                                            <p:cond delay="0"/>
                                          </p:stCondLst>
                                        </p:cTn>
                                        <p:tgtEl>
                                          <p:spTgt spid="548"/>
                                        </p:tgtEl>
                                        <p:attrNameLst>
                                          <p:attrName>style.visibility</p:attrName>
                                        </p:attrNameLst>
                                      </p:cBhvr>
                                      <p:to>
                                        <p:strVal val="visible"/>
                                      </p:to>
                                    </p:set>
                                    <p:animEffect transition="in" filter="wipe(left)">
                                      <p:cBhvr>
                                        <p:cTn id="251" dur="500"/>
                                        <p:tgtEl>
                                          <p:spTgt spid="548"/>
                                        </p:tgtEl>
                                      </p:cBhvr>
                                    </p:animEffect>
                                  </p:childTnLst>
                                </p:cTn>
                              </p:par>
                            </p:childTnLst>
                          </p:cTn>
                        </p:par>
                        <p:par>
                          <p:cTn id="252" fill="hold">
                            <p:stCondLst>
                              <p:cond delay="31000"/>
                            </p:stCondLst>
                            <p:childTnLst>
                              <p:par>
                                <p:cTn id="253" presetID="22" presetClass="entr" presetSubtype="8" fill="hold" nodeType="afterEffect">
                                  <p:stCondLst>
                                    <p:cond delay="0"/>
                                  </p:stCondLst>
                                  <p:childTnLst>
                                    <p:set>
                                      <p:cBhvr>
                                        <p:cTn id="254" dur="1" fill="hold">
                                          <p:stCondLst>
                                            <p:cond delay="0"/>
                                          </p:stCondLst>
                                        </p:cTn>
                                        <p:tgtEl>
                                          <p:spTgt spid="549"/>
                                        </p:tgtEl>
                                        <p:attrNameLst>
                                          <p:attrName>style.visibility</p:attrName>
                                        </p:attrNameLst>
                                      </p:cBhvr>
                                      <p:to>
                                        <p:strVal val="visible"/>
                                      </p:to>
                                    </p:set>
                                    <p:animEffect transition="in" filter="wipe(left)">
                                      <p:cBhvr>
                                        <p:cTn id="255" dur="500"/>
                                        <p:tgtEl>
                                          <p:spTgt spid="549"/>
                                        </p:tgtEl>
                                      </p:cBhvr>
                                    </p:animEffect>
                                  </p:childTnLst>
                                </p:cTn>
                              </p:par>
                            </p:childTnLst>
                          </p:cTn>
                        </p:par>
                        <p:par>
                          <p:cTn id="256" fill="hold">
                            <p:stCondLst>
                              <p:cond delay="31500"/>
                            </p:stCondLst>
                            <p:childTnLst>
                              <p:par>
                                <p:cTn id="257" presetID="22" presetClass="entr" presetSubtype="8" fill="hold" grpId="0" nodeType="afterEffect">
                                  <p:stCondLst>
                                    <p:cond delay="0"/>
                                  </p:stCondLst>
                                  <p:childTnLst>
                                    <p:set>
                                      <p:cBhvr>
                                        <p:cTn id="258" dur="1" fill="hold">
                                          <p:stCondLst>
                                            <p:cond delay="0"/>
                                          </p:stCondLst>
                                        </p:cTn>
                                        <p:tgtEl>
                                          <p:spTgt spid="550"/>
                                        </p:tgtEl>
                                        <p:attrNameLst>
                                          <p:attrName>style.visibility</p:attrName>
                                        </p:attrNameLst>
                                      </p:cBhvr>
                                      <p:to>
                                        <p:strVal val="visible"/>
                                      </p:to>
                                    </p:set>
                                    <p:animEffect transition="in" filter="wipe(left)">
                                      <p:cBhvr>
                                        <p:cTn id="259" dur="500"/>
                                        <p:tgtEl>
                                          <p:spTgt spid="550"/>
                                        </p:tgtEl>
                                      </p:cBhvr>
                                    </p:animEffect>
                                  </p:childTnLst>
                                </p:cTn>
                              </p:par>
                            </p:childTnLst>
                          </p:cTn>
                        </p:par>
                        <p:par>
                          <p:cTn id="260" fill="hold">
                            <p:stCondLst>
                              <p:cond delay="32000"/>
                            </p:stCondLst>
                            <p:childTnLst>
                              <p:par>
                                <p:cTn id="261" presetID="22" presetClass="entr" presetSubtype="8" fill="hold" nodeType="afterEffect">
                                  <p:stCondLst>
                                    <p:cond delay="0"/>
                                  </p:stCondLst>
                                  <p:childTnLst>
                                    <p:set>
                                      <p:cBhvr>
                                        <p:cTn id="262" dur="1" fill="hold">
                                          <p:stCondLst>
                                            <p:cond delay="0"/>
                                          </p:stCondLst>
                                        </p:cTn>
                                        <p:tgtEl>
                                          <p:spTgt spid="551"/>
                                        </p:tgtEl>
                                        <p:attrNameLst>
                                          <p:attrName>style.visibility</p:attrName>
                                        </p:attrNameLst>
                                      </p:cBhvr>
                                      <p:to>
                                        <p:strVal val="visible"/>
                                      </p:to>
                                    </p:set>
                                    <p:animEffect transition="in" filter="wipe(left)">
                                      <p:cBhvr>
                                        <p:cTn id="263" dur="500"/>
                                        <p:tgtEl>
                                          <p:spTgt spid="551"/>
                                        </p:tgtEl>
                                      </p:cBhvr>
                                    </p:animEffect>
                                  </p:childTnLst>
                                </p:cTn>
                              </p:par>
                            </p:childTnLst>
                          </p:cTn>
                        </p:par>
                        <p:par>
                          <p:cTn id="264" fill="hold">
                            <p:stCondLst>
                              <p:cond delay="32500"/>
                            </p:stCondLst>
                            <p:childTnLst>
                              <p:par>
                                <p:cTn id="265" presetID="22" presetClass="entr" presetSubtype="8" fill="hold" nodeType="afterEffect">
                                  <p:stCondLst>
                                    <p:cond delay="0"/>
                                  </p:stCondLst>
                                  <p:childTnLst>
                                    <p:set>
                                      <p:cBhvr>
                                        <p:cTn id="266" dur="1" fill="hold">
                                          <p:stCondLst>
                                            <p:cond delay="0"/>
                                          </p:stCondLst>
                                        </p:cTn>
                                        <p:tgtEl>
                                          <p:spTgt spid="553"/>
                                        </p:tgtEl>
                                        <p:attrNameLst>
                                          <p:attrName>style.visibility</p:attrName>
                                        </p:attrNameLst>
                                      </p:cBhvr>
                                      <p:to>
                                        <p:strVal val="visible"/>
                                      </p:to>
                                    </p:set>
                                    <p:animEffect transition="in" filter="wipe(left)">
                                      <p:cBhvr>
                                        <p:cTn id="267" dur="500"/>
                                        <p:tgtEl>
                                          <p:spTgt spid="553"/>
                                        </p:tgtEl>
                                      </p:cBhvr>
                                    </p:animEffect>
                                  </p:childTnLst>
                                </p:cTn>
                              </p:par>
                            </p:childTnLst>
                          </p:cTn>
                        </p:par>
                        <p:par>
                          <p:cTn id="268" fill="hold">
                            <p:stCondLst>
                              <p:cond delay="33000"/>
                            </p:stCondLst>
                            <p:childTnLst>
                              <p:par>
                                <p:cTn id="269" presetID="22" presetClass="entr" presetSubtype="8" fill="hold" nodeType="afterEffect">
                                  <p:stCondLst>
                                    <p:cond delay="0"/>
                                  </p:stCondLst>
                                  <p:childTnLst>
                                    <p:set>
                                      <p:cBhvr>
                                        <p:cTn id="270" dur="1" fill="hold">
                                          <p:stCondLst>
                                            <p:cond delay="0"/>
                                          </p:stCondLst>
                                        </p:cTn>
                                        <p:tgtEl>
                                          <p:spTgt spid="555"/>
                                        </p:tgtEl>
                                        <p:attrNameLst>
                                          <p:attrName>style.visibility</p:attrName>
                                        </p:attrNameLst>
                                      </p:cBhvr>
                                      <p:to>
                                        <p:strVal val="visible"/>
                                      </p:to>
                                    </p:set>
                                    <p:animEffect transition="in" filter="wipe(left)">
                                      <p:cBhvr>
                                        <p:cTn id="271" dur="500"/>
                                        <p:tgtEl>
                                          <p:spTgt spid="555"/>
                                        </p:tgtEl>
                                      </p:cBhvr>
                                    </p:animEffect>
                                  </p:childTnLst>
                                </p:cTn>
                              </p:par>
                            </p:childTnLst>
                          </p:cTn>
                        </p:par>
                        <p:par>
                          <p:cTn id="272" fill="hold">
                            <p:stCondLst>
                              <p:cond delay="33500"/>
                            </p:stCondLst>
                            <p:childTnLst>
                              <p:par>
                                <p:cTn id="273" presetID="22" presetClass="entr" presetSubtype="8" fill="hold" nodeType="afterEffect">
                                  <p:stCondLst>
                                    <p:cond delay="0"/>
                                  </p:stCondLst>
                                  <p:childTnLst>
                                    <p:set>
                                      <p:cBhvr>
                                        <p:cTn id="274" dur="1" fill="hold">
                                          <p:stCondLst>
                                            <p:cond delay="0"/>
                                          </p:stCondLst>
                                        </p:cTn>
                                        <p:tgtEl>
                                          <p:spTgt spid="562"/>
                                        </p:tgtEl>
                                        <p:attrNameLst>
                                          <p:attrName>style.visibility</p:attrName>
                                        </p:attrNameLst>
                                      </p:cBhvr>
                                      <p:to>
                                        <p:strVal val="visible"/>
                                      </p:to>
                                    </p:set>
                                    <p:animEffect transition="in" filter="wipe(left)">
                                      <p:cBhvr>
                                        <p:cTn id="275" dur="500"/>
                                        <p:tgtEl>
                                          <p:spTgt spid="562"/>
                                        </p:tgtEl>
                                      </p:cBhvr>
                                    </p:animEffect>
                                  </p:childTnLst>
                                </p:cTn>
                              </p:par>
                            </p:childTnLst>
                          </p:cTn>
                        </p:par>
                        <p:par>
                          <p:cTn id="276" fill="hold">
                            <p:stCondLst>
                              <p:cond delay="34000"/>
                            </p:stCondLst>
                            <p:childTnLst>
                              <p:par>
                                <p:cTn id="277" presetID="22" presetClass="entr" presetSubtype="8" fill="hold" grpId="0" nodeType="afterEffect">
                                  <p:stCondLst>
                                    <p:cond delay="0"/>
                                  </p:stCondLst>
                                  <p:childTnLst>
                                    <p:set>
                                      <p:cBhvr>
                                        <p:cTn id="278" dur="1" fill="hold">
                                          <p:stCondLst>
                                            <p:cond delay="0"/>
                                          </p:stCondLst>
                                        </p:cTn>
                                        <p:tgtEl>
                                          <p:spTgt spid="561"/>
                                        </p:tgtEl>
                                        <p:attrNameLst>
                                          <p:attrName>style.visibility</p:attrName>
                                        </p:attrNameLst>
                                      </p:cBhvr>
                                      <p:to>
                                        <p:strVal val="visible"/>
                                      </p:to>
                                    </p:set>
                                    <p:animEffect transition="in" filter="wipe(left)">
                                      <p:cBhvr>
                                        <p:cTn id="279" dur="500"/>
                                        <p:tgtEl>
                                          <p:spTgt spid="561"/>
                                        </p:tgtEl>
                                      </p:cBhvr>
                                    </p:animEffect>
                                  </p:childTnLst>
                                </p:cTn>
                              </p:par>
                            </p:childTnLst>
                          </p:cTn>
                        </p:par>
                        <p:par>
                          <p:cTn id="280" fill="hold">
                            <p:stCondLst>
                              <p:cond delay="34500"/>
                            </p:stCondLst>
                            <p:childTnLst>
                              <p:par>
                                <p:cTn id="281" presetID="22" presetClass="entr" presetSubtype="8" fill="hold" grpId="0" nodeType="afterEffect">
                                  <p:stCondLst>
                                    <p:cond delay="0"/>
                                  </p:stCondLst>
                                  <p:childTnLst>
                                    <p:set>
                                      <p:cBhvr>
                                        <p:cTn id="282" dur="1" fill="hold">
                                          <p:stCondLst>
                                            <p:cond delay="0"/>
                                          </p:stCondLst>
                                        </p:cTn>
                                        <p:tgtEl>
                                          <p:spTgt spid="234"/>
                                        </p:tgtEl>
                                        <p:attrNameLst>
                                          <p:attrName>style.visibility</p:attrName>
                                        </p:attrNameLst>
                                      </p:cBhvr>
                                      <p:to>
                                        <p:strVal val="visible"/>
                                      </p:to>
                                    </p:set>
                                    <p:animEffect transition="in" filter="wipe(left)">
                                      <p:cBhvr>
                                        <p:cTn id="283" dur="500"/>
                                        <p:tgtEl>
                                          <p:spTgt spid="234"/>
                                        </p:tgtEl>
                                      </p:cBhvr>
                                    </p:animEffect>
                                  </p:childTnLst>
                                </p:cTn>
                              </p:par>
                            </p:childTnLst>
                          </p:cTn>
                        </p:par>
                        <p:par>
                          <p:cTn id="284" fill="hold">
                            <p:stCondLst>
                              <p:cond delay="35000"/>
                            </p:stCondLst>
                            <p:childTnLst>
                              <p:par>
                                <p:cTn id="285" presetID="22" presetClass="entr" presetSubtype="8" fill="hold" nodeType="afterEffect">
                                  <p:stCondLst>
                                    <p:cond delay="0"/>
                                  </p:stCondLst>
                                  <p:childTnLst>
                                    <p:set>
                                      <p:cBhvr>
                                        <p:cTn id="286" dur="1" fill="hold">
                                          <p:stCondLst>
                                            <p:cond delay="0"/>
                                          </p:stCondLst>
                                        </p:cTn>
                                        <p:tgtEl>
                                          <p:spTgt spid="236"/>
                                        </p:tgtEl>
                                        <p:attrNameLst>
                                          <p:attrName>style.visibility</p:attrName>
                                        </p:attrNameLst>
                                      </p:cBhvr>
                                      <p:to>
                                        <p:strVal val="visible"/>
                                      </p:to>
                                    </p:set>
                                    <p:animEffect transition="in" filter="wipe(left)">
                                      <p:cBhvr>
                                        <p:cTn id="287" dur="500"/>
                                        <p:tgtEl>
                                          <p:spTgt spid="236"/>
                                        </p:tgtEl>
                                      </p:cBhvr>
                                    </p:animEffect>
                                  </p:childTnLst>
                                </p:cTn>
                              </p:par>
                            </p:childTnLst>
                          </p:cTn>
                        </p:par>
                        <p:par>
                          <p:cTn id="288" fill="hold">
                            <p:stCondLst>
                              <p:cond delay="35500"/>
                            </p:stCondLst>
                            <p:childTnLst>
                              <p:par>
                                <p:cTn id="289" presetID="22" presetClass="entr" presetSubtype="8" fill="hold" grpId="0" nodeType="afterEffect">
                                  <p:stCondLst>
                                    <p:cond delay="0"/>
                                  </p:stCondLst>
                                  <p:childTnLst>
                                    <p:set>
                                      <p:cBhvr>
                                        <p:cTn id="290" dur="1" fill="hold">
                                          <p:stCondLst>
                                            <p:cond delay="0"/>
                                          </p:stCondLst>
                                        </p:cTn>
                                        <p:tgtEl>
                                          <p:spTgt spid="239"/>
                                        </p:tgtEl>
                                        <p:attrNameLst>
                                          <p:attrName>style.visibility</p:attrName>
                                        </p:attrNameLst>
                                      </p:cBhvr>
                                      <p:to>
                                        <p:strVal val="visible"/>
                                      </p:to>
                                    </p:set>
                                    <p:animEffect transition="in" filter="wipe(left)">
                                      <p:cBhvr>
                                        <p:cTn id="291" dur="500"/>
                                        <p:tgtEl>
                                          <p:spTgt spid="239"/>
                                        </p:tgtEl>
                                      </p:cBhvr>
                                    </p:animEffect>
                                  </p:childTnLst>
                                </p:cTn>
                              </p:par>
                            </p:childTnLst>
                          </p:cTn>
                        </p:par>
                        <p:par>
                          <p:cTn id="292" fill="hold">
                            <p:stCondLst>
                              <p:cond delay="36000"/>
                            </p:stCondLst>
                            <p:childTnLst>
                              <p:par>
                                <p:cTn id="293" presetID="22" presetClass="entr" presetSubtype="8" fill="hold" grpId="0" nodeType="afterEffect">
                                  <p:stCondLst>
                                    <p:cond delay="0"/>
                                  </p:stCondLst>
                                  <p:childTnLst>
                                    <p:set>
                                      <p:cBhvr>
                                        <p:cTn id="294" dur="1" fill="hold">
                                          <p:stCondLst>
                                            <p:cond delay="0"/>
                                          </p:stCondLst>
                                        </p:cTn>
                                        <p:tgtEl>
                                          <p:spTgt spid="240"/>
                                        </p:tgtEl>
                                        <p:attrNameLst>
                                          <p:attrName>style.visibility</p:attrName>
                                        </p:attrNameLst>
                                      </p:cBhvr>
                                      <p:to>
                                        <p:strVal val="visible"/>
                                      </p:to>
                                    </p:set>
                                    <p:animEffect transition="in" filter="wipe(left)">
                                      <p:cBhvr>
                                        <p:cTn id="295" dur="500"/>
                                        <p:tgtEl>
                                          <p:spTgt spid="240"/>
                                        </p:tgtEl>
                                      </p:cBhvr>
                                    </p:animEffect>
                                  </p:childTnLst>
                                </p:cTn>
                              </p:par>
                            </p:childTnLst>
                          </p:cTn>
                        </p:par>
                        <p:par>
                          <p:cTn id="296" fill="hold">
                            <p:stCondLst>
                              <p:cond delay="36500"/>
                            </p:stCondLst>
                            <p:childTnLst>
                              <p:par>
                                <p:cTn id="297" presetID="22" presetClass="entr" presetSubtype="8" fill="hold" nodeType="afterEffect">
                                  <p:stCondLst>
                                    <p:cond delay="0"/>
                                  </p:stCondLst>
                                  <p:childTnLst>
                                    <p:set>
                                      <p:cBhvr>
                                        <p:cTn id="298" dur="1" fill="hold">
                                          <p:stCondLst>
                                            <p:cond delay="0"/>
                                          </p:stCondLst>
                                        </p:cTn>
                                        <p:tgtEl>
                                          <p:spTgt spid="241"/>
                                        </p:tgtEl>
                                        <p:attrNameLst>
                                          <p:attrName>style.visibility</p:attrName>
                                        </p:attrNameLst>
                                      </p:cBhvr>
                                      <p:to>
                                        <p:strVal val="visible"/>
                                      </p:to>
                                    </p:set>
                                    <p:animEffect transition="in" filter="wipe(left)">
                                      <p:cBhvr>
                                        <p:cTn id="299" dur="500"/>
                                        <p:tgtEl>
                                          <p:spTgt spid="241"/>
                                        </p:tgtEl>
                                      </p:cBhvr>
                                    </p:animEffect>
                                  </p:childTnLst>
                                </p:cTn>
                              </p:par>
                            </p:childTnLst>
                          </p:cTn>
                        </p:par>
                        <p:par>
                          <p:cTn id="300" fill="hold">
                            <p:stCondLst>
                              <p:cond delay="37000"/>
                            </p:stCondLst>
                            <p:childTnLst>
                              <p:par>
                                <p:cTn id="301" presetID="22" presetClass="entr" presetSubtype="8" fill="hold" grpId="0" nodeType="afterEffect">
                                  <p:stCondLst>
                                    <p:cond delay="0"/>
                                  </p:stCondLst>
                                  <p:childTnLst>
                                    <p:set>
                                      <p:cBhvr>
                                        <p:cTn id="302" dur="1" fill="hold">
                                          <p:stCondLst>
                                            <p:cond delay="0"/>
                                          </p:stCondLst>
                                        </p:cTn>
                                        <p:tgtEl>
                                          <p:spTgt spid="257"/>
                                        </p:tgtEl>
                                        <p:attrNameLst>
                                          <p:attrName>style.visibility</p:attrName>
                                        </p:attrNameLst>
                                      </p:cBhvr>
                                      <p:to>
                                        <p:strVal val="visible"/>
                                      </p:to>
                                    </p:set>
                                    <p:animEffect transition="in" filter="wipe(left)">
                                      <p:cBhvr>
                                        <p:cTn id="303" dur="500"/>
                                        <p:tgtEl>
                                          <p:spTgt spid="2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4" grpId="0" animBg="1"/>
      <p:bldP spid="362" grpId="0" animBg="1"/>
      <p:bldP spid="364" grpId="0" animBg="1"/>
      <p:bldP spid="369" grpId="0" animBg="1"/>
      <p:bldP spid="370" grpId="0" animBg="1"/>
      <p:bldP spid="371" grpId="0" animBg="1"/>
      <p:bldP spid="374" grpId="0" animBg="1"/>
      <p:bldP spid="379" grpId="0" animBg="1"/>
      <p:bldP spid="382" grpId="0" animBg="1"/>
      <p:bldP spid="413" grpId="0" animBg="1"/>
      <p:bldP spid="423" grpId="0" animBg="1"/>
      <p:bldP spid="509" grpId="0" animBg="1"/>
      <p:bldP spid="513" grpId="0" animBg="1"/>
      <p:bldP spid="516" grpId="0" animBg="1"/>
      <p:bldP spid="520" grpId="0" animBg="1"/>
      <p:bldP spid="523" grpId="0" animBg="1"/>
      <p:bldP spid="542" grpId="0" animBg="1"/>
      <p:bldP spid="544" grpId="0" animBg="1"/>
      <p:bldP spid="546" grpId="0" animBg="1"/>
      <p:bldP spid="548" grpId="0" animBg="1"/>
      <p:bldP spid="234" grpId="0" animBg="1"/>
      <p:bldP spid="239" grpId="0" animBg="1"/>
      <p:bldP spid="240" grpId="0" animBg="1"/>
      <p:bldP spid="257" grpId="0" animBg="1"/>
      <p:bldP spid="344" grpId="0" animBg="1"/>
      <p:bldP spid="416" grpId="0" animBg="1"/>
      <p:bldP spid="290" grpId="0" animBg="1"/>
      <p:bldP spid="334" grpId="0" animBg="1"/>
      <p:bldP spid="356" grpId="0" animBg="1"/>
      <p:bldP spid="358" grpId="0" animBg="1"/>
      <p:bldP spid="361" grpId="0" animBg="1"/>
      <p:bldP spid="550" grpId="0" animBg="1"/>
      <p:bldP spid="561" grpId="0" animBg="1"/>
    </p:bldLst>
  </p:timing>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userDrawn="1">
  <p:cSld name="42_Custom Layout">
    <p:spTree>
      <p:nvGrpSpPr>
        <p:cNvPr id="1" name=""/>
        <p:cNvGrpSpPr/>
        <p:nvPr/>
      </p:nvGrpSpPr>
      <p:grpSpPr>
        <a:xfrm>
          <a:off x="0" y="0"/>
          <a:ext cx="0" cy="0"/>
          <a:chOff x="0" y="0"/>
          <a:chExt cx="0" cy="0"/>
        </a:xfrm>
      </p:grpSpPr>
      <p:pic>
        <p:nvPicPr>
          <p:cNvPr id="390" name="Picture 38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575272" y="-7738514"/>
            <a:ext cx="23418960" cy="21721048"/>
          </a:xfrm>
          <a:prstGeom prst="rect">
            <a:avLst/>
          </a:prstGeom>
        </p:spPr>
      </p:pic>
      <p:sp>
        <p:nvSpPr>
          <p:cNvPr id="122" name="Chevron 121"/>
          <p:cNvSpPr/>
          <p:nvPr userDrawn="1"/>
        </p:nvSpPr>
        <p:spPr>
          <a:xfrm>
            <a:off x="12198900" y="703463"/>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33" name="Chevron 132"/>
          <p:cNvSpPr/>
          <p:nvPr userDrawn="1"/>
        </p:nvSpPr>
        <p:spPr>
          <a:xfrm>
            <a:off x="3767997" y="4450349"/>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34" name="Chevron 133"/>
          <p:cNvSpPr/>
          <p:nvPr userDrawn="1"/>
        </p:nvSpPr>
        <p:spPr>
          <a:xfrm>
            <a:off x="-1914478" y="-1528404"/>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36" name="Chevron 135"/>
          <p:cNvSpPr/>
          <p:nvPr userDrawn="1"/>
        </p:nvSpPr>
        <p:spPr>
          <a:xfrm>
            <a:off x="-3200266" y="1779573"/>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37" name="Chevron 136"/>
          <p:cNvSpPr/>
          <p:nvPr userDrawn="1"/>
        </p:nvSpPr>
        <p:spPr>
          <a:xfrm>
            <a:off x="-907361" y="2900161"/>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38" name="Chevron 137"/>
          <p:cNvSpPr/>
          <p:nvPr userDrawn="1"/>
        </p:nvSpPr>
        <p:spPr>
          <a:xfrm>
            <a:off x="-2140933" y="-473474"/>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41" name="Chevron 140"/>
          <p:cNvSpPr/>
          <p:nvPr userDrawn="1"/>
        </p:nvSpPr>
        <p:spPr>
          <a:xfrm>
            <a:off x="8926349" y="1730629"/>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44" name="Chevron 143"/>
          <p:cNvSpPr/>
          <p:nvPr userDrawn="1"/>
        </p:nvSpPr>
        <p:spPr>
          <a:xfrm>
            <a:off x="-925077" y="1779573"/>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45" name="Chevron 144"/>
          <p:cNvSpPr/>
          <p:nvPr userDrawn="1"/>
        </p:nvSpPr>
        <p:spPr>
          <a:xfrm>
            <a:off x="8698678" y="1010629"/>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50" name="Chevron 149"/>
          <p:cNvSpPr/>
          <p:nvPr userDrawn="1"/>
        </p:nvSpPr>
        <p:spPr>
          <a:xfrm>
            <a:off x="-3235278" y="-47816"/>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51" name="Chevron 150"/>
          <p:cNvSpPr/>
          <p:nvPr userDrawn="1"/>
        </p:nvSpPr>
        <p:spPr>
          <a:xfrm>
            <a:off x="621039" y="1367114"/>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52" name="Chevron 151"/>
          <p:cNvSpPr/>
          <p:nvPr userDrawn="1"/>
        </p:nvSpPr>
        <p:spPr>
          <a:xfrm>
            <a:off x="-3200266" y="3260161"/>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53" name="Chevron 152"/>
          <p:cNvSpPr/>
          <p:nvPr userDrawn="1"/>
        </p:nvSpPr>
        <p:spPr>
          <a:xfrm>
            <a:off x="-907361" y="4380749"/>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54" name="Chevron 153"/>
          <p:cNvSpPr/>
          <p:nvPr userDrawn="1"/>
        </p:nvSpPr>
        <p:spPr>
          <a:xfrm>
            <a:off x="-3461733" y="1007114"/>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57" name="Chevron 156"/>
          <p:cNvSpPr/>
          <p:nvPr userDrawn="1"/>
        </p:nvSpPr>
        <p:spPr>
          <a:xfrm>
            <a:off x="8926349" y="3211217"/>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66" name="Chevron 165"/>
          <p:cNvSpPr/>
          <p:nvPr userDrawn="1"/>
        </p:nvSpPr>
        <p:spPr>
          <a:xfrm>
            <a:off x="-2963834" y="3007095"/>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70" name="Chevron 169"/>
          <p:cNvSpPr/>
          <p:nvPr userDrawn="1"/>
        </p:nvSpPr>
        <p:spPr>
          <a:xfrm>
            <a:off x="-3190289" y="4062025"/>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72" name="Chevron 171"/>
          <p:cNvSpPr/>
          <p:nvPr userDrawn="1"/>
        </p:nvSpPr>
        <p:spPr>
          <a:xfrm>
            <a:off x="-788317" y="2647095"/>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74" name="Chevron 173"/>
          <p:cNvSpPr/>
          <p:nvPr userDrawn="1"/>
        </p:nvSpPr>
        <p:spPr>
          <a:xfrm>
            <a:off x="632155" y="3007095"/>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75" name="Chevron 174"/>
          <p:cNvSpPr/>
          <p:nvPr userDrawn="1"/>
        </p:nvSpPr>
        <p:spPr>
          <a:xfrm>
            <a:off x="9177722" y="2532493"/>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78" name="Chevron 177"/>
          <p:cNvSpPr/>
          <p:nvPr userDrawn="1"/>
        </p:nvSpPr>
        <p:spPr>
          <a:xfrm>
            <a:off x="-915100" y="4062025"/>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79" name="Chevron 178"/>
          <p:cNvSpPr/>
          <p:nvPr userDrawn="1"/>
        </p:nvSpPr>
        <p:spPr>
          <a:xfrm>
            <a:off x="9917793" y="3714060"/>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80" name="Chevron 179"/>
          <p:cNvSpPr/>
          <p:nvPr userDrawn="1"/>
        </p:nvSpPr>
        <p:spPr>
          <a:xfrm>
            <a:off x="8817722" y="757563"/>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82" name="Chevron 181"/>
          <p:cNvSpPr/>
          <p:nvPr userDrawn="1"/>
        </p:nvSpPr>
        <p:spPr>
          <a:xfrm>
            <a:off x="-2963834" y="4487683"/>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88" name="Chevron 187"/>
          <p:cNvSpPr/>
          <p:nvPr userDrawn="1"/>
        </p:nvSpPr>
        <p:spPr>
          <a:xfrm>
            <a:off x="-788317" y="4127683"/>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90" name="Chevron 189"/>
          <p:cNvSpPr/>
          <p:nvPr userDrawn="1"/>
        </p:nvSpPr>
        <p:spPr>
          <a:xfrm>
            <a:off x="8937465" y="1178788"/>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92" name="Chevron 191"/>
          <p:cNvSpPr/>
          <p:nvPr userDrawn="1"/>
        </p:nvSpPr>
        <p:spPr>
          <a:xfrm>
            <a:off x="8972477" y="4486765"/>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94" name="Chevron 193"/>
          <p:cNvSpPr/>
          <p:nvPr userDrawn="1"/>
        </p:nvSpPr>
        <p:spPr>
          <a:xfrm>
            <a:off x="8711010" y="2233718"/>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98" name="Chevron 197"/>
          <p:cNvSpPr/>
          <p:nvPr userDrawn="1"/>
        </p:nvSpPr>
        <p:spPr>
          <a:xfrm>
            <a:off x="6405328" y="3341924"/>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99" name="Chevron 198"/>
          <p:cNvSpPr/>
          <p:nvPr userDrawn="1"/>
        </p:nvSpPr>
        <p:spPr>
          <a:xfrm>
            <a:off x="8940845" y="4756854"/>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00" name="Chevron 199"/>
          <p:cNvSpPr/>
          <p:nvPr userDrawn="1"/>
        </p:nvSpPr>
        <p:spPr>
          <a:xfrm>
            <a:off x="6440340" y="6649901"/>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02" name="Chevron 201"/>
          <p:cNvSpPr/>
          <p:nvPr userDrawn="1"/>
        </p:nvSpPr>
        <p:spPr>
          <a:xfrm>
            <a:off x="6178873" y="4396854"/>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03" name="Chevron 202"/>
          <p:cNvSpPr/>
          <p:nvPr userDrawn="1"/>
        </p:nvSpPr>
        <p:spPr>
          <a:xfrm>
            <a:off x="9680916" y="5938421"/>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04" name="Chevron 203"/>
          <p:cNvSpPr/>
          <p:nvPr userDrawn="1"/>
        </p:nvSpPr>
        <p:spPr>
          <a:xfrm>
            <a:off x="8580845" y="2981924"/>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06" name="Chevron 205"/>
          <p:cNvSpPr/>
          <p:nvPr userDrawn="1"/>
        </p:nvSpPr>
        <p:spPr>
          <a:xfrm>
            <a:off x="8680517" y="3341924"/>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08" name="Chevron 207"/>
          <p:cNvSpPr/>
          <p:nvPr userDrawn="1"/>
        </p:nvSpPr>
        <p:spPr>
          <a:xfrm>
            <a:off x="8715529" y="6649901"/>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10" name="Chevron 209"/>
          <p:cNvSpPr/>
          <p:nvPr userDrawn="1"/>
        </p:nvSpPr>
        <p:spPr>
          <a:xfrm>
            <a:off x="8454062" y="4396854"/>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14" name="Chevron 213"/>
          <p:cNvSpPr/>
          <p:nvPr userDrawn="1"/>
        </p:nvSpPr>
        <p:spPr>
          <a:xfrm>
            <a:off x="6405328" y="4822512"/>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15" name="Chevron 214"/>
          <p:cNvSpPr/>
          <p:nvPr userDrawn="1"/>
        </p:nvSpPr>
        <p:spPr>
          <a:xfrm>
            <a:off x="8940845" y="6237442"/>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18" name="Chevron 217"/>
          <p:cNvSpPr/>
          <p:nvPr userDrawn="1"/>
        </p:nvSpPr>
        <p:spPr>
          <a:xfrm>
            <a:off x="6178873" y="5877442"/>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20" name="Chevron 219"/>
          <p:cNvSpPr/>
          <p:nvPr userDrawn="1"/>
        </p:nvSpPr>
        <p:spPr>
          <a:xfrm>
            <a:off x="8580845" y="4462512"/>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30" name="Chevron 229"/>
          <p:cNvSpPr/>
          <p:nvPr userDrawn="1"/>
        </p:nvSpPr>
        <p:spPr>
          <a:xfrm>
            <a:off x="16134129" y="683429"/>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38" name="Chevron 237"/>
          <p:cNvSpPr/>
          <p:nvPr userDrawn="1"/>
        </p:nvSpPr>
        <p:spPr>
          <a:xfrm>
            <a:off x="18409318" y="683429"/>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43" name="Chevron 242"/>
          <p:cNvSpPr/>
          <p:nvPr userDrawn="1"/>
        </p:nvSpPr>
        <p:spPr>
          <a:xfrm>
            <a:off x="3626322" y="4352540"/>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48" name="Chevron 247"/>
          <p:cNvSpPr/>
          <p:nvPr userDrawn="1"/>
        </p:nvSpPr>
        <p:spPr>
          <a:xfrm>
            <a:off x="-3210243" y="6544608"/>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54" name="Chevron 253"/>
          <p:cNvSpPr/>
          <p:nvPr userDrawn="1"/>
        </p:nvSpPr>
        <p:spPr>
          <a:xfrm>
            <a:off x="20704578" y="744654"/>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55" name="Chevron 254"/>
          <p:cNvSpPr/>
          <p:nvPr userDrawn="1"/>
        </p:nvSpPr>
        <p:spPr>
          <a:xfrm>
            <a:off x="5181511" y="3232198"/>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57" name="Chevron 256"/>
          <p:cNvSpPr/>
          <p:nvPr userDrawn="1"/>
        </p:nvSpPr>
        <p:spPr>
          <a:xfrm>
            <a:off x="4973911" y="6245833"/>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59" name="Chevron 258"/>
          <p:cNvSpPr/>
          <p:nvPr userDrawn="1"/>
        </p:nvSpPr>
        <p:spPr>
          <a:xfrm>
            <a:off x="5921582" y="4413765"/>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60" name="Chevron 259"/>
          <p:cNvSpPr/>
          <p:nvPr userDrawn="1"/>
        </p:nvSpPr>
        <p:spPr>
          <a:xfrm>
            <a:off x="4821511" y="1457268"/>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62" name="Chevron 261"/>
          <p:cNvSpPr/>
          <p:nvPr userDrawn="1"/>
        </p:nvSpPr>
        <p:spPr>
          <a:xfrm>
            <a:off x="-2973811" y="6291542"/>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70" name="Chevron 269"/>
          <p:cNvSpPr/>
          <p:nvPr userDrawn="1"/>
        </p:nvSpPr>
        <p:spPr>
          <a:xfrm>
            <a:off x="622178" y="6291542"/>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86" name="Chevron 285"/>
          <p:cNvSpPr/>
          <p:nvPr userDrawn="1"/>
        </p:nvSpPr>
        <p:spPr>
          <a:xfrm>
            <a:off x="2917438" y="6352767"/>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92" name="Chevron 291"/>
          <p:cNvSpPr/>
          <p:nvPr userDrawn="1"/>
        </p:nvSpPr>
        <p:spPr>
          <a:xfrm>
            <a:off x="5092955" y="5992767"/>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00" name="Chevron 299"/>
          <p:cNvSpPr/>
          <p:nvPr userDrawn="1"/>
        </p:nvSpPr>
        <p:spPr>
          <a:xfrm>
            <a:off x="10273239" y="683429"/>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08" name="Chevron 307"/>
          <p:cNvSpPr/>
          <p:nvPr userDrawn="1"/>
        </p:nvSpPr>
        <p:spPr>
          <a:xfrm>
            <a:off x="12548428" y="683429"/>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21" name="Chevron 320"/>
          <p:cNvSpPr/>
          <p:nvPr userDrawn="1"/>
        </p:nvSpPr>
        <p:spPr>
          <a:xfrm>
            <a:off x="-3062496" y="6605833"/>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24" name="Chevron 323"/>
          <p:cNvSpPr/>
          <p:nvPr userDrawn="1"/>
        </p:nvSpPr>
        <p:spPr>
          <a:xfrm>
            <a:off x="14843688" y="744654"/>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27" name="Chevron 326"/>
          <p:cNvSpPr/>
          <p:nvPr userDrawn="1"/>
        </p:nvSpPr>
        <p:spPr>
          <a:xfrm>
            <a:off x="-3706594" y="2762010"/>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31" name="Chevron 330"/>
          <p:cNvSpPr/>
          <p:nvPr userDrawn="1"/>
        </p:nvSpPr>
        <p:spPr>
          <a:xfrm>
            <a:off x="-2966523" y="3943577"/>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32" name="Chevron 331"/>
          <p:cNvSpPr/>
          <p:nvPr userDrawn="1"/>
        </p:nvSpPr>
        <p:spPr>
          <a:xfrm>
            <a:off x="-4066594" y="987080"/>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34" name="Chevron 333"/>
          <p:cNvSpPr/>
          <p:nvPr userDrawn="1"/>
        </p:nvSpPr>
        <p:spPr>
          <a:xfrm>
            <a:off x="-3966922" y="1347080"/>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35" name="Chevron 334"/>
          <p:cNvSpPr/>
          <p:nvPr userDrawn="1"/>
        </p:nvSpPr>
        <p:spPr>
          <a:xfrm>
            <a:off x="-1431405" y="2762010"/>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38" name="Chevron 337"/>
          <p:cNvSpPr/>
          <p:nvPr userDrawn="1"/>
        </p:nvSpPr>
        <p:spPr>
          <a:xfrm>
            <a:off x="-4193377" y="2402010"/>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39" name="Chevron 338"/>
          <p:cNvSpPr/>
          <p:nvPr userDrawn="1"/>
        </p:nvSpPr>
        <p:spPr>
          <a:xfrm>
            <a:off x="-691334" y="3943577"/>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40" name="Chevron 339"/>
          <p:cNvSpPr/>
          <p:nvPr userDrawn="1"/>
        </p:nvSpPr>
        <p:spPr>
          <a:xfrm>
            <a:off x="-1791405" y="987080"/>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43" name="Chevron 342"/>
          <p:cNvSpPr/>
          <p:nvPr userDrawn="1"/>
        </p:nvSpPr>
        <p:spPr>
          <a:xfrm>
            <a:off x="-3706594" y="4242598"/>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48" name="Chevron 347"/>
          <p:cNvSpPr/>
          <p:nvPr userDrawn="1"/>
        </p:nvSpPr>
        <p:spPr>
          <a:xfrm>
            <a:off x="-4066594" y="2467668"/>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50" name="Chevron 349"/>
          <p:cNvSpPr/>
          <p:nvPr userDrawn="1"/>
        </p:nvSpPr>
        <p:spPr>
          <a:xfrm>
            <a:off x="-1671662" y="1408305"/>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52" name="Chevron 351"/>
          <p:cNvSpPr/>
          <p:nvPr userDrawn="1"/>
        </p:nvSpPr>
        <p:spPr>
          <a:xfrm>
            <a:off x="-1636650" y="4716282"/>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54" name="Chevron 353"/>
          <p:cNvSpPr/>
          <p:nvPr userDrawn="1"/>
        </p:nvSpPr>
        <p:spPr>
          <a:xfrm>
            <a:off x="-1898117" y="2463235"/>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56" name="Chevron 355"/>
          <p:cNvSpPr/>
          <p:nvPr userDrawn="1"/>
        </p:nvSpPr>
        <p:spPr>
          <a:xfrm>
            <a:off x="503855" y="1048305"/>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57" name="Chevron 356"/>
          <p:cNvSpPr/>
          <p:nvPr userDrawn="1"/>
        </p:nvSpPr>
        <p:spPr>
          <a:xfrm>
            <a:off x="9169165" y="4667338"/>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pic>
        <p:nvPicPr>
          <p:cNvPr id="79" name="Picture 78"/>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0" y="4689475"/>
            <a:ext cx="9144000" cy="2176271"/>
          </a:xfrm>
          <a:prstGeom prst="rect">
            <a:avLst/>
          </a:prstGeom>
        </p:spPr>
      </p:pic>
      <p:sp>
        <p:nvSpPr>
          <p:cNvPr id="83" name="Text Placeholder 4"/>
          <p:cNvSpPr>
            <a:spLocks noGrp="1"/>
          </p:cNvSpPr>
          <p:nvPr>
            <p:ph type="body" sz="quarter" idx="10" hasCustomPrompt="1"/>
          </p:nvPr>
        </p:nvSpPr>
        <p:spPr>
          <a:xfrm>
            <a:off x="719138" y="5876925"/>
            <a:ext cx="6127750" cy="609600"/>
          </a:xfrm>
        </p:spPr>
        <p:txBody>
          <a:bodyPr/>
          <a:lstStyle>
            <a:lvl1pPr>
              <a:spcAft>
                <a:spcPts val="0"/>
              </a:spcAft>
              <a:defRPr>
                <a:solidFill>
                  <a:srgbClr val="00AE9E"/>
                </a:solidFill>
                <a:latin typeface="Bodoni MT" panose="02070603080606020203" pitchFamily="18" charset="0"/>
              </a:defRPr>
            </a:lvl1pPr>
          </a:lstStyle>
          <a:p>
            <a:pPr lvl="0"/>
            <a:r>
              <a:rPr lang="en-US" dirty="0" smtClean="0"/>
              <a:t>Presenter name</a:t>
            </a:r>
          </a:p>
          <a:p>
            <a:pPr lvl="0"/>
            <a:r>
              <a:rPr lang="en-US" dirty="0" smtClean="0"/>
              <a:t>Event name</a:t>
            </a:r>
          </a:p>
        </p:txBody>
      </p:sp>
    </p:spTree>
    <p:extLst>
      <p:ext uri="{BB962C8B-B14F-4D97-AF65-F5344CB8AC3E}">
        <p14:creationId xmlns:p14="http://schemas.microsoft.com/office/powerpoint/2010/main" val="399185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fill="hold" grpId="0" nodeType="withEffect">
                                  <p:stCondLst>
                                    <p:cond delay="0"/>
                                  </p:stCondLst>
                                  <p:childTnLst>
                                    <p:animMotion origin="layout" path="M -0.04566 1.85185E-6 L 0.96007 1.85185E-6 " pathEditMode="relative" rAng="0" ptsTypes="AA">
                                      <p:cBhvr>
                                        <p:cTn id="6" dur="20000" fill="hold"/>
                                        <p:tgtEl>
                                          <p:spTgt spid="122"/>
                                        </p:tgtEl>
                                        <p:attrNameLst>
                                          <p:attrName>ppt_x</p:attrName>
                                          <p:attrName>ppt_y</p:attrName>
                                        </p:attrNameLst>
                                      </p:cBhvr>
                                      <p:rCtr x="50278" y="0"/>
                                    </p:animMotion>
                                  </p:childTnLst>
                                </p:cTn>
                              </p:par>
                              <p:par>
                                <p:cTn id="7" presetID="0" presetClass="path" presetSubtype="0" fill="hold" grpId="0" nodeType="withEffect">
                                  <p:stCondLst>
                                    <p:cond delay="0"/>
                                  </p:stCondLst>
                                  <p:childTnLst>
                                    <p:animMotion origin="layout" path="M 0.04826 2.59259E-6 L 0.96007 2.59259E-6 " pathEditMode="relative" rAng="0" ptsTypes="AA">
                                      <p:cBhvr>
                                        <p:cTn id="8" dur="20000" fill="hold"/>
                                        <p:tgtEl>
                                          <p:spTgt spid="133"/>
                                        </p:tgtEl>
                                        <p:attrNameLst>
                                          <p:attrName>ppt_x</p:attrName>
                                          <p:attrName>ppt_y</p:attrName>
                                        </p:attrNameLst>
                                      </p:cBhvr>
                                      <p:rCtr x="45590" y="0"/>
                                    </p:animMotion>
                                  </p:childTnLst>
                                </p:cTn>
                              </p:par>
                              <p:par>
                                <p:cTn id="9" presetID="0" presetClass="path" presetSubtype="0" fill="hold" grpId="0" nodeType="withEffect">
                                  <p:stCondLst>
                                    <p:cond delay="0"/>
                                  </p:stCondLst>
                                  <p:childTnLst>
                                    <p:animMotion origin="layout" path="M -0.28073 -0.04352 L 0.82222 -0.04352 " pathEditMode="relative" rAng="0" ptsTypes="AA">
                                      <p:cBhvr>
                                        <p:cTn id="10" dur="20000" fill="hold"/>
                                        <p:tgtEl>
                                          <p:spTgt spid="134"/>
                                        </p:tgtEl>
                                        <p:attrNameLst>
                                          <p:attrName>ppt_x</p:attrName>
                                          <p:attrName>ppt_y</p:attrName>
                                        </p:attrNameLst>
                                      </p:cBhvr>
                                      <p:rCtr x="55156" y="0"/>
                                    </p:animMotion>
                                  </p:childTnLst>
                                </p:cTn>
                              </p:par>
                              <p:par>
                                <p:cTn id="11" presetID="0" presetClass="path" presetSubtype="0" fill="hold" grpId="0" nodeType="withEffect">
                                  <p:stCondLst>
                                    <p:cond delay="0"/>
                                  </p:stCondLst>
                                  <p:childTnLst>
                                    <p:animMotion origin="layout" path="M 0.1559 -3.7037E-7 L 0.96007 -3.7037E-7 " pathEditMode="relative" rAng="0" ptsTypes="AA">
                                      <p:cBhvr>
                                        <p:cTn id="12" dur="20000" fill="hold"/>
                                        <p:tgtEl>
                                          <p:spTgt spid="136"/>
                                        </p:tgtEl>
                                        <p:attrNameLst>
                                          <p:attrName>ppt_x</p:attrName>
                                          <p:attrName>ppt_y</p:attrName>
                                        </p:attrNameLst>
                                      </p:cBhvr>
                                      <p:rCtr x="40208" y="0"/>
                                    </p:animMotion>
                                  </p:childTnLst>
                                </p:cTn>
                              </p:par>
                              <p:par>
                                <p:cTn id="13" presetID="0" presetClass="path" presetSubtype="0" fill="hold" grpId="0" nodeType="withEffect">
                                  <p:stCondLst>
                                    <p:cond delay="0"/>
                                  </p:stCondLst>
                                  <p:childTnLst>
                                    <p:animMotion origin="layout" path="M -0.27031 3.7037E-6 L 0.96007 3.7037E-6 " pathEditMode="relative" rAng="0" ptsTypes="AA">
                                      <p:cBhvr>
                                        <p:cTn id="14" dur="20000" fill="hold"/>
                                        <p:tgtEl>
                                          <p:spTgt spid="137"/>
                                        </p:tgtEl>
                                        <p:attrNameLst>
                                          <p:attrName>ppt_x</p:attrName>
                                          <p:attrName>ppt_y</p:attrName>
                                        </p:attrNameLst>
                                      </p:cBhvr>
                                      <p:rCtr x="61510" y="0"/>
                                    </p:animMotion>
                                  </p:childTnLst>
                                </p:cTn>
                              </p:par>
                              <p:par>
                                <p:cTn id="15" presetID="0" presetClass="path" presetSubtype="0" fill="hold" grpId="0" nodeType="withEffect">
                                  <p:stCondLst>
                                    <p:cond delay="0"/>
                                  </p:stCondLst>
                                  <p:childTnLst>
                                    <p:animMotion origin="layout" path="M -0.04566 1.85185E-6 L 0.96007 1.85185E-6 " pathEditMode="relative" rAng="0" ptsTypes="AA">
                                      <p:cBhvr>
                                        <p:cTn id="16" dur="20000" fill="hold"/>
                                        <p:tgtEl>
                                          <p:spTgt spid="138"/>
                                        </p:tgtEl>
                                        <p:attrNameLst>
                                          <p:attrName>ppt_x</p:attrName>
                                          <p:attrName>ppt_y</p:attrName>
                                        </p:attrNameLst>
                                      </p:cBhvr>
                                      <p:rCtr x="50278" y="0"/>
                                    </p:animMotion>
                                  </p:childTnLst>
                                </p:cTn>
                              </p:par>
                              <p:par>
                                <p:cTn id="17" presetID="0" presetClass="path" presetSubtype="0" fill="hold" grpId="0" nodeType="withEffect">
                                  <p:stCondLst>
                                    <p:cond delay="0"/>
                                  </p:stCondLst>
                                  <p:childTnLst>
                                    <p:animMotion origin="layout" path="M 0.04826 2.59259E-6 L 0.96007 2.59259E-6 " pathEditMode="relative" rAng="0" ptsTypes="AA">
                                      <p:cBhvr>
                                        <p:cTn id="18" dur="20000" fill="hold"/>
                                        <p:tgtEl>
                                          <p:spTgt spid="141"/>
                                        </p:tgtEl>
                                        <p:attrNameLst>
                                          <p:attrName>ppt_x</p:attrName>
                                          <p:attrName>ppt_y</p:attrName>
                                        </p:attrNameLst>
                                      </p:cBhvr>
                                      <p:rCtr x="45590" y="0"/>
                                    </p:animMotion>
                                  </p:childTnLst>
                                </p:cTn>
                              </p:par>
                              <p:par>
                                <p:cTn id="19" presetID="0" presetClass="path" presetSubtype="0" fill="hold" grpId="0" nodeType="withEffect">
                                  <p:stCondLst>
                                    <p:cond delay="0"/>
                                  </p:stCondLst>
                                  <p:childTnLst>
                                    <p:animMotion origin="layout" path="M 0.1559 -3.7037E-7 L 0.96007 -3.7037E-7 " pathEditMode="relative" rAng="0" ptsTypes="AA">
                                      <p:cBhvr>
                                        <p:cTn id="20" dur="20000" fill="hold"/>
                                        <p:tgtEl>
                                          <p:spTgt spid="144"/>
                                        </p:tgtEl>
                                        <p:attrNameLst>
                                          <p:attrName>ppt_x</p:attrName>
                                          <p:attrName>ppt_y</p:attrName>
                                        </p:attrNameLst>
                                      </p:cBhvr>
                                      <p:rCtr x="40208" y="0"/>
                                    </p:animMotion>
                                  </p:childTnLst>
                                </p:cTn>
                              </p:par>
                              <p:par>
                                <p:cTn id="21" presetID="0" presetClass="path" presetSubtype="0" fill="hold" grpId="0" nodeType="withEffect">
                                  <p:stCondLst>
                                    <p:cond delay="0"/>
                                  </p:stCondLst>
                                  <p:childTnLst>
                                    <p:animMotion origin="layout" path="M -0.27031 3.7037E-6 L 0.96007 3.7037E-6 " pathEditMode="relative" rAng="0" ptsTypes="AA">
                                      <p:cBhvr>
                                        <p:cTn id="22" dur="20000" fill="hold"/>
                                        <p:tgtEl>
                                          <p:spTgt spid="145"/>
                                        </p:tgtEl>
                                        <p:attrNameLst>
                                          <p:attrName>ppt_x</p:attrName>
                                          <p:attrName>ppt_y</p:attrName>
                                        </p:attrNameLst>
                                      </p:cBhvr>
                                      <p:rCtr x="61510" y="0"/>
                                    </p:animMotion>
                                  </p:childTnLst>
                                </p:cTn>
                              </p:par>
                              <p:par>
                                <p:cTn id="23" presetID="0" presetClass="path" presetSubtype="0" fill="hold" grpId="0" nodeType="withEffect">
                                  <p:stCondLst>
                                    <p:cond delay="0"/>
                                  </p:stCondLst>
                                  <p:childTnLst>
                                    <p:animMotion origin="layout" path="M -0.14288 -2.96296E-6 L 0.96007 -2.96296E-6 " pathEditMode="relative" rAng="0" ptsTypes="AA">
                                      <p:cBhvr>
                                        <p:cTn id="24" dur="20000" fill="hold"/>
                                        <p:tgtEl>
                                          <p:spTgt spid="150"/>
                                        </p:tgtEl>
                                        <p:attrNameLst>
                                          <p:attrName>ppt_x</p:attrName>
                                          <p:attrName>ppt_y</p:attrName>
                                        </p:attrNameLst>
                                      </p:cBhvr>
                                      <p:rCtr x="55139" y="0"/>
                                    </p:animMotion>
                                  </p:childTnLst>
                                </p:cTn>
                              </p:par>
                              <p:par>
                                <p:cTn id="25" presetID="0" presetClass="path" presetSubtype="0" fill="hold" grpId="0" nodeType="withEffect">
                                  <p:stCondLst>
                                    <p:cond delay="0"/>
                                  </p:stCondLst>
                                  <p:childTnLst>
                                    <p:animMotion origin="layout" path="M -0.26615 -4.44444E-6 L 0.96007 -4.44444E-6 " pathEditMode="relative" rAng="0" ptsTypes="AA">
                                      <p:cBhvr>
                                        <p:cTn id="26" dur="20000" fill="hold"/>
                                        <p:tgtEl>
                                          <p:spTgt spid="151"/>
                                        </p:tgtEl>
                                        <p:attrNameLst>
                                          <p:attrName>ppt_x</p:attrName>
                                          <p:attrName>ppt_y</p:attrName>
                                        </p:attrNameLst>
                                      </p:cBhvr>
                                      <p:rCtr x="61302" y="0"/>
                                    </p:animMotion>
                                  </p:childTnLst>
                                </p:cTn>
                              </p:par>
                              <p:par>
                                <p:cTn id="27" presetID="0" presetClass="path" presetSubtype="0" fill="hold" grpId="0" nodeType="withEffect">
                                  <p:stCondLst>
                                    <p:cond delay="0"/>
                                  </p:stCondLst>
                                  <p:childTnLst>
                                    <p:animMotion origin="layout" path="M 0.1559 -3.7037E-7 L 0.96007 -3.7037E-7 " pathEditMode="relative" rAng="0" ptsTypes="AA">
                                      <p:cBhvr>
                                        <p:cTn id="28" dur="20000" fill="hold"/>
                                        <p:tgtEl>
                                          <p:spTgt spid="152"/>
                                        </p:tgtEl>
                                        <p:attrNameLst>
                                          <p:attrName>ppt_x</p:attrName>
                                          <p:attrName>ppt_y</p:attrName>
                                        </p:attrNameLst>
                                      </p:cBhvr>
                                      <p:rCtr x="40208" y="0"/>
                                    </p:animMotion>
                                  </p:childTnLst>
                                </p:cTn>
                              </p:par>
                              <p:par>
                                <p:cTn id="29" presetID="0" presetClass="path" presetSubtype="0" fill="hold" grpId="0" nodeType="withEffect">
                                  <p:stCondLst>
                                    <p:cond delay="0"/>
                                  </p:stCondLst>
                                  <p:childTnLst>
                                    <p:animMotion origin="layout" path="M -0.27031 3.7037E-6 L 0.96007 3.7037E-6 " pathEditMode="relative" rAng="0" ptsTypes="AA">
                                      <p:cBhvr>
                                        <p:cTn id="30" dur="20000" fill="hold"/>
                                        <p:tgtEl>
                                          <p:spTgt spid="153"/>
                                        </p:tgtEl>
                                        <p:attrNameLst>
                                          <p:attrName>ppt_x</p:attrName>
                                          <p:attrName>ppt_y</p:attrName>
                                        </p:attrNameLst>
                                      </p:cBhvr>
                                      <p:rCtr x="61510" y="0"/>
                                    </p:animMotion>
                                  </p:childTnLst>
                                </p:cTn>
                              </p:par>
                              <p:par>
                                <p:cTn id="31" presetID="0" presetClass="path" presetSubtype="0" fill="hold" grpId="0" nodeType="withEffect">
                                  <p:stCondLst>
                                    <p:cond delay="0"/>
                                  </p:stCondLst>
                                  <p:childTnLst>
                                    <p:animMotion origin="layout" path="M -0.04566 1.85185E-6 L 0.96007 1.85185E-6 " pathEditMode="relative" rAng="0" ptsTypes="AA">
                                      <p:cBhvr>
                                        <p:cTn id="32" dur="20000" fill="hold"/>
                                        <p:tgtEl>
                                          <p:spTgt spid="154"/>
                                        </p:tgtEl>
                                        <p:attrNameLst>
                                          <p:attrName>ppt_x</p:attrName>
                                          <p:attrName>ppt_y</p:attrName>
                                        </p:attrNameLst>
                                      </p:cBhvr>
                                      <p:rCtr x="50278" y="0"/>
                                    </p:animMotion>
                                  </p:childTnLst>
                                </p:cTn>
                              </p:par>
                              <p:par>
                                <p:cTn id="33" presetID="0" presetClass="path" presetSubtype="0" fill="hold" grpId="0" nodeType="withEffect">
                                  <p:stCondLst>
                                    <p:cond delay="0"/>
                                  </p:stCondLst>
                                  <p:childTnLst>
                                    <p:animMotion origin="layout" path="M 0.04826 2.59259E-6 L 0.96007 2.59259E-6 " pathEditMode="relative" rAng="0" ptsTypes="AA">
                                      <p:cBhvr>
                                        <p:cTn id="34" dur="20000" fill="hold"/>
                                        <p:tgtEl>
                                          <p:spTgt spid="157"/>
                                        </p:tgtEl>
                                        <p:attrNameLst>
                                          <p:attrName>ppt_x</p:attrName>
                                          <p:attrName>ppt_y</p:attrName>
                                        </p:attrNameLst>
                                      </p:cBhvr>
                                      <p:rCtr x="45590" y="0"/>
                                    </p:animMotion>
                                  </p:childTnLst>
                                </p:cTn>
                              </p:par>
                              <p:par>
                                <p:cTn id="35" presetID="0" presetClass="path" presetSubtype="0" fill="hold" grpId="0" nodeType="withEffect">
                                  <p:stCondLst>
                                    <p:cond delay="0"/>
                                  </p:stCondLst>
                                  <p:childTnLst>
                                    <p:animMotion origin="layout" path="M -0.14288 -2.96296E-6 L 0.96007 -2.96296E-6 " pathEditMode="relative" rAng="0" ptsTypes="AA">
                                      <p:cBhvr>
                                        <p:cTn id="36" dur="20000" fill="hold"/>
                                        <p:tgtEl>
                                          <p:spTgt spid="166"/>
                                        </p:tgtEl>
                                        <p:attrNameLst>
                                          <p:attrName>ppt_x</p:attrName>
                                          <p:attrName>ppt_y</p:attrName>
                                        </p:attrNameLst>
                                      </p:cBhvr>
                                      <p:rCtr x="55139" y="0"/>
                                    </p:animMotion>
                                  </p:childTnLst>
                                </p:cTn>
                              </p:par>
                              <p:par>
                                <p:cTn id="37" presetID="0" presetClass="path" presetSubtype="0" fill="hold" grpId="0" nodeType="withEffect">
                                  <p:stCondLst>
                                    <p:cond delay="0"/>
                                  </p:stCondLst>
                                  <p:childTnLst>
                                    <p:animMotion origin="layout" path="M -0.04566 1.85185E-6 L 0.96007 1.85185E-6 " pathEditMode="relative" rAng="0" ptsTypes="AA">
                                      <p:cBhvr>
                                        <p:cTn id="38" dur="20000" fill="hold"/>
                                        <p:tgtEl>
                                          <p:spTgt spid="170"/>
                                        </p:tgtEl>
                                        <p:attrNameLst>
                                          <p:attrName>ppt_x</p:attrName>
                                          <p:attrName>ppt_y</p:attrName>
                                        </p:attrNameLst>
                                      </p:cBhvr>
                                      <p:rCtr x="50278" y="0"/>
                                    </p:animMotion>
                                  </p:childTnLst>
                                </p:cTn>
                              </p:par>
                              <p:par>
                                <p:cTn id="39" presetID="0" presetClass="path" presetSubtype="0" fill="hold" grpId="0" nodeType="withEffect">
                                  <p:stCondLst>
                                    <p:cond delay="0"/>
                                  </p:stCondLst>
                                  <p:childTnLst>
                                    <p:animMotion origin="layout" path="M 0.08437 1.85185E-6 L 0.96007 1.85185E-6 " pathEditMode="relative" rAng="0" ptsTypes="AA">
                                      <p:cBhvr>
                                        <p:cTn id="40" dur="20000" fill="hold"/>
                                        <p:tgtEl>
                                          <p:spTgt spid="172"/>
                                        </p:tgtEl>
                                        <p:attrNameLst>
                                          <p:attrName>ppt_x</p:attrName>
                                          <p:attrName>ppt_y</p:attrName>
                                        </p:attrNameLst>
                                      </p:cBhvr>
                                      <p:rCtr x="43785" y="0"/>
                                    </p:animMotion>
                                  </p:childTnLst>
                                </p:cTn>
                              </p:par>
                              <p:par>
                                <p:cTn id="41" presetID="0" presetClass="path" presetSubtype="0" fill="hold" grpId="0" nodeType="withEffect">
                                  <p:stCondLst>
                                    <p:cond delay="0"/>
                                  </p:stCondLst>
                                  <p:childTnLst>
                                    <p:animMotion origin="layout" path="M -0.14288 -2.96296E-6 L 0.96007 -2.96296E-6 " pathEditMode="relative" rAng="0" ptsTypes="AA">
                                      <p:cBhvr>
                                        <p:cTn id="42" dur="20000" fill="hold"/>
                                        <p:tgtEl>
                                          <p:spTgt spid="174"/>
                                        </p:tgtEl>
                                        <p:attrNameLst>
                                          <p:attrName>ppt_x</p:attrName>
                                          <p:attrName>ppt_y</p:attrName>
                                        </p:attrNameLst>
                                      </p:cBhvr>
                                      <p:rCtr x="55139" y="0"/>
                                    </p:animMotion>
                                  </p:childTnLst>
                                </p:cTn>
                              </p:par>
                              <p:par>
                                <p:cTn id="43" presetID="0" presetClass="path" presetSubtype="0" fill="hold" grpId="0" nodeType="withEffect">
                                  <p:stCondLst>
                                    <p:cond delay="0"/>
                                  </p:stCondLst>
                                  <p:childTnLst>
                                    <p:animMotion origin="layout" path="M -0.26615 -4.44444E-6 L 0.96007 -4.44444E-6 " pathEditMode="relative" rAng="0" ptsTypes="AA">
                                      <p:cBhvr>
                                        <p:cTn id="44" dur="20000" fill="hold"/>
                                        <p:tgtEl>
                                          <p:spTgt spid="175"/>
                                        </p:tgtEl>
                                        <p:attrNameLst>
                                          <p:attrName>ppt_x</p:attrName>
                                          <p:attrName>ppt_y</p:attrName>
                                        </p:attrNameLst>
                                      </p:cBhvr>
                                      <p:rCtr x="61302" y="0"/>
                                    </p:animMotion>
                                  </p:childTnLst>
                                </p:cTn>
                              </p:par>
                              <p:par>
                                <p:cTn id="45" presetID="0" presetClass="path" presetSubtype="0" fill="hold" grpId="0" nodeType="withEffect">
                                  <p:stCondLst>
                                    <p:cond delay="0"/>
                                  </p:stCondLst>
                                  <p:childTnLst>
                                    <p:animMotion origin="layout" path="M -0.04566 1.85185E-6 L 0.96007 1.85185E-6 " pathEditMode="relative" rAng="0" ptsTypes="AA">
                                      <p:cBhvr>
                                        <p:cTn id="46" dur="20000" fill="hold"/>
                                        <p:tgtEl>
                                          <p:spTgt spid="178"/>
                                        </p:tgtEl>
                                        <p:attrNameLst>
                                          <p:attrName>ppt_x</p:attrName>
                                          <p:attrName>ppt_y</p:attrName>
                                        </p:attrNameLst>
                                      </p:cBhvr>
                                      <p:rCtr x="50278" y="0"/>
                                    </p:animMotion>
                                  </p:childTnLst>
                                </p:cTn>
                              </p:par>
                              <p:par>
                                <p:cTn id="47" presetID="0" presetClass="path" presetSubtype="0" fill="hold" grpId="0" nodeType="withEffect">
                                  <p:stCondLst>
                                    <p:cond delay="0"/>
                                  </p:stCondLst>
                                  <p:childTnLst>
                                    <p:animMotion origin="layout" path="M -0.37396 3.33333E-6 L 0.96007 3.33333E-6 " pathEditMode="relative" rAng="0" ptsTypes="AA">
                                      <p:cBhvr>
                                        <p:cTn id="48" dur="20000" fill="hold"/>
                                        <p:tgtEl>
                                          <p:spTgt spid="179"/>
                                        </p:tgtEl>
                                        <p:attrNameLst>
                                          <p:attrName>ppt_x</p:attrName>
                                          <p:attrName>ppt_y</p:attrName>
                                        </p:attrNameLst>
                                      </p:cBhvr>
                                      <p:rCtr x="66701" y="0"/>
                                    </p:animMotion>
                                  </p:childTnLst>
                                </p:cTn>
                              </p:par>
                              <p:par>
                                <p:cTn id="49" presetID="0" presetClass="path" presetSubtype="0" fill="hold" grpId="0" nodeType="withEffect">
                                  <p:stCondLst>
                                    <p:cond delay="0"/>
                                  </p:stCondLst>
                                  <p:childTnLst>
                                    <p:animMotion origin="layout" path="M 0.08437 1.85185E-6 L 0.96007 1.85185E-6 " pathEditMode="relative" rAng="0" ptsTypes="AA">
                                      <p:cBhvr>
                                        <p:cTn id="50" dur="20000" fill="hold"/>
                                        <p:tgtEl>
                                          <p:spTgt spid="180"/>
                                        </p:tgtEl>
                                        <p:attrNameLst>
                                          <p:attrName>ppt_x</p:attrName>
                                          <p:attrName>ppt_y</p:attrName>
                                        </p:attrNameLst>
                                      </p:cBhvr>
                                      <p:rCtr x="43785" y="0"/>
                                    </p:animMotion>
                                  </p:childTnLst>
                                </p:cTn>
                              </p:par>
                              <p:par>
                                <p:cTn id="51" presetID="0" presetClass="path" presetSubtype="0" fill="hold" grpId="0" nodeType="withEffect">
                                  <p:stCondLst>
                                    <p:cond delay="0"/>
                                  </p:stCondLst>
                                  <p:childTnLst>
                                    <p:animMotion origin="layout" path="M -0.14288 -2.96296E-6 L 0.96007 -2.96296E-6 " pathEditMode="relative" rAng="0" ptsTypes="AA">
                                      <p:cBhvr>
                                        <p:cTn id="52" dur="20000" fill="hold"/>
                                        <p:tgtEl>
                                          <p:spTgt spid="182"/>
                                        </p:tgtEl>
                                        <p:attrNameLst>
                                          <p:attrName>ppt_x</p:attrName>
                                          <p:attrName>ppt_y</p:attrName>
                                        </p:attrNameLst>
                                      </p:cBhvr>
                                      <p:rCtr x="55139" y="0"/>
                                    </p:animMotion>
                                  </p:childTnLst>
                                </p:cTn>
                              </p:par>
                              <p:par>
                                <p:cTn id="53" presetID="0" presetClass="path" presetSubtype="0" fill="hold" grpId="0" nodeType="withEffect">
                                  <p:stCondLst>
                                    <p:cond delay="0"/>
                                  </p:stCondLst>
                                  <p:childTnLst>
                                    <p:animMotion origin="layout" path="M 0.08437 1.85185E-6 L 0.96007 1.85185E-6 " pathEditMode="relative" rAng="0" ptsTypes="AA">
                                      <p:cBhvr>
                                        <p:cTn id="54" dur="20000" fill="hold"/>
                                        <p:tgtEl>
                                          <p:spTgt spid="188"/>
                                        </p:tgtEl>
                                        <p:attrNameLst>
                                          <p:attrName>ppt_x</p:attrName>
                                          <p:attrName>ppt_y</p:attrName>
                                        </p:attrNameLst>
                                      </p:cBhvr>
                                      <p:rCtr x="43785" y="0"/>
                                    </p:animMotion>
                                  </p:childTnLst>
                                </p:cTn>
                              </p:par>
                              <p:par>
                                <p:cTn id="55" presetID="0" presetClass="path" presetSubtype="0" fill="hold" grpId="0" nodeType="withEffect">
                                  <p:stCondLst>
                                    <p:cond delay="0"/>
                                  </p:stCondLst>
                                  <p:childTnLst>
                                    <p:animMotion origin="layout" path="M -0.14288 -2.96296E-6 L 0.96007 -2.96296E-6 " pathEditMode="relative" rAng="0" ptsTypes="AA">
                                      <p:cBhvr>
                                        <p:cTn id="56" dur="20000" fill="hold"/>
                                        <p:tgtEl>
                                          <p:spTgt spid="190"/>
                                        </p:tgtEl>
                                        <p:attrNameLst>
                                          <p:attrName>ppt_x</p:attrName>
                                          <p:attrName>ppt_y</p:attrName>
                                        </p:attrNameLst>
                                      </p:cBhvr>
                                      <p:rCtr x="55139" y="0"/>
                                    </p:animMotion>
                                  </p:childTnLst>
                                </p:cTn>
                              </p:par>
                              <p:par>
                                <p:cTn id="57" presetID="0" presetClass="path" presetSubtype="0" fill="hold" grpId="0" nodeType="withEffect">
                                  <p:stCondLst>
                                    <p:cond delay="0"/>
                                  </p:stCondLst>
                                  <p:childTnLst>
                                    <p:animMotion origin="layout" path="M 0.1559 -3.7037E-7 L 0.96007 -3.7037E-7 " pathEditMode="relative" rAng="0" ptsTypes="AA">
                                      <p:cBhvr>
                                        <p:cTn id="58" dur="20000" fill="hold"/>
                                        <p:tgtEl>
                                          <p:spTgt spid="192"/>
                                        </p:tgtEl>
                                        <p:attrNameLst>
                                          <p:attrName>ppt_x</p:attrName>
                                          <p:attrName>ppt_y</p:attrName>
                                        </p:attrNameLst>
                                      </p:cBhvr>
                                      <p:rCtr x="40208" y="0"/>
                                    </p:animMotion>
                                  </p:childTnLst>
                                </p:cTn>
                              </p:par>
                              <p:par>
                                <p:cTn id="59" presetID="0" presetClass="path" presetSubtype="0" fill="hold" grpId="0" nodeType="withEffect">
                                  <p:stCondLst>
                                    <p:cond delay="0"/>
                                  </p:stCondLst>
                                  <p:childTnLst>
                                    <p:animMotion origin="layout" path="M -0.04566 1.85185E-6 L 0.96007 1.85185E-6 " pathEditMode="relative" rAng="0" ptsTypes="AA">
                                      <p:cBhvr>
                                        <p:cTn id="60" dur="20000" fill="hold"/>
                                        <p:tgtEl>
                                          <p:spTgt spid="194"/>
                                        </p:tgtEl>
                                        <p:attrNameLst>
                                          <p:attrName>ppt_x</p:attrName>
                                          <p:attrName>ppt_y</p:attrName>
                                        </p:attrNameLst>
                                      </p:cBhvr>
                                      <p:rCtr x="50278" y="0"/>
                                    </p:animMotion>
                                  </p:childTnLst>
                                </p:cTn>
                              </p:par>
                              <p:par>
                                <p:cTn id="61" presetID="0" presetClass="path" presetSubtype="0" fill="hold" grpId="0" nodeType="withEffect">
                                  <p:stCondLst>
                                    <p:cond delay="0"/>
                                  </p:stCondLst>
                                  <p:childTnLst>
                                    <p:animMotion origin="layout" path="M -0.14288 -2.96296E-6 L 0.96007 -2.96296E-6 " pathEditMode="relative" rAng="0" ptsTypes="AA">
                                      <p:cBhvr>
                                        <p:cTn id="62" dur="20000" fill="hold"/>
                                        <p:tgtEl>
                                          <p:spTgt spid="198"/>
                                        </p:tgtEl>
                                        <p:attrNameLst>
                                          <p:attrName>ppt_x</p:attrName>
                                          <p:attrName>ppt_y</p:attrName>
                                        </p:attrNameLst>
                                      </p:cBhvr>
                                      <p:rCtr x="55139" y="0"/>
                                    </p:animMotion>
                                  </p:childTnLst>
                                </p:cTn>
                              </p:par>
                              <p:par>
                                <p:cTn id="63" presetID="0" presetClass="path" presetSubtype="0" fill="hold" grpId="0" nodeType="withEffect">
                                  <p:stCondLst>
                                    <p:cond delay="0"/>
                                  </p:stCondLst>
                                  <p:childTnLst>
                                    <p:animMotion origin="layout" path="M -0.26615 -4.44444E-6 L 0.96007 -4.44444E-6 " pathEditMode="relative" rAng="0" ptsTypes="AA">
                                      <p:cBhvr>
                                        <p:cTn id="64" dur="20000" fill="hold"/>
                                        <p:tgtEl>
                                          <p:spTgt spid="199"/>
                                        </p:tgtEl>
                                        <p:attrNameLst>
                                          <p:attrName>ppt_x</p:attrName>
                                          <p:attrName>ppt_y</p:attrName>
                                        </p:attrNameLst>
                                      </p:cBhvr>
                                      <p:rCtr x="61302" y="0"/>
                                    </p:animMotion>
                                  </p:childTnLst>
                                </p:cTn>
                              </p:par>
                              <p:par>
                                <p:cTn id="65" presetID="0" presetClass="path" presetSubtype="0" fill="hold" grpId="0" nodeType="withEffect">
                                  <p:stCondLst>
                                    <p:cond delay="0"/>
                                  </p:stCondLst>
                                  <p:childTnLst>
                                    <p:animMotion origin="layout" path="M 0.1559 -3.7037E-7 L 0.96007 -3.7037E-7 " pathEditMode="relative" rAng="0" ptsTypes="AA">
                                      <p:cBhvr>
                                        <p:cTn id="66" dur="20000" fill="hold"/>
                                        <p:tgtEl>
                                          <p:spTgt spid="200"/>
                                        </p:tgtEl>
                                        <p:attrNameLst>
                                          <p:attrName>ppt_x</p:attrName>
                                          <p:attrName>ppt_y</p:attrName>
                                        </p:attrNameLst>
                                      </p:cBhvr>
                                      <p:rCtr x="40208" y="0"/>
                                    </p:animMotion>
                                  </p:childTnLst>
                                </p:cTn>
                              </p:par>
                              <p:par>
                                <p:cTn id="67" presetID="0" presetClass="path" presetSubtype="0" fill="hold" grpId="0" nodeType="withEffect">
                                  <p:stCondLst>
                                    <p:cond delay="0"/>
                                  </p:stCondLst>
                                  <p:childTnLst>
                                    <p:animMotion origin="layout" path="M -0.04566 1.85185E-6 L 0.96007 1.85185E-6 " pathEditMode="relative" rAng="0" ptsTypes="AA">
                                      <p:cBhvr>
                                        <p:cTn id="68" dur="20000" fill="hold"/>
                                        <p:tgtEl>
                                          <p:spTgt spid="202"/>
                                        </p:tgtEl>
                                        <p:attrNameLst>
                                          <p:attrName>ppt_x</p:attrName>
                                          <p:attrName>ppt_y</p:attrName>
                                        </p:attrNameLst>
                                      </p:cBhvr>
                                      <p:rCtr x="50278" y="0"/>
                                    </p:animMotion>
                                  </p:childTnLst>
                                </p:cTn>
                              </p:par>
                              <p:par>
                                <p:cTn id="69" presetID="0" presetClass="path" presetSubtype="0" fill="hold" grpId="0" nodeType="withEffect">
                                  <p:stCondLst>
                                    <p:cond delay="0"/>
                                  </p:stCondLst>
                                  <p:childTnLst>
                                    <p:animMotion origin="layout" path="M -0.37396 3.33333E-6 L 0.96007 3.33333E-6 " pathEditMode="relative" rAng="0" ptsTypes="AA">
                                      <p:cBhvr>
                                        <p:cTn id="70" dur="20000" fill="hold"/>
                                        <p:tgtEl>
                                          <p:spTgt spid="203"/>
                                        </p:tgtEl>
                                        <p:attrNameLst>
                                          <p:attrName>ppt_x</p:attrName>
                                          <p:attrName>ppt_y</p:attrName>
                                        </p:attrNameLst>
                                      </p:cBhvr>
                                      <p:rCtr x="66701" y="0"/>
                                    </p:animMotion>
                                  </p:childTnLst>
                                </p:cTn>
                              </p:par>
                              <p:par>
                                <p:cTn id="71" presetID="0" presetClass="path" presetSubtype="0" fill="hold" grpId="0" nodeType="withEffect">
                                  <p:stCondLst>
                                    <p:cond delay="0"/>
                                  </p:stCondLst>
                                  <p:childTnLst>
                                    <p:animMotion origin="layout" path="M 0.08437 1.85185E-6 L 0.96007 1.85185E-6 " pathEditMode="relative" rAng="0" ptsTypes="AA">
                                      <p:cBhvr>
                                        <p:cTn id="72" dur="20000" fill="hold"/>
                                        <p:tgtEl>
                                          <p:spTgt spid="204"/>
                                        </p:tgtEl>
                                        <p:attrNameLst>
                                          <p:attrName>ppt_x</p:attrName>
                                          <p:attrName>ppt_y</p:attrName>
                                        </p:attrNameLst>
                                      </p:cBhvr>
                                      <p:rCtr x="43785" y="0"/>
                                    </p:animMotion>
                                  </p:childTnLst>
                                </p:cTn>
                              </p:par>
                              <p:par>
                                <p:cTn id="73" presetID="0" presetClass="path" presetSubtype="0" fill="hold" grpId="0" nodeType="withEffect">
                                  <p:stCondLst>
                                    <p:cond delay="0"/>
                                  </p:stCondLst>
                                  <p:childTnLst>
                                    <p:animMotion origin="layout" path="M -0.14288 -2.96296E-6 L 0.96007 -2.96296E-6 " pathEditMode="relative" rAng="0" ptsTypes="AA">
                                      <p:cBhvr>
                                        <p:cTn id="74" dur="20000" fill="hold"/>
                                        <p:tgtEl>
                                          <p:spTgt spid="206"/>
                                        </p:tgtEl>
                                        <p:attrNameLst>
                                          <p:attrName>ppt_x</p:attrName>
                                          <p:attrName>ppt_y</p:attrName>
                                        </p:attrNameLst>
                                      </p:cBhvr>
                                      <p:rCtr x="55139" y="0"/>
                                    </p:animMotion>
                                  </p:childTnLst>
                                </p:cTn>
                              </p:par>
                              <p:par>
                                <p:cTn id="75" presetID="0" presetClass="path" presetSubtype="0" fill="hold" grpId="0" nodeType="withEffect">
                                  <p:stCondLst>
                                    <p:cond delay="0"/>
                                  </p:stCondLst>
                                  <p:childTnLst>
                                    <p:animMotion origin="layout" path="M 0.1559 -3.7037E-7 L 0.96007 -3.7037E-7 " pathEditMode="relative" rAng="0" ptsTypes="AA">
                                      <p:cBhvr>
                                        <p:cTn id="76" dur="20000" fill="hold"/>
                                        <p:tgtEl>
                                          <p:spTgt spid="208"/>
                                        </p:tgtEl>
                                        <p:attrNameLst>
                                          <p:attrName>ppt_x</p:attrName>
                                          <p:attrName>ppt_y</p:attrName>
                                        </p:attrNameLst>
                                      </p:cBhvr>
                                      <p:rCtr x="40208" y="0"/>
                                    </p:animMotion>
                                  </p:childTnLst>
                                </p:cTn>
                              </p:par>
                              <p:par>
                                <p:cTn id="77" presetID="0" presetClass="path" presetSubtype="0" fill="hold" grpId="0" nodeType="withEffect">
                                  <p:stCondLst>
                                    <p:cond delay="0"/>
                                  </p:stCondLst>
                                  <p:childTnLst>
                                    <p:animMotion origin="layout" path="M -0.04566 1.85185E-6 L 0.96007 1.85185E-6 " pathEditMode="relative" rAng="0" ptsTypes="AA">
                                      <p:cBhvr>
                                        <p:cTn id="78" dur="20000" fill="hold"/>
                                        <p:tgtEl>
                                          <p:spTgt spid="210"/>
                                        </p:tgtEl>
                                        <p:attrNameLst>
                                          <p:attrName>ppt_x</p:attrName>
                                          <p:attrName>ppt_y</p:attrName>
                                        </p:attrNameLst>
                                      </p:cBhvr>
                                      <p:rCtr x="50278" y="0"/>
                                    </p:animMotion>
                                  </p:childTnLst>
                                </p:cTn>
                              </p:par>
                              <p:par>
                                <p:cTn id="79" presetID="0" presetClass="path" presetSubtype="0" fill="hold" grpId="0" nodeType="withEffect">
                                  <p:stCondLst>
                                    <p:cond delay="0"/>
                                  </p:stCondLst>
                                  <p:childTnLst>
                                    <p:animMotion origin="layout" path="M -0.14288 -2.96296E-6 L 0.96007 -2.96296E-6 " pathEditMode="relative" rAng="0" ptsTypes="AA">
                                      <p:cBhvr>
                                        <p:cTn id="80" dur="20000" fill="hold"/>
                                        <p:tgtEl>
                                          <p:spTgt spid="214"/>
                                        </p:tgtEl>
                                        <p:attrNameLst>
                                          <p:attrName>ppt_x</p:attrName>
                                          <p:attrName>ppt_y</p:attrName>
                                        </p:attrNameLst>
                                      </p:cBhvr>
                                      <p:rCtr x="55139" y="0"/>
                                    </p:animMotion>
                                  </p:childTnLst>
                                </p:cTn>
                              </p:par>
                              <p:par>
                                <p:cTn id="81" presetID="0" presetClass="path" presetSubtype="0" fill="hold" grpId="0" nodeType="withEffect">
                                  <p:stCondLst>
                                    <p:cond delay="0"/>
                                  </p:stCondLst>
                                  <p:childTnLst>
                                    <p:animMotion origin="layout" path="M -0.26615 -4.44444E-6 L 0.96007 -4.44444E-6 " pathEditMode="relative" rAng="0" ptsTypes="AA">
                                      <p:cBhvr>
                                        <p:cTn id="82" dur="20000" fill="hold"/>
                                        <p:tgtEl>
                                          <p:spTgt spid="215"/>
                                        </p:tgtEl>
                                        <p:attrNameLst>
                                          <p:attrName>ppt_x</p:attrName>
                                          <p:attrName>ppt_y</p:attrName>
                                        </p:attrNameLst>
                                      </p:cBhvr>
                                      <p:rCtr x="61302" y="0"/>
                                    </p:animMotion>
                                  </p:childTnLst>
                                </p:cTn>
                              </p:par>
                              <p:par>
                                <p:cTn id="83" presetID="0" presetClass="path" presetSubtype="0" fill="hold" grpId="0" nodeType="withEffect">
                                  <p:stCondLst>
                                    <p:cond delay="0"/>
                                  </p:stCondLst>
                                  <p:childTnLst>
                                    <p:animMotion origin="layout" path="M -0.04566 1.85185E-6 L 0.96007 1.85185E-6 " pathEditMode="relative" rAng="0" ptsTypes="AA">
                                      <p:cBhvr>
                                        <p:cTn id="84" dur="20000" fill="hold"/>
                                        <p:tgtEl>
                                          <p:spTgt spid="218"/>
                                        </p:tgtEl>
                                        <p:attrNameLst>
                                          <p:attrName>ppt_x</p:attrName>
                                          <p:attrName>ppt_y</p:attrName>
                                        </p:attrNameLst>
                                      </p:cBhvr>
                                      <p:rCtr x="50278" y="0"/>
                                    </p:animMotion>
                                  </p:childTnLst>
                                </p:cTn>
                              </p:par>
                              <p:par>
                                <p:cTn id="85" presetID="0" presetClass="path" presetSubtype="0" fill="hold" grpId="0" nodeType="withEffect">
                                  <p:stCondLst>
                                    <p:cond delay="0"/>
                                  </p:stCondLst>
                                  <p:childTnLst>
                                    <p:animMotion origin="layout" path="M 0.08437 1.85185E-6 L 0.96007 1.85185E-6 " pathEditMode="relative" rAng="0" ptsTypes="AA">
                                      <p:cBhvr>
                                        <p:cTn id="86" dur="20000" fill="hold"/>
                                        <p:tgtEl>
                                          <p:spTgt spid="220"/>
                                        </p:tgtEl>
                                        <p:attrNameLst>
                                          <p:attrName>ppt_x</p:attrName>
                                          <p:attrName>ppt_y</p:attrName>
                                        </p:attrNameLst>
                                      </p:cBhvr>
                                      <p:rCtr x="43785" y="0"/>
                                    </p:animMotion>
                                  </p:childTnLst>
                                </p:cTn>
                              </p:par>
                              <p:par>
                                <p:cTn id="87" presetID="0" presetClass="path" presetSubtype="0" fill="hold" grpId="0" nodeType="withEffect">
                                  <p:stCondLst>
                                    <p:cond delay="0"/>
                                  </p:stCondLst>
                                  <p:childTnLst>
                                    <p:animMotion origin="layout" path="M -0.28073 -0.04352 L 0.82222 -0.04352 " pathEditMode="relative" rAng="0" ptsTypes="AA">
                                      <p:cBhvr>
                                        <p:cTn id="88" dur="20000" fill="hold"/>
                                        <p:tgtEl>
                                          <p:spTgt spid="230"/>
                                        </p:tgtEl>
                                        <p:attrNameLst>
                                          <p:attrName>ppt_x</p:attrName>
                                          <p:attrName>ppt_y</p:attrName>
                                        </p:attrNameLst>
                                      </p:cBhvr>
                                      <p:rCtr x="55156" y="0"/>
                                    </p:animMotion>
                                  </p:childTnLst>
                                </p:cTn>
                              </p:par>
                              <p:par>
                                <p:cTn id="89" presetID="0" presetClass="path" presetSubtype="0" fill="hold" grpId="0" nodeType="withEffect">
                                  <p:stCondLst>
                                    <p:cond delay="0"/>
                                  </p:stCondLst>
                                  <p:childTnLst>
                                    <p:animMotion origin="layout" path="M -0.14288 -2.96296E-6 L 0.96007 -2.96296E-6 " pathEditMode="relative" rAng="0" ptsTypes="AA">
                                      <p:cBhvr>
                                        <p:cTn id="90" dur="20000" fill="hold"/>
                                        <p:tgtEl>
                                          <p:spTgt spid="238"/>
                                        </p:tgtEl>
                                        <p:attrNameLst>
                                          <p:attrName>ppt_x</p:attrName>
                                          <p:attrName>ppt_y</p:attrName>
                                        </p:attrNameLst>
                                      </p:cBhvr>
                                      <p:rCtr x="55139" y="0"/>
                                    </p:animMotion>
                                  </p:childTnLst>
                                </p:cTn>
                              </p:par>
                              <p:par>
                                <p:cTn id="91" presetID="0" presetClass="path" presetSubtype="0" fill="hold" grpId="0" nodeType="withEffect">
                                  <p:stCondLst>
                                    <p:cond delay="0"/>
                                  </p:stCondLst>
                                  <p:childTnLst>
                                    <p:animMotion origin="layout" path="M -0.37396 3.33333E-6 L 0.96007 3.33333E-6 " pathEditMode="relative" rAng="0" ptsTypes="AA">
                                      <p:cBhvr>
                                        <p:cTn id="92" dur="20000" fill="hold"/>
                                        <p:tgtEl>
                                          <p:spTgt spid="243"/>
                                        </p:tgtEl>
                                        <p:attrNameLst>
                                          <p:attrName>ppt_x</p:attrName>
                                          <p:attrName>ppt_y</p:attrName>
                                        </p:attrNameLst>
                                      </p:cBhvr>
                                      <p:rCtr x="66701" y="0"/>
                                    </p:animMotion>
                                  </p:childTnLst>
                                </p:cTn>
                              </p:par>
                              <p:par>
                                <p:cTn id="93" presetID="0" presetClass="path" presetSubtype="0" fill="hold" grpId="0" nodeType="withEffect">
                                  <p:stCondLst>
                                    <p:cond delay="0"/>
                                  </p:stCondLst>
                                  <p:childTnLst>
                                    <p:animMotion origin="layout" path="M 0.1559 -3.7037E-7 L 0.96007 -3.7037E-7 " pathEditMode="relative" rAng="0" ptsTypes="AA">
                                      <p:cBhvr>
                                        <p:cTn id="94" dur="20000" fill="hold"/>
                                        <p:tgtEl>
                                          <p:spTgt spid="248"/>
                                        </p:tgtEl>
                                        <p:attrNameLst>
                                          <p:attrName>ppt_x</p:attrName>
                                          <p:attrName>ppt_y</p:attrName>
                                        </p:attrNameLst>
                                      </p:cBhvr>
                                      <p:rCtr x="40208" y="0"/>
                                    </p:animMotion>
                                  </p:childTnLst>
                                </p:cTn>
                              </p:par>
                              <p:par>
                                <p:cTn id="95" presetID="0" presetClass="path" presetSubtype="0" fill="hold" grpId="0" nodeType="withEffect">
                                  <p:stCondLst>
                                    <p:cond delay="0"/>
                                  </p:stCondLst>
                                  <p:childTnLst>
                                    <p:animMotion origin="layout" path="M -0.14288 -2.96296E-6 L 0.96007 -2.96296E-6 " pathEditMode="relative" rAng="0" ptsTypes="AA">
                                      <p:cBhvr>
                                        <p:cTn id="96" dur="20000" fill="hold"/>
                                        <p:tgtEl>
                                          <p:spTgt spid="254"/>
                                        </p:tgtEl>
                                        <p:attrNameLst>
                                          <p:attrName>ppt_x</p:attrName>
                                          <p:attrName>ppt_y</p:attrName>
                                        </p:attrNameLst>
                                      </p:cBhvr>
                                      <p:rCtr x="55139" y="0"/>
                                    </p:animMotion>
                                  </p:childTnLst>
                                </p:cTn>
                              </p:par>
                              <p:par>
                                <p:cTn id="97" presetID="0" presetClass="path" presetSubtype="0" fill="hold" grpId="0" nodeType="withEffect">
                                  <p:stCondLst>
                                    <p:cond delay="0"/>
                                  </p:stCondLst>
                                  <p:childTnLst>
                                    <p:animMotion origin="layout" path="M -0.26615 -4.44444E-6 L 0.96007 -4.44444E-6 " pathEditMode="relative" rAng="0" ptsTypes="AA">
                                      <p:cBhvr>
                                        <p:cTn id="98" dur="20000" fill="hold"/>
                                        <p:tgtEl>
                                          <p:spTgt spid="255"/>
                                        </p:tgtEl>
                                        <p:attrNameLst>
                                          <p:attrName>ppt_x</p:attrName>
                                          <p:attrName>ppt_y</p:attrName>
                                        </p:attrNameLst>
                                      </p:cBhvr>
                                      <p:rCtr x="61302" y="0"/>
                                    </p:animMotion>
                                  </p:childTnLst>
                                </p:cTn>
                              </p:par>
                              <p:par>
                                <p:cTn id="99" presetID="0" presetClass="path" presetSubtype="0" fill="hold" grpId="0" nodeType="withEffect">
                                  <p:stCondLst>
                                    <p:cond delay="0"/>
                                  </p:stCondLst>
                                  <p:childTnLst>
                                    <p:animMotion origin="layout" path="M -0.27031 3.7037E-6 L 0.96007 3.7037E-6 " pathEditMode="relative" rAng="0" ptsTypes="AA">
                                      <p:cBhvr>
                                        <p:cTn id="100" dur="20000" fill="hold"/>
                                        <p:tgtEl>
                                          <p:spTgt spid="257"/>
                                        </p:tgtEl>
                                        <p:attrNameLst>
                                          <p:attrName>ppt_x</p:attrName>
                                          <p:attrName>ppt_y</p:attrName>
                                        </p:attrNameLst>
                                      </p:cBhvr>
                                      <p:rCtr x="61510" y="0"/>
                                    </p:animMotion>
                                  </p:childTnLst>
                                </p:cTn>
                              </p:par>
                              <p:par>
                                <p:cTn id="101" presetID="0" presetClass="path" presetSubtype="0" fill="hold" grpId="0" nodeType="withEffect">
                                  <p:stCondLst>
                                    <p:cond delay="0"/>
                                  </p:stCondLst>
                                  <p:childTnLst>
                                    <p:animMotion origin="layout" path="M -0.37396 3.33333E-6 L 0.96007 3.33333E-6 " pathEditMode="relative" rAng="0" ptsTypes="AA">
                                      <p:cBhvr>
                                        <p:cTn id="102" dur="20000" fill="hold"/>
                                        <p:tgtEl>
                                          <p:spTgt spid="259"/>
                                        </p:tgtEl>
                                        <p:attrNameLst>
                                          <p:attrName>ppt_x</p:attrName>
                                          <p:attrName>ppt_y</p:attrName>
                                        </p:attrNameLst>
                                      </p:cBhvr>
                                      <p:rCtr x="66701" y="0"/>
                                    </p:animMotion>
                                  </p:childTnLst>
                                </p:cTn>
                              </p:par>
                              <p:par>
                                <p:cTn id="103" presetID="0" presetClass="path" presetSubtype="0" fill="hold" grpId="0" nodeType="withEffect">
                                  <p:stCondLst>
                                    <p:cond delay="0"/>
                                  </p:stCondLst>
                                  <p:childTnLst>
                                    <p:animMotion origin="layout" path="M 0.08437 1.85185E-6 L 0.96007 1.85185E-6 " pathEditMode="relative" rAng="0" ptsTypes="AA">
                                      <p:cBhvr>
                                        <p:cTn id="104" dur="20000" fill="hold"/>
                                        <p:tgtEl>
                                          <p:spTgt spid="260"/>
                                        </p:tgtEl>
                                        <p:attrNameLst>
                                          <p:attrName>ppt_x</p:attrName>
                                          <p:attrName>ppt_y</p:attrName>
                                        </p:attrNameLst>
                                      </p:cBhvr>
                                      <p:rCtr x="43785" y="0"/>
                                    </p:animMotion>
                                  </p:childTnLst>
                                </p:cTn>
                              </p:par>
                              <p:par>
                                <p:cTn id="105" presetID="0" presetClass="path" presetSubtype="0" fill="hold" grpId="0" nodeType="withEffect">
                                  <p:stCondLst>
                                    <p:cond delay="0"/>
                                  </p:stCondLst>
                                  <p:childTnLst>
                                    <p:animMotion origin="layout" path="M -0.14288 -2.96296E-6 L 0.96007 -2.96296E-6 " pathEditMode="relative" rAng="0" ptsTypes="AA">
                                      <p:cBhvr>
                                        <p:cTn id="106" dur="20000" fill="hold"/>
                                        <p:tgtEl>
                                          <p:spTgt spid="262"/>
                                        </p:tgtEl>
                                        <p:attrNameLst>
                                          <p:attrName>ppt_x</p:attrName>
                                          <p:attrName>ppt_y</p:attrName>
                                        </p:attrNameLst>
                                      </p:cBhvr>
                                      <p:rCtr x="55139" y="0"/>
                                    </p:animMotion>
                                  </p:childTnLst>
                                </p:cTn>
                              </p:par>
                              <p:par>
                                <p:cTn id="107" presetID="0" presetClass="path" presetSubtype="0" fill="hold" grpId="0" nodeType="withEffect">
                                  <p:stCondLst>
                                    <p:cond delay="0"/>
                                  </p:stCondLst>
                                  <p:childTnLst>
                                    <p:animMotion origin="layout" path="M -0.14288 -2.96296E-6 L 0.96007 -2.96296E-6 " pathEditMode="relative" rAng="0" ptsTypes="AA">
                                      <p:cBhvr>
                                        <p:cTn id="108" dur="20000" fill="hold"/>
                                        <p:tgtEl>
                                          <p:spTgt spid="270"/>
                                        </p:tgtEl>
                                        <p:attrNameLst>
                                          <p:attrName>ppt_x</p:attrName>
                                          <p:attrName>ppt_y</p:attrName>
                                        </p:attrNameLst>
                                      </p:cBhvr>
                                      <p:rCtr x="55139" y="0"/>
                                    </p:animMotion>
                                  </p:childTnLst>
                                </p:cTn>
                              </p:par>
                              <p:par>
                                <p:cTn id="109" presetID="0" presetClass="path" presetSubtype="0" fill="hold" grpId="0" nodeType="withEffect">
                                  <p:stCondLst>
                                    <p:cond delay="0"/>
                                  </p:stCondLst>
                                  <p:childTnLst>
                                    <p:animMotion origin="layout" path="M -0.14288 -2.96296E-6 L 0.96007 -2.96296E-6 " pathEditMode="relative" rAng="0" ptsTypes="AA">
                                      <p:cBhvr>
                                        <p:cTn id="110" dur="20000" fill="hold"/>
                                        <p:tgtEl>
                                          <p:spTgt spid="286"/>
                                        </p:tgtEl>
                                        <p:attrNameLst>
                                          <p:attrName>ppt_x</p:attrName>
                                          <p:attrName>ppt_y</p:attrName>
                                        </p:attrNameLst>
                                      </p:cBhvr>
                                      <p:rCtr x="55139" y="0"/>
                                    </p:animMotion>
                                  </p:childTnLst>
                                </p:cTn>
                              </p:par>
                              <p:par>
                                <p:cTn id="111" presetID="0" presetClass="path" presetSubtype="0" fill="hold" grpId="0" nodeType="withEffect">
                                  <p:stCondLst>
                                    <p:cond delay="0"/>
                                  </p:stCondLst>
                                  <p:childTnLst>
                                    <p:animMotion origin="layout" path="M 0.08437 1.85185E-6 L 0.96007 1.85185E-6 " pathEditMode="relative" rAng="0" ptsTypes="AA">
                                      <p:cBhvr>
                                        <p:cTn id="112" dur="20000" fill="hold"/>
                                        <p:tgtEl>
                                          <p:spTgt spid="292"/>
                                        </p:tgtEl>
                                        <p:attrNameLst>
                                          <p:attrName>ppt_x</p:attrName>
                                          <p:attrName>ppt_y</p:attrName>
                                        </p:attrNameLst>
                                      </p:cBhvr>
                                      <p:rCtr x="43785" y="0"/>
                                    </p:animMotion>
                                  </p:childTnLst>
                                </p:cTn>
                              </p:par>
                              <p:par>
                                <p:cTn id="113" presetID="0" presetClass="path" presetSubtype="0" fill="hold" grpId="0" nodeType="withEffect">
                                  <p:stCondLst>
                                    <p:cond delay="0"/>
                                  </p:stCondLst>
                                  <p:childTnLst>
                                    <p:animMotion origin="layout" path="M 0.08437 1.85185E-6 L 0.96007 1.85185E-6 " pathEditMode="relative" rAng="0" ptsTypes="AA">
                                      <p:cBhvr>
                                        <p:cTn id="114" dur="20000" fill="hold"/>
                                        <p:tgtEl>
                                          <p:spTgt spid="300"/>
                                        </p:tgtEl>
                                        <p:attrNameLst>
                                          <p:attrName>ppt_x</p:attrName>
                                          <p:attrName>ppt_y</p:attrName>
                                        </p:attrNameLst>
                                      </p:cBhvr>
                                      <p:rCtr x="43785" y="0"/>
                                    </p:animMotion>
                                  </p:childTnLst>
                                </p:cTn>
                              </p:par>
                              <p:par>
                                <p:cTn id="115" presetID="0" presetClass="path" presetSubtype="0" fill="hold" grpId="0" nodeType="withEffect">
                                  <p:stCondLst>
                                    <p:cond delay="0"/>
                                  </p:stCondLst>
                                  <p:childTnLst>
                                    <p:animMotion origin="layout" path="M 0.08437 1.85185E-6 L 0.96007 1.85185E-6 " pathEditMode="relative" rAng="0" ptsTypes="AA">
                                      <p:cBhvr>
                                        <p:cTn id="116" dur="20000" fill="hold"/>
                                        <p:tgtEl>
                                          <p:spTgt spid="308"/>
                                        </p:tgtEl>
                                        <p:attrNameLst>
                                          <p:attrName>ppt_x</p:attrName>
                                          <p:attrName>ppt_y</p:attrName>
                                        </p:attrNameLst>
                                      </p:cBhvr>
                                      <p:rCtr x="43785" y="0"/>
                                    </p:animMotion>
                                  </p:childTnLst>
                                </p:cTn>
                              </p:par>
                              <p:par>
                                <p:cTn id="117" presetID="0" presetClass="path" presetSubtype="0" fill="hold" grpId="0" nodeType="withEffect">
                                  <p:stCondLst>
                                    <p:cond delay="0"/>
                                  </p:stCondLst>
                                  <p:childTnLst>
                                    <p:animMotion origin="layout" path="M -0.27031 3.7037E-6 L 0.96007 3.7037E-6 " pathEditMode="relative" rAng="0" ptsTypes="AA">
                                      <p:cBhvr>
                                        <p:cTn id="118" dur="20000" fill="hold"/>
                                        <p:tgtEl>
                                          <p:spTgt spid="321"/>
                                        </p:tgtEl>
                                        <p:attrNameLst>
                                          <p:attrName>ppt_x</p:attrName>
                                          <p:attrName>ppt_y</p:attrName>
                                        </p:attrNameLst>
                                      </p:cBhvr>
                                      <p:rCtr x="61510" y="0"/>
                                    </p:animMotion>
                                  </p:childTnLst>
                                </p:cTn>
                              </p:par>
                              <p:par>
                                <p:cTn id="119" presetID="0" presetClass="path" presetSubtype="0" fill="hold" grpId="0" nodeType="withEffect">
                                  <p:stCondLst>
                                    <p:cond delay="0"/>
                                  </p:stCondLst>
                                  <p:childTnLst>
                                    <p:animMotion origin="layout" path="M 0.08437 1.85185E-6 L 0.96007 1.85185E-6 " pathEditMode="relative" rAng="0" ptsTypes="AA">
                                      <p:cBhvr>
                                        <p:cTn id="120" dur="20000" fill="hold"/>
                                        <p:tgtEl>
                                          <p:spTgt spid="324"/>
                                        </p:tgtEl>
                                        <p:attrNameLst>
                                          <p:attrName>ppt_x</p:attrName>
                                          <p:attrName>ppt_y</p:attrName>
                                        </p:attrNameLst>
                                      </p:cBhvr>
                                      <p:rCtr x="43785" y="0"/>
                                    </p:animMotion>
                                  </p:childTnLst>
                                </p:cTn>
                              </p:par>
                              <p:par>
                                <p:cTn id="121" presetID="0" presetClass="path" presetSubtype="0" fill="hold" grpId="0" nodeType="withEffect">
                                  <p:stCondLst>
                                    <p:cond delay="0"/>
                                  </p:stCondLst>
                                  <p:childTnLst>
                                    <p:animMotion origin="layout" path="M -0.26615 -4.44444E-6 L 0.96007 -4.44444E-6 " pathEditMode="relative" rAng="0" ptsTypes="AA">
                                      <p:cBhvr>
                                        <p:cTn id="122" dur="20000" fill="hold"/>
                                        <p:tgtEl>
                                          <p:spTgt spid="327"/>
                                        </p:tgtEl>
                                        <p:attrNameLst>
                                          <p:attrName>ppt_x</p:attrName>
                                          <p:attrName>ppt_y</p:attrName>
                                        </p:attrNameLst>
                                      </p:cBhvr>
                                      <p:rCtr x="61302" y="0"/>
                                    </p:animMotion>
                                  </p:childTnLst>
                                </p:cTn>
                              </p:par>
                              <p:par>
                                <p:cTn id="123" presetID="0" presetClass="path" presetSubtype="0" fill="hold" grpId="0" nodeType="withEffect">
                                  <p:stCondLst>
                                    <p:cond delay="0"/>
                                  </p:stCondLst>
                                  <p:childTnLst>
                                    <p:animMotion origin="layout" path="M -0.37396 3.33333E-6 L 0.96007 3.33333E-6 " pathEditMode="relative" rAng="0" ptsTypes="AA">
                                      <p:cBhvr>
                                        <p:cTn id="124" dur="20000" fill="hold"/>
                                        <p:tgtEl>
                                          <p:spTgt spid="331"/>
                                        </p:tgtEl>
                                        <p:attrNameLst>
                                          <p:attrName>ppt_x</p:attrName>
                                          <p:attrName>ppt_y</p:attrName>
                                        </p:attrNameLst>
                                      </p:cBhvr>
                                      <p:rCtr x="66701" y="0"/>
                                    </p:animMotion>
                                  </p:childTnLst>
                                </p:cTn>
                              </p:par>
                              <p:par>
                                <p:cTn id="125" presetID="0" presetClass="path" presetSubtype="0" fill="hold" grpId="0" nodeType="withEffect">
                                  <p:stCondLst>
                                    <p:cond delay="0"/>
                                  </p:stCondLst>
                                  <p:childTnLst>
                                    <p:animMotion origin="layout" path="M 0.08437 1.85185E-6 L 0.96007 1.85185E-6 " pathEditMode="relative" rAng="0" ptsTypes="AA">
                                      <p:cBhvr>
                                        <p:cTn id="126" dur="20000" fill="hold"/>
                                        <p:tgtEl>
                                          <p:spTgt spid="332"/>
                                        </p:tgtEl>
                                        <p:attrNameLst>
                                          <p:attrName>ppt_x</p:attrName>
                                          <p:attrName>ppt_y</p:attrName>
                                        </p:attrNameLst>
                                      </p:cBhvr>
                                      <p:rCtr x="43785" y="0"/>
                                    </p:animMotion>
                                  </p:childTnLst>
                                </p:cTn>
                              </p:par>
                              <p:par>
                                <p:cTn id="127" presetID="0" presetClass="path" presetSubtype="0" fill="hold" grpId="0" nodeType="withEffect">
                                  <p:stCondLst>
                                    <p:cond delay="0"/>
                                  </p:stCondLst>
                                  <p:childTnLst>
                                    <p:animMotion origin="layout" path="M -0.14288 -2.96296E-6 L 0.96007 -2.96296E-6 " pathEditMode="relative" rAng="0" ptsTypes="AA">
                                      <p:cBhvr>
                                        <p:cTn id="128" dur="20000" fill="hold"/>
                                        <p:tgtEl>
                                          <p:spTgt spid="334"/>
                                        </p:tgtEl>
                                        <p:attrNameLst>
                                          <p:attrName>ppt_x</p:attrName>
                                          <p:attrName>ppt_y</p:attrName>
                                        </p:attrNameLst>
                                      </p:cBhvr>
                                      <p:rCtr x="55139" y="0"/>
                                    </p:animMotion>
                                  </p:childTnLst>
                                </p:cTn>
                              </p:par>
                              <p:par>
                                <p:cTn id="129" presetID="0" presetClass="path" presetSubtype="0" fill="hold" grpId="0" nodeType="withEffect">
                                  <p:stCondLst>
                                    <p:cond delay="0"/>
                                  </p:stCondLst>
                                  <p:childTnLst>
                                    <p:animMotion origin="layout" path="M -0.26615 -4.44444E-6 L 0.96007 -4.44444E-6 " pathEditMode="relative" rAng="0" ptsTypes="AA">
                                      <p:cBhvr>
                                        <p:cTn id="130" dur="20000" fill="hold"/>
                                        <p:tgtEl>
                                          <p:spTgt spid="335"/>
                                        </p:tgtEl>
                                        <p:attrNameLst>
                                          <p:attrName>ppt_x</p:attrName>
                                          <p:attrName>ppt_y</p:attrName>
                                        </p:attrNameLst>
                                      </p:cBhvr>
                                      <p:rCtr x="61302" y="0"/>
                                    </p:animMotion>
                                  </p:childTnLst>
                                </p:cTn>
                              </p:par>
                              <p:par>
                                <p:cTn id="131" presetID="0" presetClass="path" presetSubtype="0" fill="hold" grpId="0" nodeType="withEffect">
                                  <p:stCondLst>
                                    <p:cond delay="0"/>
                                  </p:stCondLst>
                                  <p:childTnLst>
                                    <p:animMotion origin="layout" path="M -0.04566 1.85185E-6 L 0.96007 1.85185E-6 " pathEditMode="relative" rAng="0" ptsTypes="AA">
                                      <p:cBhvr>
                                        <p:cTn id="132" dur="20000" fill="hold"/>
                                        <p:tgtEl>
                                          <p:spTgt spid="338"/>
                                        </p:tgtEl>
                                        <p:attrNameLst>
                                          <p:attrName>ppt_x</p:attrName>
                                          <p:attrName>ppt_y</p:attrName>
                                        </p:attrNameLst>
                                      </p:cBhvr>
                                      <p:rCtr x="50278" y="0"/>
                                    </p:animMotion>
                                  </p:childTnLst>
                                </p:cTn>
                              </p:par>
                              <p:par>
                                <p:cTn id="133" presetID="0" presetClass="path" presetSubtype="0" fill="hold" grpId="0" nodeType="withEffect">
                                  <p:stCondLst>
                                    <p:cond delay="0"/>
                                  </p:stCondLst>
                                  <p:childTnLst>
                                    <p:animMotion origin="layout" path="M -0.37396 3.33333E-6 L 0.96007 3.33333E-6 " pathEditMode="relative" rAng="0" ptsTypes="AA">
                                      <p:cBhvr>
                                        <p:cTn id="134" dur="20000" fill="hold"/>
                                        <p:tgtEl>
                                          <p:spTgt spid="339"/>
                                        </p:tgtEl>
                                        <p:attrNameLst>
                                          <p:attrName>ppt_x</p:attrName>
                                          <p:attrName>ppt_y</p:attrName>
                                        </p:attrNameLst>
                                      </p:cBhvr>
                                      <p:rCtr x="66701" y="0"/>
                                    </p:animMotion>
                                  </p:childTnLst>
                                </p:cTn>
                              </p:par>
                              <p:par>
                                <p:cTn id="135" presetID="0" presetClass="path" presetSubtype="0" fill="hold" grpId="0" nodeType="withEffect">
                                  <p:stCondLst>
                                    <p:cond delay="0"/>
                                  </p:stCondLst>
                                  <p:childTnLst>
                                    <p:animMotion origin="layout" path="M 0.08437 1.85185E-6 L 0.96007 1.85185E-6 " pathEditMode="relative" rAng="0" ptsTypes="AA">
                                      <p:cBhvr>
                                        <p:cTn id="136" dur="20000" fill="hold"/>
                                        <p:tgtEl>
                                          <p:spTgt spid="340"/>
                                        </p:tgtEl>
                                        <p:attrNameLst>
                                          <p:attrName>ppt_x</p:attrName>
                                          <p:attrName>ppt_y</p:attrName>
                                        </p:attrNameLst>
                                      </p:cBhvr>
                                      <p:rCtr x="43785" y="0"/>
                                    </p:animMotion>
                                  </p:childTnLst>
                                </p:cTn>
                              </p:par>
                              <p:par>
                                <p:cTn id="137" presetID="0" presetClass="path" presetSubtype="0" fill="hold" grpId="0" nodeType="withEffect">
                                  <p:stCondLst>
                                    <p:cond delay="0"/>
                                  </p:stCondLst>
                                  <p:childTnLst>
                                    <p:animMotion origin="layout" path="M -0.26615 -4.44444E-6 L 0.96007 -4.44444E-6 " pathEditMode="relative" rAng="0" ptsTypes="AA">
                                      <p:cBhvr>
                                        <p:cTn id="138" dur="20000" fill="hold"/>
                                        <p:tgtEl>
                                          <p:spTgt spid="343"/>
                                        </p:tgtEl>
                                        <p:attrNameLst>
                                          <p:attrName>ppt_x</p:attrName>
                                          <p:attrName>ppt_y</p:attrName>
                                        </p:attrNameLst>
                                      </p:cBhvr>
                                      <p:rCtr x="61302" y="0"/>
                                    </p:animMotion>
                                  </p:childTnLst>
                                </p:cTn>
                              </p:par>
                              <p:par>
                                <p:cTn id="139" presetID="0" presetClass="path" presetSubtype="0" fill="hold" grpId="0" nodeType="withEffect">
                                  <p:stCondLst>
                                    <p:cond delay="0"/>
                                  </p:stCondLst>
                                  <p:childTnLst>
                                    <p:animMotion origin="layout" path="M 0.08437 1.85185E-6 L 0.96007 1.85185E-6 " pathEditMode="relative" rAng="0" ptsTypes="AA">
                                      <p:cBhvr>
                                        <p:cTn id="140" dur="20000" fill="hold"/>
                                        <p:tgtEl>
                                          <p:spTgt spid="348"/>
                                        </p:tgtEl>
                                        <p:attrNameLst>
                                          <p:attrName>ppt_x</p:attrName>
                                          <p:attrName>ppt_y</p:attrName>
                                        </p:attrNameLst>
                                      </p:cBhvr>
                                      <p:rCtr x="43785" y="0"/>
                                    </p:animMotion>
                                  </p:childTnLst>
                                </p:cTn>
                              </p:par>
                              <p:par>
                                <p:cTn id="141" presetID="0" presetClass="path" presetSubtype="0" fill="hold" grpId="0" nodeType="withEffect">
                                  <p:stCondLst>
                                    <p:cond delay="0"/>
                                  </p:stCondLst>
                                  <p:childTnLst>
                                    <p:animMotion origin="layout" path="M -0.14288 -2.96296E-6 L 0.96007 -2.96296E-6 " pathEditMode="relative" rAng="0" ptsTypes="AA">
                                      <p:cBhvr>
                                        <p:cTn id="142" dur="20000" fill="hold"/>
                                        <p:tgtEl>
                                          <p:spTgt spid="350"/>
                                        </p:tgtEl>
                                        <p:attrNameLst>
                                          <p:attrName>ppt_x</p:attrName>
                                          <p:attrName>ppt_y</p:attrName>
                                        </p:attrNameLst>
                                      </p:cBhvr>
                                      <p:rCtr x="55139" y="0"/>
                                    </p:animMotion>
                                  </p:childTnLst>
                                </p:cTn>
                              </p:par>
                              <p:par>
                                <p:cTn id="143" presetID="0" presetClass="path" presetSubtype="0" fill="hold" grpId="0" nodeType="withEffect">
                                  <p:stCondLst>
                                    <p:cond delay="0"/>
                                  </p:stCondLst>
                                  <p:childTnLst>
                                    <p:animMotion origin="layout" path="M 0.1559 -3.7037E-7 L 0.96007 -3.7037E-7 " pathEditMode="relative" rAng="0" ptsTypes="AA">
                                      <p:cBhvr>
                                        <p:cTn id="144" dur="20000" fill="hold"/>
                                        <p:tgtEl>
                                          <p:spTgt spid="352"/>
                                        </p:tgtEl>
                                        <p:attrNameLst>
                                          <p:attrName>ppt_x</p:attrName>
                                          <p:attrName>ppt_y</p:attrName>
                                        </p:attrNameLst>
                                      </p:cBhvr>
                                      <p:rCtr x="40208" y="0"/>
                                    </p:animMotion>
                                  </p:childTnLst>
                                </p:cTn>
                              </p:par>
                              <p:par>
                                <p:cTn id="145" presetID="0" presetClass="path" presetSubtype="0" fill="hold" grpId="0" nodeType="withEffect">
                                  <p:stCondLst>
                                    <p:cond delay="0"/>
                                  </p:stCondLst>
                                  <p:childTnLst>
                                    <p:animMotion origin="layout" path="M -0.04566 1.85185E-6 L 0.96007 1.85185E-6 " pathEditMode="relative" rAng="0" ptsTypes="AA">
                                      <p:cBhvr>
                                        <p:cTn id="146" dur="20000" fill="hold"/>
                                        <p:tgtEl>
                                          <p:spTgt spid="354"/>
                                        </p:tgtEl>
                                        <p:attrNameLst>
                                          <p:attrName>ppt_x</p:attrName>
                                          <p:attrName>ppt_y</p:attrName>
                                        </p:attrNameLst>
                                      </p:cBhvr>
                                      <p:rCtr x="50278" y="0"/>
                                    </p:animMotion>
                                  </p:childTnLst>
                                </p:cTn>
                              </p:par>
                              <p:par>
                                <p:cTn id="147" presetID="0" presetClass="path" presetSubtype="0" fill="hold" grpId="0" nodeType="withEffect">
                                  <p:stCondLst>
                                    <p:cond delay="0"/>
                                  </p:stCondLst>
                                  <p:childTnLst>
                                    <p:animMotion origin="layout" path="M 0.08437 1.85185E-6 L 0.96007 1.85185E-6 " pathEditMode="relative" rAng="0" ptsTypes="AA">
                                      <p:cBhvr>
                                        <p:cTn id="148" dur="20000" fill="hold"/>
                                        <p:tgtEl>
                                          <p:spTgt spid="356"/>
                                        </p:tgtEl>
                                        <p:attrNameLst>
                                          <p:attrName>ppt_x</p:attrName>
                                          <p:attrName>ppt_y</p:attrName>
                                        </p:attrNameLst>
                                      </p:cBhvr>
                                      <p:rCtr x="43785" y="0"/>
                                    </p:animMotion>
                                  </p:childTnLst>
                                </p:cTn>
                              </p:par>
                              <p:par>
                                <p:cTn id="149" presetID="0" presetClass="path" presetSubtype="0" fill="hold" grpId="0" nodeType="withEffect">
                                  <p:stCondLst>
                                    <p:cond delay="0"/>
                                  </p:stCondLst>
                                  <p:childTnLst>
                                    <p:animMotion origin="layout" path="M 0.04826 2.59259E-6 L 0.96007 2.59259E-6 " pathEditMode="relative" rAng="0" ptsTypes="AA">
                                      <p:cBhvr>
                                        <p:cTn id="150" dur="20000" fill="hold"/>
                                        <p:tgtEl>
                                          <p:spTgt spid="357"/>
                                        </p:tgtEl>
                                        <p:attrNameLst>
                                          <p:attrName>ppt_x</p:attrName>
                                          <p:attrName>ppt_y</p:attrName>
                                        </p:attrNameLst>
                                      </p:cBhvr>
                                      <p:rCtr x="45590" y="0"/>
                                    </p:animMotion>
                                  </p:childTnLst>
                                </p:cTn>
                              </p:par>
                              <p:par>
                                <p:cTn id="151" presetID="63" presetClass="path" presetSubtype="0" fill="hold" nodeType="withEffect">
                                  <p:stCondLst>
                                    <p:cond delay="0"/>
                                  </p:stCondLst>
                                  <p:childTnLst>
                                    <p:animMotion origin="layout" path="M 0 0  L 0.25 0  E" pathEditMode="relative" ptsTypes="">
                                      <p:cBhvr>
                                        <p:cTn id="152" dur="20000" spd="-100000" fill="hold"/>
                                        <p:tgtEl>
                                          <p:spTgt spid="390"/>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 grpId="0" animBg="1"/>
      <p:bldP spid="133" grpId="0" animBg="1"/>
      <p:bldP spid="134" grpId="0" animBg="1"/>
      <p:bldP spid="136" grpId="0" animBg="1"/>
      <p:bldP spid="137" grpId="0" animBg="1"/>
      <p:bldP spid="138" grpId="0" animBg="1"/>
      <p:bldP spid="141" grpId="0" animBg="1"/>
      <p:bldP spid="144" grpId="0" animBg="1"/>
      <p:bldP spid="145" grpId="0" animBg="1"/>
      <p:bldP spid="150" grpId="0" animBg="1"/>
      <p:bldP spid="151" grpId="0" animBg="1"/>
      <p:bldP spid="152" grpId="0" animBg="1"/>
      <p:bldP spid="153" grpId="0" animBg="1"/>
      <p:bldP spid="154" grpId="0" animBg="1"/>
      <p:bldP spid="157" grpId="0" animBg="1"/>
      <p:bldP spid="166" grpId="0" animBg="1"/>
      <p:bldP spid="170" grpId="0" animBg="1"/>
      <p:bldP spid="172" grpId="0" animBg="1"/>
      <p:bldP spid="174" grpId="0" animBg="1"/>
      <p:bldP spid="175" grpId="0" animBg="1"/>
      <p:bldP spid="178" grpId="0" animBg="1"/>
      <p:bldP spid="179" grpId="0" animBg="1"/>
      <p:bldP spid="180" grpId="0" animBg="1"/>
      <p:bldP spid="182" grpId="0" animBg="1"/>
      <p:bldP spid="188" grpId="0" animBg="1"/>
      <p:bldP spid="190" grpId="0" animBg="1"/>
      <p:bldP spid="192" grpId="0" animBg="1"/>
      <p:bldP spid="194" grpId="0" animBg="1"/>
      <p:bldP spid="198" grpId="0" animBg="1"/>
      <p:bldP spid="199" grpId="0" animBg="1"/>
      <p:bldP spid="200" grpId="0" animBg="1"/>
      <p:bldP spid="202" grpId="0" animBg="1"/>
      <p:bldP spid="203" grpId="0" animBg="1"/>
      <p:bldP spid="204" grpId="0" animBg="1"/>
      <p:bldP spid="206" grpId="0" animBg="1"/>
      <p:bldP spid="208" grpId="0" animBg="1"/>
      <p:bldP spid="210" grpId="0" animBg="1"/>
      <p:bldP spid="214" grpId="0" animBg="1"/>
      <p:bldP spid="215" grpId="0" animBg="1"/>
      <p:bldP spid="218" grpId="0" animBg="1"/>
      <p:bldP spid="220" grpId="0" animBg="1"/>
      <p:bldP spid="230" grpId="0" animBg="1"/>
      <p:bldP spid="238" grpId="0" animBg="1"/>
      <p:bldP spid="243" grpId="0" animBg="1"/>
      <p:bldP spid="248" grpId="0" animBg="1"/>
      <p:bldP spid="254" grpId="0" animBg="1"/>
      <p:bldP spid="255" grpId="0" animBg="1"/>
      <p:bldP spid="257" grpId="0" animBg="1"/>
      <p:bldP spid="259" grpId="0" animBg="1"/>
      <p:bldP spid="260" grpId="0" animBg="1"/>
      <p:bldP spid="262" grpId="0" animBg="1"/>
      <p:bldP spid="270" grpId="0" animBg="1"/>
      <p:bldP spid="286" grpId="0" animBg="1"/>
      <p:bldP spid="292" grpId="0" animBg="1"/>
      <p:bldP spid="300" grpId="0" animBg="1"/>
      <p:bldP spid="308" grpId="0" animBg="1"/>
      <p:bldP spid="321" grpId="0" animBg="1"/>
      <p:bldP spid="324" grpId="0" animBg="1"/>
      <p:bldP spid="327" grpId="0" animBg="1"/>
      <p:bldP spid="331" grpId="0" animBg="1"/>
      <p:bldP spid="332" grpId="0" animBg="1"/>
      <p:bldP spid="334" grpId="0" animBg="1"/>
      <p:bldP spid="335" grpId="0" animBg="1"/>
      <p:bldP spid="338" grpId="0" animBg="1"/>
      <p:bldP spid="339" grpId="0" animBg="1"/>
      <p:bldP spid="340" grpId="0" animBg="1"/>
      <p:bldP spid="343" grpId="0" animBg="1"/>
      <p:bldP spid="348" grpId="0" animBg="1"/>
      <p:bldP spid="350" grpId="0" animBg="1"/>
      <p:bldP spid="352" grpId="0" animBg="1"/>
      <p:bldP spid="354" grpId="0" animBg="1"/>
      <p:bldP spid="356" grpId="0" animBg="1"/>
      <p:bldP spid="357" grpId="0" animBg="1"/>
    </p:bldLst>
  </p:timing>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userDrawn="1">
  <p:cSld name="41_Custom Layout">
    <p:spTree>
      <p:nvGrpSpPr>
        <p:cNvPr id="1" name=""/>
        <p:cNvGrpSpPr/>
        <p:nvPr/>
      </p:nvGrpSpPr>
      <p:grpSpPr>
        <a:xfrm>
          <a:off x="0" y="0"/>
          <a:ext cx="0" cy="0"/>
          <a:chOff x="0" y="0"/>
          <a:chExt cx="0" cy="0"/>
        </a:xfrm>
      </p:grpSpPr>
      <p:pic>
        <p:nvPicPr>
          <p:cNvPr id="2" name="Picture 1" descr="techno-green.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1827877">
            <a:off x="-4049235" y="-692955"/>
            <a:ext cx="17965328" cy="16662813"/>
          </a:xfrm>
          <a:prstGeom prst="rect">
            <a:avLst/>
          </a:prstGeom>
        </p:spPr>
      </p:pic>
      <p:sp>
        <p:nvSpPr>
          <p:cNvPr id="114" name="Chevron 113"/>
          <p:cNvSpPr/>
          <p:nvPr userDrawn="1"/>
        </p:nvSpPr>
        <p:spPr>
          <a:xfrm>
            <a:off x="2742600" y="98414"/>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22" name="Chevron 121"/>
          <p:cNvSpPr/>
          <p:nvPr userDrawn="1"/>
        </p:nvSpPr>
        <p:spPr>
          <a:xfrm>
            <a:off x="5017789" y="98414"/>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31" name="Chevron 130"/>
          <p:cNvSpPr/>
          <p:nvPr userDrawn="1"/>
        </p:nvSpPr>
        <p:spPr>
          <a:xfrm>
            <a:off x="5397860" y="7087567"/>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38" name="Chevron 137"/>
          <p:cNvSpPr/>
          <p:nvPr userDrawn="1"/>
        </p:nvSpPr>
        <p:spPr>
          <a:xfrm>
            <a:off x="7313049" y="159639"/>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48" name="Chevron 347"/>
          <p:cNvSpPr/>
          <p:nvPr userDrawn="1"/>
        </p:nvSpPr>
        <p:spPr>
          <a:xfrm>
            <a:off x="-7762700" y="-1127467"/>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52" name="Chevron 351"/>
          <p:cNvSpPr/>
          <p:nvPr userDrawn="1"/>
        </p:nvSpPr>
        <p:spPr>
          <a:xfrm>
            <a:off x="-7989155" y="-72537"/>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54" name="Chevron 353"/>
          <p:cNvSpPr/>
          <p:nvPr userDrawn="1"/>
        </p:nvSpPr>
        <p:spPr>
          <a:xfrm>
            <a:off x="1978998" y="5725718"/>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56" name="Chevron 355"/>
          <p:cNvSpPr/>
          <p:nvPr userDrawn="1"/>
        </p:nvSpPr>
        <p:spPr>
          <a:xfrm>
            <a:off x="725539" y="5641293"/>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60" name="Chevron 359"/>
          <p:cNvSpPr/>
          <p:nvPr userDrawn="1"/>
        </p:nvSpPr>
        <p:spPr>
          <a:xfrm>
            <a:off x="-5713966" y="-72537"/>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62" name="Chevron 361"/>
          <p:cNvSpPr/>
          <p:nvPr userDrawn="1"/>
        </p:nvSpPr>
        <p:spPr>
          <a:xfrm>
            <a:off x="-3311994" y="-1487467"/>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70" name="Chevron 369"/>
          <p:cNvSpPr/>
          <p:nvPr userDrawn="1"/>
        </p:nvSpPr>
        <p:spPr>
          <a:xfrm>
            <a:off x="178774" y="5831160"/>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72" name="Chevron 371"/>
          <p:cNvSpPr/>
          <p:nvPr userDrawn="1"/>
        </p:nvSpPr>
        <p:spPr>
          <a:xfrm>
            <a:off x="-3192251" y="-1066242"/>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76" name="Chevron 375"/>
          <p:cNvSpPr/>
          <p:nvPr userDrawn="1"/>
        </p:nvSpPr>
        <p:spPr>
          <a:xfrm>
            <a:off x="-3418706" y="-11312"/>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78" name="Chevron 377"/>
          <p:cNvSpPr/>
          <p:nvPr userDrawn="1"/>
        </p:nvSpPr>
        <p:spPr>
          <a:xfrm>
            <a:off x="-1016734" y="-1426242"/>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10" name="Chevron 509"/>
          <p:cNvSpPr/>
          <p:nvPr userDrawn="1"/>
        </p:nvSpPr>
        <p:spPr>
          <a:xfrm>
            <a:off x="3290812" y="1145476"/>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11" name="Chevron 510"/>
          <p:cNvSpPr/>
          <p:nvPr userDrawn="1"/>
        </p:nvSpPr>
        <p:spPr>
          <a:xfrm>
            <a:off x="5583717" y="2266064"/>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15" name="Chevron 514"/>
          <p:cNvSpPr/>
          <p:nvPr userDrawn="1"/>
        </p:nvSpPr>
        <p:spPr>
          <a:xfrm>
            <a:off x="8086577" y="2986064"/>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18" name="Chevron 517"/>
          <p:cNvSpPr/>
          <p:nvPr userDrawn="1"/>
        </p:nvSpPr>
        <p:spPr>
          <a:xfrm>
            <a:off x="5566001" y="1145476"/>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19" name="Chevron 518"/>
          <p:cNvSpPr/>
          <p:nvPr userDrawn="1"/>
        </p:nvSpPr>
        <p:spPr>
          <a:xfrm>
            <a:off x="7858906" y="2266064"/>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23" name="Chevron 522"/>
          <p:cNvSpPr/>
          <p:nvPr userDrawn="1"/>
        </p:nvSpPr>
        <p:spPr>
          <a:xfrm>
            <a:off x="10361766" y="2986064"/>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26" name="Chevron 525"/>
          <p:cNvSpPr/>
          <p:nvPr userDrawn="1"/>
        </p:nvSpPr>
        <p:spPr>
          <a:xfrm>
            <a:off x="3290812" y="2626064"/>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27" name="Chevron 526"/>
          <p:cNvSpPr/>
          <p:nvPr userDrawn="1"/>
        </p:nvSpPr>
        <p:spPr>
          <a:xfrm>
            <a:off x="5583717" y="3746652"/>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29" name="Chevron 528"/>
          <p:cNvSpPr/>
          <p:nvPr userDrawn="1"/>
        </p:nvSpPr>
        <p:spPr>
          <a:xfrm>
            <a:off x="6531388" y="1914584"/>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31" name="Chevron 530"/>
          <p:cNvSpPr/>
          <p:nvPr userDrawn="1"/>
        </p:nvSpPr>
        <p:spPr>
          <a:xfrm>
            <a:off x="8086577" y="4466652"/>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34" name="Chevron 533"/>
          <p:cNvSpPr/>
          <p:nvPr userDrawn="1"/>
        </p:nvSpPr>
        <p:spPr>
          <a:xfrm>
            <a:off x="7861261" y="1206701"/>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35" name="Chevron 534"/>
          <p:cNvSpPr/>
          <p:nvPr userDrawn="1"/>
        </p:nvSpPr>
        <p:spPr>
          <a:xfrm>
            <a:off x="10154166" y="2327289"/>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39" name="Chevron 538"/>
          <p:cNvSpPr/>
          <p:nvPr userDrawn="1"/>
        </p:nvSpPr>
        <p:spPr>
          <a:xfrm>
            <a:off x="12657026" y="3047289"/>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34" name="Chevron 733"/>
          <p:cNvSpPr/>
          <p:nvPr userDrawn="1"/>
        </p:nvSpPr>
        <p:spPr>
          <a:xfrm>
            <a:off x="16623160" y="2637525"/>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36" name="Chevron 735"/>
          <p:cNvSpPr/>
          <p:nvPr userDrawn="1"/>
        </p:nvSpPr>
        <p:spPr>
          <a:xfrm>
            <a:off x="16415560" y="5651160"/>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38" name="Chevron 737"/>
          <p:cNvSpPr/>
          <p:nvPr userDrawn="1"/>
        </p:nvSpPr>
        <p:spPr>
          <a:xfrm>
            <a:off x="17363231" y="3819092"/>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39" name="Chevron 738"/>
          <p:cNvSpPr/>
          <p:nvPr userDrawn="1"/>
        </p:nvSpPr>
        <p:spPr>
          <a:xfrm>
            <a:off x="16263160" y="862595"/>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40" name="Chevron 739"/>
          <p:cNvSpPr/>
          <p:nvPr userDrawn="1"/>
        </p:nvSpPr>
        <p:spPr>
          <a:xfrm>
            <a:off x="2698136" y="5968400"/>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41" name="Chevron 740"/>
          <p:cNvSpPr/>
          <p:nvPr userDrawn="1"/>
        </p:nvSpPr>
        <p:spPr>
          <a:xfrm>
            <a:off x="16362832" y="1222595"/>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42" name="Chevron 741"/>
          <p:cNvSpPr/>
          <p:nvPr userDrawn="1"/>
        </p:nvSpPr>
        <p:spPr>
          <a:xfrm>
            <a:off x="6506334" y="5586202"/>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43" name="Chevron 742"/>
          <p:cNvSpPr/>
          <p:nvPr userDrawn="1"/>
        </p:nvSpPr>
        <p:spPr>
          <a:xfrm>
            <a:off x="16397844" y="4530572"/>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44" name="Chevron 743"/>
          <p:cNvSpPr/>
          <p:nvPr userDrawn="1"/>
        </p:nvSpPr>
        <p:spPr>
          <a:xfrm>
            <a:off x="18690749" y="5651160"/>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45" name="Chevron 744"/>
          <p:cNvSpPr/>
          <p:nvPr userDrawn="1"/>
        </p:nvSpPr>
        <p:spPr>
          <a:xfrm>
            <a:off x="16136377" y="2277525"/>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46" name="Chevron 745"/>
          <p:cNvSpPr/>
          <p:nvPr userDrawn="1"/>
        </p:nvSpPr>
        <p:spPr>
          <a:xfrm>
            <a:off x="4753429" y="6113650"/>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47" name="Chevron 746"/>
          <p:cNvSpPr/>
          <p:nvPr userDrawn="1"/>
        </p:nvSpPr>
        <p:spPr>
          <a:xfrm>
            <a:off x="18538349" y="862595"/>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48" name="Chevron 747"/>
          <p:cNvSpPr/>
          <p:nvPr userDrawn="1"/>
        </p:nvSpPr>
        <p:spPr>
          <a:xfrm>
            <a:off x="21193609" y="6371160"/>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50" name="Chevron 749"/>
          <p:cNvSpPr/>
          <p:nvPr userDrawn="1"/>
        </p:nvSpPr>
        <p:spPr>
          <a:xfrm>
            <a:off x="16623160" y="4118113"/>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52" name="Chevron 751"/>
          <p:cNvSpPr/>
          <p:nvPr userDrawn="1"/>
        </p:nvSpPr>
        <p:spPr>
          <a:xfrm>
            <a:off x="16415560" y="7131748"/>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54" name="Chevron 753"/>
          <p:cNvSpPr/>
          <p:nvPr userDrawn="1"/>
        </p:nvSpPr>
        <p:spPr>
          <a:xfrm>
            <a:off x="17363231" y="5299680"/>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55" name="Chevron 754"/>
          <p:cNvSpPr/>
          <p:nvPr userDrawn="1"/>
        </p:nvSpPr>
        <p:spPr>
          <a:xfrm>
            <a:off x="16263160" y="2343183"/>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56" name="Chevron 755"/>
          <p:cNvSpPr/>
          <p:nvPr userDrawn="1"/>
        </p:nvSpPr>
        <p:spPr>
          <a:xfrm>
            <a:off x="4933429" y="5892385"/>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57" name="Chevron 756"/>
          <p:cNvSpPr/>
          <p:nvPr userDrawn="1"/>
        </p:nvSpPr>
        <p:spPr>
          <a:xfrm>
            <a:off x="18658092" y="1283820"/>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58" name="Chevron 757"/>
          <p:cNvSpPr/>
          <p:nvPr userDrawn="1"/>
        </p:nvSpPr>
        <p:spPr>
          <a:xfrm>
            <a:off x="6815058" y="5694605"/>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59" name="Chevron 758"/>
          <p:cNvSpPr/>
          <p:nvPr userDrawn="1"/>
        </p:nvSpPr>
        <p:spPr>
          <a:xfrm>
            <a:off x="18693104" y="4591797"/>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60" name="Chevron 759"/>
          <p:cNvSpPr/>
          <p:nvPr userDrawn="1"/>
        </p:nvSpPr>
        <p:spPr>
          <a:xfrm>
            <a:off x="20986009" y="5712385"/>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61" name="Chevron 760"/>
          <p:cNvSpPr/>
          <p:nvPr userDrawn="1"/>
        </p:nvSpPr>
        <p:spPr>
          <a:xfrm>
            <a:off x="18431637" y="2338750"/>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62" name="Chevron 761"/>
          <p:cNvSpPr/>
          <p:nvPr userDrawn="1"/>
        </p:nvSpPr>
        <p:spPr>
          <a:xfrm>
            <a:off x="3023379" y="5353624"/>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63" name="Chevron 762"/>
          <p:cNvSpPr/>
          <p:nvPr userDrawn="1"/>
        </p:nvSpPr>
        <p:spPr>
          <a:xfrm>
            <a:off x="1077910" y="5699981"/>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64" name="Chevron 763"/>
          <p:cNvSpPr/>
          <p:nvPr userDrawn="1"/>
        </p:nvSpPr>
        <p:spPr>
          <a:xfrm>
            <a:off x="3372587" y="5641293"/>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65" name="Chevron 764"/>
          <p:cNvSpPr/>
          <p:nvPr userDrawn="1"/>
        </p:nvSpPr>
        <p:spPr>
          <a:xfrm>
            <a:off x="5757860" y="-363286"/>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71" name="Chevron 770"/>
          <p:cNvSpPr/>
          <p:nvPr userDrawn="1"/>
        </p:nvSpPr>
        <p:spPr>
          <a:xfrm>
            <a:off x="7933377" y="-723286"/>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73" name="Chevron 772"/>
          <p:cNvSpPr/>
          <p:nvPr userDrawn="1"/>
        </p:nvSpPr>
        <p:spPr>
          <a:xfrm>
            <a:off x="8033049" y="-363286"/>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79" name="Chevron 778"/>
          <p:cNvSpPr/>
          <p:nvPr userDrawn="1"/>
        </p:nvSpPr>
        <p:spPr>
          <a:xfrm>
            <a:off x="5807226" y="5730916"/>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89" name="Chevron 788"/>
          <p:cNvSpPr/>
          <p:nvPr userDrawn="1"/>
        </p:nvSpPr>
        <p:spPr>
          <a:xfrm>
            <a:off x="10328309" y="-302061"/>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95" name="Chevron 794"/>
          <p:cNvSpPr/>
          <p:nvPr userDrawn="1"/>
        </p:nvSpPr>
        <p:spPr>
          <a:xfrm>
            <a:off x="12503826" y="-662061"/>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99" name="Chevron 798"/>
          <p:cNvSpPr/>
          <p:nvPr userDrawn="1"/>
        </p:nvSpPr>
        <p:spPr>
          <a:xfrm>
            <a:off x="6064316" y="7480190"/>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800" name="Chevron 799"/>
          <p:cNvSpPr/>
          <p:nvPr userDrawn="1"/>
        </p:nvSpPr>
        <p:spPr>
          <a:xfrm>
            <a:off x="8357221" y="8600778"/>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802" name="Chevron 801"/>
          <p:cNvSpPr/>
          <p:nvPr userDrawn="1"/>
        </p:nvSpPr>
        <p:spPr>
          <a:xfrm>
            <a:off x="9304892" y="6768710"/>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804" name="Chevron 803"/>
          <p:cNvSpPr/>
          <p:nvPr userDrawn="1"/>
        </p:nvSpPr>
        <p:spPr>
          <a:xfrm>
            <a:off x="10860081" y="9320778"/>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807" name="Chevron 806"/>
          <p:cNvSpPr/>
          <p:nvPr userDrawn="1"/>
        </p:nvSpPr>
        <p:spPr>
          <a:xfrm>
            <a:off x="8339505" y="7480190"/>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808" name="Chevron 807"/>
          <p:cNvSpPr/>
          <p:nvPr userDrawn="1"/>
        </p:nvSpPr>
        <p:spPr>
          <a:xfrm>
            <a:off x="10632410" y="8600778"/>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810" name="Chevron 809"/>
          <p:cNvSpPr/>
          <p:nvPr userDrawn="1"/>
        </p:nvSpPr>
        <p:spPr>
          <a:xfrm>
            <a:off x="11580081" y="6768710"/>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812" name="Chevron 811"/>
          <p:cNvSpPr/>
          <p:nvPr userDrawn="1"/>
        </p:nvSpPr>
        <p:spPr>
          <a:xfrm>
            <a:off x="13135270" y="9320778"/>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814" name="Chevron 813"/>
          <p:cNvSpPr/>
          <p:nvPr userDrawn="1"/>
        </p:nvSpPr>
        <p:spPr>
          <a:xfrm>
            <a:off x="8564821" y="7067731"/>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815" name="Chevron 814"/>
          <p:cNvSpPr/>
          <p:nvPr userDrawn="1"/>
        </p:nvSpPr>
        <p:spPr>
          <a:xfrm>
            <a:off x="2210855" y="5760000"/>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816" name="Chevron 815"/>
          <p:cNvSpPr/>
          <p:nvPr userDrawn="1"/>
        </p:nvSpPr>
        <p:spPr>
          <a:xfrm>
            <a:off x="8357221" y="10081366"/>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817" name="Chevron 816"/>
          <p:cNvSpPr/>
          <p:nvPr userDrawn="1"/>
        </p:nvSpPr>
        <p:spPr>
          <a:xfrm>
            <a:off x="4482049" y="6707731"/>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818" name="Chevron 817"/>
          <p:cNvSpPr/>
          <p:nvPr userDrawn="1"/>
        </p:nvSpPr>
        <p:spPr>
          <a:xfrm>
            <a:off x="9304892" y="8249298"/>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820" name="Chevron 819"/>
          <p:cNvSpPr/>
          <p:nvPr userDrawn="1"/>
        </p:nvSpPr>
        <p:spPr>
          <a:xfrm>
            <a:off x="10860081" y="10801366"/>
            <a:ext cx="720000" cy="72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823" name="Chevron 822"/>
          <p:cNvSpPr/>
          <p:nvPr userDrawn="1"/>
        </p:nvSpPr>
        <p:spPr>
          <a:xfrm>
            <a:off x="10634765" y="7541415"/>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824" name="Chevron 823"/>
          <p:cNvSpPr/>
          <p:nvPr userDrawn="1"/>
        </p:nvSpPr>
        <p:spPr>
          <a:xfrm>
            <a:off x="12927670" y="8662003"/>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826" name="Chevron 825"/>
          <p:cNvSpPr/>
          <p:nvPr userDrawn="1"/>
        </p:nvSpPr>
        <p:spPr>
          <a:xfrm>
            <a:off x="13875341" y="6829935"/>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828" name="Chevron 827"/>
          <p:cNvSpPr/>
          <p:nvPr userDrawn="1"/>
        </p:nvSpPr>
        <p:spPr>
          <a:xfrm>
            <a:off x="15430530" y="9382003"/>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028" name="Chevron 1027"/>
          <p:cNvSpPr/>
          <p:nvPr userDrawn="1"/>
        </p:nvSpPr>
        <p:spPr>
          <a:xfrm>
            <a:off x="9369194" y="1515996"/>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036" name="Chevron 1035"/>
          <p:cNvSpPr/>
          <p:nvPr userDrawn="1"/>
        </p:nvSpPr>
        <p:spPr>
          <a:xfrm>
            <a:off x="11644383" y="1515996"/>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039" name="Chevron 1038"/>
          <p:cNvSpPr/>
          <p:nvPr userDrawn="1"/>
        </p:nvSpPr>
        <p:spPr>
          <a:xfrm>
            <a:off x="4573429" y="1155996"/>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040" name="Chevron 1039"/>
          <p:cNvSpPr/>
          <p:nvPr userDrawn="1"/>
        </p:nvSpPr>
        <p:spPr>
          <a:xfrm>
            <a:off x="6866334" y="2276584"/>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044" name="Chevron 1043"/>
          <p:cNvSpPr/>
          <p:nvPr userDrawn="1"/>
        </p:nvSpPr>
        <p:spPr>
          <a:xfrm>
            <a:off x="9369194" y="2996584"/>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052" name="Chevron 1051"/>
          <p:cNvSpPr/>
          <p:nvPr userDrawn="1"/>
        </p:nvSpPr>
        <p:spPr>
          <a:xfrm>
            <a:off x="3192587" y="7147754"/>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059" name="Chevron 1058"/>
          <p:cNvSpPr/>
          <p:nvPr userDrawn="1"/>
        </p:nvSpPr>
        <p:spPr>
          <a:xfrm>
            <a:off x="-478515" y="5580000"/>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067" name="Chevron 1066"/>
          <p:cNvSpPr/>
          <p:nvPr userDrawn="1"/>
        </p:nvSpPr>
        <p:spPr>
          <a:xfrm>
            <a:off x="-10087716" y="-7917"/>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076" name="Chevron 1075"/>
          <p:cNvSpPr/>
          <p:nvPr userDrawn="1"/>
        </p:nvSpPr>
        <p:spPr>
          <a:xfrm>
            <a:off x="1039411" y="1410703"/>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083" name="Chevron 1082"/>
          <p:cNvSpPr/>
          <p:nvPr userDrawn="1"/>
        </p:nvSpPr>
        <p:spPr>
          <a:xfrm>
            <a:off x="4062094" y="5831160"/>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087" name="Chevron 1086"/>
          <p:cNvSpPr/>
          <p:nvPr userDrawn="1"/>
        </p:nvSpPr>
        <p:spPr>
          <a:xfrm>
            <a:off x="-3484910" y="2625026"/>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088" name="Chevron 1087"/>
          <p:cNvSpPr/>
          <p:nvPr userDrawn="1"/>
        </p:nvSpPr>
        <p:spPr>
          <a:xfrm>
            <a:off x="-1192005" y="3745614"/>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090" name="Chevron 1089"/>
          <p:cNvSpPr/>
          <p:nvPr userDrawn="1"/>
        </p:nvSpPr>
        <p:spPr>
          <a:xfrm>
            <a:off x="-244334" y="1913546"/>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092" name="Chevron 1091"/>
          <p:cNvSpPr/>
          <p:nvPr userDrawn="1"/>
        </p:nvSpPr>
        <p:spPr>
          <a:xfrm>
            <a:off x="1310855" y="4465614"/>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095" name="Chevron 1094"/>
          <p:cNvSpPr/>
          <p:nvPr userDrawn="1"/>
        </p:nvSpPr>
        <p:spPr>
          <a:xfrm>
            <a:off x="-1209721" y="2625026"/>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096" name="Chevron 1095"/>
          <p:cNvSpPr/>
          <p:nvPr userDrawn="1"/>
        </p:nvSpPr>
        <p:spPr>
          <a:xfrm>
            <a:off x="1083184" y="3745614"/>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098" name="Chevron 1097"/>
          <p:cNvSpPr/>
          <p:nvPr userDrawn="1"/>
        </p:nvSpPr>
        <p:spPr>
          <a:xfrm>
            <a:off x="2030855" y="1913546"/>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100" name="Chevron 1099"/>
          <p:cNvSpPr/>
          <p:nvPr userDrawn="1"/>
        </p:nvSpPr>
        <p:spPr>
          <a:xfrm>
            <a:off x="3586044" y="4465614"/>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102" name="Chevron 1101"/>
          <p:cNvSpPr/>
          <p:nvPr userDrawn="1"/>
        </p:nvSpPr>
        <p:spPr>
          <a:xfrm>
            <a:off x="-984405" y="2212567"/>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103" name="Chevron 1102"/>
          <p:cNvSpPr/>
          <p:nvPr userDrawn="1"/>
        </p:nvSpPr>
        <p:spPr>
          <a:xfrm>
            <a:off x="-3484910" y="4105614"/>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104" name="Chevron 1103"/>
          <p:cNvSpPr/>
          <p:nvPr userDrawn="1"/>
        </p:nvSpPr>
        <p:spPr>
          <a:xfrm>
            <a:off x="-1192005" y="5226202"/>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105" name="Chevron 1104"/>
          <p:cNvSpPr/>
          <p:nvPr userDrawn="1"/>
        </p:nvSpPr>
        <p:spPr>
          <a:xfrm>
            <a:off x="-15814233" y="7423100"/>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106" name="Chevron 1105"/>
          <p:cNvSpPr/>
          <p:nvPr userDrawn="1"/>
        </p:nvSpPr>
        <p:spPr>
          <a:xfrm>
            <a:off x="-244334" y="3394134"/>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108" name="Chevron 1107"/>
          <p:cNvSpPr/>
          <p:nvPr userDrawn="1"/>
        </p:nvSpPr>
        <p:spPr>
          <a:xfrm>
            <a:off x="1310855" y="5946202"/>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111" name="Chevron 1110"/>
          <p:cNvSpPr/>
          <p:nvPr userDrawn="1"/>
        </p:nvSpPr>
        <p:spPr>
          <a:xfrm>
            <a:off x="1085539" y="2686251"/>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112" name="Chevron 1111"/>
          <p:cNvSpPr/>
          <p:nvPr userDrawn="1"/>
        </p:nvSpPr>
        <p:spPr>
          <a:xfrm>
            <a:off x="3378444" y="3806839"/>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114" name="Chevron 1113"/>
          <p:cNvSpPr/>
          <p:nvPr userDrawn="1"/>
        </p:nvSpPr>
        <p:spPr>
          <a:xfrm>
            <a:off x="4326115" y="1974771"/>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116" name="Chevron 1115"/>
          <p:cNvSpPr/>
          <p:nvPr userDrawn="1"/>
        </p:nvSpPr>
        <p:spPr>
          <a:xfrm>
            <a:off x="5881304" y="4526839"/>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grpSp>
        <p:nvGrpSpPr>
          <p:cNvPr id="168" name="Group 167"/>
          <p:cNvGrpSpPr/>
          <p:nvPr userDrawn="1"/>
        </p:nvGrpSpPr>
        <p:grpSpPr>
          <a:xfrm>
            <a:off x="-56790" y="-30574"/>
            <a:ext cx="9329317" cy="6888574"/>
            <a:chOff x="-56790" y="-30574"/>
            <a:chExt cx="9329317" cy="6888574"/>
          </a:xfrm>
        </p:grpSpPr>
        <p:grpSp>
          <p:nvGrpSpPr>
            <p:cNvPr id="169" name="Group 168"/>
            <p:cNvGrpSpPr/>
            <p:nvPr userDrawn="1"/>
          </p:nvGrpSpPr>
          <p:grpSpPr>
            <a:xfrm>
              <a:off x="-3084" y="-30574"/>
              <a:ext cx="9164084" cy="6888574"/>
              <a:chOff x="-3084" y="-30574"/>
              <a:chExt cx="9164084" cy="6888574"/>
            </a:xfrm>
          </p:grpSpPr>
          <p:sp>
            <p:nvSpPr>
              <p:cNvPr id="172" name="Rectangle 171"/>
              <p:cNvSpPr/>
              <p:nvPr userDrawn="1"/>
            </p:nvSpPr>
            <p:spPr>
              <a:xfrm>
                <a:off x="1590" y="6120000"/>
                <a:ext cx="9159410" cy="73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latin typeface="Franklin Gothic Book"/>
                </a:endParaRPr>
              </a:p>
            </p:txBody>
          </p:sp>
          <p:sp>
            <p:nvSpPr>
              <p:cNvPr id="173" name="Rectangle 172"/>
              <p:cNvSpPr/>
              <p:nvPr userDrawn="1"/>
            </p:nvSpPr>
            <p:spPr>
              <a:xfrm>
                <a:off x="-3084" y="-30574"/>
                <a:ext cx="9164083" cy="579057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latin typeface="Franklin Gothic Book"/>
                </a:endParaRPr>
              </a:p>
            </p:txBody>
          </p:sp>
        </p:grpSp>
        <p:cxnSp>
          <p:nvCxnSpPr>
            <p:cNvPr id="171" name="Straight Connector 170"/>
            <p:cNvCxnSpPr/>
            <p:nvPr userDrawn="1"/>
          </p:nvCxnSpPr>
          <p:spPr bwMode="auto">
            <a:xfrm>
              <a:off x="-56790" y="6120000"/>
              <a:ext cx="9329317" cy="0"/>
            </a:xfrm>
            <a:prstGeom prst="line">
              <a:avLst/>
            </a:prstGeom>
            <a:ln w="3175">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174" name="Text Placeholder 6" descr="First level - paragraph text&#10;Second level - bullet 1&#10;Third level - bullet 2&#10;&#10;No more than 100 words per slide" title="Main text copy"/>
          <p:cNvSpPr>
            <a:spLocks noGrp="1"/>
          </p:cNvSpPr>
          <p:nvPr>
            <p:ph type="body" sz="quarter" idx="13"/>
          </p:nvPr>
        </p:nvSpPr>
        <p:spPr>
          <a:xfrm>
            <a:off x="720000" y="2160589"/>
            <a:ext cx="3600000" cy="3239411"/>
          </a:xfrm>
          <a:prstGeom prst="rect">
            <a:avLst/>
          </a:prstGeom>
        </p:spPr>
        <p:txBody>
          <a:bodyPr lIns="0" tIns="0" rIns="0" bIns="0">
            <a:no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pic>
        <p:nvPicPr>
          <p:cNvPr id="175" name="Picture 174"/>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7399487" y="210357"/>
            <a:ext cx="1430017" cy="724560"/>
          </a:xfrm>
          <a:prstGeom prst="rect">
            <a:avLst/>
          </a:prstGeom>
        </p:spPr>
      </p:pic>
      <p:sp>
        <p:nvSpPr>
          <p:cNvPr id="176" name="Text Placeholder 6" descr="First level - paragraph text&#10;Second level - bullet 1&#10;Third level - bullet 2&#10;&#10;No more than 100 words per slide" title="Main text copy"/>
          <p:cNvSpPr>
            <a:spLocks noGrp="1"/>
          </p:cNvSpPr>
          <p:nvPr>
            <p:ph type="body" sz="quarter" idx="14"/>
          </p:nvPr>
        </p:nvSpPr>
        <p:spPr>
          <a:xfrm>
            <a:off x="4680000" y="2160589"/>
            <a:ext cx="3600000" cy="3239411"/>
          </a:xfrm>
          <a:prstGeom prst="rect">
            <a:avLst/>
          </a:prstGeom>
        </p:spPr>
        <p:txBody>
          <a:bodyPr lIns="0" tIns="0" rIns="0" bIns="0">
            <a:no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177" name="Title 1"/>
          <p:cNvSpPr>
            <a:spLocks noGrp="1"/>
          </p:cNvSpPr>
          <p:nvPr>
            <p:ph type="title"/>
          </p:nvPr>
        </p:nvSpPr>
        <p:spPr>
          <a:xfrm>
            <a:off x="719134" y="0"/>
            <a:ext cx="6291266" cy="1079499"/>
          </a:xfrm>
        </p:spPr>
        <p:txBody>
          <a:bodyPr/>
          <a:lstStyle/>
          <a:p>
            <a:r>
              <a:rPr lang="en-GB" dirty="0" smtClean="0"/>
              <a:t>Click to edit Master title style</a:t>
            </a:r>
            <a:endParaRPr lang="en-US" dirty="0"/>
          </a:p>
        </p:txBody>
      </p:sp>
      <p:cxnSp>
        <p:nvCxnSpPr>
          <p:cNvPr id="178" name="Straight Connector 177"/>
          <p:cNvCxnSpPr/>
          <p:nvPr userDrawn="1"/>
        </p:nvCxnSpPr>
        <p:spPr bwMode="auto">
          <a:xfrm>
            <a:off x="-3083" y="1079500"/>
            <a:ext cx="9144000" cy="0"/>
          </a:xfrm>
          <a:prstGeom prst="line">
            <a:avLst/>
          </a:prstGeom>
          <a:ln w="31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9730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fill="hold" grpId="0" nodeType="withEffect">
                                  <p:stCondLst>
                                    <p:cond delay="0"/>
                                  </p:stCondLst>
                                  <p:childTnLst>
                                    <p:animMotion origin="layout" path="M 0.08437 1.85185E-6 L 0.96007 1.85185E-6 " pathEditMode="relative" rAng="0" ptsTypes="AA">
                                      <p:cBhvr>
                                        <p:cTn id="6" dur="20000" fill="hold"/>
                                        <p:tgtEl>
                                          <p:spTgt spid="114"/>
                                        </p:tgtEl>
                                        <p:attrNameLst>
                                          <p:attrName>ppt_x</p:attrName>
                                          <p:attrName>ppt_y</p:attrName>
                                        </p:attrNameLst>
                                      </p:cBhvr>
                                      <p:rCtr x="43785" y="0"/>
                                    </p:animMotion>
                                  </p:childTnLst>
                                </p:cTn>
                              </p:par>
                              <p:par>
                                <p:cTn id="7" presetID="0" presetClass="path" presetSubtype="0" fill="hold" grpId="0" nodeType="withEffect">
                                  <p:stCondLst>
                                    <p:cond delay="0"/>
                                  </p:stCondLst>
                                  <p:childTnLst>
                                    <p:animMotion origin="layout" path="M 0.08437 1.85185E-6 L 0.96007 1.85185E-6 " pathEditMode="relative" rAng="0" ptsTypes="AA">
                                      <p:cBhvr>
                                        <p:cTn id="8" dur="20000" fill="hold"/>
                                        <p:tgtEl>
                                          <p:spTgt spid="122"/>
                                        </p:tgtEl>
                                        <p:attrNameLst>
                                          <p:attrName>ppt_x</p:attrName>
                                          <p:attrName>ppt_y</p:attrName>
                                        </p:attrNameLst>
                                      </p:cBhvr>
                                      <p:rCtr x="43785" y="0"/>
                                    </p:animMotion>
                                  </p:childTnLst>
                                </p:cTn>
                              </p:par>
                              <p:par>
                                <p:cTn id="9" presetID="0" presetClass="path" presetSubtype="0" fill="hold" grpId="0" nodeType="withEffect">
                                  <p:stCondLst>
                                    <p:cond delay="0"/>
                                  </p:stCondLst>
                                  <p:childTnLst>
                                    <p:animMotion origin="layout" path="M 0.04826 2.59259E-6 L 0.96007 2.59259E-6 " pathEditMode="relative" rAng="0" ptsTypes="AA">
                                      <p:cBhvr>
                                        <p:cTn id="10" dur="20000" fill="hold"/>
                                        <p:tgtEl>
                                          <p:spTgt spid="131"/>
                                        </p:tgtEl>
                                        <p:attrNameLst>
                                          <p:attrName>ppt_x</p:attrName>
                                          <p:attrName>ppt_y</p:attrName>
                                        </p:attrNameLst>
                                      </p:cBhvr>
                                      <p:rCtr x="45590" y="0"/>
                                    </p:animMotion>
                                  </p:childTnLst>
                                </p:cTn>
                              </p:par>
                              <p:par>
                                <p:cTn id="11" presetID="0" presetClass="path" presetSubtype="0" fill="hold" grpId="0" nodeType="withEffect">
                                  <p:stCondLst>
                                    <p:cond delay="0"/>
                                  </p:stCondLst>
                                  <p:childTnLst>
                                    <p:animMotion origin="layout" path="M 0.08437 1.85185E-6 L 0.96007 1.85185E-6 " pathEditMode="relative" rAng="0" ptsTypes="AA">
                                      <p:cBhvr>
                                        <p:cTn id="12" dur="20000" fill="hold"/>
                                        <p:tgtEl>
                                          <p:spTgt spid="138"/>
                                        </p:tgtEl>
                                        <p:attrNameLst>
                                          <p:attrName>ppt_x</p:attrName>
                                          <p:attrName>ppt_y</p:attrName>
                                        </p:attrNameLst>
                                      </p:cBhvr>
                                      <p:rCtr x="43785" y="0"/>
                                    </p:animMotion>
                                  </p:childTnLst>
                                </p:cTn>
                              </p:par>
                              <p:par>
                                <p:cTn id="13" presetID="0" presetClass="path" presetSubtype="0" fill="hold" grpId="0" nodeType="withEffect">
                                  <p:stCondLst>
                                    <p:cond delay="0"/>
                                  </p:stCondLst>
                                  <p:childTnLst>
                                    <p:animMotion origin="layout" path="M -0.28073 -0.04352 L 0.82222 -0.04352 " pathEditMode="relative" rAng="0" ptsTypes="AA">
                                      <p:cBhvr>
                                        <p:cTn id="14" dur="20000" fill="hold"/>
                                        <p:tgtEl>
                                          <p:spTgt spid="348"/>
                                        </p:tgtEl>
                                        <p:attrNameLst>
                                          <p:attrName>ppt_x</p:attrName>
                                          <p:attrName>ppt_y</p:attrName>
                                        </p:attrNameLst>
                                      </p:cBhvr>
                                      <p:rCtr x="55156" y="0"/>
                                    </p:animMotion>
                                  </p:childTnLst>
                                </p:cTn>
                              </p:par>
                              <p:par>
                                <p:cTn id="15" presetID="0" presetClass="path" presetSubtype="0" fill="hold" grpId="0" nodeType="withEffect">
                                  <p:stCondLst>
                                    <p:cond delay="0"/>
                                  </p:stCondLst>
                                  <p:childTnLst>
                                    <p:animMotion origin="layout" path="M -0.04566 1.85185E-6 L 0.96007 1.85185E-6 " pathEditMode="relative" rAng="0" ptsTypes="AA">
                                      <p:cBhvr>
                                        <p:cTn id="16" dur="20000" fill="hold"/>
                                        <p:tgtEl>
                                          <p:spTgt spid="352"/>
                                        </p:tgtEl>
                                        <p:attrNameLst>
                                          <p:attrName>ppt_x</p:attrName>
                                          <p:attrName>ppt_y</p:attrName>
                                        </p:attrNameLst>
                                      </p:cBhvr>
                                      <p:rCtr x="50278" y="0"/>
                                    </p:animMotion>
                                  </p:childTnLst>
                                </p:cTn>
                              </p:par>
                              <p:par>
                                <p:cTn id="17" presetID="0" presetClass="path" presetSubtype="0" fill="hold" grpId="0" nodeType="withEffect">
                                  <p:stCondLst>
                                    <p:cond delay="0"/>
                                  </p:stCondLst>
                                  <p:childTnLst>
                                    <p:animMotion origin="layout" path="M 0.08437 1.85185E-6 L 0.96007 1.85185E-6 " pathEditMode="relative" rAng="0" ptsTypes="AA">
                                      <p:cBhvr>
                                        <p:cTn id="18" dur="20000" fill="hold"/>
                                        <p:tgtEl>
                                          <p:spTgt spid="354"/>
                                        </p:tgtEl>
                                        <p:attrNameLst>
                                          <p:attrName>ppt_x</p:attrName>
                                          <p:attrName>ppt_y</p:attrName>
                                        </p:attrNameLst>
                                      </p:cBhvr>
                                      <p:rCtr x="43785" y="0"/>
                                    </p:animMotion>
                                  </p:childTnLst>
                                </p:cTn>
                              </p:par>
                              <p:par>
                                <p:cTn id="19" presetID="0" presetClass="path" presetSubtype="0" fill="hold" grpId="0" nodeType="withEffect">
                                  <p:stCondLst>
                                    <p:cond delay="0"/>
                                  </p:stCondLst>
                                  <p:childTnLst>
                                    <p:animMotion origin="layout" path="M -0.14288 -2.96296E-6 L 0.96007 -2.96296E-6 " pathEditMode="relative" rAng="0" ptsTypes="AA">
                                      <p:cBhvr>
                                        <p:cTn id="20" dur="20000" fill="hold"/>
                                        <p:tgtEl>
                                          <p:spTgt spid="356"/>
                                        </p:tgtEl>
                                        <p:attrNameLst>
                                          <p:attrName>ppt_x</p:attrName>
                                          <p:attrName>ppt_y</p:attrName>
                                        </p:attrNameLst>
                                      </p:cBhvr>
                                      <p:rCtr x="55139" y="0"/>
                                    </p:animMotion>
                                  </p:childTnLst>
                                </p:cTn>
                              </p:par>
                              <p:par>
                                <p:cTn id="21" presetID="0" presetClass="path" presetSubtype="0" fill="hold" grpId="0" nodeType="withEffect">
                                  <p:stCondLst>
                                    <p:cond delay="0"/>
                                  </p:stCondLst>
                                  <p:childTnLst>
                                    <p:animMotion origin="layout" path="M -0.04566 1.85185E-6 L 0.96007 1.85185E-6 " pathEditMode="relative" rAng="0" ptsTypes="AA">
                                      <p:cBhvr>
                                        <p:cTn id="22" dur="20000" fill="hold"/>
                                        <p:tgtEl>
                                          <p:spTgt spid="360"/>
                                        </p:tgtEl>
                                        <p:attrNameLst>
                                          <p:attrName>ppt_x</p:attrName>
                                          <p:attrName>ppt_y</p:attrName>
                                        </p:attrNameLst>
                                      </p:cBhvr>
                                      <p:rCtr x="50278" y="0"/>
                                    </p:animMotion>
                                  </p:childTnLst>
                                </p:cTn>
                              </p:par>
                              <p:par>
                                <p:cTn id="23" presetID="0" presetClass="path" presetSubtype="0" fill="hold" grpId="0" nodeType="withEffect">
                                  <p:stCondLst>
                                    <p:cond delay="0"/>
                                  </p:stCondLst>
                                  <p:childTnLst>
                                    <p:animMotion origin="layout" path="M 0.08437 1.85185E-6 L 0.96007 1.85185E-6 " pathEditMode="relative" rAng="0" ptsTypes="AA">
                                      <p:cBhvr>
                                        <p:cTn id="24" dur="20000" fill="hold"/>
                                        <p:tgtEl>
                                          <p:spTgt spid="362"/>
                                        </p:tgtEl>
                                        <p:attrNameLst>
                                          <p:attrName>ppt_x</p:attrName>
                                          <p:attrName>ppt_y</p:attrName>
                                        </p:attrNameLst>
                                      </p:cBhvr>
                                      <p:rCtr x="43785" y="0"/>
                                    </p:animMotion>
                                  </p:childTnLst>
                                </p:cTn>
                              </p:par>
                              <p:par>
                                <p:cTn id="25" presetID="0" presetClass="path" presetSubtype="0" fill="hold" grpId="0" nodeType="withEffect">
                                  <p:stCondLst>
                                    <p:cond delay="0"/>
                                  </p:stCondLst>
                                  <p:childTnLst>
                                    <p:animMotion origin="layout" path="M 0.08437 1.85185E-6 L 0.96007 1.85185E-6 " pathEditMode="relative" rAng="0" ptsTypes="AA">
                                      <p:cBhvr>
                                        <p:cTn id="26" dur="20000" fill="hold"/>
                                        <p:tgtEl>
                                          <p:spTgt spid="370"/>
                                        </p:tgtEl>
                                        <p:attrNameLst>
                                          <p:attrName>ppt_x</p:attrName>
                                          <p:attrName>ppt_y</p:attrName>
                                        </p:attrNameLst>
                                      </p:cBhvr>
                                      <p:rCtr x="43785" y="0"/>
                                    </p:animMotion>
                                  </p:childTnLst>
                                </p:cTn>
                              </p:par>
                              <p:par>
                                <p:cTn id="27" presetID="0" presetClass="path" presetSubtype="0" fill="hold" grpId="0" nodeType="withEffect">
                                  <p:stCondLst>
                                    <p:cond delay="0"/>
                                  </p:stCondLst>
                                  <p:childTnLst>
                                    <p:animMotion origin="layout" path="M -0.14288 -2.96296E-6 L 0.96007 -2.96296E-6 " pathEditMode="relative" rAng="0" ptsTypes="AA">
                                      <p:cBhvr>
                                        <p:cTn id="28" dur="20000" fill="hold"/>
                                        <p:tgtEl>
                                          <p:spTgt spid="372"/>
                                        </p:tgtEl>
                                        <p:attrNameLst>
                                          <p:attrName>ppt_x</p:attrName>
                                          <p:attrName>ppt_y</p:attrName>
                                        </p:attrNameLst>
                                      </p:cBhvr>
                                      <p:rCtr x="55139" y="0"/>
                                    </p:animMotion>
                                  </p:childTnLst>
                                </p:cTn>
                              </p:par>
                              <p:par>
                                <p:cTn id="29" presetID="0" presetClass="path" presetSubtype="0" fill="hold" grpId="0" nodeType="withEffect">
                                  <p:stCondLst>
                                    <p:cond delay="0"/>
                                  </p:stCondLst>
                                  <p:childTnLst>
                                    <p:animMotion origin="layout" path="M -0.04566 1.85185E-6 L 0.96007 1.85185E-6 " pathEditMode="relative" rAng="0" ptsTypes="AA">
                                      <p:cBhvr>
                                        <p:cTn id="30" dur="20000" fill="hold"/>
                                        <p:tgtEl>
                                          <p:spTgt spid="376"/>
                                        </p:tgtEl>
                                        <p:attrNameLst>
                                          <p:attrName>ppt_x</p:attrName>
                                          <p:attrName>ppt_y</p:attrName>
                                        </p:attrNameLst>
                                      </p:cBhvr>
                                      <p:rCtr x="50278" y="0"/>
                                    </p:animMotion>
                                  </p:childTnLst>
                                </p:cTn>
                              </p:par>
                              <p:par>
                                <p:cTn id="31" presetID="0" presetClass="path" presetSubtype="0" fill="hold" grpId="0" nodeType="withEffect">
                                  <p:stCondLst>
                                    <p:cond delay="0"/>
                                  </p:stCondLst>
                                  <p:childTnLst>
                                    <p:animMotion origin="layout" path="M 0.08437 1.85185E-6 L 0.96007 1.85185E-6 " pathEditMode="relative" rAng="0" ptsTypes="AA">
                                      <p:cBhvr>
                                        <p:cTn id="32" dur="20000" fill="hold"/>
                                        <p:tgtEl>
                                          <p:spTgt spid="378"/>
                                        </p:tgtEl>
                                        <p:attrNameLst>
                                          <p:attrName>ppt_x</p:attrName>
                                          <p:attrName>ppt_y</p:attrName>
                                        </p:attrNameLst>
                                      </p:cBhvr>
                                      <p:rCtr x="43785" y="0"/>
                                    </p:animMotion>
                                  </p:childTnLst>
                                </p:cTn>
                              </p:par>
                              <p:par>
                                <p:cTn id="33" presetID="0" presetClass="path" presetSubtype="0" fill="hold" grpId="0" nodeType="withEffect">
                                  <p:stCondLst>
                                    <p:cond delay="0"/>
                                  </p:stCondLst>
                                  <p:childTnLst>
                                    <p:animMotion origin="layout" path="M 0.1559 -3.7037E-7 L 0.96007 -3.7037E-7 " pathEditMode="relative" rAng="0" ptsTypes="AA">
                                      <p:cBhvr>
                                        <p:cTn id="34" dur="20000" fill="hold"/>
                                        <p:tgtEl>
                                          <p:spTgt spid="510"/>
                                        </p:tgtEl>
                                        <p:attrNameLst>
                                          <p:attrName>ppt_x</p:attrName>
                                          <p:attrName>ppt_y</p:attrName>
                                        </p:attrNameLst>
                                      </p:cBhvr>
                                      <p:rCtr x="40208" y="0"/>
                                    </p:animMotion>
                                  </p:childTnLst>
                                </p:cTn>
                              </p:par>
                              <p:par>
                                <p:cTn id="35" presetID="0" presetClass="path" presetSubtype="0" fill="hold" grpId="0" nodeType="withEffect">
                                  <p:stCondLst>
                                    <p:cond delay="0"/>
                                  </p:stCondLst>
                                  <p:childTnLst>
                                    <p:animMotion origin="layout" path="M -0.27031 3.7037E-6 L 0.96007 3.7037E-6 " pathEditMode="relative" rAng="0" ptsTypes="AA">
                                      <p:cBhvr>
                                        <p:cTn id="36" dur="20000" fill="hold"/>
                                        <p:tgtEl>
                                          <p:spTgt spid="511"/>
                                        </p:tgtEl>
                                        <p:attrNameLst>
                                          <p:attrName>ppt_x</p:attrName>
                                          <p:attrName>ppt_y</p:attrName>
                                        </p:attrNameLst>
                                      </p:cBhvr>
                                      <p:rCtr x="61510" y="0"/>
                                    </p:animMotion>
                                  </p:childTnLst>
                                </p:cTn>
                              </p:par>
                              <p:par>
                                <p:cTn id="37" presetID="0" presetClass="path" presetSubtype="0" fill="hold" grpId="0" nodeType="withEffect">
                                  <p:stCondLst>
                                    <p:cond delay="0"/>
                                  </p:stCondLst>
                                  <p:childTnLst>
                                    <p:animMotion origin="layout" path="M 0.04826 2.59259E-6 L 0.96007 2.59259E-6 " pathEditMode="relative" rAng="0" ptsTypes="AA">
                                      <p:cBhvr>
                                        <p:cTn id="38" dur="20000" fill="hold"/>
                                        <p:tgtEl>
                                          <p:spTgt spid="515"/>
                                        </p:tgtEl>
                                        <p:attrNameLst>
                                          <p:attrName>ppt_x</p:attrName>
                                          <p:attrName>ppt_y</p:attrName>
                                        </p:attrNameLst>
                                      </p:cBhvr>
                                      <p:rCtr x="45590" y="0"/>
                                    </p:animMotion>
                                  </p:childTnLst>
                                </p:cTn>
                              </p:par>
                              <p:par>
                                <p:cTn id="39" presetID="0" presetClass="path" presetSubtype="0" fill="hold" grpId="0" nodeType="withEffect">
                                  <p:stCondLst>
                                    <p:cond delay="0"/>
                                  </p:stCondLst>
                                  <p:childTnLst>
                                    <p:animMotion origin="layout" path="M 0.1559 -3.7037E-7 L 0.96007 -3.7037E-7 " pathEditMode="relative" rAng="0" ptsTypes="AA">
                                      <p:cBhvr>
                                        <p:cTn id="40" dur="20000" fill="hold"/>
                                        <p:tgtEl>
                                          <p:spTgt spid="518"/>
                                        </p:tgtEl>
                                        <p:attrNameLst>
                                          <p:attrName>ppt_x</p:attrName>
                                          <p:attrName>ppt_y</p:attrName>
                                        </p:attrNameLst>
                                      </p:cBhvr>
                                      <p:rCtr x="40208" y="0"/>
                                    </p:animMotion>
                                  </p:childTnLst>
                                </p:cTn>
                              </p:par>
                              <p:par>
                                <p:cTn id="41" presetID="0" presetClass="path" presetSubtype="0" fill="hold" grpId="0" nodeType="withEffect">
                                  <p:stCondLst>
                                    <p:cond delay="0"/>
                                  </p:stCondLst>
                                  <p:childTnLst>
                                    <p:animMotion origin="layout" path="M -0.27031 3.7037E-6 L 0.96007 3.7037E-6 " pathEditMode="relative" rAng="0" ptsTypes="AA">
                                      <p:cBhvr>
                                        <p:cTn id="42" dur="20000" fill="hold"/>
                                        <p:tgtEl>
                                          <p:spTgt spid="519"/>
                                        </p:tgtEl>
                                        <p:attrNameLst>
                                          <p:attrName>ppt_x</p:attrName>
                                          <p:attrName>ppt_y</p:attrName>
                                        </p:attrNameLst>
                                      </p:cBhvr>
                                      <p:rCtr x="61510" y="0"/>
                                    </p:animMotion>
                                  </p:childTnLst>
                                </p:cTn>
                              </p:par>
                              <p:par>
                                <p:cTn id="43" presetID="0" presetClass="path" presetSubtype="0" fill="hold" grpId="0" nodeType="withEffect">
                                  <p:stCondLst>
                                    <p:cond delay="0"/>
                                  </p:stCondLst>
                                  <p:childTnLst>
                                    <p:animMotion origin="layout" path="M 0.04826 2.59259E-6 L 0.96007 2.59259E-6 " pathEditMode="relative" rAng="0" ptsTypes="AA">
                                      <p:cBhvr>
                                        <p:cTn id="44" dur="20000" fill="hold"/>
                                        <p:tgtEl>
                                          <p:spTgt spid="523"/>
                                        </p:tgtEl>
                                        <p:attrNameLst>
                                          <p:attrName>ppt_x</p:attrName>
                                          <p:attrName>ppt_y</p:attrName>
                                        </p:attrNameLst>
                                      </p:cBhvr>
                                      <p:rCtr x="45590" y="0"/>
                                    </p:animMotion>
                                  </p:childTnLst>
                                </p:cTn>
                              </p:par>
                              <p:par>
                                <p:cTn id="45" presetID="0" presetClass="path" presetSubtype="0" fill="hold" grpId="0" nodeType="withEffect">
                                  <p:stCondLst>
                                    <p:cond delay="0"/>
                                  </p:stCondLst>
                                  <p:childTnLst>
                                    <p:animMotion origin="layout" path="M 0.1559 -3.7037E-7 L 0.96007 -3.7037E-7 " pathEditMode="relative" rAng="0" ptsTypes="AA">
                                      <p:cBhvr>
                                        <p:cTn id="46" dur="20000" fill="hold"/>
                                        <p:tgtEl>
                                          <p:spTgt spid="526"/>
                                        </p:tgtEl>
                                        <p:attrNameLst>
                                          <p:attrName>ppt_x</p:attrName>
                                          <p:attrName>ppt_y</p:attrName>
                                        </p:attrNameLst>
                                      </p:cBhvr>
                                      <p:rCtr x="40208" y="0"/>
                                    </p:animMotion>
                                  </p:childTnLst>
                                </p:cTn>
                              </p:par>
                              <p:par>
                                <p:cTn id="47" presetID="0" presetClass="path" presetSubtype="0" fill="hold" grpId="0" nodeType="withEffect">
                                  <p:stCondLst>
                                    <p:cond delay="0"/>
                                  </p:stCondLst>
                                  <p:childTnLst>
                                    <p:animMotion origin="layout" path="M -0.27031 3.7037E-6 L 0.96007 3.7037E-6 " pathEditMode="relative" rAng="0" ptsTypes="AA">
                                      <p:cBhvr>
                                        <p:cTn id="48" dur="20000" fill="hold"/>
                                        <p:tgtEl>
                                          <p:spTgt spid="527"/>
                                        </p:tgtEl>
                                        <p:attrNameLst>
                                          <p:attrName>ppt_x</p:attrName>
                                          <p:attrName>ppt_y</p:attrName>
                                        </p:attrNameLst>
                                      </p:cBhvr>
                                      <p:rCtr x="61510" y="0"/>
                                    </p:animMotion>
                                  </p:childTnLst>
                                </p:cTn>
                              </p:par>
                              <p:par>
                                <p:cTn id="49" presetID="0" presetClass="path" presetSubtype="0" fill="hold" grpId="0" nodeType="withEffect">
                                  <p:stCondLst>
                                    <p:cond delay="0"/>
                                  </p:stCondLst>
                                  <p:childTnLst>
                                    <p:animMotion origin="layout" path="M -0.37396 3.33333E-6 L 0.96007 3.33333E-6 " pathEditMode="relative" rAng="0" ptsTypes="AA">
                                      <p:cBhvr>
                                        <p:cTn id="50" dur="20000" fill="hold"/>
                                        <p:tgtEl>
                                          <p:spTgt spid="529"/>
                                        </p:tgtEl>
                                        <p:attrNameLst>
                                          <p:attrName>ppt_x</p:attrName>
                                          <p:attrName>ppt_y</p:attrName>
                                        </p:attrNameLst>
                                      </p:cBhvr>
                                      <p:rCtr x="66701" y="0"/>
                                    </p:animMotion>
                                  </p:childTnLst>
                                </p:cTn>
                              </p:par>
                              <p:par>
                                <p:cTn id="51" presetID="0" presetClass="path" presetSubtype="0" fill="hold" grpId="0" nodeType="withEffect">
                                  <p:stCondLst>
                                    <p:cond delay="0"/>
                                  </p:stCondLst>
                                  <p:childTnLst>
                                    <p:animMotion origin="layout" path="M 0.04826 2.59259E-6 L 0.96007 2.59259E-6 " pathEditMode="relative" rAng="0" ptsTypes="AA">
                                      <p:cBhvr>
                                        <p:cTn id="52" dur="20000" fill="hold"/>
                                        <p:tgtEl>
                                          <p:spTgt spid="531"/>
                                        </p:tgtEl>
                                        <p:attrNameLst>
                                          <p:attrName>ppt_x</p:attrName>
                                          <p:attrName>ppt_y</p:attrName>
                                        </p:attrNameLst>
                                      </p:cBhvr>
                                      <p:rCtr x="45590" y="0"/>
                                    </p:animMotion>
                                  </p:childTnLst>
                                </p:cTn>
                              </p:par>
                              <p:par>
                                <p:cTn id="53" presetID="0" presetClass="path" presetSubtype="0" fill="hold" grpId="0" nodeType="withEffect">
                                  <p:stCondLst>
                                    <p:cond delay="0"/>
                                  </p:stCondLst>
                                  <p:childTnLst>
                                    <p:animMotion origin="layout" path="M 0.1559 -3.7037E-7 L 0.96007 -3.7037E-7 " pathEditMode="relative" rAng="0" ptsTypes="AA">
                                      <p:cBhvr>
                                        <p:cTn id="54" dur="20000" fill="hold"/>
                                        <p:tgtEl>
                                          <p:spTgt spid="534"/>
                                        </p:tgtEl>
                                        <p:attrNameLst>
                                          <p:attrName>ppt_x</p:attrName>
                                          <p:attrName>ppt_y</p:attrName>
                                        </p:attrNameLst>
                                      </p:cBhvr>
                                      <p:rCtr x="40208" y="0"/>
                                    </p:animMotion>
                                  </p:childTnLst>
                                </p:cTn>
                              </p:par>
                              <p:par>
                                <p:cTn id="55" presetID="0" presetClass="path" presetSubtype="0" fill="hold" grpId="0" nodeType="withEffect">
                                  <p:stCondLst>
                                    <p:cond delay="0"/>
                                  </p:stCondLst>
                                  <p:childTnLst>
                                    <p:animMotion origin="layout" path="M -0.27031 3.7037E-6 L 0.96007 3.7037E-6 " pathEditMode="relative" rAng="0" ptsTypes="AA">
                                      <p:cBhvr>
                                        <p:cTn id="56" dur="20000" fill="hold"/>
                                        <p:tgtEl>
                                          <p:spTgt spid="535"/>
                                        </p:tgtEl>
                                        <p:attrNameLst>
                                          <p:attrName>ppt_x</p:attrName>
                                          <p:attrName>ppt_y</p:attrName>
                                        </p:attrNameLst>
                                      </p:cBhvr>
                                      <p:rCtr x="61510" y="0"/>
                                    </p:animMotion>
                                  </p:childTnLst>
                                </p:cTn>
                              </p:par>
                              <p:par>
                                <p:cTn id="57" presetID="0" presetClass="path" presetSubtype="0" fill="hold" grpId="0" nodeType="withEffect">
                                  <p:stCondLst>
                                    <p:cond delay="0"/>
                                  </p:stCondLst>
                                  <p:childTnLst>
                                    <p:animMotion origin="layout" path="M 0.04826 2.59259E-6 L 0.96007 2.59259E-6 " pathEditMode="relative" rAng="0" ptsTypes="AA">
                                      <p:cBhvr>
                                        <p:cTn id="58" dur="20000" fill="hold"/>
                                        <p:tgtEl>
                                          <p:spTgt spid="539"/>
                                        </p:tgtEl>
                                        <p:attrNameLst>
                                          <p:attrName>ppt_x</p:attrName>
                                          <p:attrName>ppt_y</p:attrName>
                                        </p:attrNameLst>
                                      </p:cBhvr>
                                      <p:rCtr x="45590" y="0"/>
                                    </p:animMotion>
                                  </p:childTnLst>
                                </p:cTn>
                              </p:par>
                              <p:par>
                                <p:cTn id="59" presetID="0" presetClass="path" presetSubtype="0" fill="hold" grpId="0" nodeType="withEffect">
                                  <p:stCondLst>
                                    <p:cond delay="0"/>
                                  </p:stCondLst>
                                  <p:childTnLst>
                                    <p:animMotion origin="layout" path="M -0.26615 -4.44444E-6 L 0.96007 -4.44444E-6 " pathEditMode="relative" rAng="0" ptsTypes="AA">
                                      <p:cBhvr>
                                        <p:cTn id="60" dur="20000" fill="hold"/>
                                        <p:tgtEl>
                                          <p:spTgt spid="734"/>
                                        </p:tgtEl>
                                        <p:attrNameLst>
                                          <p:attrName>ppt_x</p:attrName>
                                          <p:attrName>ppt_y</p:attrName>
                                        </p:attrNameLst>
                                      </p:cBhvr>
                                      <p:rCtr x="61302" y="0"/>
                                    </p:animMotion>
                                  </p:childTnLst>
                                </p:cTn>
                              </p:par>
                              <p:par>
                                <p:cTn id="61" presetID="0" presetClass="path" presetSubtype="0" fill="hold" grpId="0" nodeType="withEffect">
                                  <p:stCondLst>
                                    <p:cond delay="0"/>
                                  </p:stCondLst>
                                  <p:childTnLst>
                                    <p:animMotion origin="layout" path="M -0.27031 3.7037E-6 L 0.96007 3.7037E-6 " pathEditMode="relative" rAng="0" ptsTypes="AA">
                                      <p:cBhvr>
                                        <p:cTn id="62" dur="20000" fill="hold"/>
                                        <p:tgtEl>
                                          <p:spTgt spid="736"/>
                                        </p:tgtEl>
                                        <p:attrNameLst>
                                          <p:attrName>ppt_x</p:attrName>
                                          <p:attrName>ppt_y</p:attrName>
                                        </p:attrNameLst>
                                      </p:cBhvr>
                                      <p:rCtr x="61510" y="0"/>
                                    </p:animMotion>
                                  </p:childTnLst>
                                </p:cTn>
                              </p:par>
                              <p:par>
                                <p:cTn id="63" presetID="0" presetClass="path" presetSubtype="0" fill="hold" grpId="0" nodeType="withEffect">
                                  <p:stCondLst>
                                    <p:cond delay="0"/>
                                  </p:stCondLst>
                                  <p:childTnLst>
                                    <p:animMotion origin="layout" path="M -0.37396 3.33333E-6 L 0.96007 3.33333E-6 " pathEditMode="relative" rAng="0" ptsTypes="AA">
                                      <p:cBhvr>
                                        <p:cTn id="64" dur="20000" fill="hold"/>
                                        <p:tgtEl>
                                          <p:spTgt spid="738"/>
                                        </p:tgtEl>
                                        <p:attrNameLst>
                                          <p:attrName>ppt_x</p:attrName>
                                          <p:attrName>ppt_y</p:attrName>
                                        </p:attrNameLst>
                                      </p:cBhvr>
                                      <p:rCtr x="66701" y="0"/>
                                    </p:animMotion>
                                  </p:childTnLst>
                                </p:cTn>
                              </p:par>
                              <p:par>
                                <p:cTn id="65" presetID="0" presetClass="path" presetSubtype="0" fill="hold" grpId="0" nodeType="withEffect">
                                  <p:stCondLst>
                                    <p:cond delay="0"/>
                                  </p:stCondLst>
                                  <p:childTnLst>
                                    <p:animMotion origin="layout" path="M 0.08437 1.85185E-6 L 0.96007 1.85185E-6 " pathEditMode="relative" rAng="0" ptsTypes="AA">
                                      <p:cBhvr>
                                        <p:cTn id="66" dur="20000" fill="hold"/>
                                        <p:tgtEl>
                                          <p:spTgt spid="739"/>
                                        </p:tgtEl>
                                        <p:attrNameLst>
                                          <p:attrName>ppt_x</p:attrName>
                                          <p:attrName>ppt_y</p:attrName>
                                        </p:attrNameLst>
                                      </p:cBhvr>
                                      <p:rCtr x="43785" y="0"/>
                                    </p:animMotion>
                                  </p:childTnLst>
                                </p:cTn>
                              </p:par>
                              <p:par>
                                <p:cTn id="67" presetID="0" presetClass="path" presetSubtype="0" fill="hold" grpId="0" nodeType="withEffect">
                                  <p:stCondLst>
                                    <p:cond delay="0"/>
                                  </p:stCondLst>
                                  <p:childTnLst>
                                    <p:animMotion origin="layout" path="M 0.04826 2.59259E-6 L 0.96007 2.59259E-6 " pathEditMode="relative" rAng="0" ptsTypes="AA">
                                      <p:cBhvr>
                                        <p:cTn id="68" dur="20000" fill="hold"/>
                                        <p:tgtEl>
                                          <p:spTgt spid="740"/>
                                        </p:tgtEl>
                                        <p:attrNameLst>
                                          <p:attrName>ppt_x</p:attrName>
                                          <p:attrName>ppt_y</p:attrName>
                                        </p:attrNameLst>
                                      </p:cBhvr>
                                      <p:rCtr x="45590" y="0"/>
                                    </p:animMotion>
                                  </p:childTnLst>
                                </p:cTn>
                              </p:par>
                              <p:par>
                                <p:cTn id="69" presetID="0" presetClass="path" presetSubtype="0" fill="hold" grpId="0" nodeType="withEffect">
                                  <p:stCondLst>
                                    <p:cond delay="0"/>
                                  </p:stCondLst>
                                  <p:childTnLst>
                                    <p:animMotion origin="layout" path="M -0.14288 -2.96296E-6 L 0.96007 -2.96296E-6 " pathEditMode="relative" rAng="0" ptsTypes="AA">
                                      <p:cBhvr>
                                        <p:cTn id="70" dur="20000" fill="hold"/>
                                        <p:tgtEl>
                                          <p:spTgt spid="741"/>
                                        </p:tgtEl>
                                        <p:attrNameLst>
                                          <p:attrName>ppt_x</p:attrName>
                                          <p:attrName>ppt_y</p:attrName>
                                        </p:attrNameLst>
                                      </p:cBhvr>
                                      <p:rCtr x="55139" y="0"/>
                                    </p:animMotion>
                                  </p:childTnLst>
                                </p:cTn>
                              </p:par>
                              <p:par>
                                <p:cTn id="71" presetID="0" presetClass="path" presetSubtype="0" fill="hold" grpId="0" nodeType="withEffect">
                                  <p:stCondLst>
                                    <p:cond delay="0"/>
                                  </p:stCondLst>
                                  <p:childTnLst>
                                    <p:animMotion origin="layout" path="M -0.26615 -4.44444E-6 L 0.96007 -4.44444E-6 " pathEditMode="relative" rAng="0" ptsTypes="AA">
                                      <p:cBhvr>
                                        <p:cTn id="72" dur="20000" fill="hold"/>
                                        <p:tgtEl>
                                          <p:spTgt spid="742"/>
                                        </p:tgtEl>
                                        <p:attrNameLst>
                                          <p:attrName>ppt_x</p:attrName>
                                          <p:attrName>ppt_y</p:attrName>
                                        </p:attrNameLst>
                                      </p:cBhvr>
                                      <p:rCtr x="61302" y="0"/>
                                    </p:animMotion>
                                  </p:childTnLst>
                                </p:cTn>
                              </p:par>
                              <p:par>
                                <p:cTn id="73" presetID="0" presetClass="path" presetSubtype="0" fill="hold" grpId="0" nodeType="withEffect">
                                  <p:stCondLst>
                                    <p:cond delay="0"/>
                                  </p:stCondLst>
                                  <p:childTnLst>
                                    <p:animMotion origin="layout" path="M 0.1559 -3.7037E-7 L 0.96007 -3.7037E-7 " pathEditMode="relative" rAng="0" ptsTypes="AA">
                                      <p:cBhvr>
                                        <p:cTn id="74" dur="20000" fill="hold"/>
                                        <p:tgtEl>
                                          <p:spTgt spid="743"/>
                                        </p:tgtEl>
                                        <p:attrNameLst>
                                          <p:attrName>ppt_x</p:attrName>
                                          <p:attrName>ppt_y</p:attrName>
                                        </p:attrNameLst>
                                      </p:cBhvr>
                                      <p:rCtr x="40208" y="0"/>
                                    </p:animMotion>
                                  </p:childTnLst>
                                </p:cTn>
                              </p:par>
                              <p:par>
                                <p:cTn id="75" presetID="0" presetClass="path" presetSubtype="0" fill="hold" grpId="0" nodeType="withEffect">
                                  <p:stCondLst>
                                    <p:cond delay="0"/>
                                  </p:stCondLst>
                                  <p:childTnLst>
                                    <p:animMotion origin="layout" path="M -0.27031 3.7037E-6 L 0.96007 3.7037E-6 " pathEditMode="relative" rAng="0" ptsTypes="AA">
                                      <p:cBhvr>
                                        <p:cTn id="76" dur="20000" fill="hold"/>
                                        <p:tgtEl>
                                          <p:spTgt spid="744"/>
                                        </p:tgtEl>
                                        <p:attrNameLst>
                                          <p:attrName>ppt_x</p:attrName>
                                          <p:attrName>ppt_y</p:attrName>
                                        </p:attrNameLst>
                                      </p:cBhvr>
                                      <p:rCtr x="61510" y="0"/>
                                    </p:animMotion>
                                  </p:childTnLst>
                                </p:cTn>
                              </p:par>
                              <p:par>
                                <p:cTn id="77" presetID="0" presetClass="path" presetSubtype="0" fill="hold" grpId="0" nodeType="withEffect">
                                  <p:stCondLst>
                                    <p:cond delay="0"/>
                                  </p:stCondLst>
                                  <p:childTnLst>
                                    <p:animMotion origin="layout" path="M -0.04566 1.85185E-6 L 0.96007 1.85185E-6 " pathEditMode="relative" rAng="0" ptsTypes="AA">
                                      <p:cBhvr>
                                        <p:cTn id="78" dur="20000" fill="hold"/>
                                        <p:tgtEl>
                                          <p:spTgt spid="745"/>
                                        </p:tgtEl>
                                        <p:attrNameLst>
                                          <p:attrName>ppt_x</p:attrName>
                                          <p:attrName>ppt_y</p:attrName>
                                        </p:attrNameLst>
                                      </p:cBhvr>
                                      <p:rCtr x="50278" y="0"/>
                                    </p:animMotion>
                                  </p:childTnLst>
                                </p:cTn>
                              </p:par>
                              <p:par>
                                <p:cTn id="79" presetID="0" presetClass="path" presetSubtype="0" fill="hold" grpId="0" nodeType="withEffect">
                                  <p:stCondLst>
                                    <p:cond delay="0"/>
                                  </p:stCondLst>
                                  <p:childTnLst>
                                    <p:animMotion origin="layout" path="M -0.37396 3.33333E-6 L 0.96007 3.33333E-6 " pathEditMode="relative" rAng="0" ptsTypes="AA">
                                      <p:cBhvr>
                                        <p:cTn id="80" dur="20000" fill="hold"/>
                                        <p:tgtEl>
                                          <p:spTgt spid="746"/>
                                        </p:tgtEl>
                                        <p:attrNameLst>
                                          <p:attrName>ppt_x</p:attrName>
                                          <p:attrName>ppt_y</p:attrName>
                                        </p:attrNameLst>
                                      </p:cBhvr>
                                      <p:rCtr x="66701" y="0"/>
                                    </p:animMotion>
                                  </p:childTnLst>
                                </p:cTn>
                              </p:par>
                              <p:par>
                                <p:cTn id="81" presetID="0" presetClass="path" presetSubtype="0" fill="hold" grpId="0" nodeType="withEffect">
                                  <p:stCondLst>
                                    <p:cond delay="0"/>
                                  </p:stCondLst>
                                  <p:childTnLst>
                                    <p:animMotion origin="layout" path="M 0.08437 1.85185E-6 L 0.96007 1.85185E-6 " pathEditMode="relative" rAng="0" ptsTypes="AA">
                                      <p:cBhvr>
                                        <p:cTn id="82" dur="20000" fill="hold"/>
                                        <p:tgtEl>
                                          <p:spTgt spid="747"/>
                                        </p:tgtEl>
                                        <p:attrNameLst>
                                          <p:attrName>ppt_x</p:attrName>
                                          <p:attrName>ppt_y</p:attrName>
                                        </p:attrNameLst>
                                      </p:cBhvr>
                                      <p:rCtr x="43785" y="0"/>
                                    </p:animMotion>
                                  </p:childTnLst>
                                </p:cTn>
                              </p:par>
                              <p:par>
                                <p:cTn id="83" presetID="0" presetClass="path" presetSubtype="0" fill="hold" grpId="0" nodeType="withEffect">
                                  <p:stCondLst>
                                    <p:cond delay="0"/>
                                  </p:stCondLst>
                                  <p:childTnLst>
                                    <p:animMotion origin="layout" path="M 0.04826 2.59259E-6 L 0.96007 2.59259E-6 " pathEditMode="relative" rAng="0" ptsTypes="AA">
                                      <p:cBhvr>
                                        <p:cTn id="84" dur="20000" fill="hold"/>
                                        <p:tgtEl>
                                          <p:spTgt spid="748"/>
                                        </p:tgtEl>
                                        <p:attrNameLst>
                                          <p:attrName>ppt_x</p:attrName>
                                          <p:attrName>ppt_y</p:attrName>
                                        </p:attrNameLst>
                                      </p:cBhvr>
                                      <p:rCtr x="45590" y="0"/>
                                    </p:animMotion>
                                  </p:childTnLst>
                                </p:cTn>
                              </p:par>
                              <p:par>
                                <p:cTn id="85" presetID="0" presetClass="path" presetSubtype="0" fill="hold" grpId="0" nodeType="withEffect">
                                  <p:stCondLst>
                                    <p:cond delay="0"/>
                                  </p:stCondLst>
                                  <p:childTnLst>
                                    <p:animMotion origin="layout" path="M -0.26615 -4.44444E-6 L 0.96007 -4.44444E-6 " pathEditMode="relative" rAng="0" ptsTypes="AA">
                                      <p:cBhvr>
                                        <p:cTn id="86" dur="20000" fill="hold"/>
                                        <p:tgtEl>
                                          <p:spTgt spid="750"/>
                                        </p:tgtEl>
                                        <p:attrNameLst>
                                          <p:attrName>ppt_x</p:attrName>
                                          <p:attrName>ppt_y</p:attrName>
                                        </p:attrNameLst>
                                      </p:cBhvr>
                                      <p:rCtr x="61302" y="0"/>
                                    </p:animMotion>
                                  </p:childTnLst>
                                </p:cTn>
                              </p:par>
                              <p:par>
                                <p:cTn id="87" presetID="0" presetClass="path" presetSubtype="0" fill="hold" grpId="0" nodeType="withEffect">
                                  <p:stCondLst>
                                    <p:cond delay="0"/>
                                  </p:stCondLst>
                                  <p:childTnLst>
                                    <p:animMotion origin="layout" path="M -0.27031 3.7037E-6 L 0.96007 3.7037E-6 " pathEditMode="relative" rAng="0" ptsTypes="AA">
                                      <p:cBhvr>
                                        <p:cTn id="88" dur="20000" fill="hold"/>
                                        <p:tgtEl>
                                          <p:spTgt spid="752"/>
                                        </p:tgtEl>
                                        <p:attrNameLst>
                                          <p:attrName>ppt_x</p:attrName>
                                          <p:attrName>ppt_y</p:attrName>
                                        </p:attrNameLst>
                                      </p:cBhvr>
                                      <p:rCtr x="61510" y="0"/>
                                    </p:animMotion>
                                  </p:childTnLst>
                                </p:cTn>
                              </p:par>
                              <p:par>
                                <p:cTn id="89" presetID="0" presetClass="path" presetSubtype="0" fill="hold" grpId="0" nodeType="withEffect">
                                  <p:stCondLst>
                                    <p:cond delay="0"/>
                                  </p:stCondLst>
                                  <p:childTnLst>
                                    <p:animMotion origin="layout" path="M -0.37396 3.33333E-6 L 0.96007 3.33333E-6 " pathEditMode="relative" rAng="0" ptsTypes="AA">
                                      <p:cBhvr>
                                        <p:cTn id="90" dur="20000" fill="hold"/>
                                        <p:tgtEl>
                                          <p:spTgt spid="754"/>
                                        </p:tgtEl>
                                        <p:attrNameLst>
                                          <p:attrName>ppt_x</p:attrName>
                                          <p:attrName>ppt_y</p:attrName>
                                        </p:attrNameLst>
                                      </p:cBhvr>
                                      <p:rCtr x="66701" y="0"/>
                                    </p:animMotion>
                                  </p:childTnLst>
                                </p:cTn>
                              </p:par>
                              <p:par>
                                <p:cTn id="91" presetID="0" presetClass="path" presetSubtype="0" fill="hold" grpId="0" nodeType="withEffect">
                                  <p:stCondLst>
                                    <p:cond delay="0"/>
                                  </p:stCondLst>
                                  <p:childTnLst>
                                    <p:animMotion origin="layout" path="M 0.08437 1.85185E-6 L 0.96007 1.85185E-6 " pathEditMode="relative" rAng="0" ptsTypes="AA">
                                      <p:cBhvr>
                                        <p:cTn id="92" dur="20000" fill="hold"/>
                                        <p:tgtEl>
                                          <p:spTgt spid="755"/>
                                        </p:tgtEl>
                                        <p:attrNameLst>
                                          <p:attrName>ppt_x</p:attrName>
                                          <p:attrName>ppt_y</p:attrName>
                                        </p:attrNameLst>
                                      </p:cBhvr>
                                      <p:rCtr x="43785" y="0"/>
                                    </p:animMotion>
                                  </p:childTnLst>
                                </p:cTn>
                              </p:par>
                              <p:par>
                                <p:cTn id="93" presetID="0" presetClass="path" presetSubtype="0" fill="hold" grpId="0" nodeType="withEffect">
                                  <p:stCondLst>
                                    <p:cond delay="0"/>
                                  </p:stCondLst>
                                  <p:childTnLst>
                                    <p:animMotion origin="layout" path="M 0.04826 2.59259E-6 L 0.96007 2.59259E-6 " pathEditMode="relative" rAng="0" ptsTypes="AA">
                                      <p:cBhvr>
                                        <p:cTn id="94" dur="20000" fill="hold"/>
                                        <p:tgtEl>
                                          <p:spTgt spid="756"/>
                                        </p:tgtEl>
                                        <p:attrNameLst>
                                          <p:attrName>ppt_x</p:attrName>
                                          <p:attrName>ppt_y</p:attrName>
                                        </p:attrNameLst>
                                      </p:cBhvr>
                                      <p:rCtr x="45590" y="0"/>
                                    </p:animMotion>
                                  </p:childTnLst>
                                </p:cTn>
                              </p:par>
                              <p:par>
                                <p:cTn id="95" presetID="0" presetClass="path" presetSubtype="0" fill="hold" grpId="0" nodeType="withEffect">
                                  <p:stCondLst>
                                    <p:cond delay="0"/>
                                  </p:stCondLst>
                                  <p:childTnLst>
                                    <p:animMotion origin="layout" path="M -0.14288 -2.96296E-6 L 0.96007 -2.96296E-6 " pathEditMode="relative" rAng="0" ptsTypes="AA">
                                      <p:cBhvr>
                                        <p:cTn id="96" dur="20000" fill="hold"/>
                                        <p:tgtEl>
                                          <p:spTgt spid="757"/>
                                        </p:tgtEl>
                                        <p:attrNameLst>
                                          <p:attrName>ppt_x</p:attrName>
                                          <p:attrName>ppt_y</p:attrName>
                                        </p:attrNameLst>
                                      </p:cBhvr>
                                      <p:rCtr x="55139" y="0"/>
                                    </p:animMotion>
                                  </p:childTnLst>
                                </p:cTn>
                              </p:par>
                              <p:par>
                                <p:cTn id="97" presetID="0" presetClass="path" presetSubtype="0" fill="hold" grpId="0" nodeType="withEffect">
                                  <p:stCondLst>
                                    <p:cond delay="0"/>
                                  </p:stCondLst>
                                  <p:childTnLst>
                                    <p:animMotion origin="layout" path="M -0.26615 -4.44444E-6 L 0.96007 -4.44444E-6 " pathEditMode="relative" rAng="0" ptsTypes="AA">
                                      <p:cBhvr>
                                        <p:cTn id="98" dur="20000" fill="hold"/>
                                        <p:tgtEl>
                                          <p:spTgt spid="758"/>
                                        </p:tgtEl>
                                        <p:attrNameLst>
                                          <p:attrName>ppt_x</p:attrName>
                                          <p:attrName>ppt_y</p:attrName>
                                        </p:attrNameLst>
                                      </p:cBhvr>
                                      <p:rCtr x="61302" y="0"/>
                                    </p:animMotion>
                                  </p:childTnLst>
                                </p:cTn>
                              </p:par>
                              <p:par>
                                <p:cTn id="99" presetID="0" presetClass="path" presetSubtype="0" fill="hold" grpId="0" nodeType="withEffect">
                                  <p:stCondLst>
                                    <p:cond delay="0"/>
                                  </p:stCondLst>
                                  <p:childTnLst>
                                    <p:animMotion origin="layout" path="M 0.1559 -3.7037E-7 L 0.96007 -3.7037E-7 " pathEditMode="relative" rAng="0" ptsTypes="AA">
                                      <p:cBhvr>
                                        <p:cTn id="100" dur="20000" fill="hold"/>
                                        <p:tgtEl>
                                          <p:spTgt spid="759"/>
                                        </p:tgtEl>
                                        <p:attrNameLst>
                                          <p:attrName>ppt_x</p:attrName>
                                          <p:attrName>ppt_y</p:attrName>
                                        </p:attrNameLst>
                                      </p:cBhvr>
                                      <p:rCtr x="40208" y="0"/>
                                    </p:animMotion>
                                  </p:childTnLst>
                                </p:cTn>
                              </p:par>
                              <p:par>
                                <p:cTn id="101" presetID="0" presetClass="path" presetSubtype="0" fill="hold" grpId="0" nodeType="withEffect">
                                  <p:stCondLst>
                                    <p:cond delay="0"/>
                                  </p:stCondLst>
                                  <p:childTnLst>
                                    <p:animMotion origin="layout" path="M -0.27031 3.7037E-6 L 0.96007 3.7037E-6 " pathEditMode="relative" rAng="0" ptsTypes="AA">
                                      <p:cBhvr>
                                        <p:cTn id="102" dur="20000" fill="hold"/>
                                        <p:tgtEl>
                                          <p:spTgt spid="760"/>
                                        </p:tgtEl>
                                        <p:attrNameLst>
                                          <p:attrName>ppt_x</p:attrName>
                                          <p:attrName>ppt_y</p:attrName>
                                        </p:attrNameLst>
                                      </p:cBhvr>
                                      <p:rCtr x="61510" y="0"/>
                                    </p:animMotion>
                                  </p:childTnLst>
                                </p:cTn>
                              </p:par>
                              <p:par>
                                <p:cTn id="103" presetID="0" presetClass="path" presetSubtype="0" fill="hold" grpId="0" nodeType="withEffect">
                                  <p:stCondLst>
                                    <p:cond delay="0"/>
                                  </p:stCondLst>
                                  <p:childTnLst>
                                    <p:animMotion origin="layout" path="M -0.04566 1.85185E-6 L 0.96007 1.85185E-6 " pathEditMode="relative" rAng="0" ptsTypes="AA">
                                      <p:cBhvr>
                                        <p:cTn id="104" dur="20000" fill="hold"/>
                                        <p:tgtEl>
                                          <p:spTgt spid="761"/>
                                        </p:tgtEl>
                                        <p:attrNameLst>
                                          <p:attrName>ppt_x</p:attrName>
                                          <p:attrName>ppt_y</p:attrName>
                                        </p:attrNameLst>
                                      </p:cBhvr>
                                      <p:rCtr x="50278" y="0"/>
                                    </p:animMotion>
                                  </p:childTnLst>
                                </p:cTn>
                              </p:par>
                              <p:par>
                                <p:cTn id="105" presetID="0" presetClass="path" presetSubtype="0" fill="hold" grpId="0" nodeType="withEffect">
                                  <p:stCondLst>
                                    <p:cond delay="0"/>
                                  </p:stCondLst>
                                  <p:childTnLst>
                                    <p:animMotion origin="layout" path="M -0.37396 3.33333E-6 L 0.96007 3.33333E-6 " pathEditMode="relative" rAng="0" ptsTypes="AA">
                                      <p:cBhvr>
                                        <p:cTn id="106" dur="20000" fill="hold"/>
                                        <p:tgtEl>
                                          <p:spTgt spid="762"/>
                                        </p:tgtEl>
                                        <p:attrNameLst>
                                          <p:attrName>ppt_x</p:attrName>
                                          <p:attrName>ppt_y</p:attrName>
                                        </p:attrNameLst>
                                      </p:cBhvr>
                                      <p:rCtr x="66701" y="0"/>
                                    </p:animMotion>
                                  </p:childTnLst>
                                </p:cTn>
                              </p:par>
                              <p:par>
                                <p:cTn id="107" presetID="0" presetClass="path" presetSubtype="0" fill="hold" grpId="0" nodeType="withEffect">
                                  <p:stCondLst>
                                    <p:cond delay="0"/>
                                  </p:stCondLst>
                                  <p:childTnLst>
                                    <p:animMotion origin="layout" path="M 0.08437 1.85185E-6 L 0.96007 1.85185E-6 " pathEditMode="relative" rAng="0" ptsTypes="AA">
                                      <p:cBhvr>
                                        <p:cTn id="108" dur="20000" fill="hold"/>
                                        <p:tgtEl>
                                          <p:spTgt spid="763"/>
                                        </p:tgtEl>
                                        <p:attrNameLst>
                                          <p:attrName>ppt_x</p:attrName>
                                          <p:attrName>ppt_y</p:attrName>
                                        </p:attrNameLst>
                                      </p:cBhvr>
                                      <p:rCtr x="43785" y="0"/>
                                    </p:animMotion>
                                  </p:childTnLst>
                                </p:cTn>
                              </p:par>
                              <p:par>
                                <p:cTn id="109" presetID="0" presetClass="path" presetSubtype="0" fill="hold" grpId="0" nodeType="withEffect">
                                  <p:stCondLst>
                                    <p:cond delay="0"/>
                                  </p:stCondLst>
                                  <p:childTnLst>
                                    <p:animMotion origin="layout" path="M 0.04826 2.59259E-6 L 0.96007 2.59259E-6 " pathEditMode="relative" rAng="0" ptsTypes="AA">
                                      <p:cBhvr>
                                        <p:cTn id="110" dur="20000" fill="hold"/>
                                        <p:tgtEl>
                                          <p:spTgt spid="764"/>
                                        </p:tgtEl>
                                        <p:attrNameLst>
                                          <p:attrName>ppt_x</p:attrName>
                                          <p:attrName>ppt_y</p:attrName>
                                        </p:attrNameLst>
                                      </p:cBhvr>
                                      <p:rCtr x="45590" y="0"/>
                                    </p:animMotion>
                                  </p:childTnLst>
                                </p:cTn>
                              </p:par>
                              <p:par>
                                <p:cTn id="111" presetID="0" presetClass="path" presetSubtype="0" fill="hold" grpId="0" nodeType="withEffect">
                                  <p:stCondLst>
                                    <p:cond delay="0"/>
                                  </p:stCondLst>
                                  <p:childTnLst>
                                    <p:animMotion origin="layout" path="M -0.28073 -0.04352 L 0.82222 -0.04352 " pathEditMode="relative" rAng="0" ptsTypes="AA">
                                      <p:cBhvr>
                                        <p:cTn id="112" dur="20000" fill="hold"/>
                                        <p:tgtEl>
                                          <p:spTgt spid="765"/>
                                        </p:tgtEl>
                                        <p:attrNameLst>
                                          <p:attrName>ppt_x</p:attrName>
                                          <p:attrName>ppt_y</p:attrName>
                                        </p:attrNameLst>
                                      </p:cBhvr>
                                      <p:rCtr x="55156" y="0"/>
                                    </p:animMotion>
                                  </p:childTnLst>
                                </p:cTn>
                              </p:par>
                              <p:par>
                                <p:cTn id="113" presetID="0" presetClass="path" presetSubtype="0" fill="hold" grpId="0" nodeType="withEffect">
                                  <p:stCondLst>
                                    <p:cond delay="0"/>
                                  </p:stCondLst>
                                  <p:childTnLst>
                                    <p:animMotion origin="layout" path="M 0.08437 1.85185E-6 L 0.96007 1.85185E-6 " pathEditMode="relative" rAng="0" ptsTypes="AA">
                                      <p:cBhvr>
                                        <p:cTn id="114" dur="20000" fill="hold"/>
                                        <p:tgtEl>
                                          <p:spTgt spid="771"/>
                                        </p:tgtEl>
                                        <p:attrNameLst>
                                          <p:attrName>ppt_x</p:attrName>
                                          <p:attrName>ppt_y</p:attrName>
                                        </p:attrNameLst>
                                      </p:cBhvr>
                                      <p:rCtr x="43785" y="0"/>
                                    </p:animMotion>
                                  </p:childTnLst>
                                </p:cTn>
                              </p:par>
                              <p:par>
                                <p:cTn id="115" presetID="0" presetClass="path" presetSubtype="0" fill="hold" grpId="0" nodeType="withEffect">
                                  <p:stCondLst>
                                    <p:cond delay="0"/>
                                  </p:stCondLst>
                                  <p:childTnLst>
                                    <p:animMotion origin="layout" path="M -0.14288 -2.96296E-6 L 0.96007 -2.96296E-6 " pathEditMode="relative" rAng="0" ptsTypes="AA">
                                      <p:cBhvr>
                                        <p:cTn id="116" dur="20000" fill="hold"/>
                                        <p:tgtEl>
                                          <p:spTgt spid="773"/>
                                        </p:tgtEl>
                                        <p:attrNameLst>
                                          <p:attrName>ppt_x</p:attrName>
                                          <p:attrName>ppt_y</p:attrName>
                                        </p:attrNameLst>
                                      </p:cBhvr>
                                      <p:rCtr x="55139" y="0"/>
                                    </p:animMotion>
                                  </p:childTnLst>
                                </p:cTn>
                              </p:par>
                              <p:par>
                                <p:cTn id="117" presetID="0" presetClass="path" presetSubtype="0" fill="hold" grpId="0" nodeType="withEffect">
                                  <p:stCondLst>
                                    <p:cond delay="0"/>
                                  </p:stCondLst>
                                  <p:childTnLst>
                                    <p:animMotion origin="layout" path="M 0.08437 1.85185E-6 L 0.96007 1.85185E-6 " pathEditMode="relative" rAng="0" ptsTypes="AA">
                                      <p:cBhvr>
                                        <p:cTn id="118" dur="20000" fill="hold"/>
                                        <p:tgtEl>
                                          <p:spTgt spid="779"/>
                                        </p:tgtEl>
                                        <p:attrNameLst>
                                          <p:attrName>ppt_x</p:attrName>
                                          <p:attrName>ppt_y</p:attrName>
                                        </p:attrNameLst>
                                      </p:cBhvr>
                                      <p:rCtr x="43785" y="0"/>
                                    </p:animMotion>
                                  </p:childTnLst>
                                </p:cTn>
                              </p:par>
                              <p:par>
                                <p:cTn id="119" presetID="0" presetClass="path" presetSubtype="0" fill="hold" grpId="0" nodeType="withEffect">
                                  <p:stCondLst>
                                    <p:cond delay="0"/>
                                  </p:stCondLst>
                                  <p:childTnLst>
                                    <p:animMotion origin="layout" path="M -0.14288 -2.96296E-6 L 0.96007 -2.96296E-6 " pathEditMode="relative" rAng="0" ptsTypes="AA">
                                      <p:cBhvr>
                                        <p:cTn id="120" dur="20000" fill="hold"/>
                                        <p:tgtEl>
                                          <p:spTgt spid="789"/>
                                        </p:tgtEl>
                                        <p:attrNameLst>
                                          <p:attrName>ppt_x</p:attrName>
                                          <p:attrName>ppt_y</p:attrName>
                                        </p:attrNameLst>
                                      </p:cBhvr>
                                      <p:rCtr x="55139" y="0"/>
                                    </p:animMotion>
                                  </p:childTnLst>
                                </p:cTn>
                              </p:par>
                              <p:par>
                                <p:cTn id="121" presetID="0" presetClass="path" presetSubtype="0" fill="hold" grpId="0" nodeType="withEffect">
                                  <p:stCondLst>
                                    <p:cond delay="0"/>
                                  </p:stCondLst>
                                  <p:childTnLst>
                                    <p:animMotion origin="layout" path="M 0.08437 1.85185E-6 L 0.96007 1.85185E-6 " pathEditMode="relative" rAng="0" ptsTypes="AA">
                                      <p:cBhvr>
                                        <p:cTn id="122" dur="20000" fill="hold"/>
                                        <p:tgtEl>
                                          <p:spTgt spid="795"/>
                                        </p:tgtEl>
                                        <p:attrNameLst>
                                          <p:attrName>ppt_x</p:attrName>
                                          <p:attrName>ppt_y</p:attrName>
                                        </p:attrNameLst>
                                      </p:cBhvr>
                                      <p:rCtr x="43785" y="0"/>
                                    </p:animMotion>
                                  </p:childTnLst>
                                </p:cTn>
                              </p:par>
                              <p:par>
                                <p:cTn id="123" presetID="0" presetClass="path" presetSubtype="0" fill="hold" grpId="0" nodeType="withEffect">
                                  <p:stCondLst>
                                    <p:cond delay="0"/>
                                  </p:stCondLst>
                                  <p:childTnLst>
                                    <p:animMotion origin="layout" path="M 0.1559 -3.7037E-7 L 0.96007 -3.7037E-7 " pathEditMode="relative" rAng="0" ptsTypes="AA">
                                      <p:cBhvr>
                                        <p:cTn id="124" dur="20000" fill="hold"/>
                                        <p:tgtEl>
                                          <p:spTgt spid="799"/>
                                        </p:tgtEl>
                                        <p:attrNameLst>
                                          <p:attrName>ppt_x</p:attrName>
                                          <p:attrName>ppt_y</p:attrName>
                                        </p:attrNameLst>
                                      </p:cBhvr>
                                      <p:rCtr x="40208" y="0"/>
                                    </p:animMotion>
                                  </p:childTnLst>
                                </p:cTn>
                              </p:par>
                              <p:par>
                                <p:cTn id="125" presetID="0" presetClass="path" presetSubtype="0" fill="hold" grpId="0" nodeType="withEffect">
                                  <p:stCondLst>
                                    <p:cond delay="0"/>
                                  </p:stCondLst>
                                  <p:childTnLst>
                                    <p:animMotion origin="layout" path="M -0.27031 3.7037E-6 L 0.96007 3.7037E-6 " pathEditMode="relative" rAng="0" ptsTypes="AA">
                                      <p:cBhvr>
                                        <p:cTn id="126" dur="20000" fill="hold"/>
                                        <p:tgtEl>
                                          <p:spTgt spid="800"/>
                                        </p:tgtEl>
                                        <p:attrNameLst>
                                          <p:attrName>ppt_x</p:attrName>
                                          <p:attrName>ppt_y</p:attrName>
                                        </p:attrNameLst>
                                      </p:cBhvr>
                                      <p:rCtr x="61510" y="0"/>
                                    </p:animMotion>
                                  </p:childTnLst>
                                </p:cTn>
                              </p:par>
                              <p:par>
                                <p:cTn id="127" presetID="0" presetClass="path" presetSubtype="0" fill="hold" grpId="0" nodeType="withEffect">
                                  <p:stCondLst>
                                    <p:cond delay="0"/>
                                  </p:stCondLst>
                                  <p:childTnLst>
                                    <p:animMotion origin="layout" path="M -0.37396 3.33333E-6 L 0.96007 3.33333E-6 " pathEditMode="relative" rAng="0" ptsTypes="AA">
                                      <p:cBhvr>
                                        <p:cTn id="128" dur="20000" fill="hold"/>
                                        <p:tgtEl>
                                          <p:spTgt spid="802"/>
                                        </p:tgtEl>
                                        <p:attrNameLst>
                                          <p:attrName>ppt_x</p:attrName>
                                          <p:attrName>ppt_y</p:attrName>
                                        </p:attrNameLst>
                                      </p:cBhvr>
                                      <p:rCtr x="66701" y="0"/>
                                    </p:animMotion>
                                  </p:childTnLst>
                                </p:cTn>
                              </p:par>
                              <p:par>
                                <p:cTn id="129" presetID="0" presetClass="path" presetSubtype="0" fill="hold" grpId="0" nodeType="withEffect">
                                  <p:stCondLst>
                                    <p:cond delay="0"/>
                                  </p:stCondLst>
                                  <p:childTnLst>
                                    <p:animMotion origin="layout" path="M 0.04826 2.59259E-6 L 0.96007 2.59259E-6 " pathEditMode="relative" rAng="0" ptsTypes="AA">
                                      <p:cBhvr>
                                        <p:cTn id="130" dur="20000" fill="hold"/>
                                        <p:tgtEl>
                                          <p:spTgt spid="804"/>
                                        </p:tgtEl>
                                        <p:attrNameLst>
                                          <p:attrName>ppt_x</p:attrName>
                                          <p:attrName>ppt_y</p:attrName>
                                        </p:attrNameLst>
                                      </p:cBhvr>
                                      <p:rCtr x="45590" y="0"/>
                                    </p:animMotion>
                                  </p:childTnLst>
                                </p:cTn>
                              </p:par>
                              <p:par>
                                <p:cTn id="131" presetID="0" presetClass="path" presetSubtype="0" fill="hold" grpId="0" nodeType="withEffect">
                                  <p:stCondLst>
                                    <p:cond delay="0"/>
                                  </p:stCondLst>
                                  <p:childTnLst>
                                    <p:animMotion origin="layout" path="M 0.1559 -3.7037E-7 L 0.96007 -3.7037E-7 " pathEditMode="relative" rAng="0" ptsTypes="AA">
                                      <p:cBhvr>
                                        <p:cTn id="132" dur="20000" fill="hold"/>
                                        <p:tgtEl>
                                          <p:spTgt spid="807"/>
                                        </p:tgtEl>
                                        <p:attrNameLst>
                                          <p:attrName>ppt_x</p:attrName>
                                          <p:attrName>ppt_y</p:attrName>
                                        </p:attrNameLst>
                                      </p:cBhvr>
                                      <p:rCtr x="40208" y="0"/>
                                    </p:animMotion>
                                  </p:childTnLst>
                                </p:cTn>
                              </p:par>
                              <p:par>
                                <p:cTn id="133" presetID="0" presetClass="path" presetSubtype="0" fill="hold" grpId="0" nodeType="withEffect">
                                  <p:stCondLst>
                                    <p:cond delay="0"/>
                                  </p:stCondLst>
                                  <p:childTnLst>
                                    <p:animMotion origin="layout" path="M -0.27031 3.7037E-6 L 0.96007 3.7037E-6 " pathEditMode="relative" rAng="0" ptsTypes="AA">
                                      <p:cBhvr>
                                        <p:cTn id="134" dur="20000" fill="hold"/>
                                        <p:tgtEl>
                                          <p:spTgt spid="808"/>
                                        </p:tgtEl>
                                        <p:attrNameLst>
                                          <p:attrName>ppt_x</p:attrName>
                                          <p:attrName>ppt_y</p:attrName>
                                        </p:attrNameLst>
                                      </p:cBhvr>
                                      <p:rCtr x="61510" y="0"/>
                                    </p:animMotion>
                                  </p:childTnLst>
                                </p:cTn>
                              </p:par>
                              <p:par>
                                <p:cTn id="135" presetID="0" presetClass="path" presetSubtype="0" fill="hold" grpId="0" nodeType="withEffect">
                                  <p:stCondLst>
                                    <p:cond delay="0"/>
                                  </p:stCondLst>
                                  <p:childTnLst>
                                    <p:animMotion origin="layout" path="M -0.37396 3.33333E-6 L 0.96007 3.33333E-6 " pathEditMode="relative" rAng="0" ptsTypes="AA">
                                      <p:cBhvr>
                                        <p:cTn id="136" dur="20000" fill="hold"/>
                                        <p:tgtEl>
                                          <p:spTgt spid="810"/>
                                        </p:tgtEl>
                                        <p:attrNameLst>
                                          <p:attrName>ppt_x</p:attrName>
                                          <p:attrName>ppt_y</p:attrName>
                                        </p:attrNameLst>
                                      </p:cBhvr>
                                      <p:rCtr x="66701" y="0"/>
                                    </p:animMotion>
                                  </p:childTnLst>
                                </p:cTn>
                              </p:par>
                              <p:par>
                                <p:cTn id="137" presetID="0" presetClass="path" presetSubtype="0" fill="hold" grpId="0" nodeType="withEffect">
                                  <p:stCondLst>
                                    <p:cond delay="0"/>
                                  </p:stCondLst>
                                  <p:childTnLst>
                                    <p:animMotion origin="layout" path="M 0.04826 2.59259E-6 L 0.96007 2.59259E-6 " pathEditMode="relative" rAng="0" ptsTypes="AA">
                                      <p:cBhvr>
                                        <p:cTn id="138" dur="20000" fill="hold"/>
                                        <p:tgtEl>
                                          <p:spTgt spid="812"/>
                                        </p:tgtEl>
                                        <p:attrNameLst>
                                          <p:attrName>ppt_x</p:attrName>
                                          <p:attrName>ppt_y</p:attrName>
                                        </p:attrNameLst>
                                      </p:cBhvr>
                                      <p:rCtr x="45590" y="0"/>
                                    </p:animMotion>
                                  </p:childTnLst>
                                </p:cTn>
                              </p:par>
                              <p:par>
                                <p:cTn id="139" presetID="0" presetClass="path" presetSubtype="0" fill="hold" grpId="0" nodeType="withEffect">
                                  <p:stCondLst>
                                    <p:cond delay="0"/>
                                  </p:stCondLst>
                                  <p:childTnLst>
                                    <p:animMotion origin="layout" path="M -0.26615 -4.44444E-6 L 0.96007 -4.44444E-6 " pathEditMode="relative" rAng="0" ptsTypes="AA">
                                      <p:cBhvr>
                                        <p:cTn id="140" dur="20000" fill="hold"/>
                                        <p:tgtEl>
                                          <p:spTgt spid="814"/>
                                        </p:tgtEl>
                                        <p:attrNameLst>
                                          <p:attrName>ppt_x</p:attrName>
                                          <p:attrName>ppt_y</p:attrName>
                                        </p:attrNameLst>
                                      </p:cBhvr>
                                      <p:rCtr x="61302" y="0"/>
                                    </p:animMotion>
                                  </p:childTnLst>
                                </p:cTn>
                              </p:par>
                              <p:par>
                                <p:cTn id="141" presetID="0" presetClass="path" presetSubtype="0" fill="hold" grpId="0" nodeType="withEffect">
                                  <p:stCondLst>
                                    <p:cond delay="0"/>
                                  </p:stCondLst>
                                  <p:childTnLst>
                                    <p:animMotion origin="layout" path="M 0.1559 -3.7037E-7 L 0.96007 -3.7037E-7 " pathEditMode="relative" rAng="0" ptsTypes="AA">
                                      <p:cBhvr>
                                        <p:cTn id="142" dur="20000" fill="hold"/>
                                        <p:tgtEl>
                                          <p:spTgt spid="815"/>
                                        </p:tgtEl>
                                        <p:attrNameLst>
                                          <p:attrName>ppt_x</p:attrName>
                                          <p:attrName>ppt_y</p:attrName>
                                        </p:attrNameLst>
                                      </p:cBhvr>
                                      <p:rCtr x="40208" y="0"/>
                                    </p:animMotion>
                                  </p:childTnLst>
                                </p:cTn>
                              </p:par>
                              <p:par>
                                <p:cTn id="143" presetID="0" presetClass="path" presetSubtype="0" fill="hold" grpId="0" nodeType="withEffect">
                                  <p:stCondLst>
                                    <p:cond delay="0"/>
                                  </p:stCondLst>
                                  <p:childTnLst>
                                    <p:animMotion origin="layout" path="M -0.27031 3.7037E-6 L 0.96007 3.7037E-6 " pathEditMode="relative" rAng="0" ptsTypes="AA">
                                      <p:cBhvr>
                                        <p:cTn id="144" dur="20000" fill="hold"/>
                                        <p:tgtEl>
                                          <p:spTgt spid="816"/>
                                        </p:tgtEl>
                                        <p:attrNameLst>
                                          <p:attrName>ppt_x</p:attrName>
                                          <p:attrName>ppt_y</p:attrName>
                                        </p:attrNameLst>
                                      </p:cBhvr>
                                      <p:rCtr x="61510" y="0"/>
                                    </p:animMotion>
                                  </p:childTnLst>
                                </p:cTn>
                              </p:par>
                              <p:par>
                                <p:cTn id="145" presetID="0" presetClass="path" presetSubtype="0" fill="hold" grpId="0" nodeType="withEffect">
                                  <p:stCondLst>
                                    <p:cond delay="0"/>
                                  </p:stCondLst>
                                  <p:childTnLst>
                                    <p:animMotion origin="layout" path="M -0.04566 1.85185E-6 L 0.96007 1.85185E-6 " pathEditMode="relative" rAng="0" ptsTypes="AA">
                                      <p:cBhvr>
                                        <p:cTn id="146" dur="20000" fill="hold"/>
                                        <p:tgtEl>
                                          <p:spTgt spid="817"/>
                                        </p:tgtEl>
                                        <p:attrNameLst>
                                          <p:attrName>ppt_x</p:attrName>
                                          <p:attrName>ppt_y</p:attrName>
                                        </p:attrNameLst>
                                      </p:cBhvr>
                                      <p:rCtr x="50278" y="0"/>
                                    </p:animMotion>
                                  </p:childTnLst>
                                </p:cTn>
                              </p:par>
                              <p:par>
                                <p:cTn id="147" presetID="0" presetClass="path" presetSubtype="0" fill="hold" grpId="0" nodeType="withEffect">
                                  <p:stCondLst>
                                    <p:cond delay="0"/>
                                  </p:stCondLst>
                                  <p:childTnLst>
                                    <p:animMotion origin="layout" path="M -0.37396 3.33333E-6 L 0.96007 3.33333E-6 " pathEditMode="relative" rAng="0" ptsTypes="AA">
                                      <p:cBhvr>
                                        <p:cTn id="148" dur="20000" fill="hold"/>
                                        <p:tgtEl>
                                          <p:spTgt spid="818"/>
                                        </p:tgtEl>
                                        <p:attrNameLst>
                                          <p:attrName>ppt_x</p:attrName>
                                          <p:attrName>ppt_y</p:attrName>
                                        </p:attrNameLst>
                                      </p:cBhvr>
                                      <p:rCtr x="66701" y="0"/>
                                    </p:animMotion>
                                  </p:childTnLst>
                                </p:cTn>
                              </p:par>
                              <p:par>
                                <p:cTn id="149" presetID="0" presetClass="path" presetSubtype="0" fill="hold" grpId="0" nodeType="withEffect">
                                  <p:stCondLst>
                                    <p:cond delay="0"/>
                                  </p:stCondLst>
                                  <p:childTnLst>
                                    <p:animMotion origin="layout" path="M 0.04826 2.59259E-6 L 0.96007 2.59259E-6 " pathEditMode="relative" rAng="0" ptsTypes="AA">
                                      <p:cBhvr>
                                        <p:cTn id="150" dur="20000" fill="hold"/>
                                        <p:tgtEl>
                                          <p:spTgt spid="820"/>
                                        </p:tgtEl>
                                        <p:attrNameLst>
                                          <p:attrName>ppt_x</p:attrName>
                                          <p:attrName>ppt_y</p:attrName>
                                        </p:attrNameLst>
                                      </p:cBhvr>
                                      <p:rCtr x="45590" y="0"/>
                                    </p:animMotion>
                                  </p:childTnLst>
                                </p:cTn>
                              </p:par>
                              <p:par>
                                <p:cTn id="151" presetID="0" presetClass="path" presetSubtype="0" fill="hold" grpId="0" nodeType="withEffect">
                                  <p:stCondLst>
                                    <p:cond delay="0"/>
                                  </p:stCondLst>
                                  <p:childTnLst>
                                    <p:animMotion origin="layout" path="M 0.1559 -3.7037E-7 L 0.96007 -3.7037E-7 " pathEditMode="relative" rAng="0" ptsTypes="AA">
                                      <p:cBhvr>
                                        <p:cTn id="152" dur="20000" fill="hold"/>
                                        <p:tgtEl>
                                          <p:spTgt spid="823"/>
                                        </p:tgtEl>
                                        <p:attrNameLst>
                                          <p:attrName>ppt_x</p:attrName>
                                          <p:attrName>ppt_y</p:attrName>
                                        </p:attrNameLst>
                                      </p:cBhvr>
                                      <p:rCtr x="40208" y="0"/>
                                    </p:animMotion>
                                  </p:childTnLst>
                                </p:cTn>
                              </p:par>
                              <p:par>
                                <p:cTn id="153" presetID="0" presetClass="path" presetSubtype="0" fill="hold" grpId="0" nodeType="withEffect">
                                  <p:stCondLst>
                                    <p:cond delay="0"/>
                                  </p:stCondLst>
                                  <p:childTnLst>
                                    <p:animMotion origin="layout" path="M -0.27031 3.7037E-6 L 0.96007 3.7037E-6 " pathEditMode="relative" rAng="0" ptsTypes="AA">
                                      <p:cBhvr>
                                        <p:cTn id="154" dur="20000" fill="hold"/>
                                        <p:tgtEl>
                                          <p:spTgt spid="824"/>
                                        </p:tgtEl>
                                        <p:attrNameLst>
                                          <p:attrName>ppt_x</p:attrName>
                                          <p:attrName>ppt_y</p:attrName>
                                        </p:attrNameLst>
                                      </p:cBhvr>
                                      <p:rCtr x="61510" y="0"/>
                                    </p:animMotion>
                                  </p:childTnLst>
                                </p:cTn>
                              </p:par>
                              <p:par>
                                <p:cTn id="155" presetID="0" presetClass="path" presetSubtype="0" fill="hold" grpId="0" nodeType="withEffect">
                                  <p:stCondLst>
                                    <p:cond delay="0"/>
                                  </p:stCondLst>
                                  <p:childTnLst>
                                    <p:animMotion origin="layout" path="M -0.37396 3.33333E-6 L 0.96007 3.33333E-6 " pathEditMode="relative" rAng="0" ptsTypes="AA">
                                      <p:cBhvr>
                                        <p:cTn id="156" dur="20000" fill="hold"/>
                                        <p:tgtEl>
                                          <p:spTgt spid="826"/>
                                        </p:tgtEl>
                                        <p:attrNameLst>
                                          <p:attrName>ppt_x</p:attrName>
                                          <p:attrName>ppt_y</p:attrName>
                                        </p:attrNameLst>
                                      </p:cBhvr>
                                      <p:rCtr x="66701" y="0"/>
                                    </p:animMotion>
                                  </p:childTnLst>
                                </p:cTn>
                              </p:par>
                              <p:par>
                                <p:cTn id="157" presetID="0" presetClass="path" presetSubtype="0" fill="hold" grpId="0" nodeType="withEffect">
                                  <p:stCondLst>
                                    <p:cond delay="0"/>
                                  </p:stCondLst>
                                  <p:childTnLst>
                                    <p:animMotion origin="layout" path="M 0.04826 2.59259E-6 L 0.96007 2.59259E-6 " pathEditMode="relative" rAng="0" ptsTypes="AA">
                                      <p:cBhvr>
                                        <p:cTn id="158" dur="20000" fill="hold"/>
                                        <p:tgtEl>
                                          <p:spTgt spid="828"/>
                                        </p:tgtEl>
                                        <p:attrNameLst>
                                          <p:attrName>ppt_x</p:attrName>
                                          <p:attrName>ppt_y</p:attrName>
                                        </p:attrNameLst>
                                      </p:cBhvr>
                                      <p:rCtr x="45590" y="0"/>
                                    </p:animMotion>
                                  </p:childTnLst>
                                </p:cTn>
                              </p:par>
                              <p:par>
                                <p:cTn id="159" presetID="0" presetClass="path" presetSubtype="0" fill="hold" grpId="0" nodeType="withEffect">
                                  <p:stCondLst>
                                    <p:cond delay="0"/>
                                  </p:stCondLst>
                                  <p:childTnLst>
                                    <p:animMotion origin="layout" path="M 0.04826 2.59259E-6 L 0.96007 2.59259E-6 " pathEditMode="relative" rAng="0" ptsTypes="AA">
                                      <p:cBhvr>
                                        <p:cTn id="160" dur="20000" fill="hold"/>
                                        <p:tgtEl>
                                          <p:spTgt spid="1028"/>
                                        </p:tgtEl>
                                        <p:attrNameLst>
                                          <p:attrName>ppt_x</p:attrName>
                                          <p:attrName>ppt_y</p:attrName>
                                        </p:attrNameLst>
                                      </p:cBhvr>
                                      <p:rCtr x="45590" y="0"/>
                                    </p:animMotion>
                                  </p:childTnLst>
                                </p:cTn>
                              </p:par>
                              <p:par>
                                <p:cTn id="161" presetID="0" presetClass="path" presetSubtype="0" fill="hold" grpId="0" nodeType="withEffect">
                                  <p:stCondLst>
                                    <p:cond delay="0"/>
                                  </p:stCondLst>
                                  <p:childTnLst>
                                    <p:animMotion origin="layout" path="M 0.04826 2.59259E-6 L 0.96007 2.59259E-6 " pathEditMode="relative" rAng="0" ptsTypes="AA">
                                      <p:cBhvr>
                                        <p:cTn id="162" dur="20000" fill="hold"/>
                                        <p:tgtEl>
                                          <p:spTgt spid="1036"/>
                                        </p:tgtEl>
                                        <p:attrNameLst>
                                          <p:attrName>ppt_x</p:attrName>
                                          <p:attrName>ppt_y</p:attrName>
                                        </p:attrNameLst>
                                      </p:cBhvr>
                                      <p:rCtr x="45590" y="0"/>
                                    </p:animMotion>
                                  </p:childTnLst>
                                </p:cTn>
                              </p:par>
                              <p:par>
                                <p:cTn id="163" presetID="0" presetClass="path" presetSubtype="0" fill="hold" grpId="0" nodeType="withEffect">
                                  <p:stCondLst>
                                    <p:cond delay="0"/>
                                  </p:stCondLst>
                                  <p:childTnLst>
                                    <p:animMotion origin="layout" path="M 0.1559 -3.7037E-7 L 0.96007 -3.7037E-7 " pathEditMode="relative" rAng="0" ptsTypes="AA">
                                      <p:cBhvr>
                                        <p:cTn id="164" dur="20000" fill="hold"/>
                                        <p:tgtEl>
                                          <p:spTgt spid="1039"/>
                                        </p:tgtEl>
                                        <p:attrNameLst>
                                          <p:attrName>ppt_x</p:attrName>
                                          <p:attrName>ppt_y</p:attrName>
                                        </p:attrNameLst>
                                      </p:cBhvr>
                                      <p:rCtr x="40208" y="0"/>
                                    </p:animMotion>
                                  </p:childTnLst>
                                </p:cTn>
                              </p:par>
                              <p:par>
                                <p:cTn id="165" presetID="0" presetClass="path" presetSubtype="0" fill="hold" grpId="0" nodeType="withEffect">
                                  <p:stCondLst>
                                    <p:cond delay="0"/>
                                  </p:stCondLst>
                                  <p:childTnLst>
                                    <p:animMotion origin="layout" path="M -0.27031 3.7037E-6 L 0.96007 3.7037E-6 " pathEditMode="relative" rAng="0" ptsTypes="AA">
                                      <p:cBhvr>
                                        <p:cTn id="166" dur="20000" fill="hold"/>
                                        <p:tgtEl>
                                          <p:spTgt spid="1040"/>
                                        </p:tgtEl>
                                        <p:attrNameLst>
                                          <p:attrName>ppt_x</p:attrName>
                                          <p:attrName>ppt_y</p:attrName>
                                        </p:attrNameLst>
                                      </p:cBhvr>
                                      <p:rCtr x="61510" y="0"/>
                                    </p:animMotion>
                                  </p:childTnLst>
                                </p:cTn>
                              </p:par>
                              <p:par>
                                <p:cTn id="167" presetID="0" presetClass="path" presetSubtype="0" fill="hold" grpId="0" nodeType="withEffect">
                                  <p:stCondLst>
                                    <p:cond delay="0"/>
                                  </p:stCondLst>
                                  <p:childTnLst>
                                    <p:animMotion origin="layout" path="M 0.04826 2.59259E-6 L 0.96007 2.59259E-6 " pathEditMode="relative" rAng="0" ptsTypes="AA">
                                      <p:cBhvr>
                                        <p:cTn id="168" dur="20000" fill="hold"/>
                                        <p:tgtEl>
                                          <p:spTgt spid="1044"/>
                                        </p:tgtEl>
                                        <p:attrNameLst>
                                          <p:attrName>ppt_x</p:attrName>
                                          <p:attrName>ppt_y</p:attrName>
                                        </p:attrNameLst>
                                      </p:cBhvr>
                                      <p:rCtr x="45590" y="0"/>
                                    </p:animMotion>
                                  </p:childTnLst>
                                </p:cTn>
                              </p:par>
                              <p:par>
                                <p:cTn id="169" presetID="0" presetClass="path" presetSubtype="0" fill="hold" grpId="0" nodeType="withEffect">
                                  <p:stCondLst>
                                    <p:cond delay="0"/>
                                  </p:stCondLst>
                                  <p:childTnLst>
                                    <p:animMotion origin="layout" path="M 0.04826 2.59259E-6 L 0.96007 2.59259E-6 " pathEditMode="relative" rAng="0" ptsTypes="AA">
                                      <p:cBhvr>
                                        <p:cTn id="170" dur="20000" fill="hold"/>
                                        <p:tgtEl>
                                          <p:spTgt spid="1052"/>
                                        </p:tgtEl>
                                        <p:attrNameLst>
                                          <p:attrName>ppt_x</p:attrName>
                                          <p:attrName>ppt_y</p:attrName>
                                        </p:attrNameLst>
                                      </p:cBhvr>
                                      <p:rCtr x="45590" y="0"/>
                                    </p:animMotion>
                                  </p:childTnLst>
                                </p:cTn>
                              </p:par>
                              <p:par>
                                <p:cTn id="171" presetID="0" presetClass="path" presetSubtype="0" fill="hold" grpId="0" nodeType="withEffect">
                                  <p:stCondLst>
                                    <p:cond delay="0"/>
                                  </p:stCondLst>
                                  <p:childTnLst>
                                    <p:animMotion origin="layout" path="M 0.08437 1.85185E-6 L 0.96007 1.85185E-6 " pathEditMode="relative" rAng="0" ptsTypes="AA">
                                      <p:cBhvr>
                                        <p:cTn id="172" dur="20000" fill="hold"/>
                                        <p:tgtEl>
                                          <p:spTgt spid="1059"/>
                                        </p:tgtEl>
                                        <p:attrNameLst>
                                          <p:attrName>ppt_x</p:attrName>
                                          <p:attrName>ppt_y</p:attrName>
                                        </p:attrNameLst>
                                      </p:cBhvr>
                                      <p:rCtr x="43785" y="0"/>
                                    </p:animMotion>
                                  </p:childTnLst>
                                </p:cTn>
                              </p:par>
                              <p:par>
                                <p:cTn id="173" presetID="0" presetClass="path" presetSubtype="0" fill="hold" grpId="0" nodeType="withEffect">
                                  <p:stCondLst>
                                    <p:cond delay="0"/>
                                  </p:stCondLst>
                                  <p:childTnLst>
                                    <p:animMotion origin="layout" path="M 0.08437 1.85185E-6 L 0.96007 1.85185E-6 " pathEditMode="relative" rAng="0" ptsTypes="AA">
                                      <p:cBhvr>
                                        <p:cTn id="174" dur="20000" fill="hold"/>
                                        <p:tgtEl>
                                          <p:spTgt spid="1067"/>
                                        </p:tgtEl>
                                        <p:attrNameLst>
                                          <p:attrName>ppt_x</p:attrName>
                                          <p:attrName>ppt_y</p:attrName>
                                        </p:attrNameLst>
                                      </p:cBhvr>
                                      <p:rCtr x="43785" y="0"/>
                                    </p:animMotion>
                                  </p:childTnLst>
                                </p:cTn>
                              </p:par>
                              <p:par>
                                <p:cTn id="175" presetID="0" presetClass="path" presetSubtype="0" fill="hold" grpId="0" nodeType="withEffect">
                                  <p:stCondLst>
                                    <p:cond delay="0"/>
                                  </p:stCondLst>
                                  <p:childTnLst>
                                    <p:animMotion origin="layout" path="M 0.04826 2.59259E-6 L 0.96007 2.59259E-6 " pathEditMode="relative" rAng="0" ptsTypes="AA">
                                      <p:cBhvr>
                                        <p:cTn id="176" dur="20000" fill="hold"/>
                                        <p:tgtEl>
                                          <p:spTgt spid="1076"/>
                                        </p:tgtEl>
                                        <p:attrNameLst>
                                          <p:attrName>ppt_x</p:attrName>
                                          <p:attrName>ppt_y</p:attrName>
                                        </p:attrNameLst>
                                      </p:cBhvr>
                                      <p:rCtr x="45590" y="0"/>
                                    </p:animMotion>
                                  </p:childTnLst>
                                </p:cTn>
                              </p:par>
                              <p:par>
                                <p:cTn id="177" presetID="0" presetClass="path" presetSubtype="0" fill="hold" grpId="0" nodeType="withEffect">
                                  <p:stCondLst>
                                    <p:cond delay="0"/>
                                  </p:stCondLst>
                                  <p:childTnLst>
                                    <p:animMotion origin="layout" path="M 0.08437 1.85185E-6 L 0.96007 1.85185E-6 " pathEditMode="relative" rAng="0" ptsTypes="AA">
                                      <p:cBhvr>
                                        <p:cTn id="178" dur="20000" fill="hold"/>
                                        <p:tgtEl>
                                          <p:spTgt spid="1083"/>
                                        </p:tgtEl>
                                        <p:attrNameLst>
                                          <p:attrName>ppt_x</p:attrName>
                                          <p:attrName>ppt_y</p:attrName>
                                        </p:attrNameLst>
                                      </p:cBhvr>
                                      <p:rCtr x="43785" y="0"/>
                                    </p:animMotion>
                                  </p:childTnLst>
                                </p:cTn>
                              </p:par>
                              <p:par>
                                <p:cTn id="179" presetID="0" presetClass="path" presetSubtype="0" fill="hold" grpId="0" nodeType="withEffect">
                                  <p:stCondLst>
                                    <p:cond delay="0"/>
                                  </p:stCondLst>
                                  <p:childTnLst>
                                    <p:animMotion origin="layout" path="M 0.1559 -3.7037E-7 L 0.96007 -3.7037E-7 " pathEditMode="relative" rAng="0" ptsTypes="AA">
                                      <p:cBhvr>
                                        <p:cTn id="180" dur="20000" fill="hold"/>
                                        <p:tgtEl>
                                          <p:spTgt spid="1087"/>
                                        </p:tgtEl>
                                        <p:attrNameLst>
                                          <p:attrName>ppt_x</p:attrName>
                                          <p:attrName>ppt_y</p:attrName>
                                        </p:attrNameLst>
                                      </p:cBhvr>
                                      <p:rCtr x="40208" y="0"/>
                                    </p:animMotion>
                                  </p:childTnLst>
                                </p:cTn>
                              </p:par>
                              <p:par>
                                <p:cTn id="181" presetID="0" presetClass="path" presetSubtype="0" fill="hold" grpId="0" nodeType="withEffect">
                                  <p:stCondLst>
                                    <p:cond delay="0"/>
                                  </p:stCondLst>
                                  <p:childTnLst>
                                    <p:animMotion origin="layout" path="M -0.27031 3.7037E-6 L 0.96007 3.7037E-6 " pathEditMode="relative" rAng="0" ptsTypes="AA">
                                      <p:cBhvr>
                                        <p:cTn id="182" dur="20000" fill="hold"/>
                                        <p:tgtEl>
                                          <p:spTgt spid="1088"/>
                                        </p:tgtEl>
                                        <p:attrNameLst>
                                          <p:attrName>ppt_x</p:attrName>
                                          <p:attrName>ppt_y</p:attrName>
                                        </p:attrNameLst>
                                      </p:cBhvr>
                                      <p:rCtr x="61510" y="0"/>
                                    </p:animMotion>
                                  </p:childTnLst>
                                </p:cTn>
                              </p:par>
                              <p:par>
                                <p:cTn id="183" presetID="0" presetClass="path" presetSubtype="0" fill="hold" grpId="0" nodeType="withEffect">
                                  <p:stCondLst>
                                    <p:cond delay="0"/>
                                  </p:stCondLst>
                                  <p:childTnLst>
                                    <p:animMotion origin="layout" path="M -0.37396 3.33333E-6 L 0.96007 3.33333E-6 " pathEditMode="relative" rAng="0" ptsTypes="AA">
                                      <p:cBhvr>
                                        <p:cTn id="184" dur="20000" fill="hold"/>
                                        <p:tgtEl>
                                          <p:spTgt spid="1090"/>
                                        </p:tgtEl>
                                        <p:attrNameLst>
                                          <p:attrName>ppt_x</p:attrName>
                                          <p:attrName>ppt_y</p:attrName>
                                        </p:attrNameLst>
                                      </p:cBhvr>
                                      <p:rCtr x="66701" y="0"/>
                                    </p:animMotion>
                                  </p:childTnLst>
                                </p:cTn>
                              </p:par>
                              <p:par>
                                <p:cTn id="185" presetID="0" presetClass="path" presetSubtype="0" fill="hold" grpId="0" nodeType="withEffect">
                                  <p:stCondLst>
                                    <p:cond delay="0"/>
                                  </p:stCondLst>
                                  <p:childTnLst>
                                    <p:animMotion origin="layout" path="M 0.04826 2.59259E-6 L 0.96007 2.59259E-6 " pathEditMode="relative" rAng="0" ptsTypes="AA">
                                      <p:cBhvr>
                                        <p:cTn id="186" dur="20000" fill="hold"/>
                                        <p:tgtEl>
                                          <p:spTgt spid="1092"/>
                                        </p:tgtEl>
                                        <p:attrNameLst>
                                          <p:attrName>ppt_x</p:attrName>
                                          <p:attrName>ppt_y</p:attrName>
                                        </p:attrNameLst>
                                      </p:cBhvr>
                                      <p:rCtr x="45590" y="0"/>
                                    </p:animMotion>
                                  </p:childTnLst>
                                </p:cTn>
                              </p:par>
                              <p:par>
                                <p:cTn id="187" presetID="0" presetClass="path" presetSubtype="0" fill="hold" grpId="0" nodeType="withEffect">
                                  <p:stCondLst>
                                    <p:cond delay="0"/>
                                  </p:stCondLst>
                                  <p:childTnLst>
                                    <p:animMotion origin="layout" path="M 0.1559 -3.7037E-7 L 0.96007 -3.7037E-7 " pathEditMode="relative" rAng="0" ptsTypes="AA">
                                      <p:cBhvr>
                                        <p:cTn id="188" dur="20000" fill="hold"/>
                                        <p:tgtEl>
                                          <p:spTgt spid="1095"/>
                                        </p:tgtEl>
                                        <p:attrNameLst>
                                          <p:attrName>ppt_x</p:attrName>
                                          <p:attrName>ppt_y</p:attrName>
                                        </p:attrNameLst>
                                      </p:cBhvr>
                                      <p:rCtr x="40208" y="0"/>
                                    </p:animMotion>
                                  </p:childTnLst>
                                </p:cTn>
                              </p:par>
                              <p:par>
                                <p:cTn id="189" presetID="0" presetClass="path" presetSubtype="0" fill="hold" grpId="0" nodeType="withEffect">
                                  <p:stCondLst>
                                    <p:cond delay="0"/>
                                  </p:stCondLst>
                                  <p:childTnLst>
                                    <p:animMotion origin="layout" path="M -0.27031 3.7037E-6 L 0.96007 3.7037E-6 " pathEditMode="relative" rAng="0" ptsTypes="AA">
                                      <p:cBhvr>
                                        <p:cTn id="190" dur="20000" fill="hold"/>
                                        <p:tgtEl>
                                          <p:spTgt spid="1096"/>
                                        </p:tgtEl>
                                        <p:attrNameLst>
                                          <p:attrName>ppt_x</p:attrName>
                                          <p:attrName>ppt_y</p:attrName>
                                        </p:attrNameLst>
                                      </p:cBhvr>
                                      <p:rCtr x="61510" y="0"/>
                                    </p:animMotion>
                                  </p:childTnLst>
                                </p:cTn>
                              </p:par>
                              <p:par>
                                <p:cTn id="191" presetID="0" presetClass="path" presetSubtype="0" fill="hold" grpId="0" nodeType="withEffect">
                                  <p:stCondLst>
                                    <p:cond delay="0"/>
                                  </p:stCondLst>
                                  <p:childTnLst>
                                    <p:animMotion origin="layout" path="M -0.37396 3.33333E-6 L 0.96007 3.33333E-6 " pathEditMode="relative" rAng="0" ptsTypes="AA">
                                      <p:cBhvr>
                                        <p:cTn id="192" dur="20000" fill="hold"/>
                                        <p:tgtEl>
                                          <p:spTgt spid="1098"/>
                                        </p:tgtEl>
                                        <p:attrNameLst>
                                          <p:attrName>ppt_x</p:attrName>
                                          <p:attrName>ppt_y</p:attrName>
                                        </p:attrNameLst>
                                      </p:cBhvr>
                                      <p:rCtr x="66701" y="0"/>
                                    </p:animMotion>
                                  </p:childTnLst>
                                </p:cTn>
                              </p:par>
                              <p:par>
                                <p:cTn id="193" presetID="0" presetClass="path" presetSubtype="0" fill="hold" grpId="0" nodeType="withEffect">
                                  <p:stCondLst>
                                    <p:cond delay="0"/>
                                  </p:stCondLst>
                                  <p:childTnLst>
                                    <p:animMotion origin="layout" path="M 0.04826 2.59259E-6 L 0.96007 2.59259E-6 " pathEditMode="relative" rAng="0" ptsTypes="AA">
                                      <p:cBhvr>
                                        <p:cTn id="194" dur="20000" fill="hold"/>
                                        <p:tgtEl>
                                          <p:spTgt spid="1100"/>
                                        </p:tgtEl>
                                        <p:attrNameLst>
                                          <p:attrName>ppt_x</p:attrName>
                                          <p:attrName>ppt_y</p:attrName>
                                        </p:attrNameLst>
                                      </p:cBhvr>
                                      <p:rCtr x="45590" y="0"/>
                                    </p:animMotion>
                                  </p:childTnLst>
                                </p:cTn>
                              </p:par>
                              <p:par>
                                <p:cTn id="195" presetID="0" presetClass="path" presetSubtype="0" fill="hold" grpId="0" nodeType="withEffect">
                                  <p:stCondLst>
                                    <p:cond delay="0"/>
                                  </p:stCondLst>
                                  <p:childTnLst>
                                    <p:animMotion origin="layout" path="M -0.26615 -4.44444E-6 L 0.96007 -4.44444E-6 " pathEditMode="relative" rAng="0" ptsTypes="AA">
                                      <p:cBhvr>
                                        <p:cTn id="196" dur="20000" fill="hold"/>
                                        <p:tgtEl>
                                          <p:spTgt spid="1102"/>
                                        </p:tgtEl>
                                        <p:attrNameLst>
                                          <p:attrName>ppt_x</p:attrName>
                                          <p:attrName>ppt_y</p:attrName>
                                        </p:attrNameLst>
                                      </p:cBhvr>
                                      <p:rCtr x="61302" y="0"/>
                                    </p:animMotion>
                                  </p:childTnLst>
                                </p:cTn>
                              </p:par>
                              <p:par>
                                <p:cTn id="197" presetID="0" presetClass="path" presetSubtype="0" fill="hold" grpId="0" nodeType="withEffect">
                                  <p:stCondLst>
                                    <p:cond delay="0"/>
                                  </p:stCondLst>
                                  <p:childTnLst>
                                    <p:animMotion origin="layout" path="M 0.1559 -3.7037E-7 L 0.96007 -3.7037E-7 " pathEditMode="relative" rAng="0" ptsTypes="AA">
                                      <p:cBhvr>
                                        <p:cTn id="198" dur="20000" fill="hold"/>
                                        <p:tgtEl>
                                          <p:spTgt spid="1103"/>
                                        </p:tgtEl>
                                        <p:attrNameLst>
                                          <p:attrName>ppt_x</p:attrName>
                                          <p:attrName>ppt_y</p:attrName>
                                        </p:attrNameLst>
                                      </p:cBhvr>
                                      <p:rCtr x="40208" y="0"/>
                                    </p:animMotion>
                                  </p:childTnLst>
                                </p:cTn>
                              </p:par>
                              <p:par>
                                <p:cTn id="199" presetID="0" presetClass="path" presetSubtype="0" fill="hold" grpId="0" nodeType="withEffect">
                                  <p:stCondLst>
                                    <p:cond delay="0"/>
                                  </p:stCondLst>
                                  <p:childTnLst>
                                    <p:animMotion origin="layout" path="M -0.27031 3.7037E-6 L 0.96007 3.7037E-6 " pathEditMode="relative" rAng="0" ptsTypes="AA">
                                      <p:cBhvr>
                                        <p:cTn id="200" dur="20000" fill="hold"/>
                                        <p:tgtEl>
                                          <p:spTgt spid="1104"/>
                                        </p:tgtEl>
                                        <p:attrNameLst>
                                          <p:attrName>ppt_x</p:attrName>
                                          <p:attrName>ppt_y</p:attrName>
                                        </p:attrNameLst>
                                      </p:cBhvr>
                                      <p:rCtr x="61510" y="0"/>
                                    </p:animMotion>
                                  </p:childTnLst>
                                </p:cTn>
                              </p:par>
                              <p:par>
                                <p:cTn id="201" presetID="0" presetClass="path" presetSubtype="0" fill="hold" grpId="0" nodeType="withEffect">
                                  <p:stCondLst>
                                    <p:cond delay="0"/>
                                  </p:stCondLst>
                                  <p:childTnLst>
                                    <p:animMotion origin="layout" path="M -0.04566 1.85185E-6 L 0.96007 1.85185E-6 " pathEditMode="relative" rAng="0" ptsTypes="AA">
                                      <p:cBhvr>
                                        <p:cTn id="202" dur="20000" fill="hold"/>
                                        <p:tgtEl>
                                          <p:spTgt spid="1105"/>
                                        </p:tgtEl>
                                        <p:attrNameLst>
                                          <p:attrName>ppt_x</p:attrName>
                                          <p:attrName>ppt_y</p:attrName>
                                        </p:attrNameLst>
                                      </p:cBhvr>
                                      <p:rCtr x="50278" y="0"/>
                                    </p:animMotion>
                                  </p:childTnLst>
                                </p:cTn>
                              </p:par>
                              <p:par>
                                <p:cTn id="203" presetID="0" presetClass="path" presetSubtype="0" fill="hold" grpId="0" nodeType="withEffect">
                                  <p:stCondLst>
                                    <p:cond delay="0"/>
                                  </p:stCondLst>
                                  <p:childTnLst>
                                    <p:animMotion origin="layout" path="M -0.37396 3.33333E-6 L 0.96007 3.33333E-6 " pathEditMode="relative" rAng="0" ptsTypes="AA">
                                      <p:cBhvr>
                                        <p:cTn id="204" dur="20000" fill="hold"/>
                                        <p:tgtEl>
                                          <p:spTgt spid="1106"/>
                                        </p:tgtEl>
                                        <p:attrNameLst>
                                          <p:attrName>ppt_x</p:attrName>
                                          <p:attrName>ppt_y</p:attrName>
                                        </p:attrNameLst>
                                      </p:cBhvr>
                                      <p:rCtr x="66701" y="0"/>
                                    </p:animMotion>
                                  </p:childTnLst>
                                </p:cTn>
                              </p:par>
                              <p:par>
                                <p:cTn id="205" presetID="0" presetClass="path" presetSubtype="0" fill="hold" grpId="0" nodeType="withEffect">
                                  <p:stCondLst>
                                    <p:cond delay="0"/>
                                  </p:stCondLst>
                                  <p:childTnLst>
                                    <p:animMotion origin="layout" path="M 0.04826 2.59259E-6 L 0.96007 2.59259E-6 " pathEditMode="relative" rAng="0" ptsTypes="AA">
                                      <p:cBhvr>
                                        <p:cTn id="206" dur="20000" fill="hold"/>
                                        <p:tgtEl>
                                          <p:spTgt spid="1108"/>
                                        </p:tgtEl>
                                        <p:attrNameLst>
                                          <p:attrName>ppt_x</p:attrName>
                                          <p:attrName>ppt_y</p:attrName>
                                        </p:attrNameLst>
                                      </p:cBhvr>
                                      <p:rCtr x="45590" y="0"/>
                                    </p:animMotion>
                                  </p:childTnLst>
                                </p:cTn>
                              </p:par>
                              <p:par>
                                <p:cTn id="207" presetID="0" presetClass="path" presetSubtype="0" fill="hold" grpId="0" nodeType="withEffect">
                                  <p:stCondLst>
                                    <p:cond delay="0"/>
                                  </p:stCondLst>
                                  <p:childTnLst>
                                    <p:animMotion origin="layout" path="M 0.1559 -3.7037E-7 L 0.96007 -3.7037E-7 " pathEditMode="relative" rAng="0" ptsTypes="AA">
                                      <p:cBhvr>
                                        <p:cTn id="208" dur="20000" fill="hold"/>
                                        <p:tgtEl>
                                          <p:spTgt spid="1111"/>
                                        </p:tgtEl>
                                        <p:attrNameLst>
                                          <p:attrName>ppt_x</p:attrName>
                                          <p:attrName>ppt_y</p:attrName>
                                        </p:attrNameLst>
                                      </p:cBhvr>
                                      <p:rCtr x="40208" y="0"/>
                                    </p:animMotion>
                                  </p:childTnLst>
                                </p:cTn>
                              </p:par>
                              <p:par>
                                <p:cTn id="209" presetID="0" presetClass="path" presetSubtype="0" fill="hold" grpId="0" nodeType="withEffect">
                                  <p:stCondLst>
                                    <p:cond delay="0"/>
                                  </p:stCondLst>
                                  <p:childTnLst>
                                    <p:animMotion origin="layout" path="M -0.27031 3.7037E-6 L 0.96007 3.7037E-6 " pathEditMode="relative" rAng="0" ptsTypes="AA">
                                      <p:cBhvr>
                                        <p:cTn id="210" dur="20000" fill="hold"/>
                                        <p:tgtEl>
                                          <p:spTgt spid="1112"/>
                                        </p:tgtEl>
                                        <p:attrNameLst>
                                          <p:attrName>ppt_x</p:attrName>
                                          <p:attrName>ppt_y</p:attrName>
                                        </p:attrNameLst>
                                      </p:cBhvr>
                                      <p:rCtr x="61510" y="0"/>
                                    </p:animMotion>
                                  </p:childTnLst>
                                </p:cTn>
                              </p:par>
                              <p:par>
                                <p:cTn id="211" presetID="0" presetClass="path" presetSubtype="0" fill="hold" grpId="0" nodeType="withEffect">
                                  <p:stCondLst>
                                    <p:cond delay="0"/>
                                  </p:stCondLst>
                                  <p:childTnLst>
                                    <p:animMotion origin="layout" path="M -0.37396 3.33333E-6 L 0.96007 3.33333E-6 " pathEditMode="relative" rAng="0" ptsTypes="AA">
                                      <p:cBhvr>
                                        <p:cTn id="212" dur="20000" fill="hold"/>
                                        <p:tgtEl>
                                          <p:spTgt spid="1114"/>
                                        </p:tgtEl>
                                        <p:attrNameLst>
                                          <p:attrName>ppt_x</p:attrName>
                                          <p:attrName>ppt_y</p:attrName>
                                        </p:attrNameLst>
                                      </p:cBhvr>
                                      <p:rCtr x="66701" y="0"/>
                                    </p:animMotion>
                                  </p:childTnLst>
                                </p:cTn>
                              </p:par>
                              <p:par>
                                <p:cTn id="213" presetID="0" presetClass="path" presetSubtype="0" fill="hold" grpId="0" nodeType="withEffect">
                                  <p:stCondLst>
                                    <p:cond delay="0"/>
                                  </p:stCondLst>
                                  <p:childTnLst>
                                    <p:animMotion origin="layout" path="M 0.04826 2.59259E-6 L 0.96007 2.59259E-6 " pathEditMode="relative" rAng="0" ptsTypes="AA">
                                      <p:cBhvr>
                                        <p:cTn id="214" dur="20000" fill="hold"/>
                                        <p:tgtEl>
                                          <p:spTgt spid="1116"/>
                                        </p:tgtEl>
                                        <p:attrNameLst>
                                          <p:attrName>ppt_x</p:attrName>
                                          <p:attrName>ppt_y</p:attrName>
                                        </p:attrNameLst>
                                      </p:cBhvr>
                                      <p:rCtr x="45590" y="0"/>
                                    </p:animMotion>
                                  </p:childTnLst>
                                </p:cTn>
                              </p:par>
                              <p:par>
                                <p:cTn id="215" presetID="35" presetClass="path" presetSubtype="0" fill="hold" nodeType="withEffect">
                                  <p:stCondLst>
                                    <p:cond delay="0"/>
                                  </p:stCondLst>
                                  <p:childTnLst>
                                    <p:animMotion origin="layout" path="M 0 0  L -0.25 0  E" pathEditMode="relative" ptsTypes="">
                                      <p:cBhvr>
                                        <p:cTn id="216" dur="20000" fill="hold"/>
                                        <p:tgtEl>
                                          <p:spTgt spid="2"/>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 grpId="0" animBg="1"/>
      <p:bldP spid="122" grpId="0" animBg="1"/>
      <p:bldP spid="131" grpId="0" animBg="1"/>
      <p:bldP spid="138" grpId="0" animBg="1"/>
      <p:bldP spid="348" grpId="0" animBg="1"/>
      <p:bldP spid="352" grpId="0" animBg="1"/>
      <p:bldP spid="354" grpId="0" animBg="1"/>
      <p:bldP spid="356" grpId="0" animBg="1"/>
      <p:bldP spid="360" grpId="0" animBg="1"/>
      <p:bldP spid="362" grpId="0" animBg="1"/>
      <p:bldP spid="370" grpId="0" animBg="1"/>
      <p:bldP spid="372" grpId="0" animBg="1"/>
      <p:bldP spid="376" grpId="0" animBg="1"/>
      <p:bldP spid="378" grpId="0" animBg="1"/>
      <p:bldP spid="510" grpId="0" animBg="1"/>
      <p:bldP spid="511" grpId="0" animBg="1"/>
      <p:bldP spid="515" grpId="0" animBg="1"/>
      <p:bldP spid="518" grpId="0" animBg="1"/>
      <p:bldP spid="519" grpId="0" animBg="1"/>
      <p:bldP spid="523" grpId="0" animBg="1"/>
      <p:bldP spid="526" grpId="0" animBg="1"/>
      <p:bldP spid="527" grpId="0" animBg="1"/>
      <p:bldP spid="529" grpId="0" animBg="1"/>
      <p:bldP spid="531" grpId="0" animBg="1"/>
      <p:bldP spid="534" grpId="0" animBg="1"/>
      <p:bldP spid="535" grpId="0" animBg="1"/>
      <p:bldP spid="539" grpId="0" animBg="1"/>
      <p:bldP spid="734" grpId="0" animBg="1"/>
      <p:bldP spid="736" grpId="0" animBg="1"/>
      <p:bldP spid="738" grpId="0" animBg="1"/>
      <p:bldP spid="739" grpId="0" animBg="1"/>
      <p:bldP spid="740" grpId="0" animBg="1"/>
      <p:bldP spid="741" grpId="0" animBg="1"/>
      <p:bldP spid="742" grpId="0" animBg="1"/>
      <p:bldP spid="743" grpId="0" animBg="1"/>
      <p:bldP spid="744" grpId="0" animBg="1"/>
      <p:bldP spid="745" grpId="0" animBg="1"/>
      <p:bldP spid="746" grpId="0" animBg="1"/>
      <p:bldP spid="747" grpId="0" animBg="1"/>
      <p:bldP spid="748" grpId="0" animBg="1"/>
      <p:bldP spid="750" grpId="0" animBg="1"/>
      <p:bldP spid="752" grpId="0" animBg="1"/>
      <p:bldP spid="754" grpId="0" animBg="1"/>
      <p:bldP spid="755" grpId="0" animBg="1"/>
      <p:bldP spid="756" grpId="0" animBg="1"/>
      <p:bldP spid="757" grpId="0" animBg="1"/>
      <p:bldP spid="758" grpId="0" animBg="1"/>
      <p:bldP spid="759" grpId="0" animBg="1"/>
      <p:bldP spid="760" grpId="0" animBg="1"/>
      <p:bldP spid="761" grpId="0" animBg="1"/>
      <p:bldP spid="762" grpId="0" animBg="1"/>
      <p:bldP spid="763" grpId="0" animBg="1"/>
      <p:bldP spid="764" grpId="0" animBg="1"/>
      <p:bldP spid="765" grpId="0" animBg="1"/>
      <p:bldP spid="771" grpId="0" animBg="1"/>
      <p:bldP spid="773" grpId="0" animBg="1"/>
      <p:bldP spid="779" grpId="0" animBg="1"/>
      <p:bldP spid="789" grpId="0" animBg="1"/>
      <p:bldP spid="795" grpId="0" animBg="1"/>
      <p:bldP spid="799" grpId="0" animBg="1"/>
      <p:bldP spid="800" grpId="0" animBg="1"/>
      <p:bldP spid="802" grpId="0" animBg="1"/>
      <p:bldP spid="804" grpId="0" animBg="1"/>
      <p:bldP spid="807" grpId="0" animBg="1"/>
      <p:bldP spid="808" grpId="0" animBg="1"/>
      <p:bldP spid="810" grpId="0" animBg="1"/>
      <p:bldP spid="812" grpId="0" animBg="1"/>
      <p:bldP spid="814" grpId="0" animBg="1"/>
      <p:bldP spid="815" grpId="0" animBg="1"/>
      <p:bldP spid="816" grpId="0" animBg="1"/>
      <p:bldP spid="817" grpId="0" animBg="1"/>
      <p:bldP spid="818" grpId="0" animBg="1"/>
      <p:bldP spid="820" grpId="0" animBg="1"/>
      <p:bldP spid="823" grpId="0" animBg="1"/>
      <p:bldP spid="824" grpId="0" animBg="1"/>
      <p:bldP spid="826" grpId="0" animBg="1"/>
      <p:bldP spid="828" grpId="0" animBg="1"/>
      <p:bldP spid="1028" grpId="0" animBg="1"/>
      <p:bldP spid="1036" grpId="0" animBg="1"/>
      <p:bldP spid="1039" grpId="0" animBg="1"/>
      <p:bldP spid="1040" grpId="0" animBg="1"/>
      <p:bldP spid="1044" grpId="0" animBg="1"/>
      <p:bldP spid="1052" grpId="0" animBg="1"/>
      <p:bldP spid="1059" grpId="0" animBg="1"/>
      <p:bldP spid="1067" grpId="0" animBg="1"/>
      <p:bldP spid="1076" grpId="0" animBg="1"/>
      <p:bldP spid="1083" grpId="0" animBg="1"/>
      <p:bldP spid="1087" grpId="0" animBg="1"/>
      <p:bldP spid="1088" grpId="0" animBg="1"/>
      <p:bldP spid="1090" grpId="0" animBg="1"/>
      <p:bldP spid="1092" grpId="0" animBg="1"/>
      <p:bldP spid="1095" grpId="0" animBg="1"/>
      <p:bldP spid="1096" grpId="0" animBg="1"/>
      <p:bldP spid="1098" grpId="0" animBg="1"/>
      <p:bldP spid="1100" grpId="0" animBg="1"/>
      <p:bldP spid="1102" grpId="0" animBg="1"/>
      <p:bldP spid="1103" grpId="0" animBg="1"/>
      <p:bldP spid="1104" grpId="0" animBg="1"/>
      <p:bldP spid="1105" grpId="0" animBg="1"/>
      <p:bldP spid="1106" grpId="0" animBg="1"/>
      <p:bldP spid="1108" grpId="0" animBg="1"/>
      <p:bldP spid="1111" grpId="0" animBg="1"/>
      <p:bldP spid="1112" grpId="0" animBg="1"/>
      <p:bldP spid="1114" grpId="0" animBg="1"/>
      <p:bldP spid="1116" grpId="0" animBg="1"/>
    </p:bldLst>
  </p:timing>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userDrawn="1">
  <p:cSld name="39_Custom Layout">
    <p:spTree>
      <p:nvGrpSpPr>
        <p:cNvPr id="1" name=""/>
        <p:cNvGrpSpPr/>
        <p:nvPr/>
      </p:nvGrpSpPr>
      <p:grpSpPr>
        <a:xfrm>
          <a:off x="0" y="0"/>
          <a:ext cx="0" cy="0"/>
          <a:chOff x="0" y="0"/>
          <a:chExt cx="0" cy="0"/>
        </a:xfrm>
      </p:grpSpPr>
      <p:sp>
        <p:nvSpPr>
          <p:cNvPr id="114" name="Rectangle 113"/>
          <p:cNvSpPr/>
          <p:nvPr userDrawn="1"/>
        </p:nvSpPr>
        <p:spPr>
          <a:xfrm>
            <a:off x="0" y="0"/>
            <a:ext cx="9144000" cy="6855938"/>
          </a:xfrm>
          <a:prstGeom prst="rect">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1" name="Cube 10"/>
          <p:cNvSpPr/>
          <p:nvPr userDrawn="1"/>
        </p:nvSpPr>
        <p:spPr>
          <a:xfrm>
            <a:off x="697088" y="3060588"/>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3" name="Cube 12"/>
          <p:cNvSpPr/>
          <p:nvPr userDrawn="1"/>
        </p:nvSpPr>
        <p:spPr>
          <a:xfrm>
            <a:off x="1064163" y="2700588"/>
            <a:ext cx="36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4" name="Cube 13"/>
          <p:cNvSpPr/>
          <p:nvPr userDrawn="1"/>
        </p:nvSpPr>
        <p:spPr>
          <a:xfrm>
            <a:off x="344163" y="2700588"/>
            <a:ext cx="36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5" name="Cube 14"/>
          <p:cNvSpPr/>
          <p:nvPr userDrawn="1"/>
        </p:nvSpPr>
        <p:spPr>
          <a:xfrm>
            <a:off x="1417088" y="3060588"/>
            <a:ext cx="36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6" name="Cube 15"/>
          <p:cNvSpPr/>
          <p:nvPr userDrawn="1"/>
        </p:nvSpPr>
        <p:spPr>
          <a:xfrm>
            <a:off x="2130013" y="2340588"/>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8" name="Cube 17"/>
          <p:cNvSpPr/>
          <p:nvPr userDrawn="1"/>
        </p:nvSpPr>
        <p:spPr>
          <a:xfrm>
            <a:off x="1777088" y="1980588"/>
            <a:ext cx="360000" cy="180000"/>
          </a:xfrm>
          <a:prstGeom prst="cube">
            <a:avLst>
              <a:gd name="adj" fmla="val 49215"/>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9" name="Cube 18"/>
          <p:cNvSpPr/>
          <p:nvPr userDrawn="1"/>
        </p:nvSpPr>
        <p:spPr>
          <a:xfrm>
            <a:off x="2850013" y="2340588"/>
            <a:ext cx="36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0" name="Cube 19"/>
          <p:cNvSpPr/>
          <p:nvPr userDrawn="1"/>
        </p:nvSpPr>
        <p:spPr>
          <a:xfrm>
            <a:off x="2137088" y="3060588"/>
            <a:ext cx="360000" cy="180000"/>
          </a:xfrm>
          <a:prstGeom prst="cube">
            <a:avLst>
              <a:gd name="adj" fmla="val 49215"/>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1" name="Cube 20"/>
          <p:cNvSpPr/>
          <p:nvPr userDrawn="1"/>
        </p:nvSpPr>
        <p:spPr>
          <a:xfrm>
            <a:off x="5761264" y="360000"/>
            <a:ext cx="360000" cy="180000"/>
          </a:xfrm>
          <a:prstGeom prst="cube">
            <a:avLst>
              <a:gd name="adj" fmla="val 49215"/>
            </a:avLst>
          </a:prstGeom>
          <a:solidFill>
            <a:srgbClr val="5D24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2" name="Cube 21"/>
          <p:cNvSpPr/>
          <p:nvPr userDrawn="1"/>
        </p:nvSpPr>
        <p:spPr>
          <a:xfrm>
            <a:off x="3210013" y="2700588"/>
            <a:ext cx="360000" cy="180000"/>
          </a:xfrm>
          <a:prstGeom prst="cube">
            <a:avLst>
              <a:gd name="adj" fmla="val 49215"/>
            </a:avLst>
          </a:prstGeom>
          <a:solidFill>
            <a:srgbClr val="5D24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6" name="Cube 25"/>
          <p:cNvSpPr/>
          <p:nvPr userDrawn="1"/>
        </p:nvSpPr>
        <p:spPr>
          <a:xfrm>
            <a:off x="2145850" y="4338000"/>
            <a:ext cx="36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1" name="Cube 30"/>
          <p:cNvSpPr/>
          <p:nvPr userDrawn="1"/>
        </p:nvSpPr>
        <p:spPr>
          <a:xfrm>
            <a:off x="4684021" y="0"/>
            <a:ext cx="360000" cy="180000"/>
          </a:xfrm>
          <a:prstGeom prst="cube">
            <a:avLst>
              <a:gd name="adj" fmla="val 49215"/>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2" name="Cube 31"/>
          <p:cNvSpPr/>
          <p:nvPr userDrawn="1"/>
        </p:nvSpPr>
        <p:spPr>
          <a:xfrm>
            <a:off x="5018775" y="4338000"/>
            <a:ext cx="360000" cy="180000"/>
          </a:xfrm>
          <a:prstGeom prst="cube">
            <a:avLst>
              <a:gd name="adj" fmla="val 49215"/>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3" name="Cube 32"/>
          <p:cNvSpPr/>
          <p:nvPr userDrawn="1"/>
        </p:nvSpPr>
        <p:spPr>
          <a:xfrm>
            <a:off x="3964021" y="0"/>
            <a:ext cx="36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5" name="Cube 34"/>
          <p:cNvSpPr/>
          <p:nvPr userDrawn="1"/>
        </p:nvSpPr>
        <p:spPr>
          <a:xfrm>
            <a:off x="2145850" y="360000"/>
            <a:ext cx="36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7" name="Cube 36"/>
          <p:cNvSpPr/>
          <p:nvPr userDrawn="1"/>
        </p:nvSpPr>
        <p:spPr>
          <a:xfrm>
            <a:off x="2865850" y="0"/>
            <a:ext cx="36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8" name="Cube 37"/>
          <p:cNvSpPr/>
          <p:nvPr userDrawn="1"/>
        </p:nvSpPr>
        <p:spPr>
          <a:xfrm>
            <a:off x="1410013" y="1620588"/>
            <a:ext cx="36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41" name="Cube 40"/>
          <p:cNvSpPr/>
          <p:nvPr userDrawn="1"/>
        </p:nvSpPr>
        <p:spPr>
          <a:xfrm>
            <a:off x="4997424" y="2338526"/>
            <a:ext cx="36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42" name="Cube 41"/>
          <p:cNvSpPr/>
          <p:nvPr userDrawn="1"/>
        </p:nvSpPr>
        <p:spPr>
          <a:xfrm>
            <a:off x="5736018" y="4338000"/>
            <a:ext cx="360000" cy="180000"/>
          </a:xfrm>
          <a:prstGeom prst="cube">
            <a:avLst>
              <a:gd name="adj" fmla="val 49215"/>
            </a:avLst>
          </a:prstGeom>
          <a:solidFill>
            <a:srgbClr val="5D24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44" name="Cube 43"/>
          <p:cNvSpPr/>
          <p:nvPr userDrawn="1"/>
        </p:nvSpPr>
        <p:spPr>
          <a:xfrm>
            <a:off x="5401264" y="0"/>
            <a:ext cx="36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45" name="Cube 44"/>
          <p:cNvSpPr/>
          <p:nvPr userDrawn="1"/>
        </p:nvSpPr>
        <p:spPr>
          <a:xfrm>
            <a:off x="1785850" y="0"/>
            <a:ext cx="36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46" name="Cube 45"/>
          <p:cNvSpPr/>
          <p:nvPr userDrawn="1"/>
        </p:nvSpPr>
        <p:spPr>
          <a:xfrm>
            <a:off x="1440000" y="1080000"/>
            <a:ext cx="360000" cy="180000"/>
          </a:xfrm>
          <a:prstGeom prst="cube">
            <a:avLst>
              <a:gd name="adj" fmla="val 49215"/>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1" name="Cube 50"/>
          <p:cNvSpPr/>
          <p:nvPr userDrawn="1"/>
        </p:nvSpPr>
        <p:spPr>
          <a:xfrm>
            <a:off x="-15837" y="1440000"/>
            <a:ext cx="36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3" name="Cube 52"/>
          <p:cNvSpPr/>
          <p:nvPr userDrawn="1"/>
        </p:nvSpPr>
        <p:spPr>
          <a:xfrm>
            <a:off x="3964021" y="720000"/>
            <a:ext cx="360000" cy="180000"/>
          </a:xfrm>
          <a:prstGeom prst="cube">
            <a:avLst>
              <a:gd name="adj" fmla="val 49215"/>
            </a:avLst>
          </a:prstGeom>
          <a:solidFill>
            <a:srgbClr val="D777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5" name="Cube 54"/>
          <p:cNvSpPr/>
          <p:nvPr userDrawn="1"/>
        </p:nvSpPr>
        <p:spPr>
          <a:xfrm>
            <a:off x="6818775" y="4338000"/>
            <a:ext cx="360000" cy="180000"/>
          </a:xfrm>
          <a:prstGeom prst="cube">
            <a:avLst>
              <a:gd name="adj" fmla="val 49215"/>
            </a:avLst>
          </a:prstGeom>
          <a:solidFill>
            <a:srgbClr val="D777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9" name="Cube 58"/>
          <p:cNvSpPr/>
          <p:nvPr userDrawn="1"/>
        </p:nvSpPr>
        <p:spPr>
          <a:xfrm>
            <a:off x="2512925" y="1440000"/>
            <a:ext cx="36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5" name="Cube 64"/>
          <p:cNvSpPr/>
          <p:nvPr userDrawn="1"/>
        </p:nvSpPr>
        <p:spPr>
          <a:xfrm>
            <a:off x="6786683" y="1980588"/>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5" name="Cube 74"/>
          <p:cNvSpPr/>
          <p:nvPr userDrawn="1"/>
        </p:nvSpPr>
        <p:spPr>
          <a:xfrm>
            <a:off x="3216018" y="1113115"/>
            <a:ext cx="360000" cy="180000"/>
          </a:xfrm>
          <a:prstGeom prst="cube">
            <a:avLst>
              <a:gd name="adj" fmla="val 49215"/>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8" name="Cube 77"/>
          <p:cNvSpPr/>
          <p:nvPr userDrawn="1"/>
        </p:nvSpPr>
        <p:spPr>
          <a:xfrm>
            <a:off x="4293261" y="1473115"/>
            <a:ext cx="360000" cy="180000"/>
          </a:xfrm>
          <a:prstGeom prst="cube">
            <a:avLst>
              <a:gd name="adj" fmla="val 49215"/>
            </a:avLst>
          </a:prstGeom>
          <a:solidFill>
            <a:srgbClr val="D777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81" name="Cube 80"/>
          <p:cNvSpPr/>
          <p:nvPr userDrawn="1"/>
        </p:nvSpPr>
        <p:spPr>
          <a:xfrm>
            <a:off x="4656018" y="1473115"/>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82" name="Cube 81"/>
          <p:cNvSpPr/>
          <p:nvPr userDrawn="1"/>
        </p:nvSpPr>
        <p:spPr>
          <a:xfrm>
            <a:off x="705850" y="720000"/>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6" name="Cube 65"/>
          <p:cNvSpPr/>
          <p:nvPr userDrawn="1"/>
        </p:nvSpPr>
        <p:spPr>
          <a:xfrm>
            <a:off x="7146683" y="2340588"/>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93" name="Cube 92"/>
          <p:cNvSpPr/>
          <p:nvPr userDrawn="1"/>
        </p:nvSpPr>
        <p:spPr>
          <a:xfrm>
            <a:off x="5754344" y="729706"/>
            <a:ext cx="360000" cy="180000"/>
          </a:xfrm>
          <a:prstGeom prst="cube">
            <a:avLst>
              <a:gd name="adj" fmla="val 49215"/>
            </a:avLst>
          </a:prstGeom>
          <a:solidFill>
            <a:srgbClr val="D777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95" name="Cube 94"/>
          <p:cNvSpPr/>
          <p:nvPr userDrawn="1"/>
        </p:nvSpPr>
        <p:spPr>
          <a:xfrm>
            <a:off x="7890785" y="1113115"/>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96" name="Cube 95"/>
          <p:cNvSpPr/>
          <p:nvPr userDrawn="1"/>
        </p:nvSpPr>
        <p:spPr>
          <a:xfrm>
            <a:off x="7528028" y="762821"/>
            <a:ext cx="36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97" name="Cube 96"/>
          <p:cNvSpPr/>
          <p:nvPr userDrawn="1"/>
        </p:nvSpPr>
        <p:spPr>
          <a:xfrm>
            <a:off x="6805271" y="1122821"/>
            <a:ext cx="36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07" name="Cube 106"/>
          <p:cNvSpPr/>
          <p:nvPr userDrawn="1"/>
        </p:nvSpPr>
        <p:spPr>
          <a:xfrm>
            <a:off x="7869434" y="2698526"/>
            <a:ext cx="36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09" name="Cube 108"/>
          <p:cNvSpPr/>
          <p:nvPr userDrawn="1"/>
        </p:nvSpPr>
        <p:spPr>
          <a:xfrm>
            <a:off x="8589434" y="3418526"/>
            <a:ext cx="360000" cy="180000"/>
          </a:xfrm>
          <a:prstGeom prst="cube">
            <a:avLst>
              <a:gd name="adj" fmla="val 49215"/>
            </a:avLst>
          </a:prstGeom>
          <a:solidFill>
            <a:srgbClr val="5D24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10" name="Cube 109"/>
          <p:cNvSpPr/>
          <p:nvPr userDrawn="1"/>
        </p:nvSpPr>
        <p:spPr>
          <a:xfrm>
            <a:off x="7869434" y="1978526"/>
            <a:ext cx="36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11" name="Cube 110"/>
          <p:cNvSpPr/>
          <p:nvPr userDrawn="1"/>
        </p:nvSpPr>
        <p:spPr>
          <a:xfrm>
            <a:off x="8220025" y="4335938"/>
            <a:ext cx="36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12" name="Cube 111"/>
          <p:cNvSpPr/>
          <p:nvPr userDrawn="1"/>
        </p:nvSpPr>
        <p:spPr>
          <a:xfrm>
            <a:off x="7509434" y="1618526"/>
            <a:ext cx="360000" cy="180000"/>
          </a:xfrm>
          <a:prstGeom prst="cube">
            <a:avLst>
              <a:gd name="adj" fmla="val 49215"/>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13" name="Cube 112"/>
          <p:cNvSpPr/>
          <p:nvPr userDrawn="1"/>
        </p:nvSpPr>
        <p:spPr>
          <a:xfrm>
            <a:off x="8236509" y="2338526"/>
            <a:ext cx="36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15" name="Cube 114"/>
          <p:cNvSpPr/>
          <p:nvPr userDrawn="1"/>
        </p:nvSpPr>
        <p:spPr>
          <a:xfrm>
            <a:off x="3570013" y="3060588"/>
            <a:ext cx="36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16" name="Cube 115"/>
          <p:cNvSpPr/>
          <p:nvPr userDrawn="1"/>
        </p:nvSpPr>
        <p:spPr>
          <a:xfrm>
            <a:off x="344163" y="360000"/>
            <a:ext cx="36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17" name="Cube 116"/>
          <p:cNvSpPr/>
          <p:nvPr userDrawn="1"/>
        </p:nvSpPr>
        <p:spPr>
          <a:xfrm>
            <a:off x="6481264" y="360000"/>
            <a:ext cx="36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0" name="Cube 59"/>
          <p:cNvSpPr/>
          <p:nvPr userDrawn="1"/>
        </p:nvSpPr>
        <p:spPr>
          <a:xfrm>
            <a:off x="4305850" y="2895938"/>
            <a:ext cx="36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1" name="Cube 60"/>
          <p:cNvSpPr/>
          <p:nvPr userDrawn="1"/>
        </p:nvSpPr>
        <p:spPr>
          <a:xfrm>
            <a:off x="3693920" y="2947963"/>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3" name="Cube 62"/>
          <p:cNvSpPr/>
          <p:nvPr userDrawn="1"/>
        </p:nvSpPr>
        <p:spPr>
          <a:xfrm>
            <a:off x="5009595" y="3615938"/>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4" name="Cube 63"/>
          <p:cNvSpPr/>
          <p:nvPr userDrawn="1"/>
        </p:nvSpPr>
        <p:spPr>
          <a:xfrm>
            <a:off x="5732346" y="3253876"/>
            <a:ext cx="36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7" name="Cube 66"/>
          <p:cNvSpPr/>
          <p:nvPr userDrawn="1"/>
        </p:nvSpPr>
        <p:spPr>
          <a:xfrm>
            <a:off x="5372346" y="2893876"/>
            <a:ext cx="360000" cy="180000"/>
          </a:xfrm>
          <a:prstGeom prst="cube">
            <a:avLst>
              <a:gd name="adj" fmla="val 49215"/>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50" name="Cube 149"/>
          <p:cNvSpPr/>
          <p:nvPr userDrawn="1"/>
        </p:nvSpPr>
        <p:spPr>
          <a:xfrm>
            <a:off x="6929818" y="4229588"/>
            <a:ext cx="360000" cy="180000"/>
          </a:xfrm>
          <a:prstGeom prst="cube">
            <a:avLst>
              <a:gd name="adj" fmla="val 49215"/>
            </a:avLst>
          </a:prstGeom>
          <a:solidFill>
            <a:srgbClr val="5D24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08" name="Cube 107"/>
          <p:cNvSpPr/>
          <p:nvPr userDrawn="1"/>
        </p:nvSpPr>
        <p:spPr>
          <a:xfrm>
            <a:off x="8639568" y="3310064"/>
            <a:ext cx="36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51" name="Cube 150"/>
          <p:cNvSpPr/>
          <p:nvPr userDrawn="1"/>
        </p:nvSpPr>
        <p:spPr>
          <a:xfrm>
            <a:off x="5436659" y="3769388"/>
            <a:ext cx="360000" cy="180000"/>
          </a:xfrm>
          <a:prstGeom prst="cube">
            <a:avLst>
              <a:gd name="adj" fmla="val 49215"/>
            </a:avLst>
          </a:prstGeom>
          <a:solidFill>
            <a:srgbClr val="5D24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52" name="Cube 151"/>
          <p:cNvSpPr/>
          <p:nvPr userDrawn="1"/>
        </p:nvSpPr>
        <p:spPr>
          <a:xfrm>
            <a:off x="5486793" y="3660926"/>
            <a:ext cx="36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4" name="Cube 23"/>
          <p:cNvSpPr/>
          <p:nvPr userDrawn="1"/>
        </p:nvSpPr>
        <p:spPr>
          <a:xfrm>
            <a:off x="5104038" y="2202838"/>
            <a:ext cx="36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5" name="Cube 24"/>
          <p:cNvSpPr/>
          <p:nvPr userDrawn="1"/>
        </p:nvSpPr>
        <p:spPr>
          <a:xfrm>
            <a:off x="5126793" y="2068526"/>
            <a:ext cx="360000" cy="180000"/>
          </a:xfrm>
          <a:prstGeom prst="cube">
            <a:avLst>
              <a:gd name="adj" fmla="val 49215"/>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40" name="Cube 39"/>
          <p:cNvSpPr/>
          <p:nvPr userDrawn="1"/>
        </p:nvSpPr>
        <p:spPr>
          <a:xfrm>
            <a:off x="5126793" y="1919163"/>
            <a:ext cx="36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7" name="Cube 16"/>
          <p:cNvSpPr/>
          <p:nvPr userDrawn="1"/>
        </p:nvSpPr>
        <p:spPr>
          <a:xfrm>
            <a:off x="2878499" y="2202838"/>
            <a:ext cx="36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8" name="Cube 57"/>
          <p:cNvSpPr/>
          <p:nvPr userDrawn="1"/>
        </p:nvSpPr>
        <p:spPr>
          <a:xfrm>
            <a:off x="2971798" y="2099163"/>
            <a:ext cx="36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2" name="Cube 61"/>
          <p:cNvSpPr/>
          <p:nvPr userDrawn="1"/>
        </p:nvSpPr>
        <p:spPr>
          <a:xfrm>
            <a:off x="4293261" y="1348663"/>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54" name="Cube 153"/>
          <p:cNvSpPr/>
          <p:nvPr userDrawn="1"/>
        </p:nvSpPr>
        <p:spPr>
          <a:xfrm>
            <a:off x="5016018" y="3473770"/>
            <a:ext cx="360000" cy="180000"/>
          </a:xfrm>
          <a:prstGeom prst="cube">
            <a:avLst>
              <a:gd name="adj" fmla="val 49215"/>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55" name="Cube 154"/>
          <p:cNvSpPr/>
          <p:nvPr userDrawn="1"/>
        </p:nvSpPr>
        <p:spPr>
          <a:xfrm>
            <a:off x="6711083" y="3570926"/>
            <a:ext cx="36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56" name="Cube 155"/>
          <p:cNvSpPr/>
          <p:nvPr userDrawn="1"/>
        </p:nvSpPr>
        <p:spPr>
          <a:xfrm>
            <a:off x="5357424" y="2805938"/>
            <a:ext cx="36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57" name="Cube 156"/>
          <p:cNvSpPr/>
          <p:nvPr userDrawn="1"/>
        </p:nvSpPr>
        <p:spPr>
          <a:xfrm>
            <a:off x="3845233" y="2670338"/>
            <a:ext cx="36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58" name="Cube 157"/>
          <p:cNvSpPr/>
          <p:nvPr userDrawn="1"/>
        </p:nvSpPr>
        <p:spPr>
          <a:xfrm>
            <a:off x="6373995" y="2670338"/>
            <a:ext cx="36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59" name="Cube 158"/>
          <p:cNvSpPr/>
          <p:nvPr userDrawn="1"/>
        </p:nvSpPr>
        <p:spPr>
          <a:xfrm>
            <a:off x="6739569" y="3433176"/>
            <a:ext cx="36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60" name="Cube 159"/>
          <p:cNvSpPr/>
          <p:nvPr userDrawn="1"/>
        </p:nvSpPr>
        <p:spPr>
          <a:xfrm>
            <a:off x="6733995" y="3293770"/>
            <a:ext cx="36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94" name="Cube 93"/>
          <p:cNvSpPr/>
          <p:nvPr userDrawn="1"/>
        </p:nvSpPr>
        <p:spPr>
          <a:xfrm>
            <a:off x="7530785" y="1473115"/>
            <a:ext cx="36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53" name="Cube 152"/>
          <p:cNvSpPr/>
          <p:nvPr userDrawn="1"/>
        </p:nvSpPr>
        <p:spPr>
          <a:xfrm>
            <a:off x="2222050" y="2947963"/>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pic>
        <p:nvPicPr>
          <p:cNvPr id="80" name="Picture 79"/>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4689475"/>
            <a:ext cx="9144000" cy="2176271"/>
          </a:xfrm>
          <a:prstGeom prst="rect">
            <a:avLst/>
          </a:prstGeom>
        </p:spPr>
      </p:pic>
      <p:sp>
        <p:nvSpPr>
          <p:cNvPr id="83" name="Text Placeholder 4"/>
          <p:cNvSpPr>
            <a:spLocks noGrp="1"/>
          </p:cNvSpPr>
          <p:nvPr>
            <p:ph type="body" sz="quarter" idx="10" hasCustomPrompt="1"/>
          </p:nvPr>
        </p:nvSpPr>
        <p:spPr>
          <a:xfrm>
            <a:off x="719138" y="5876925"/>
            <a:ext cx="6127750" cy="609600"/>
          </a:xfrm>
        </p:spPr>
        <p:txBody>
          <a:bodyPr/>
          <a:lstStyle>
            <a:lvl1pPr>
              <a:spcAft>
                <a:spcPts val="0"/>
              </a:spcAft>
              <a:defRPr>
                <a:solidFill>
                  <a:srgbClr val="00AE9E"/>
                </a:solidFill>
                <a:latin typeface="Bodoni MT" panose="02070603080606020203" pitchFamily="18" charset="0"/>
              </a:defRPr>
            </a:lvl1pPr>
          </a:lstStyle>
          <a:p>
            <a:pPr lvl="0"/>
            <a:r>
              <a:rPr lang="en-US" dirty="0" smtClean="0"/>
              <a:t>Presenter name</a:t>
            </a:r>
          </a:p>
          <a:p>
            <a:pPr lvl="0"/>
            <a:r>
              <a:rPr lang="en-US" dirty="0" smtClean="0"/>
              <a:t>Event name</a:t>
            </a:r>
          </a:p>
        </p:txBody>
      </p:sp>
    </p:spTree>
    <p:extLst>
      <p:ext uri="{BB962C8B-B14F-4D97-AF65-F5344CB8AC3E}">
        <p14:creationId xmlns:p14="http://schemas.microsoft.com/office/powerpoint/2010/main" val="2362003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200"/>
                                        <p:tgtEl>
                                          <p:spTgt spid="17"/>
                                        </p:tgtEl>
                                      </p:cBhvr>
                                    </p:animEffect>
                                  </p:childTnLst>
                                </p:cTn>
                              </p:par>
                            </p:childTnLst>
                          </p:cTn>
                        </p:par>
                        <p:par>
                          <p:cTn id="8" fill="hold">
                            <p:stCondLst>
                              <p:cond delay="200"/>
                            </p:stCondLst>
                            <p:childTnLst>
                              <p:par>
                                <p:cTn id="9" presetID="10" presetClass="entr" presetSubtype="0"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200"/>
                                        <p:tgtEl>
                                          <p:spTgt spid="18"/>
                                        </p:tgtEl>
                                      </p:cBhvr>
                                    </p:animEffect>
                                  </p:childTnLst>
                                </p:cTn>
                              </p:par>
                            </p:childTnLst>
                          </p:cTn>
                        </p:par>
                        <p:par>
                          <p:cTn id="12" fill="hold">
                            <p:stCondLst>
                              <p:cond delay="400"/>
                            </p:stCondLst>
                            <p:childTnLst>
                              <p:par>
                                <p:cTn id="13" presetID="10" presetClass="entr" presetSubtype="0" fill="hold" grpId="0"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200"/>
                                        <p:tgtEl>
                                          <p:spTgt spid="21"/>
                                        </p:tgtEl>
                                      </p:cBhvr>
                                    </p:animEffect>
                                  </p:childTnLst>
                                </p:cTn>
                              </p:par>
                            </p:childTnLst>
                          </p:cTn>
                        </p:par>
                        <p:par>
                          <p:cTn id="16" fill="hold">
                            <p:stCondLst>
                              <p:cond delay="600"/>
                            </p:stCondLst>
                            <p:childTnLst>
                              <p:par>
                                <p:cTn id="17" presetID="10" presetClass="entr" presetSubtype="0" fill="hold" grpId="0"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200"/>
                                        <p:tgtEl>
                                          <p:spTgt spid="24"/>
                                        </p:tgtEl>
                                      </p:cBhvr>
                                    </p:animEffect>
                                  </p:childTnLst>
                                </p:cTn>
                              </p:par>
                            </p:childTnLst>
                          </p:cTn>
                        </p:par>
                        <p:par>
                          <p:cTn id="20" fill="hold">
                            <p:stCondLst>
                              <p:cond delay="800"/>
                            </p:stCondLst>
                            <p:childTnLst>
                              <p:par>
                                <p:cTn id="21" presetID="10" presetClass="entr" presetSubtype="0" fill="hold" grpId="0"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fade">
                                      <p:cBhvr>
                                        <p:cTn id="23" dur="200"/>
                                        <p:tgtEl>
                                          <p:spTgt spid="25"/>
                                        </p:tgtEl>
                                      </p:cBhvr>
                                    </p:animEffect>
                                  </p:childTnLst>
                                </p:cTn>
                              </p:par>
                            </p:childTnLst>
                          </p:cTn>
                        </p:par>
                        <p:par>
                          <p:cTn id="24" fill="hold">
                            <p:stCondLst>
                              <p:cond delay="1000"/>
                            </p:stCondLst>
                            <p:childTnLst>
                              <p:par>
                                <p:cTn id="25" presetID="10" presetClass="entr" presetSubtype="0" fill="hold" grpId="0" nodeType="after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fade">
                                      <p:cBhvr>
                                        <p:cTn id="27" dur="200"/>
                                        <p:tgtEl>
                                          <p:spTgt spid="26"/>
                                        </p:tgtEl>
                                      </p:cBhvr>
                                    </p:animEffect>
                                  </p:childTnLst>
                                </p:cTn>
                              </p:par>
                            </p:childTnLst>
                          </p:cTn>
                        </p:par>
                        <p:par>
                          <p:cTn id="28" fill="hold">
                            <p:stCondLst>
                              <p:cond delay="1200"/>
                            </p:stCondLst>
                            <p:childTnLst>
                              <p:par>
                                <p:cTn id="29" presetID="10" presetClass="entr" presetSubtype="0" fill="hold" grpId="0" nodeType="after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fade">
                                      <p:cBhvr>
                                        <p:cTn id="31" dur="200"/>
                                        <p:tgtEl>
                                          <p:spTgt spid="32"/>
                                        </p:tgtEl>
                                      </p:cBhvr>
                                    </p:animEffect>
                                  </p:childTnLst>
                                </p:cTn>
                              </p:par>
                            </p:childTnLst>
                          </p:cTn>
                        </p:par>
                        <p:par>
                          <p:cTn id="32" fill="hold">
                            <p:stCondLst>
                              <p:cond delay="1400"/>
                            </p:stCondLst>
                            <p:childTnLst>
                              <p:par>
                                <p:cTn id="33" presetID="10" presetClass="entr" presetSubtype="0" fill="hold" grpId="0" nodeType="afterEffect">
                                  <p:stCondLst>
                                    <p:cond delay="0"/>
                                  </p:stCondLst>
                                  <p:childTnLst>
                                    <p:set>
                                      <p:cBhvr>
                                        <p:cTn id="34" dur="1" fill="hold">
                                          <p:stCondLst>
                                            <p:cond delay="0"/>
                                          </p:stCondLst>
                                        </p:cTn>
                                        <p:tgtEl>
                                          <p:spTgt spid="38"/>
                                        </p:tgtEl>
                                        <p:attrNameLst>
                                          <p:attrName>style.visibility</p:attrName>
                                        </p:attrNameLst>
                                      </p:cBhvr>
                                      <p:to>
                                        <p:strVal val="visible"/>
                                      </p:to>
                                    </p:set>
                                    <p:animEffect transition="in" filter="fade">
                                      <p:cBhvr>
                                        <p:cTn id="35" dur="200"/>
                                        <p:tgtEl>
                                          <p:spTgt spid="38"/>
                                        </p:tgtEl>
                                      </p:cBhvr>
                                    </p:animEffect>
                                  </p:childTnLst>
                                </p:cTn>
                              </p:par>
                            </p:childTnLst>
                          </p:cTn>
                        </p:par>
                        <p:par>
                          <p:cTn id="36" fill="hold">
                            <p:stCondLst>
                              <p:cond delay="1600"/>
                            </p:stCondLst>
                            <p:childTnLst>
                              <p:par>
                                <p:cTn id="37" presetID="10" presetClass="entr" presetSubtype="0" fill="hold" grpId="0" nodeType="afterEffect">
                                  <p:stCondLst>
                                    <p:cond delay="0"/>
                                  </p:stCondLst>
                                  <p:childTnLst>
                                    <p:set>
                                      <p:cBhvr>
                                        <p:cTn id="38" dur="1" fill="hold">
                                          <p:stCondLst>
                                            <p:cond delay="0"/>
                                          </p:stCondLst>
                                        </p:cTn>
                                        <p:tgtEl>
                                          <p:spTgt spid="40"/>
                                        </p:tgtEl>
                                        <p:attrNameLst>
                                          <p:attrName>style.visibility</p:attrName>
                                        </p:attrNameLst>
                                      </p:cBhvr>
                                      <p:to>
                                        <p:strVal val="visible"/>
                                      </p:to>
                                    </p:set>
                                    <p:animEffect transition="in" filter="fade">
                                      <p:cBhvr>
                                        <p:cTn id="39" dur="200"/>
                                        <p:tgtEl>
                                          <p:spTgt spid="40"/>
                                        </p:tgtEl>
                                      </p:cBhvr>
                                    </p:animEffect>
                                  </p:childTnLst>
                                </p:cTn>
                              </p:par>
                            </p:childTnLst>
                          </p:cTn>
                        </p:par>
                        <p:par>
                          <p:cTn id="40" fill="hold">
                            <p:stCondLst>
                              <p:cond delay="1800"/>
                            </p:stCondLst>
                            <p:childTnLst>
                              <p:par>
                                <p:cTn id="41" presetID="10" presetClass="entr" presetSubtype="0" fill="hold" grpId="0" nodeType="afterEffect">
                                  <p:stCondLst>
                                    <p:cond delay="0"/>
                                  </p:stCondLst>
                                  <p:childTnLst>
                                    <p:set>
                                      <p:cBhvr>
                                        <p:cTn id="42" dur="1" fill="hold">
                                          <p:stCondLst>
                                            <p:cond delay="0"/>
                                          </p:stCondLst>
                                        </p:cTn>
                                        <p:tgtEl>
                                          <p:spTgt spid="42"/>
                                        </p:tgtEl>
                                        <p:attrNameLst>
                                          <p:attrName>style.visibility</p:attrName>
                                        </p:attrNameLst>
                                      </p:cBhvr>
                                      <p:to>
                                        <p:strVal val="visible"/>
                                      </p:to>
                                    </p:set>
                                    <p:animEffect transition="in" filter="fade">
                                      <p:cBhvr>
                                        <p:cTn id="43" dur="200"/>
                                        <p:tgtEl>
                                          <p:spTgt spid="42"/>
                                        </p:tgtEl>
                                      </p:cBhvr>
                                    </p:animEffect>
                                  </p:childTnLst>
                                </p:cTn>
                              </p:par>
                            </p:childTnLst>
                          </p:cTn>
                        </p:par>
                        <p:par>
                          <p:cTn id="44" fill="hold">
                            <p:stCondLst>
                              <p:cond delay="2000"/>
                            </p:stCondLst>
                            <p:childTnLst>
                              <p:par>
                                <p:cTn id="45" presetID="10" presetClass="entr" presetSubtype="0" fill="hold" grpId="0" nodeType="afterEffect">
                                  <p:stCondLst>
                                    <p:cond delay="0"/>
                                  </p:stCondLst>
                                  <p:childTnLst>
                                    <p:set>
                                      <p:cBhvr>
                                        <p:cTn id="46" dur="1" fill="hold">
                                          <p:stCondLst>
                                            <p:cond delay="0"/>
                                          </p:stCondLst>
                                        </p:cTn>
                                        <p:tgtEl>
                                          <p:spTgt spid="46"/>
                                        </p:tgtEl>
                                        <p:attrNameLst>
                                          <p:attrName>style.visibility</p:attrName>
                                        </p:attrNameLst>
                                      </p:cBhvr>
                                      <p:to>
                                        <p:strVal val="visible"/>
                                      </p:to>
                                    </p:set>
                                    <p:animEffect transition="in" filter="fade">
                                      <p:cBhvr>
                                        <p:cTn id="47" dur="200"/>
                                        <p:tgtEl>
                                          <p:spTgt spid="46"/>
                                        </p:tgtEl>
                                      </p:cBhvr>
                                    </p:animEffect>
                                  </p:childTnLst>
                                </p:cTn>
                              </p:par>
                            </p:childTnLst>
                          </p:cTn>
                        </p:par>
                        <p:par>
                          <p:cTn id="48" fill="hold">
                            <p:stCondLst>
                              <p:cond delay="2200"/>
                            </p:stCondLst>
                            <p:childTnLst>
                              <p:par>
                                <p:cTn id="49" presetID="10" presetClass="entr" presetSubtype="0" fill="hold" grpId="0" nodeType="afterEffect">
                                  <p:stCondLst>
                                    <p:cond delay="0"/>
                                  </p:stCondLst>
                                  <p:childTnLst>
                                    <p:set>
                                      <p:cBhvr>
                                        <p:cTn id="50" dur="1" fill="hold">
                                          <p:stCondLst>
                                            <p:cond delay="0"/>
                                          </p:stCondLst>
                                        </p:cTn>
                                        <p:tgtEl>
                                          <p:spTgt spid="53"/>
                                        </p:tgtEl>
                                        <p:attrNameLst>
                                          <p:attrName>style.visibility</p:attrName>
                                        </p:attrNameLst>
                                      </p:cBhvr>
                                      <p:to>
                                        <p:strVal val="visible"/>
                                      </p:to>
                                    </p:set>
                                    <p:animEffect transition="in" filter="fade">
                                      <p:cBhvr>
                                        <p:cTn id="51" dur="200"/>
                                        <p:tgtEl>
                                          <p:spTgt spid="53"/>
                                        </p:tgtEl>
                                      </p:cBhvr>
                                    </p:animEffect>
                                  </p:childTnLst>
                                </p:cTn>
                              </p:par>
                            </p:childTnLst>
                          </p:cTn>
                        </p:par>
                        <p:par>
                          <p:cTn id="52" fill="hold">
                            <p:stCondLst>
                              <p:cond delay="2400"/>
                            </p:stCondLst>
                            <p:childTnLst>
                              <p:par>
                                <p:cTn id="53" presetID="10" presetClass="entr" presetSubtype="0" fill="hold" grpId="0" nodeType="afterEffect">
                                  <p:stCondLst>
                                    <p:cond delay="0"/>
                                  </p:stCondLst>
                                  <p:childTnLst>
                                    <p:set>
                                      <p:cBhvr>
                                        <p:cTn id="54" dur="1" fill="hold">
                                          <p:stCondLst>
                                            <p:cond delay="0"/>
                                          </p:stCondLst>
                                        </p:cTn>
                                        <p:tgtEl>
                                          <p:spTgt spid="59"/>
                                        </p:tgtEl>
                                        <p:attrNameLst>
                                          <p:attrName>style.visibility</p:attrName>
                                        </p:attrNameLst>
                                      </p:cBhvr>
                                      <p:to>
                                        <p:strVal val="visible"/>
                                      </p:to>
                                    </p:set>
                                    <p:animEffect transition="in" filter="fade">
                                      <p:cBhvr>
                                        <p:cTn id="55" dur="200"/>
                                        <p:tgtEl>
                                          <p:spTgt spid="59"/>
                                        </p:tgtEl>
                                      </p:cBhvr>
                                    </p:animEffect>
                                  </p:childTnLst>
                                </p:cTn>
                              </p:par>
                            </p:childTnLst>
                          </p:cTn>
                        </p:par>
                        <p:par>
                          <p:cTn id="56" fill="hold">
                            <p:stCondLst>
                              <p:cond delay="2600"/>
                            </p:stCondLst>
                            <p:childTnLst>
                              <p:par>
                                <p:cTn id="57" presetID="10" presetClass="entr" presetSubtype="0" fill="hold" grpId="0" nodeType="afterEffect">
                                  <p:stCondLst>
                                    <p:cond delay="0"/>
                                  </p:stCondLst>
                                  <p:childTnLst>
                                    <p:set>
                                      <p:cBhvr>
                                        <p:cTn id="58" dur="1" fill="hold">
                                          <p:stCondLst>
                                            <p:cond delay="0"/>
                                          </p:stCondLst>
                                        </p:cTn>
                                        <p:tgtEl>
                                          <p:spTgt spid="62"/>
                                        </p:tgtEl>
                                        <p:attrNameLst>
                                          <p:attrName>style.visibility</p:attrName>
                                        </p:attrNameLst>
                                      </p:cBhvr>
                                      <p:to>
                                        <p:strVal val="visible"/>
                                      </p:to>
                                    </p:set>
                                    <p:animEffect transition="in" filter="fade">
                                      <p:cBhvr>
                                        <p:cTn id="59" dur="200"/>
                                        <p:tgtEl>
                                          <p:spTgt spid="62"/>
                                        </p:tgtEl>
                                      </p:cBhvr>
                                    </p:animEffect>
                                  </p:childTnLst>
                                </p:cTn>
                              </p:par>
                            </p:childTnLst>
                          </p:cTn>
                        </p:par>
                        <p:par>
                          <p:cTn id="60" fill="hold">
                            <p:stCondLst>
                              <p:cond delay="2800"/>
                            </p:stCondLst>
                            <p:childTnLst>
                              <p:par>
                                <p:cTn id="61" presetID="10" presetClass="entr" presetSubtype="0" fill="hold" grpId="0" nodeType="afterEffect">
                                  <p:stCondLst>
                                    <p:cond delay="0"/>
                                  </p:stCondLst>
                                  <p:childTnLst>
                                    <p:set>
                                      <p:cBhvr>
                                        <p:cTn id="62" dur="1" fill="hold">
                                          <p:stCondLst>
                                            <p:cond delay="0"/>
                                          </p:stCondLst>
                                        </p:cTn>
                                        <p:tgtEl>
                                          <p:spTgt spid="66"/>
                                        </p:tgtEl>
                                        <p:attrNameLst>
                                          <p:attrName>style.visibility</p:attrName>
                                        </p:attrNameLst>
                                      </p:cBhvr>
                                      <p:to>
                                        <p:strVal val="visible"/>
                                      </p:to>
                                    </p:set>
                                    <p:animEffect transition="in" filter="fade">
                                      <p:cBhvr>
                                        <p:cTn id="63" dur="200"/>
                                        <p:tgtEl>
                                          <p:spTgt spid="66"/>
                                        </p:tgtEl>
                                      </p:cBhvr>
                                    </p:animEffect>
                                  </p:childTnLst>
                                </p:cTn>
                              </p:par>
                            </p:childTnLst>
                          </p:cTn>
                        </p:par>
                        <p:par>
                          <p:cTn id="64" fill="hold">
                            <p:stCondLst>
                              <p:cond delay="3000"/>
                            </p:stCondLst>
                            <p:childTnLst>
                              <p:par>
                                <p:cTn id="65" presetID="10" presetClass="entr" presetSubtype="0" fill="hold" grpId="0" nodeType="afterEffect">
                                  <p:stCondLst>
                                    <p:cond delay="0"/>
                                  </p:stCondLst>
                                  <p:childTnLst>
                                    <p:set>
                                      <p:cBhvr>
                                        <p:cTn id="66" dur="1" fill="hold">
                                          <p:stCondLst>
                                            <p:cond delay="0"/>
                                          </p:stCondLst>
                                        </p:cTn>
                                        <p:tgtEl>
                                          <p:spTgt spid="51"/>
                                        </p:tgtEl>
                                        <p:attrNameLst>
                                          <p:attrName>style.visibility</p:attrName>
                                        </p:attrNameLst>
                                      </p:cBhvr>
                                      <p:to>
                                        <p:strVal val="visible"/>
                                      </p:to>
                                    </p:set>
                                    <p:animEffect transition="in" filter="fade">
                                      <p:cBhvr>
                                        <p:cTn id="67" dur="200"/>
                                        <p:tgtEl>
                                          <p:spTgt spid="51"/>
                                        </p:tgtEl>
                                      </p:cBhvr>
                                    </p:animEffect>
                                  </p:childTnLst>
                                </p:cTn>
                              </p:par>
                            </p:childTnLst>
                          </p:cTn>
                        </p:par>
                        <p:par>
                          <p:cTn id="68" fill="hold">
                            <p:stCondLst>
                              <p:cond delay="3200"/>
                            </p:stCondLst>
                            <p:childTnLst>
                              <p:par>
                                <p:cTn id="69" presetID="10" presetClass="entr" presetSubtype="0" fill="hold" grpId="0" nodeType="afterEffect">
                                  <p:stCondLst>
                                    <p:cond delay="0"/>
                                  </p:stCondLst>
                                  <p:childTnLst>
                                    <p:set>
                                      <p:cBhvr>
                                        <p:cTn id="70" dur="1" fill="hold">
                                          <p:stCondLst>
                                            <p:cond delay="0"/>
                                          </p:stCondLst>
                                        </p:cTn>
                                        <p:tgtEl>
                                          <p:spTgt spid="14"/>
                                        </p:tgtEl>
                                        <p:attrNameLst>
                                          <p:attrName>style.visibility</p:attrName>
                                        </p:attrNameLst>
                                      </p:cBhvr>
                                      <p:to>
                                        <p:strVal val="visible"/>
                                      </p:to>
                                    </p:set>
                                    <p:animEffect transition="in" filter="fade">
                                      <p:cBhvr>
                                        <p:cTn id="71" dur="200"/>
                                        <p:tgtEl>
                                          <p:spTgt spid="14"/>
                                        </p:tgtEl>
                                      </p:cBhvr>
                                    </p:animEffect>
                                  </p:childTnLst>
                                </p:cTn>
                              </p:par>
                            </p:childTnLst>
                          </p:cTn>
                        </p:par>
                        <p:par>
                          <p:cTn id="72" fill="hold">
                            <p:stCondLst>
                              <p:cond delay="3400"/>
                            </p:stCondLst>
                            <p:childTnLst>
                              <p:par>
                                <p:cTn id="73" presetID="10" presetClass="entr" presetSubtype="0" fill="hold" grpId="0" nodeType="afterEffect">
                                  <p:stCondLst>
                                    <p:cond delay="0"/>
                                  </p:stCondLst>
                                  <p:childTnLst>
                                    <p:set>
                                      <p:cBhvr>
                                        <p:cTn id="74" dur="1" fill="hold">
                                          <p:stCondLst>
                                            <p:cond delay="0"/>
                                          </p:stCondLst>
                                        </p:cTn>
                                        <p:tgtEl>
                                          <p:spTgt spid="11"/>
                                        </p:tgtEl>
                                        <p:attrNameLst>
                                          <p:attrName>style.visibility</p:attrName>
                                        </p:attrNameLst>
                                      </p:cBhvr>
                                      <p:to>
                                        <p:strVal val="visible"/>
                                      </p:to>
                                    </p:set>
                                    <p:animEffect transition="in" filter="fade">
                                      <p:cBhvr>
                                        <p:cTn id="75" dur="200"/>
                                        <p:tgtEl>
                                          <p:spTgt spid="11"/>
                                        </p:tgtEl>
                                      </p:cBhvr>
                                    </p:animEffect>
                                  </p:childTnLst>
                                </p:cTn>
                              </p:par>
                            </p:childTnLst>
                          </p:cTn>
                        </p:par>
                        <p:par>
                          <p:cTn id="76" fill="hold">
                            <p:stCondLst>
                              <p:cond delay="3600"/>
                            </p:stCondLst>
                            <p:childTnLst>
                              <p:par>
                                <p:cTn id="77" presetID="10" presetClass="entr" presetSubtype="0" fill="hold" grpId="0" nodeType="afterEffect">
                                  <p:stCondLst>
                                    <p:cond delay="0"/>
                                  </p:stCondLst>
                                  <p:childTnLst>
                                    <p:set>
                                      <p:cBhvr>
                                        <p:cTn id="78" dur="1" fill="hold">
                                          <p:stCondLst>
                                            <p:cond delay="0"/>
                                          </p:stCondLst>
                                        </p:cTn>
                                        <p:tgtEl>
                                          <p:spTgt spid="13"/>
                                        </p:tgtEl>
                                        <p:attrNameLst>
                                          <p:attrName>style.visibility</p:attrName>
                                        </p:attrNameLst>
                                      </p:cBhvr>
                                      <p:to>
                                        <p:strVal val="visible"/>
                                      </p:to>
                                    </p:set>
                                    <p:animEffect transition="in" filter="fade">
                                      <p:cBhvr>
                                        <p:cTn id="79" dur="200"/>
                                        <p:tgtEl>
                                          <p:spTgt spid="13"/>
                                        </p:tgtEl>
                                      </p:cBhvr>
                                    </p:animEffect>
                                  </p:childTnLst>
                                </p:cTn>
                              </p:par>
                            </p:childTnLst>
                          </p:cTn>
                        </p:par>
                        <p:par>
                          <p:cTn id="80" fill="hold">
                            <p:stCondLst>
                              <p:cond delay="3800"/>
                            </p:stCondLst>
                            <p:childTnLst>
                              <p:par>
                                <p:cTn id="81" presetID="10" presetClass="entr" presetSubtype="0" fill="hold" grpId="0" nodeType="afterEffect">
                                  <p:stCondLst>
                                    <p:cond delay="0"/>
                                  </p:stCondLst>
                                  <p:childTnLst>
                                    <p:set>
                                      <p:cBhvr>
                                        <p:cTn id="82" dur="1" fill="hold">
                                          <p:stCondLst>
                                            <p:cond delay="0"/>
                                          </p:stCondLst>
                                        </p:cTn>
                                        <p:tgtEl>
                                          <p:spTgt spid="15"/>
                                        </p:tgtEl>
                                        <p:attrNameLst>
                                          <p:attrName>style.visibility</p:attrName>
                                        </p:attrNameLst>
                                      </p:cBhvr>
                                      <p:to>
                                        <p:strVal val="visible"/>
                                      </p:to>
                                    </p:set>
                                    <p:animEffect transition="in" filter="fade">
                                      <p:cBhvr>
                                        <p:cTn id="83" dur="200"/>
                                        <p:tgtEl>
                                          <p:spTgt spid="15"/>
                                        </p:tgtEl>
                                      </p:cBhvr>
                                    </p:animEffect>
                                  </p:childTnLst>
                                </p:cTn>
                              </p:par>
                            </p:childTnLst>
                          </p:cTn>
                        </p:par>
                        <p:par>
                          <p:cTn id="84" fill="hold">
                            <p:stCondLst>
                              <p:cond delay="4000"/>
                            </p:stCondLst>
                            <p:childTnLst>
                              <p:par>
                                <p:cTn id="85" presetID="10" presetClass="entr" presetSubtype="0" fill="hold" grpId="0" nodeType="afterEffect">
                                  <p:stCondLst>
                                    <p:cond delay="0"/>
                                  </p:stCondLst>
                                  <p:childTnLst>
                                    <p:set>
                                      <p:cBhvr>
                                        <p:cTn id="86" dur="1" fill="hold">
                                          <p:stCondLst>
                                            <p:cond delay="0"/>
                                          </p:stCondLst>
                                        </p:cTn>
                                        <p:tgtEl>
                                          <p:spTgt spid="20"/>
                                        </p:tgtEl>
                                        <p:attrNameLst>
                                          <p:attrName>style.visibility</p:attrName>
                                        </p:attrNameLst>
                                      </p:cBhvr>
                                      <p:to>
                                        <p:strVal val="visible"/>
                                      </p:to>
                                    </p:set>
                                    <p:animEffect transition="in" filter="fade">
                                      <p:cBhvr>
                                        <p:cTn id="87" dur="200"/>
                                        <p:tgtEl>
                                          <p:spTgt spid="20"/>
                                        </p:tgtEl>
                                      </p:cBhvr>
                                    </p:animEffect>
                                  </p:childTnLst>
                                </p:cTn>
                              </p:par>
                            </p:childTnLst>
                          </p:cTn>
                        </p:par>
                        <p:par>
                          <p:cTn id="88" fill="hold">
                            <p:stCondLst>
                              <p:cond delay="4200"/>
                            </p:stCondLst>
                            <p:childTnLst>
                              <p:par>
                                <p:cTn id="89" presetID="10" presetClass="entr" presetSubtype="0" fill="hold" grpId="0" nodeType="afterEffect">
                                  <p:stCondLst>
                                    <p:cond delay="0"/>
                                  </p:stCondLst>
                                  <p:childTnLst>
                                    <p:set>
                                      <p:cBhvr>
                                        <p:cTn id="90" dur="1" fill="hold">
                                          <p:stCondLst>
                                            <p:cond delay="0"/>
                                          </p:stCondLst>
                                        </p:cTn>
                                        <p:tgtEl>
                                          <p:spTgt spid="22"/>
                                        </p:tgtEl>
                                        <p:attrNameLst>
                                          <p:attrName>style.visibility</p:attrName>
                                        </p:attrNameLst>
                                      </p:cBhvr>
                                      <p:to>
                                        <p:strVal val="visible"/>
                                      </p:to>
                                    </p:set>
                                    <p:animEffect transition="in" filter="fade">
                                      <p:cBhvr>
                                        <p:cTn id="91" dur="200"/>
                                        <p:tgtEl>
                                          <p:spTgt spid="22"/>
                                        </p:tgtEl>
                                      </p:cBhvr>
                                    </p:animEffect>
                                  </p:childTnLst>
                                </p:cTn>
                              </p:par>
                            </p:childTnLst>
                          </p:cTn>
                        </p:par>
                        <p:par>
                          <p:cTn id="92" fill="hold">
                            <p:stCondLst>
                              <p:cond delay="4400"/>
                            </p:stCondLst>
                            <p:childTnLst>
                              <p:par>
                                <p:cTn id="93" presetID="10" presetClass="entr" presetSubtype="0" fill="hold" grpId="0" nodeType="afterEffect">
                                  <p:stCondLst>
                                    <p:cond delay="0"/>
                                  </p:stCondLst>
                                  <p:childTnLst>
                                    <p:set>
                                      <p:cBhvr>
                                        <p:cTn id="94" dur="1" fill="hold">
                                          <p:stCondLst>
                                            <p:cond delay="0"/>
                                          </p:stCondLst>
                                        </p:cTn>
                                        <p:tgtEl>
                                          <p:spTgt spid="55"/>
                                        </p:tgtEl>
                                        <p:attrNameLst>
                                          <p:attrName>style.visibility</p:attrName>
                                        </p:attrNameLst>
                                      </p:cBhvr>
                                      <p:to>
                                        <p:strVal val="visible"/>
                                      </p:to>
                                    </p:set>
                                    <p:animEffect transition="in" filter="fade">
                                      <p:cBhvr>
                                        <p:cTn id="95" dur="200"/>
                                        <p:tgtEl>
                                          <p:spTgt spid="55"/>
                                        </p:tgtEl>
                                      </p:cBhvr>
                                    </p:animEffect>
                                  </p:childTnLst>
                                </p:cTn>
                              </p:par>
                            </p:childTnLst>
                          </p:cTn>
                        </p:par>
                        <p:par>
                          <p:cTn id="96" fill="hold">
                            <p:stCondLst>
                              <p:cond delay="4600"/>
                            </p:stCondLst>
                            <p:childTnLst>
                              <p:par>
                                <p:cTn id="97" presetID="10" presetClass="entr" presetSubtype="0" fill="hold" grpId="0" nodeType="afterEffect">
                                  <p:stCondLst>
                                    <p:cond delay="0"/>
                                  </p:stCondLst>
                                  <p:childTnLst>
                                    <p:set>
                                      <p:cBhvr>
                                        <p:cTn id="98" dur="1" fill="hold">
                                          <p:stCondLst>
                                            <p:cond delay="0"/>
                                          </p:stCondLst>
                                        </p:cTn>
                                        <p:tgtEl>
                                          <p:spTgt spid="31"/>
                                        </p:tgtEl>
                                        <p:attrNameLst>
                                          <p:attrName>style.visibility</p:attrName>
                                        </p:attrNameLst>
                                      </p:cBhvr>
                                      <p:to>
                                        <p:strVal val="visible"/>
                                      </p:to>
                                    </p:set>
                                    <p:animEffect transition="in" filter="fade">
                                      <p:cBhvr>
                                        <p:cTn id="99" dur="200"/>
                                        <p:tgtEl>
                                          <p:spTgt spid="31"/>
                                        </p:tgtEl>
                                      </p:cBhvr>
                                    </p:animEffect>
                                  </p:childTnLst>
                                </p:cTn>
                              </p:par>
                            </p:childTnLst>
                          </p:cTn>
                        </p:par>
                        <p:par>
                          <p:cTn id="100" fill="hold">
                            <p:stCondLst>
                              <p:cond delay="4800"/>
                            </p:stCondLst>
                            <p:childTnLst>
                              <p:par>
                                <p:cTn id="101" presetID="10" presetClass="entr" presetSubtype="0" fill="hold" grpId="0" nodeType="afterEffect">
                                  <p:stCondLst>
                                    <p:cond delay="0"/>
                                  </p:stCondLst>
                                  <p:childTnLst>
                                    <p:set>
                                      <p:cBhvr>
                                        <p:cTn id="102" dur="1" fill="hold">
                                          <p:stCondLst>
                                            <p:cond delay="0"/>
                                          </p:stCondLst>
                                        </p:cTn>
                                        <p:tgtEl>
                                          <p:spTgt spid="33"/>
                                        </p:tgtEl>
                                        <p:attrNameLst>
                                          <p:attrName>style.visibility</p:attrName>
                                        </p:attrNameLst>
                                      </p:cBhvr>
                                      <p:to>
                                        <p:strVal val="visible"/>
                                      </p:to>
                                    </p:set>
                                    <p:animEffect transition="in" filter="fade">
                                      <p:cBhvr>
                                        <p:cTn id="103" dur="200"/>
                                        <p:tgtEl>
                                          <p:spTgt spid="33"/>
                                        </p:tgtEl>
                                      </p:cBhvr>
                                    </p:animEffect>
                                  </p:childTnLst>
                                </p:cTn>
                              </p:par>
                            </p:childTnLst>
                          </p:cTn>
                        </p:par>
                        <p:par>
                          <p:cTn id="104" fill="hold">
                            <p:stCondLst>
                              <p:cond delay="5000"/>
                            </p:stCondLst>
                            <p:childTnLst>
                              <p:par>
                                <p:cTn id="105" presetID="10" presetClass="entr" presetSubtype="0" fill="hold" grpId="0" nodeType="afterEffect">
                                  <p:stCondLst>
                                    <p:cond delay="0"/>
                                  </p:stCondLst>
                                  <p:childTnLst>
                                    <p:set>
                                      <p:cBhvr>
                                        <p:cTn id="106" dur="1" fill="hold">
                                          <p:stCondLst>
                                            <p:cond delay="0"/>
                                          </p:stCondLst>
                                        </p:cTn>
                                        <p:tgtEl>
                                          <p:spTgt spid="37"/>
                                        </p:tgtEl>
                                        <p:attrNameLst>
                                          <p:attrName>style.visibility</p:attrName>
                                        </p:attrNameLst>
                                      </p:cBhvr>
                                      <p:to>
                                        <p:strVal val="visible"/>
                                      </p:to>
                                    </p:set>
                                    <p:animEffect transition="in" filter="fade">
                                      <p:cBhvr>
                                        <p:cTn id="107" dur="200"/>
                                        <p:tgtEl>
                                          <p:spTgt spid="37"/>
                                        </p:tgtEl>
                                      </p:cBhvr>
                                    </p:animEffect>
                                  </p:childTnLst>
                                </p:cTn>
                              </p:par>
                            </p:childTnLst>
                          </p:cTn>
                        </p:par>
                        <p:par>
                          <p:cTn id="108" fill="hold">
                            <p:stCondLst>
                              <p:cond delay="5200"/>
                            </p:stCondLst>
                            <p:childTnLst>
                              <p:par>
                                <p:cTn id="109" presetID="10" presetClass="entr" presetSubtype="0" fill="hold" grpId="0" nodeType="afterEffect">
                                  <p:stCondLst>
                                    <p:cond delay="0"/>
                                  </p:stCondLst>
                                  <p:childTnLst>
                                    <p:set>
                                      <p:cBhvr>
                                        <p:cTn id="110" dur="1" fill="hold">
                                          <p:stCondLst>
                                            <p:cond delay="0"/>
                                          </p:stCondLst>
                                        </p:cTn>
                                        <p:tgtEl>
                                          <p:spTgt spid="75"/>
                                        </p:tgtEl>
                                        <p:attrNameLst>
                                          <p:attrName>style.visibility</p:attrName>
                                        </p:attrNameLst>
                                      </p:cBhvr>
                                      <p:to>
                                        <p:strVal val="visible"/>
                                      </p:to>
                                    </p:set>
                                    <p:animEffect transition="in" filter="fade">
                                      <p:cBhvr>
                                        <p:cTn id="111" dur="200"/>
                                        <p:tgtEl>
                                          <p:spTgt spid="75"/>
                                        </p:tgtEl>
                                      </p:cBhvr>
                                    </p:animEffect>
                                  </p:childTnLst>
                                </p:cTn>
                              </p:par>
                            </p:childTnLst>
                          </p:cTn>
                        </p:par>
                        <p:par>
                          <p:cTn id="112" fill="hold">
                            <p:stCondLst>
                              <p:cond delay="5400"/>
                            </p:stCondLst>
                            <p:childTnLst>
                              <p:par>
                                <p:cTn id="113" presetID="10" presetClass="entr" presetSubtype="0" fill="hold" grpId="0" nodeType="afterEffect">
                                  <p:stCondLst>
                                    <p:cond delay="0"/>
                                  </p:stCondLst>
                                  <p:childTnLst>
                                    <p:set>
                                      <p:cBhvr>
                                        <p:cTn id="114" dur="1" fill="hold">
                                          <p:stCondLst>
                                            <p:cond delay="0"/>
                                          </p:stCondLst>
                                        </p:cTn>
                                        <p:tgtEl>
                                          <p:spTgt spid="78"/>
                                        </p:tgtEl>
                                        <p:attrNameLst>
                                          <p:attrName>style.visibility</p:attrName>
                                        </p:attrNameLst>
                                      </p:cBhvr>
                                      <p:to>
                                        <p:strVal val="visible"/>
                                      </p:to>
                                    </p:set>
                                    <p:animEffect transition="in" filter="fade">
                                      <p:cBhvr>
                                        <p:cTn id="115" dur="200"/>
                                        <p:tgtEl>
                                          <p:spTgt spid="78"/>
                                        </p:tgtEl>
                                      </p:cBhvr>
                                    </p:animEffect>
                                  </p:childTnLst>
                                </p:cTn>
                              </p:par>
                            </p:childTnLst>
                          </p:cTn>
                        </p:par>
                        <p:par>
                          <p:cTn id="116" fill="hold">
                            <p:stCondLst>
                              <p:cond delay="5600"/>
                            </p:stCondLst>
                            <p:childTnLst>
                              <p:par>
                                <p:cTn id="117" presetID="10" presetClass="entr" presetSubtype="0" fill="hold" grpId="0" nodeType="afterEffect">
                                  <p:stCondLst>
                                    <p:cond delay="0"/>
                                  </p:stCondLst>
                                  <p:childTnLst>
                                    <p:set>
                                      <p:cBhvr>
                                        <p:cTn id="118" dur="1" fill="hold">
                                          <p:stCondLst>
                                            <p:cond delay="0"/>
                                          </p:stCondLst>
                                        </p:cTn>
                                        <p:tgtEl>
                                          <p:spTgt spid="81"/>
                                        </p:tgtEl>
                                        <p:attrNameLst>
                                          <p:attrName>style.visibility</p:attrName>
                                        </p:attrNameLst>
                                      </p:cBhvr>
                                      <p:to>
                                        <p:strVal val="visible"/>
                                      </p:to>
                                    </p:set>
                                    <p:animEffect transition="in" filter="fade">
                                      <p:cBhvr>
                                        <p:cTn id="119" dur="200"/>
                                        <p:tgtEl>
                                          <p:spTgt spid="81"/>
                                        </p:tgtEl>
                                      </p:cBhvr>
                                    </p:animEffect>
                                  </p:childTnLst>
                                </p:cTn>
                              </p:par>
                            </p:childTnLst>
                          </p:cTn>
                        </p:par>
                        <p:par>
                          <p:cTn id="120" fill="hold">
                            <p:stCondLst>
                              <p:cond delay="5800"/>
                            </p:stCondLst>
                            <p:childTnLst>
                              <p:par>
                                <p:cTn id="121" presetID="10" presetClass="entr" presetSubtype="0" fill="hold" grpId="0" nodeType="afterEffect">
                                  <p:stCondLst>
                                    <p:cond delay="0"/>
                                  </p:stCondLst>
                                  <p:childTnLst>
                                    <p:set>
                                      <p:cBhvr>
                                        <p:cTn id="122" dur="1" fill="hold">
                                          <p:stCondLst>
                                            <p:cond delay="0"/>
                                          </p:stCondLst>
                                        </p:cTn>
                                        <p:tgtEl>
                                          <p:spTgt spid="93"/>
                                        </p:tgtEl>
                                        <p:attrNameLst>
                                          <p:attrName>style.visibility</p:attrName>
                                        </p:attrNameLst>
                                      </p:cBhvr>
                                      <p:to>
                                        <p:strVal val="visible"/>
                                      </p:to>
                                    </p:set>
                                    <p:animEffect transition="in" filter="fade">
                                      <p:cBhvr>
                                        <p:cTn id="123" dur="200"/>
                                        <p:tgtEl>
                                          <p:spTgt spid="93"/>
                                        </p:tgtEl>
                                      </p:cBhvr>
                                    </p:animEffect>
                                  </p:childTnLst>
                                </p:cTn>
                              </p:par>
                            </p:childTnLst>
                          </p:cTn>
                        </p:par>
                        <p:par>
                          <p:cTn id="124" fill="hold">
                            <p:stCondLst>
                              <p:cond delay="6000"/>
                            </p:stCondLst>
                            <p:childTnLst>
                              <p:par>
                                <p:cTn id="125" presetID="10" presetClass="entr" presetSubtype="0" fill="hold" grpId="0" nodeType="afterEffect">
                                  <p:stCondLst>
                                    <p:cond delay="0"/>
                                  </p:stCondLst>
                                  <p:childTnLst>
                                    <p:set>
                                      <p:cBhvr>
                                        <p:cTn id="126" dur="1" fill="hold">
                                          <p:stCondLst>
                                            <p:cond delay="0"/>
                                          </p:stCondLst>
                                        </p:cTn>
                                        <p:tgtEl>
                                          <p:spTgt spid="94"/>
                                        </p:tgtEl>
                                        <p:attrNameLst>
                                          <p:attrName>style.visibility</p:attrName>
                                        </p:attrNameLst>
                                      </p:cBhvr>
                                      <p:to>
                                        <p:strVal val="visible"/>
                                      </p:to>
                                    </p:set>
                                    <p:animEffect transition="in" filter="fade">
                                      <p:cBhvr>
                                        <p:cTn id="127" dur="200"/>
                                        <p:tgtEl>
                                          <p:spTgt spid="94"/>
                                        </p:tgtEl>
                                      </p:cBhvr>
                                    </p:animEffect>
                                  </p:childTnLst>
                                </p:cTn>
                              </p:par>
                            </p:childTnLst>
                          </p:cTn>
                        </p:par>
                        <p:par>
                          <p:cTn id="128" fill="hold">
                            <p:stCondLst>
                              <p:cond delay="6200"/>
                            </p:stCondLst>
                            <p:childTnLst>
                              <p:par>
                                <p:cTn id="129" presetID="10" presetClass="entr" presetSubtype="0" fill="hold" grpId="0" nodeType="afterEffect">
                                  <p:stCondLst>
                                    <p:cond delay="0"/>
                                  </p:stCondLst>
                                  <p:childTnLst>
                                    <p:set>
                                      <p:cBhvr>
                                        <p:cTn id="130" dur="1" fill="hold">
                                          <p:stCondLst>
                                            <p:cond delay="0"/>
                                          </p:stCondLst>
                                        </p:cTn>
                                        <p:tgtEl>
                                          <p:spTgt spid="95"/>
                                        </p:tgtEl>
                                        <p:attrNameLst>
                                          <p:attrName>style.visibility</p:attrName>
                                        </p:attrNameLst>
                                      </p:cBhvr>
                                      <p:to>
                                        <p:strVal val="visible"/>
                                      </p:to>
                                    </p:set>
                                    <p:animEffect transition="in" filter="fade">
                                      <p:cBhvr>
                                        <p:cTn id="131" dur="200"/>
                                        <p:tgtEl>
                                          <p:spTgt spid="95"/>
                                        </p:tgtEl>
                                      </p:cBhvr>
                                    </p:animEffect>
                                  </p:childTnLst>
                                </p:cTn>
                              </p:par>
                            </p:childTnLst>
                          </p:cTn>
                        </p:par>
                        <p:par>
                          <p:cTn id="132" fill="hold">
                            <p:stCondLst>
                              <p:cond delay="6400"/>
                            </p:stCondLst>
                            <p:childTnLst>
                              <p:par>
                                <p:cTn id="133" presetID="10" presetClass="entr" presetSubtype="0" fill="hold" grpId="0" nodeType="afterEffect">
                                  <p:stCondLst>
                                    <p:cond delay="0"/>
                                  </p:stCondLst>
                                  <p:childTnLst>
                                    <p:set>
                                      <p:cBhvr>
                                        <p:cTn id="134" dur="1" fill="hold">
                                          <p:stCondLst>
                                            <p:cond delay="0"/>
                                          </p:stCondLst>
                                        </p:cTn>
                                        <p:tgtEl>
                                          <p:spTgt spid="96"/>
                                        </p:tgtEl>
                                        <p:attrNameLst>
                                          <p:attrName>style.visibility</p:attrName>
                                        </p:attrNameLst>
                                      </p:cBhvr>
                                      <p:to>
                                        <p:strVal val="visible"/>
                                      </p:to>
                                    </p:set>
                                    <p:animEffect transition="in" filter="fade">
                                      <p:cBhvr>
                                        <p:cTn id="135" dur="200"/>
                                        <p:tgtEl>
                                          <p:spTgt spid="96"/>
                                        </p:tgtEl>
                                      </p:cBhvr>
                                    </p:animEffect>
                                  </p:childTnLst>
                                </p:cTn>
                              </p:par>
                            </p:childTnLst>
                          </p:cTn>
                        </p:par>
                        <p:par>
                          <p:cTn id="136" fill="hold">
                            <p:stCondLst>
                              <p:cond delay="6600"/>
                            </p:stCondLst>
                            <p:childTnLst>
                              <p:par>
                                <p:cTn id="137" presetID="10" presetClass="entr" presetSubtype="0" fill="hold" grpId="0" nodeType="afterEffect">
                                  <p:stCondLst>
                                    <p:cond delay="0"/>
                                  </p:stCondLst>
                                  <p:childTnLst>
                                    <p:set>
                                      <p:cBhvr>
                                        <p:cTn id="138" dur="1" fill="hold">
                                          <p:stCondLst>
                                            <p:cond delay="0"/>
                                          </p:stCondLst>
                                        </p:cTn>
                                        <p:tgtEl>
                                          <p:spTgt spid="107"/>
                                        </p:tgtEl>
                                        <p:attrNameLst>
                                          <p:attrName>style.visibility</p:attrName>
                                        </p:attrNameLst>
                                      </p:cBhvr>
                                      <p:to>
                                        <p:strVal val="visible"/>
                                      </p:to>
                                    </p:set>
                                    <p:animEffect transition="in" filter="fade">
                                      <p:cBhvr>
                                        <p:cTn id="139" dur="200"/>
                                        <p:tgtEl>
                                          <p:spTgt spid="107"/>
                                        </p:tgtEl>
                                      </p:cBhvr>
                                    </p:animEffect>
                                  </p:childTnLst>
                                </p:cTn>
                              </p:par>
                            </p:childTnLst>
                          </p:cTn>
                        </p:par>
                        <p:par>
                          <p:cTn id="140" fill="hold">
                            <p:stCondLst>
                              <p:cond delay="6800"/>
                            </p:stCondLst>
                            <p:childTnLst>
                              <p:par>
                                <p:cTn id="141" presetID="10" presetClass="entr" presetSubtype="0" fill="hold" grpId="0" nodeType="afterEffect">
                                  <p:stCondLst>
                                    <p:cond delay="0"/>
                                  </p:stCondLst>
                                  <p:childTnLst>
                                    <p:set>
                                      <p:cBhvr>
                                        <p:cTn id="142" dur="1" fill="hold">
                                          <p:stCondLst>
                                            <p:cond delay="0"/>
                                          </p:stCondLst>
                                        </p:cTn>
                                        <p:tgtEl>
                                          <p:spTgt spid="110"/>
                                        </p:tgtEl>
                                        <p:attrNameLst>
                                          <p:attrName>style.visibility</p:attrName>
                                        </p:attrNameLst>
                                      </p:cBhvr>
                                      <p:to>
                                        <p:strVal val="visible"/>
                                      </p:to>
                                    </p:set>
                                    <p:animEffect transition="in" filter="fade">
                                      <p:cBhvr>
                                        <p:cTn id="143" dur="200"/>
                                        <p:tgtEl>
                                          <p:spTgt spid="110"/>
                                        </p:tgtEl>
                                      </p:cBhvr>
                                    </p:animEffect>
                                  </p:childTnLst>
                                </p:cTn>
                              </p:par>
                            </p:childTnLst>
                          </p:cTn>
                        </p:par>
                        <p:par>
                          <p:cTn id="144" fill="hold">
                            <p:stCondLst>
                              <p:cond delay="7000"/>
                            </p:stCondLst>
                            <p:childTnLst>
                              <p:par>
                                <p:cTn id="145" presetID="10" presetClass="entr" presetSubtype="0" fill="hold" grpId="0" nodeType="afterEffect">
                                  <p:stCondLst>
                                    <p:cond delay="0"/>
                                  </p:stCondLst>
                                  <p:childTnLst>
                                    <p:set>
                                      <p:cBhvr>
                                        <p:cTn id="146" dur="1" fill="hold">
                                          <p:stCondLst>
                                            <p:cond delay="0"/>
                                          </p:stCondLst>
                                        </p:cTn>
                                        <p:tgtEl>
                                          <p:spTgt spid="111"/>
                                        </p:tgtEl>
                                        <p:attrNameLst>
                                          <p:attrName>style.visibility</p:attrName>
                                        </p:attrNameLst>
                                      </p:cBhvr>
                                      <p:to>
                                        <p:strVal val="visible"/>
                                      </p:to>
                                    </p:set>
                                    <p:animEffect transition="in" filter="fade">
                                      <p:cBhvr>
                                        <p:cTn id="147" dur="200"/>
                                        <p:tgtEl>
                                          <p:spTgt spid="111"/>
                                        </p:tgtEl>
                                      </p:cBhvr>
                                    </p:animEffect>
                                  </p:childTnLst>
                                </p:cTn>
                              </p:par>
                            </p:childTnLst>
                          </p:cTn>
                        </p:par>
                        <p:par>
                          <p:cTn id="148" fill="hold">
                            <p:stCondLst>
                              <p:cond delay="7200"/>
                            </p:stCondLst>
                            <p:childTnLst>
                              <p:par>
                                <p:cTn id="149" presetID="10" presetClass="entr" presetSubtype="0" fill="hold" grpId="0" nodeType="afterEffect">
                                  <p:stCondLst>
                                    <p:cond delay="0"/>
                                  </p:stCondLst>
                                  <p:childTnLst>
                                    <p:set>
                                      <p:cBhvr>
                                        <p:cTn id="150" dur="1" fill="hold">
                                          <p:stCondLst>
                                            <p:cond delay="0"/>
                                          </p:stCondLst>
                                        </p:cTn>
                                        <p:tgtEl>
                                          <p:spTgt spid="112"/>
                                        </p:tgtEl>
                                        <p:attrNameLst>
                                          <p:attrName>style.visibility</p:attrName>
                                        </p:attrNameLst>
                                      </p:cBhvr>
                                      <p:to>
                                        <p:strVal val="visible"/>
                                      </p:to>
                                    </p:set>
                                    <p:animEffect transition="in" filter="fade">
                                      <p:cBhvr>
                                        <p:cTn id="151" dur="200"/>
                                        <p:tgtEl>
                                          <p:spTgt spid="112"/>
                                        </p:tgtEl>
                                      </p:cBhvr>
                                    </p:animEffect>
                                  </p:childTnLst>
                                </p:cTn>
                              </p:par>
                            </p:childTnLst>
                          </p:cTn>
                        </p:par>
                        <p:par>
                          <p:cTn id="152" fill="hold">
                            <p:stCondLst>
                              <p:cond delay="7400"/>
                            </p:stCondLst>
                            <p:childTnLst>
                              <p:par>
                                <p:cTn id="153" presetID="10" presetClass="entr" presetSubtype="0" fill="hold" grpId="0" nodeType="afterEffect">
                                  <p:stCondLst>
                                    <p:cond delay="0"/>
                                  </p:stCondLst>
                                  <p:childTnLst>
                                    <p:set>
                                      <p:cBhvr>
                                        <p:cTn id="154" dur="1" fill="hold">
                                          <p:stCondLst>
                                            <p:cond delay="0"/>
                                          </p:stCondLst>
                                        </p:cTn>
                                        <p:tgtEl>
                                          <p:spTgt spid="109"/>
                                        </p:tgtEl>
                                        <p:attrNameLst>
                                          <p:attrName>style.visibility</p:attrName>
                                        </p:attrNameLst>
                                      </p:cBhvr>
                                      <p:to>
                                        <p:strVal val="visible"/>
                                      </p:to>
                                    </p:set>
                                    <p:animEffect transition="in" filter="fade">
                                      <p:cBhvr>
                                        <p:cTn id="155" dur="200"/>
                                        <p:tgtEl>
                                          <p:spTgt spid="109"/>
                                        </p:tgtEl>
                                      </p:cBhvr>
                                    </p:animEffect>
                                  </p:childTnLst>
                                </p:cTn>
                              </p:par>
                            </p:childTnLst>
                          </p:cTn>
                        </p:par>
                        <p:par>
                          <p:cTn id="156" fill="hold">
                            <p:stCondLst>
                              <p:cond delay="7600"/>
                            </p:stCondLst>
                            <p:childTnLst>
                              <p:par>
                                <p:cTn id="157" presetID="10" presetClass="entr" presetSubtype="0" fill="hold" grpId="0" nodeType="afterEffect">
                                  <p:stCondLst>
                                    <p:cond delay="0"/>
                                  </p:stCondLst>
                                  <p:childTnLst>
                                    <p:set>
                                      <p:cBhvr>
                                        <p:cTn id="158" dur="1" fill="hold">
                                          <p:stCondLst>
                                            <p:cond delay="0"/>
                                          </p:stCondLst>
                                        </p:cTn>
                                        <p:tgtEl>
                                          <p:spTgt spid="115"/>
                                        </p:tgtEl>
                                        <p:attrNameLst>
                                          <p:attrName>style.visibility</p:attrName>
                                        </p:attrNameLst>
                                      </p:cBhvr>
                                      <p:to>
                                        <p:strVal val="visible"/>
                                      </p:to>
                                    </p:set>
                                    <p:animEffect transition="in" filter="fade">
                                      <p:cBhvr>
                                        <p:cTn id="159" dur="200"/>
                                        <p:tgtEl>
                                          <p:spTgt spid="115"/>
                                        </p:tgtEl>
                                      </p:cBhvr>
                                    </p:animEffect>
                                  </p:childTnLst>
                                </p:cTn>
                              </p:par>
                            </p:childTnLst>
                          </p:cTn>
                        </p:par>
                        <p:par>
                          <p:cTn id="160" fill="hold">
                            <p:stCondLst>
                              <p:cond delay="7800"/>
                            </p:stCondLst>
                            <p:childTnLst>
                              <p:par>
                                <p:cTn id="161" presetID="10" presetClass="entr" presetSubtype="0" fill="hold" grpId="0" nodeType="afterEffect">
                                  <p:stCondLst>
                                    <p:cond delay="0"/>
                                  </p:stCondLst>
                                  <p:childTnLst>
                                    <p:set>
                                      <p:cBhvr>
                                        <p:cTn id="162" dur="1" fill="hold">
                                          <p:stCondLst>
                                            <p:cond delay="0"/>
                                          </p:stCondLst>
                                        </p:cTn>
                                        <p:tgtEl>
                                          <p:spTgt spid="116"/>
                                        </p:tgtEl>
                                        <p:attrNameLst>
                                          <p:attrName>style.visibility</p:attrName>
                                        </p:attrNameLst>
                                      </p:cBhvr>
                                      <p:to>
                                        <p:strVal val="visible"/>
                                      </p:to>
                                    </p:set>
                                    <p:animEffect transition="in" filter="fade">
                                      <p:cBhvr>
                                        <p:cTn id="163" dur="200"/>
                                        <p:tgtEl>
                                          <p:spTgt spid="116"/>
                                        </p:tgtEl>
                                      </p:cBhvr>
                                    </p:animEffect>
                                  </p:childTnLst>
                                </p:cTn>
                              </p:par>
                            </p:childTnLst>
                          </p:cTn>
                        </p:par>
                        <p:par>
                          <p:cTn id="164" fill="hold">
                            <p:stCondLst>
                              <p:cond delay="8000"/>
                            </p:stCondLst>
                            <p:childTnLst>
                              <p:par>
                                <p:cTn id="165" presetID="10" presetClass="entr" presetSubtype="0" fill="hold" grpId="0" nodeType="afterEffect">
                                  <p:stCondLst>
                                    <p:cond delay="0"/>
                                  </p:stCondLst>
                                  <p:childTnLst>
                                    <p:set>
                                      <p:cBhvr>
                                        <p:cTn id="166" dur="1" fill="hold">
                                          <p:stCondLst>
                                            <p:cond delay="0"/>
                                          </p:stCondLst>
                                        </p:cTn>
                                        <p:tgtEl>
                                          <p:spTgt spid="117"/>
                                        </p:tgtEl>
                                        <p:attrNameLst>
                                          <p:attrName>style.visibility</p:attrName>
                                        </p:attrNameLst>
                                      </p:cBhvr>
                                      <p:to>
                                        <p:strVal val="visible"/>
                                      </p:to>
                                    </p:set>
                                    <p:animEffect transition="in" filter="fade">
                                      <p:cBhvr>
                                        <p:cTn id="167" dur="200"/>
                                        <p:tgtEl>
                                          <p:spTgt spid="117"/>
                                        </p:tgtEl>
                                      </p:cBhvr>
                                    </p:animEffect>
                                  </p:childTnLst>
                                </p:cTn>
                              </p:par>
                            </p:childTnLst>
                          </p:cTn>
                        </p:par>
                        <p:par>
                          <p:cTn id="168" fill="hold">
                            <p:stCondLst>
                              <p:cond delay="8200"/>
                            </p:stCondLst>
                            <p:childTnLst>
                              <p:par>
                                <p:cTn id="169" presetID="10" presetClass="entr" presetSubtype="0" fill="hold" grpId="0" nodeType="afterEffect">
                                  <p:stCondLst>
                                    <p:cond delay="0"/>
                                  </p:stCondLst>
                                  <p:childTnLst>
                                    <p:set>
                                      <p:cBhvr>
                                        <p:cTn id="170" dur="1" fill="hold">
                                          <p:stCondLst>
                                            <p:cond delay="0"/>
                                          </p:stCondLst>
                                        </p:cTn>
                                        <p:tgtEl>
                                          <p:spTgt spid="60"/>
                                        </p:tgtEl>
                                        <p:attrNameLst>
                                          <p:attrName>style.visibility</p:attrName>
                                        </p:attrNameLst>
                                      </p:cBhvr>
                                      <p:to>
                                        <p:strVal val="visible"/>
                                      </p:to>
                                    </p:set>
                                    <p:animEffect transition="in" filter="fade">
                                      <p:cBhvr>
                                        <p:cTn id="171" dur="200"/>
                                        <p:tgtEl>
                                          <p:spTgt spid="60"/>
                                        </p:tgtEl>
                                      </p:cBhvr>
                                    </p:animEffect>
                                  </p:childTnLst>
                                </p:cTn>
                              </p:par>
                            </p:childTnLst>
                          </p:cTn>
                        </p:par>
                        <p:par>
                          <p:cTn id="172" fill="hold">
                            <p:stCondLst>
                              <p:cond delay="8400"/>
                            </p:stCondLst>
                            <p:childTnLst>
                              <p:par>
                                <p:cTn id="173" presetID="10" presetClass="entr" presetSubtype="0" fill="hold" grpId="0" nodeType="afterEffect">
                                  <p:stCondLst>
                                    <p:cond delay="0"/>
                                  </p:stCondLst>
                                  <p:childTnLst>
                                    <p:set>
                                      <p:cBhvr>
                                        <p:cTn id="174" dur="1" fill="hold">
                                          <p:stCondLst>
                                            <p:cond delay="0"/>
                                          </p:stCondLst>
                                        </p:cTn>
                                        <p:tgtEl>
                                          <p:spTgt spid="63"/>
                                        </p:tgtEl>
                                        <p:attrNameLst>
                                          <p:attrName>style.visibility</p:attrName>
                                        </p:attrNameLst>
                                      </p:cBhvr>
                                      <p:to>
                                        <p:strVal val="visible"/>
                                      </p:to>
                                    </p:set>
                                    <p:animEffect transition="in" filter="fade">
                                      <p:cBhvr>
                                        <p:cTn id="175" dur="200"/>
                                        <p:tgtEl>
                                          <p:spTgt spid="63"/>
                                        </p:tgtEl>
                                      </p:cBhvr>
                                    </p:animEffect>
                                  </p:childTnLst>
                                </p:cTn>
                              </p:par>
                            </p:childTnLst>
                          </p:cTn>
                        </p:par>
                        <p:par>
                          <p:cTn id="176" fill="hold">
                            <p:stCondLst>
                              <p:cond delay="8600"/>
                            </p:stCondLst>
                            <p:childTnLst>
                              <p:par>
                                <p:cTn id="177" presetID="10" presetClass="entr" presetSubtype="0" fill="hold" grpId="0" nodeType="afterEffect">
                                  <p:stCondLst>
                                    <p:cond delay="0"/>
                                  </p:stCondLst>
                                  <p:childTnLst>
                                    <p:set>
                                      <p:cBhvr>
                                        <p:cTn id="178" dur="1" fill="hold">
                                          <p:stCondLst>
                                            <p:cond delay="0"/>
                                          </p:stCondLst>
                                        </p:cTn>
                                        <p:tgtEl>
                                          <p:spTgt spid="64"/>
                                        </p:tgtEl>
                                        <p:attrNameLst>
                                          <p:attrName>style.visibility</p:attrName>
                                        </p:attrNameLst>
                                      </p:cBhvr>
                                      <p:to>
                                        <p:strVal val="visible"/>
                                      </p:to>
                                    </p:set>
                                    <p:animEffect transition="in" filter="fade">
                                      <p:cBhvr>
                                        <p:cTn id="179" dur="200"/>
                                        <p:tgtEl>
                                          <p:spTgt spid="64"/>
                                        </p:tgtEl>
                                      </p:cBhvr>
                                    </p:animEffect>
                                  </p:childTnLst>
                                </p:cTn>
                              </p:par>
                            </p:childTnLst>
                          </p:cTn>
                        </p:par>
                        <p:par>
                          <p:cTn id="180" fill="hold">
                            <p:stCondLst>
                              <p:cond delay="8800"/>
                            </p:stCondLst>
                            <p:childTnLst>
                              <p:par>
                                <p:cTn id="181" presetID="10" presetClass="entr" presetSubtype="0" fill="hold" grpId="0" nodeType="afterEffect">
                                  <p:stCondLst>
                                    <p:cond delay="0"/>
                                  </p:stCondLst>
                                  <p:childTnLst>
                                    <p:set>
                                      <p:cBhvr>
                                        <p:cTn id="182" dur="1" fill="hold">
                                          <p:stCondLst>
                                            <p:cond delay="0"/>
                                          </p:stCondLst>
                                        </p:cTn>
                                        <p:tgtEl>
                                          <p:spTgt spid="67"/>
                                        </p:tgtEl>
                                        <p:attrNameLst>
                                          <p:attrName>style.visibility</p:attrName>
                                        </p:attrNameLst>
                                      </p:cBhvr>
                                      <p:to>
                                        <p:strVal val="visible"/>
                                      </p:to>
                                    </p:set>
                                    <p:animEffect transition="in" filter="fade">
                                      <p:cBhvr>
                                        <p:cTn id="183" dur="200"/>
                                        <p:tgtEl>
                                          <p:spTgt spid="67"/>
                                        </p:tgtEl>
                                      </p:cBhvr>
                                    </p:animEffect>
                                  </p:childTnLst>
                                </p:cTn>
                              </p:par>
                            </p:childTnLst>
                          </p:cTn>
                        </p:par>
                        <p:par>
                          <p:cTn id="184" fill="hold">
                            <p:stCondLst>
                              <p:cond delay="9000"/>
                            </p:stCondLst>
                            <p:childTnLst>
                              <p:par>
                                <p:cTn id="185" presetID="10" presetClass="entr" presetSubtype="0" fill="hold" grpId="0" nodeType="afterEffect">
                                  <p:stCondLst>
                                    <p:cond delay="0"/>
                                  </p:stCondLst>
                                  <p:childTnLst>
                                    <p:set>
                                      <p:cBhvr>
                                        <p:cTn id="186" dur="1" fill="hold">
                                          <p:stCondLst>
                                            <p:cond delay="0"/>
                                          </p:stCondLst>
                                        </p:cTn>
                                        <p:tgtEl>
                                          <p:spTgt spid="150"/>
                                        </p:tgtEl>
                                        <p:attrNameLst>
                                          <p:attrName>style.visibility</p:attrName>
                                        </p:attrNameLst>
                                      </p:cBhvr>
                                      <p:to>
                                        <p:strVal val="visible"/>
                                      </p:to>
                                    </p:set>
                                    <p:animEffect transition="in" filter="fade">
                                      <p:cBhvr>
                                        <p:cTn id="187" dur="200"/>
                                        <p:tgtEl>
                                          <p:spTgt spid="150"/>
                                        </p:tgtEl>
                                      </p:cBhvr>
                                    </p:animEffect>
                                  </p:childTnLst>
                                </p:cTn>
                              </p:par>
                            </p:childTnLst>
                          </p:cTn>
                        </p:par>
                        <p:par>
                          <p:cTn id="188" fill="hold">
                            <p:stCondLst>
                              <p:cond delay="9200"/>
                            </p:stCondLst>
                            <p:childTnLst>
                              <p:par>
                                <p:cTn id="189" presetID="10" presetClass="entr" presetSubtype="0" fill="hold" grpId="0" nodeType="afterEffect">
                                  <p:stCondLst>
                                    <p:cond delay="0"/>
                                  </p:stCondLst>
                                  <p:childTnLst>
                                    <p:set>
                                      <p:cBhvr>
                                        <p:cTn id="190" dur="1" fill="hold">
                                          <p:stCondLst>
                                            <p:cond delay="0"/>
                                          </p:stCondLst>
                                        </p:cTn>
                                        <p:tgtEl>
                                          <p:spTgt spid="151"/>
                                        </p:tgtEl>
                                        <p:attrNameLst>
                                          <p:attrName>style.visibility</p:attrName>
                                        </p:attrNameLst>
                                      </p:cBhvr>
                                      <p:to>
                                        <p:strVal val="visible"/>
                                      </p:to>
                                    </p:set>
                                    <p:animEffect transition="in" filter="fade">
                                      <p:cBhvr>
                                        <p:cTn id="191" dur="200"/>
                                        <p:tgtEl>
                                          <p:spTgt spid="151"/>
                                        </p:tgtEl>
                                      </p:cBhvr>
                                    </p:animEffect>
                                  </p:childTnLst>
                                </p:cTn>
                              </p:par>
                            </p:childTnLst>
                          </p:cTn>
                        </p:par>
                        <p:par>
                          <p:cTn id="192" fill="hold">
                            <p:stCondLst>
                              <p:cond delay="9400"/>
                            </p:stCondLst>
                            <p:childTnLst>
                              <p:par>
                                <p:cTn id="193" presetID="10" presetClass="entr" presetSubtype="0" fill="hold" grpId="0" nodeType="afterEffect">
                                  <p:stCondLst>
                                    <p:cond delay="0"/>
                                  </p:stCondLst>
                                  <p:childTnLst>
                                    <p:set>
                                      <p:cBhvr>
                                        <p:cTn id="194" dur="1" fill="hold">
                                          <p:stCondLst>
                                            <p:cond delay="0"/>
                                          </p:stCondLst>
                                        </p:cTn>
                                        <p:tgtEl>
                                          <p:spTgt spid="159"/>
                                        </p:tgtEl>
                                        <p:attrNameLst>
                                          <p:attrName>style.visibility</p:attrName>
                                        </p:attrNameLst>
                                      </p:cBhvr>
                                      <p:to>
                                        <p:strVal val="visible"/>
                                      </p:to>
                                    </p:set>
                                    <p:animEffect transition="in" filter="fade">
                                      <p:cBhvr>
                                        <p:cTn id="195" dur="200"/>
                                        <p:tgtEl>
                                          <p:spTgt spid="159"/>
                                        </p:tgtEl>
                                      </p:cBhvr>
                                    </p:animEffect>
                                  </p:childTnLst>
                                </p:cTn>
                              </p:par>
                            </p:childTnLst>
                          </p:cTn>
                        </p:par>
                        <p:par>
                          <p:cTn id="196" fill="hold">
                            <p:stCondLst>
                              <p:cond delay="9600"/>
                            </p:stCondLst>
                            <p:childTnLst>
                              <p:par>
                                <p:cTn id="197" presetID="10" presetClass="entr" presetSubtype="0" fill="hold" grpId="0" nodeType="afterEffect">
                                  <p:stCondLst>
                                    <p:cond delay="0"/>
                                  </p:stCondLst>
                                  <p:childTnLst>
                                    <p:set>
                                      <p:cBhvr>
                                        <p:cTn id="198" dur="1" fill="hold">
                                          <p:stCondLst>
                                            <p:cond delay="0"/>
                                          </p:stCondLst>
                                        </p:cTn>
                                        <p:tgtEl>
                                          <p:spTgt spid="154"/>
                                        </p:tgtEl>
                                        <p:attrNameLst>
                                          <p:attrName>style.visibility</p:attrName>
                                        </p:attrNameLst>
                                      </p:cBhvr>
                                      <p:to>
                                        <p:strVal val="visible"/>
                                      </p:to>
                                    </p:set>
                                    <p:animEffect transition="in" filter="fade">
                                      <p:cBhvr>
                                        <p:cTn id="199" dur="200"/>
                                        <p:tgtEl>
                                          <p:spTgt spid="154"/>
                                        </p:tgtEl>
                                      </p:cBhvr>
                                    </p:animEffect>
                                  </p:childTnLst>
                                </p:cTn>
                              </p:par>
                            </p:childTnLst>
                          </p:cTn>
                        </p:par>
                        <p:par>
                          <p:cTn id="200" fill="hold">
                            <p:stCondLst>
                              <p:cond delay="9800"/>
                            </p:stCondLst>
                            <p:childTnLst>
                              <p:par>
                                <p:cTn id="201" presetID="10" presetClass="entr" presetSubtype="0" fill="hold" grpId="0" nodeType="afterEffect">
                                  <p:stCondLst>
                                    <p:cond delay="0"/>
                                  </p:stCondLst>
                                  <p:childTnLst>
                                    <p:set>
                                      <p:cBhvr>
                                        <p:cTn id="202" dur="1" fill="hold">
                                          <p:stCondLst>
                                            <p:cond delay="0"/>
                                          </p:stCondLst>
                                        </p:cTn>
                                        <p:tgtEl>
                                          <p:spTgt spid="156"/>
                                        </p:tgtEl>
                                        <p:attrNameLst>
                                          <p:attrName>style.visibility</p:attrName>
                                        </p:attrNameLst>
                                      </p:cBhvr>
                                      <p:to>
                                        <p:strVal val="visible"/>
                                      </p:to>
                                    </p:set>
                                    <p:animEffect transition="in" filter="fade">
                                      <p:cBhvr>
                                        <p:cTn id="203" dur="200"/>
                                        <p:tgtEl>
                                          <p:spTgt spid="156"/>
                                        </p:tgtEl>
                                      </p:cBhvr>
                                    </p:animEffect>
                                  </p:childTnLst>
                                </p:cTn>
                              </p:par>
                            </p:childTnLst>
                          </p:cTn>
                        </p:par>
                        <p:par>
                          <p:cTn id="204" fill="hold">
                            <p:stCondLst>
                              <p:cond delay="10000"/>
                            </p:stCondLst>
                            <p:childTnLst>
                              <p:par>
                                <p:cTn id="205" presetID="10" presetClass="entr" presetSubtype="0" fill="hold" grpId="0" nodeType="afterEffect">
                                  <p:stCondLst>
                                    <p:cond delay="0"/>
                                  </p:stCondLst>
                                  <p:childTnLst>
                                    <p:set>
                                      <p:cBhvr>
                                        <p:cTn id="206" dur="1" fill="hold">
                                          <p:stCondLst>
                                            <p:cond delay="0"/>
                                          </p:stCondLst>
                                        </p:cTn>
                                        <p:tgtEl>
                                          <p:spTgt spid="158"/>
                                        </p:tgtEl>
                                        <p:attrNameLst>
                                          <p:attrName>style.visibility</p:attrName>
                                        </p:attrNameLst>
                                      </p:cBhvr>
                                      <p:to>
                                        <p:strVal val="visible"/>
                                      </p:to>
                                    </p:set>
                                    <p:animEffect transition="in" filter="fade">
                                      <p:cBhvr>
                                        <p:cTn id="207" dur="200"/>
                                        <p:tgtEl>
                                          <p:spTgt spid="158"/>
                                        </p:tgtEl>
                                      </p:cBhvr>
                                    </p:animEffect>
                                  </p:childTnLst>
                                </p:cTn>
                              </p:par>
                            </p:childTnLst>
                          </p:cTn>
                        </p:par>
                        <p:par>
                          <p:cTn id="208" fill="hold">
                            <p:stCondLst>
                              <p:cond delay="10200"/>
                            </p:stCondLst>
                            <p:childTnLst>
                              <p:par>
                                <p:cTn id="209" presetID="10" presetClass="entr" presetSubtype="0" fill="hold" grpId="0" nodeType="afterEffect">
                                  <p:stCondLst>
                                    <p:cond delay="0"/>
                                  </p:stCondLst>
                                  <p:childTnLst>
                                    <p:set>
                                      <p:cBhvr>
                                        <p:cTn id="210" dur="1" fill="hold">
                                          <p:stCondLst>
                                            <p:cond delay="0"/>
                                          </p:stCondLst>
                                        </p:cTn>
                                        <p:tgtEl>
                                          <p:spTgt spid="157"/>
                                        </p:tgtEl>
                                        <p:attrNameLst>
                                          <p:attrName>style.visibility</p:attrName>
                                        </p:attrNameLst>
                                      </p:cBhvr>
                                      <p:to>
                                        <p:strVal val="visible"/>
                                      </p:to>
                                    </p:set>
                                    <p:animEffect transition="in" filter="fade">
                                      <p:cBhvr>
                                        <p:cTn id="211" dur="200"/>
                                        <p:tgtEl>
                                          <p:spTgt spid="1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14" grpId="0" animBg="1"/>
      <p:bldP spid="15" grpId="0" animBg="1"/>
      <p:bldP spid="18" grpId="0" animBg="1"/>
      <p:bldP spid="20" grpId="0" animBg="1"/>
      <p:bldP spid="21" grpId="0" animBg="1"/>
      <p:bldP spid="22" grpId="0" animBg="1"/>
      <p:bldP spid="26" grpId="0" animBg="1"/>
      <p:bldP spid="31" grpId="0" animBg="1"/>
      <p:bldP spid="32" grpId="0" animBg="1"/>
      <p:bldP spid="33" grpId="0" animBg="1"/>
      <p:bldP spid="37" grpId="0" animBg="1"/>
      <p:bldP spid="38" grpId="0" animBg="1"/>
      <p:bldP spid="42" grpId="0" animBg="1"/>
      <p:bldP spid="46" grpId="0" animBg="1"/>
      <p:bldP spid="51" grpId="0" animBg="1"/>
      <p:bldP spid="53" grpId="0" animBg="1"/>
      <p:bldP spid="55" grpId="0" animBg="1"/>
      <p:bldP spid="59" grpId="0" animBg="1"/>
      <p:bldP spid="75" grpId="0" animBg="1"/>
      <p:bldP spid="78" grpId="0" animBg="1"/>
      <p:bldP spid="81" grpId="0" animBg="1"/>
      <p:bldP spid="66" grpId="0" animBg="1"/>
      <p:bldP spid="93" grpId="0" animBg="1"/>
      <p:bldP spid="95" grpId="0" animBg="1"/>
      <p:bldP spid="96" grpId="0" animBg="1"/>
      <p:bldP spid="107" grpId="0" animBg="1"/>
      <p:bldP spid="109" grpId="0" animBg="1"/>
      <p:bldP spid="110" grpId="0" animBg="1"/>
      <p:bldP spid="111" grpId="0" animBg="1"/>
      <p:bldP spid="112" grpId="0" animBg="1"/>
      <p:bldP spid="115" grpId="0" animBg="1"/>
      <p:bldP spid="116" grpId="0" animBg="1"/>
      <p:bldP spid="117" grpId="0" animBg="1"/>
      <p:bldP spid="60" grpId="0" animBg="1"/>
      <p:bldP spid="63" grpId="0" animBg="1"/>
      <p:bldP spid="64" grpId="0" animBg="1"/>
      <p:bldP spid="67" grpId="0" animBg="1"/>
      <p:bldP spid="150" grpId="0" animBg="1"/>
      <p:bldP spid="151" grpId="0" animBg="1"/>
      <p:bldP spid="24" grpId="0" animBg="1"/>
      <p:bldP spid="25" grpId="0" animBg="1"/>
      <p:bldP spid="40" grpId="0" animBg="1"/>
      <p:bldP spid="17" grpId="0" animBg="1"/>
      <p:bldP spid="62" grpId="0" animBg="1"/>
      <p:bldP spid="154" grpId="0" animBg="1"/>
      <p:bldP spid="156" grpId="0" animBg="1"/>
      <p:bldP spid="157" grpId="0" animBg="1"/>
      <p:bldP spid="158" grpId="0" animBg="1"/>
      <p:bldP spid="159" grpId="0" animBg="1"/>
      <p:bldP spid="94" grpId="0" animBg="1"/>
    </p:bldLst>
  </p:timing>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40_Custom Layout">
    <p:spTree>
      <p:nvGrpSpPr>
        <p:cNvPr id="1" name=""/>
        <p:cNvGrpSpPr/>
        <p:nvPr/>
      </p:nvGrpSpPr>
      <p:grpSpPr>
        <a:xfrm>
          <a:off x="0" y="0"/>
          <a:ext cx="0" cy="0"/>
          <a:chOff x="0" y="0"/>
          <a:chExt cx="0" cy="0"/>
        </a:xfrm>
      </p:grpSpPr>
      <p:sp>
        <p:nvSpPr>
          <p:cNvPr id="114" name="Rectangle 113"/>
          <p:cNvSpPr/>
          <p:nvPr userDrawn="1"/>
        </p:nvSpPr>
        <p:spPr>
          <a:xfrm>
            <a:off x="0" y="0"/>
            <a:ext cx="9144000" cy="7215938"/>
          </a:xfrm>
          <a:prstGeom prst="rect">
            <a:avLst/>
          </a:prstGeom>
          <a:solidFill>
            <a:schemeClr val="accent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1" name="Cube 10"/>
          <p:cNvSpPr/>
          <p:nvPr userDrawn="1"/>
        </p:nvSpPr>
        <p:spPr>
          <a:xfrm>
            <a:off x="180000" y="6189294"/>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3" name="Cube 12"/>
          <p:cNvSpPr/>
          <p:nvPr userDrawn="1"/>
        </p:nvSpPr>
        <p:spPr>
          <a:xfrm>
            <a:off x="277565" y="6048000"/>
            <a:ext cx="36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4" name="Cube 13"/>
          <p:cNvSpPr/>
          <p:nvPr userDrawn="1"/>
        </p:nvSpPr>
        <p:spPr>
          <a:xfrm>
            <a:off x="406400" y="5787335"/>
            <a:ext cx="36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5" name="Cube 14"/>
          <p:cNvSpPr/>
          <p:nvPr userDrawn="1"/>
        </p:nvSpPr>
        <p:spPr>
          <a:xfrm>
            <a:off x="892925" y="5958000"/>
            <a:ext cx="36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6" name="Cube 15"/>
          <p:cNvSpPr/>
          <p:nvPr userDrawn="1"/>
        </p:nvSpPr>
        <p:spPr>
          <a:xfrm>
            <a:off x="1785850" y="5418000"/>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7" name="Cube 16"/>
          <p:cNvSpPr/>
          <p:nvPr userDrawn="1"/>
        </p:nvSpPr>
        <p:spPr>
          <a:xfrm>
            <a:off x="1846636" y="5911650"/>
            <a:ext cx="36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8" name="Cube 17"/>
          <p:cNvSpPr/>
          <p:nvPr userDrawn="1"/>
        </p:nvSpPr>
        <p:spPr>
          <a:xfrm>
            <a:off x="360000" y="5912624"/>
            <a:ext cx="360000" cy="180000"/>
          </a:xfrm>
          <a:prstGeom prst="cube">
            <a:avLst>
              <a:gd name="adj" fmla="val 49215"/>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0" name="Cube 19"/>
          <p:cNvSpPr/>
          <p:nvPr userDrawn="1"/>
        </p:nvSpPr>
        <p:spPr>
          <a:xfrm>
            <a:off x="1792925" y="6138000"/>
            <a:ext cx="360000" cy="180000"/>
          </a:xfrm>
          <a:prstGeom prst="cube">
            <a:avLst>
              <a:gd name="adj" fmla="val 49215"/>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2" name="Cube 21"/>
          <p:cNvSpPr/>
          <p:nvPr userDrawn="1"/>
        </p:nvSpPr>
        <p:spPr>
          <a:xfrm>
            <a:off x="2865850" y="5778000"/>
            <a:ext cx="360000" cy="180000"/>
          </a:xfrm>
          <a:prstGeom prst="cube">
            <a:avLst>
              <a:gd name="adj" fmla="val 49215"/>
            </a:avLst>
          </a:prstGeom>
          <a:solidFill>
            <a:srgbClr val="5D24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4" name="Cube 23"/>
          <p:cNvSpPr/>
          <p:nvPr userDrawn="1"/>
        </p:nvSpPr>
        <p:spPr>
          <a:xfrm>
            <a:off x="4006636" y="5911650"/>
            <a:ext cx="36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5" name="Cube 24"/>
          <p:cNvSpPr/>
          <p:nvPr userDrawn="1"/>
        </p:nvSpPr>
        <p:spPr>
          <a:xfrm>
            <a:off x="3286636" y="5911650"/>
            <a:ext cx="360000" cy="180000"/>
          </a:xfrm>
          <a:prstGeom prst="cube">
            <a:avLst>
              <a:gd name="adj" fmla="val 49215"/>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6" name="Cube 25"/>
          <p:cNvSpPr/>
          <p:nvPr userDrawn="1"/>
        </p:nvSpPr>
        <p:spPr>
          <a:xfrm>
            <a:off x="1886172" y="5741356"/>
            <a:ext cx="36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1" name="Cube 30"/>
          <p:cNvSpPr/>
          <p:nvPr userDrawn="1"/>
        </p:nvSpPr>
        <p:spPr>
          <a:xfrm>
            <a:off x="7848261" y="5731650"/>
            <a:ext cx="360000" cy="180000"/>
          </a:xfrm>
          <a:prstGeom prst="cube">
            <a:avLst>
              <a:gd name="adj" fmla="val 49215"/>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2" name="Cube 31"/>
          <p:cNvSpPr/>
          <p:nvPr userDrawn="1"/>
        </p:nvSpPr>
        <p:spPr>
          <a:xfrm>
            <a:off x="4759097" y="5741356"/>
            <a:ext cx="360000" cy="180000"/>
          </a:xfrm>
          <a:prstGeom prst="cube">
            <a:avLst>
              <a:gd name="adj" fmla="val 49215"/>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3" name="Cube 32"/>
          <p:cNvSpPr/>
          <p:nvPr userDrawn="1"/>
        </p:nvSpPr>
        <p:spPr>
          <a:xfrm>
            <a:off x="7128261" y="5731650"/>
            <a:ext cx="36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5" name="Cube 34"/>
          <p:cNvSpPr/>
          <p:nvPr userDrawn="1"/>
        </p:nvSpPr>
        <p:spPr>
          <a:xfrm>
            <a:off x="5310090" y="6091650"/>
            <a:ext cx="36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8" name="Cube 37"/>
          <p:cNvSpPr/>
          <p:nvPr userDrawn="1"/>
        </p:nvSpPr>
        <p:spPr>
          <a:xfrm>
            <a:off x="984067" y="5865938"/>
            <a:ext cx="36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41" name="Cube 40"/>
          <p:cNvSpPr/>
          <p:nvPr userDrawn="1"/>
        </p:nvSpPr>
        <p:spPr>
          <a:xfrm>
            <a:off x="4653261" y="5415938"/>
            <a:ext cx="36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42" name="Cube 41"/>
          <p:cNvSpPr/>
          <p:nvPr userDrawn="1"/>
        </p:nvSpPr>
        <p:spPr>
          <a:xfrm>
            <a:off x="5476340" y="5741356"/>
            <a:ext cx="360000" cy="180000"/>
          </a:xfrm>
          <a:prstGeom prst="cube">
            <a:avLst>
              <a:gd name="adj" fmla="val 49215"/>
            </a:avLst>
          </a:prstGeom>
          <a:solidFill>
            <a:srgbClr val="5D24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46" name="Cube 45"/>
          <p:cNvSpPr/>
          <p:nvPr userDrawn="1"/>
        </p:nvSpPr>
        <p:spPr>
          <a:xfrm>
            <a:off x="4903454" y="5958000"/>
            <a:ext cx="360000" cy="180000"/>
          </a:xfrm>
          <a:prstGeom prst="cube">
            <a:avLst>
              <a:gd name="adj" fmla="val 49215"/>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1" name="Cube 50"/>
          <p:cNvSpPr/>
          <p:nvPr userDrawn="1"/>
        </p:nvSpPr>
        <p:spPr>
          <a:xfrm>
            <a:off x="3148403" y="6300000"/>
            <a:ext cx="36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3" name="Cube 52"/>
          <p:cNvSpPr/>
          <p:nvPr userDrawn="1"/>
        </p:nvSpPr>
        <p:spPr>
          <a:xfrm>
            <a:off x="2283172" y="5831356"/>
            <a:ext cx="360000" cy="180000"/>
          </a:xfrm>
          <a:prstGeom prst="cube">
            <a:avLst>
              <a:gd name="adj" fmla="val 49215"/>
            </a:avLst>
          </a:prstGeom>
          <a:solidFill>
            <a:srgbClr val="D777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8" name="Cube 57"/>
          <p:cNvSpPr/>
          <p:nvPr userDrawn="1"/>
        </p:nvSpPr>
        <p:spPr>
          <a:xfrm>
            <a:off x="2253247" y="6101356"/>
            <a:ext cx="36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9" name="Cube 58"/>
          <p:cNvSpPr/>
          <p:nvPr userDrawn="1"/>
        </p:nvSpPr>
        <p:spPr>
          <a:xfrm>
            <a:off x="5976379" y="6318000"/>
            <a:ext cx="36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2" name="Cube 61"/>
          <p:cNvSpPr/>
          <p:nvPr userDrawn="1"/>
        </p:nvSpPr>
        <p:spPr>
          <a:xfrm>
            <a:off x="2516172" y="6178646"/>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5" name="Cube 64"/>
          <p:cNvSpPr/>
          <p:nvPr userDrawn="1"/>
        </p:nvSpPr>
        <p:spPr>
          <a:xfrm>
            <a:off x="6143306" y="5911650"/>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1" name="Cube 70"/>
          <p:cNvSpPr/>
          <p:nvPr userDrawn="1"/>
        </p:nvSpPr>
        <p:spPr>
          <a:xfrm>
            <a:off x="97565" y="5386765"/>
            <a:ext cx="360000" cy="180000"/>
          </a:xfrm>
          <a:prstGeom prst="cube">
            <a:avLst>
              <a:gd name="adj" fmla="val 49215"/>
            </a:avLst>
          </a:prstGeom>
          <a:solidFill>
            <a:srgbClr val="D777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4" name="Cube 73"/>
          <p:cNvSpPr/>
          <p:nvPr userDrawn="1"/>
        </p:nvSpPr>
        <p:spPr>
          <a:xfrm>
            <a:off x="1164067" y="5386765"/>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5" name="Cube 74"/>
          <p:cNvSpPr/>
          <p:nvPr userDrawn="1"/>
        </p:nvSpPr>
        <p:spPr>
          <a:xfrm>
            <a:off x="1408169" y="6211761"/>
            <a:ext cx="360000" cy="180000"/>
          </a:xfrm>
          <a:prstGeom prst="cube">
            <a:avLst>
              <a:gd name="adj" fmla="val 49215"/>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8" name="Cube 77"/>
          <p:cNvSpPr/>
          <p:nvPr userDrawn="1"/>
        </p:nvSpPr>
        <p:spPr>
          <a:xfrm>
            <a:off x="1425850" y="6092624"/>
            <a:ext cx="360000" cy="180000"/>
          </a:xfrm>
          <a:prstGeom prst="cube">
            <a:avLst>
              <a:gd name="adj" fmla="val 49215"/>
            </a:avLst>
          </a:prstGeom>
          <a:solidFill>
            <a:srgbClr val="D777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81" name="Cube 80"/>
          <p:cNvSpPr/>
          <p:nvPr userDrawn="1"/>
        </p:nvSpPr>
        <p:spPr>
          <a:xfrm>
            <a:off x="2808633" y="6022055"/>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82" name="Cube 81"/>
          <p:cNvSpPr/>
          <p:nvPr userDrawn="1"/>
        </p:nvSpPr>
        <p:spPr>
          <a:xfrm>
            <a:off x="2246172" y="5719891"/>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6" name="Cube 65"/>
          <p:cNvSpPr/>
          <p:nvPr userDrawn="1"/>
        </p:nvSpPr>
        <p:spPr>
          <a:xfrm>
            <a:off x="6802520" y="5418000"/>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93" name="Cube 92"/>
          <p:cNvSpPr/>
          <p:nvPr userDrawn="1"/>
        </p:nvSpPr>
        <p:spPr>
          <a:xfrm>
            <a:off x="3738493" y="5605990"/>
            <a:ext cx="360000" cy="180000"/>
          </a:xfrm>
          <a:prstGeom prst="cube">
            <a:avLst>
              <a:gd name="adj" fmla="val 49215"/>
            </a:avLst>
          </a:prstGeom>
          <a:solidFill>
            <a:srgbClr val="D777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94" name="Cube 93"/>
          <p:cNvSpPr/>
          <p:nvPr userDrawn="1"/>
        </p:nvSpPr>
        <p:spPr>
          <a:xfrm>
            <a:off x="6368700" y="6031761"/>
            <a:ext cx="36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95" name="Cube 94"/>
          <p:cNvSpPr/>
          <p:nvPr userDrawn="1"/>
        </p:nvSpPr>
        <p:spPr>
          <a:xfrm>
            <a:off x="8819568" y="5842055"/>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96" name="Cube 95"/>
          <p:cNvSpPr/>
          <p:nvPr userDrawn="1"/>
        </p:nvSpPr>
        <p:spPr>
          <a:xfrm>
            <a:off x="5509527" y="6117205"/>
            <a:ext cx="36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97" name="Cube 96"/>
          <p:cNvSpPr/>
          <p:nvPr userDrawn="1"/>
        </p:nvSpPr>
        <p:spPr>
          <a:xfrm>
            <a:off x="4415781" y="5808940"/>
            <a:ext cx="36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06" name="Cube 105"/>
          <p:cNvSpPr/>
          <p:nvPr userDrawn="1"/>
        </p:nvSpPr>
        <p:spPr>
          <a:xfrm>
            <a:off x="7165271" y="6135938"/>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07" name="Cube 106"/>
          <p:cNvSpPr/>
          <p:nvPr userDrawn="1"/>
        </p:nvSpPr>
        <p:spPr>
          <a:xfrm>
            <a:off x="6728700" y="5779364"/>
            <a:ext cx="36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08" name="Cube 107"/>
          <p:cNvSpPr/>
          <p:nvPr userDrawn="1"/>
        </p:nvSpPr>
        <p:spPr>
          <a:xfrm>
            <a:off x="7885271" y="6135938"/>
            <a:ext cx="36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09" name="Cube 108"/>
          <p:cNvSpPr/>
          <p:nvPr userDrawn="1"/>
        </p:nvSpPr>
        <p:spPr>
          <a:xfrm>
            <a:off x="8353221" y="6053000"/>
            <a:ext cx="360000" cy="180000"/>
          </a:xfrm>
          <a:prstGeom prst="cube">
            <a:avLst>
              <a:gd name="adj" fmla="val 49215"/>
            </a:avLst>
          </a:prstGeom>
          <a:solidFill>
            <a:srgbClr val="5D24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10" name="Cube 109"/>
          <p:cNvSpPr/>
          <p:nvPr userDrawn="1"/>
        </p:nvSpPr>
        <p:spPr>
          <a:xfrm>
            <a:off x="7892346" y="6019770"/>
            <a:ext cx="36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11" name="Cube 110"/>
          <p:cNvSpPr/>
          <p:nvPr userDrawn="1"/>
        </p:nvSpPr>
        <p:spPr>
          <a:xfrm>
            <a:off x="8282130" y="5741356"/>
            <a:ext cx="36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12" name="Cube 111"/>
          <p:cNvSpPr/>
          <p:nvPr userDrawn="1"/>
        </p:nvSpPr>
        <p:spPr>
          <a:xfrm>
            <a:off x="6768261" y="6143000"/>
            <a:ext cx="360000" cy="180000"/>
          </a:xfrm>
          <a:prstGeom prst="cube">
            <a:avLst>
              <a:gd name="adj" fmla="val 49215"/>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13" name="Cube 112"/>
          <p:cNvSpPr/>
          <p:nvPr userDrawn="1"/>
        </p:nvSpPr>
        <p:spPr>
          <a:xfrm>
            <a:off x="7892346" y="5415938"/>
            <a:ext cx="36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15" name="Cube 114"/>
          <p:cNvSpPr/>
          <p:nvPr userDrawn="1"/>
        </p:nvSpPr>
        <p:spPr>
          <a:xfrm>
            <a:off x="3225850" y="6138000"/>
            <a:ext cx="36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16" name="Cube 115"/>
          <p:cNvSpPr/>
          <p:nvPr userDrawn="1"/>
        </p:nvSpPr>
        <p:spPr>
          <a:xfrm>
            <a:off x="3598861" y="6138000"/>
            <a:ext cx="36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17" name="Cube 116"/>
          <p:cNvSpPr/>
          <p:nvPr userDrawn="1"/>
        </p:nvSpPr>
        <p:spPr>
          <a:xfrm>
            <a:off x="4653261" y="5296765"/>
            <a:ext cx="36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0" name="Cube 59"/>
          <p:cNvSpPr/>
          <p:nvPr userDrawn="1"/>
        </p:nvSpPr>
        <p:spPr>
          <a:xfrm>
            <a:off x="2955850" y="5662055"/>
            <a:ext cx="36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1" name="Cube 60"/>
          <p:cNvSpPr/>
          <p:nvPr userDrawn="1"/>
        </p:nvSpPr>
        <p:spPr>
          <a:xfrm>
            <a:off x="4036907" y="5787335"/>
            <a:ext cx="36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3" name="Cube 62"/>
          <p:cNvSpPr/>
          <p:nvPr userDrawn="1"/>
        </p:nvSpPr>
        <p:spPr>
          <a:xfrm>
            <a:off x="5886379" y="5458646"/>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4" name="Cube 63"/>
          <p:cNvSpPr/>
          <p:nvPr userDrawn="1"/>
        </p:nvSpPr>
        <p:spPr>
          <a:xfrm>
            <a:off x="6246379" y="5098646"/>
            <a:ext cx="36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7" name="Cube 66"/>
          <p:cNvSpPr/>
          <p:nvPr userDrawn="1"/>
        </p:nvSpPr>
        <p:spPr>
          <a:xfrm>
            <a:off x="5533454" y="5098646"/>
            <a:ext cx="360000" cy="180000"/>
          </a:xfrm>
          <a:prstGeom prst="cube">
            <a:avLst>
              <a:gd name="adj" fmla="val 49215"/>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8" name="Cube 67"/>
          <p:cNvSpPr/>
          <p:nvPr userDrawn="1"/>
        </p:nvSpPr>
        <p:spPr>
          <a:xfrm>
            <a:off x="4563261" y="6167910"/>
            <a:ext cx="36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9" name="Cube 68"/>
          <p:cNvSpPr/>
          <p:nvPr userDrawn="1"/>
        </p:nvSpPr>
        <p:spPr>
          <a:xfrm>
            <a:off x="4177100" y="6176930"/>
            <a:ext cx="36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0" name="Cube 69"/>
          <p:cNvSpPr/>
          <p:nvPr userDrawn="1"/>
        </p:nvSpPr>
        <p:spPr>
          <a:xfrm>
            <a:off x="3468493" y="5462339"/>
            <a:ext cx="360000" cy="180000"/>
          </a:xfrm>
          <a:prstGeom prst="cube">
            <a:avLst>
              <a:gd name="adj" fmla="val 49215"/>
            </a:avLst>
          </a:prstGeom>
          <a:solidFill>
            <a:srgbClr val="D777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2" name="Cube 71"/>
          <p:cNvSpPr/>
          <p:nvPr userDrawn="1"/>
        </p:nvSpPr>
        <p:spPr>
          <a:xfrm>
            <a:off x="5509527" y="5607335"/>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9" name="Cube 18"/>
          <p:cNvSpPr/>
          <p:nvPr userDrawn="1"/>
        </p:nvSpPr>
        <p:spPr>
          <a:xfrm>
            <a:off x="984067" y="5695990"/>
            <a:ext cx="36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1" name="Cube 20"/>
          <p:cNvSpPr/>
          <p:nvPr userDrawn="1"/>
        </p:nvSpPr>
        <p:spPr>
          <a:xfrm>
            <a:off x="3845541" y="5508000"/>
            <a:ext cx="360000" cy="180000"/>
          </a:xfrm>
          <a:prstGeom prst="cube">
            <a:avLst>
              <a:gd name="adj" fmla="val 49215"/>
            </a:avLst>
          </a:prstGeom>
          <a:solidFill>
            <a:srgbClr val="5D24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5" name="Cube 54"/>
          <p:cNvSpPr/>
          <p:nvPr userDrawn="1"/>
        </p:nvSpPr>
        <p:spPr>
          <a:xfrm>
            <a:off x="2337774" y="5580000"/>
            <a:ext cx="360000" cy="180000"/>
          </a:xfrm>
          <a:prstGeom prst="cube">
            <a:avLst>
              <a:gd name="adj" fmla="val 49215"/>
            </a:avLst>
          </a:prstGeom>
          <a:solidFill>
            <a:srgbClr val="D777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7" name="Cube 36"/>
          <p:cNvSpPr/>
          <p:nvPr userDrawn="1"/>
        </p:nvSpPr>
        <p:spPr>
          <a:xfrm>
            <a:off x="6131760" y="5779364"/>
            <a:ext cx="36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44" name="Cube 43"/>
          <p:cNvSpPr/>
          <p:nvPr userDrawn="1"/>
        </p:nvSpPr>
        <p:spPr>
          <a:xfrm>
            <a:off x="8425271" y="5607335"/>
            <a:ext cx="36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45" name="Cube 44"/>
          <p:cNvSpPr/>
          <p:nvPr userDrawn="1"/>
        </p:nvSpPr>
        <p:spPr>
          <a:xfrm>
            <a:off x="4950090" y="5839762"/>
            <a:ext cx="36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40" name="Cube 39"/>
          <p:cNvSpPr/>
          <p:nvPr userDrawn="1"/>
        </p:nvSpPr>
        <p:spPr>
          <a:xfrm>
            <a:off x="5839097" y="6101356"/>
            <a:ext cx="36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grpSp>
        <p:nvGrpSpPr>
          <p:cNvPr id="190" name="Group 189"/>
          <p:cNvGrpSpPr/>
          <p:nvPr userDrawn="1"/>
        </p:nvGrpSpPr>
        <p:grpSpPr>
          <a:xfrm>
            <a:off x="-3084" y="-30574"/>
            <a:ext cx="9164084" cy="6888574"/>
            <a:chOff x="-3084" y="-30574"/>
            <a:chExt cx="9164084" cy="6888574"/>
          </a:xfrm>
        </p:grpSpPr>
        <p:sp>
          <p:nvSpPr>
            <p:cNvPr id="193" name="Rectangle 192"/>
            <p:cNvSpPr/>
            <p:nvPr userDrawn="1"/>
          </p:nvSpPr>
          <p:spPr>
            <a:xfrm>
              <a:off x="1590" y="6120000"/>
              <a:ext cx="9159410" cy="73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latin typeface="Franklin Gothic Book"/>
              </a:endParaRPr>
            </a:p>
          </p:txBody>
        </p:sp>
        <p:sp>
          <p:nvSpPr>
            <p:cNvPr id="194" name="Rectangle 193"/>
            <p:cNvSpPr/>
            <p:nvPr userDrawn="1"/>
          </p:nvSpPr>
          <p:spPr>
            <a:xfrm>
              <a:off x="-3084" y="-30574"/>
              <a:ext cx="9164083" cy="579057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latin typeface="Franklin Gothic Book"/>
              </a:endParaRPr>
            </a:p>
          </p:txBody>
        </p:sp>
      </p:grpSp>
      <p:sp>
        <p:nvSpPr>
          <p:cNvPr id="195" name="Text Placeholder 6" descr="First level - paragraph text&#10;Second level - bullet 1&#10;Third level - bullet 2&#10;&#10;No more than 100 words per slide" title="Main text copy"/>
          <p:cNvSpPr>
            <a:spLocks noGrp="1"/>
          </p:cNvSpPr>
          <p:nvPr>
            <p:ph type="body" sz="quarter" idx="13"/>
          </p:nvPr>
        </p:nvSpPr>
        <p:spPr>
          <a:xfrm>
            <a:off x="720000" y="2160589"/>
            <a:ext cx="3600000" cy="3239411"/>
          </a:xfrm>
          <a:prstGeom prst="rect">
            <a:avLst/>
          </a:prstGeom>
        </p:spPr>
        <p:txBody>
          <a:bodyPr lIns="0" tIns="0" rIns="0" bIns="0">
            <a:no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pic>
        <p:nvPicPr>
          <p:cNvPr id="196" name="Picture 195"/>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399487" y="210357"/>
            <a:ext cx="1430017" cy="724560"/>
          </a:xfrm>
          <a:prstGeom prst="rect">
            <a:avLst/>
          </a:prstGeom>
        </p:spPr>
      </p:pic>
      <p:sp>
        <p:nvSpPr>
          <p:cNvPr id="197" name="Text Placeholder 6" descr="First level - paragraph text&#10;Second level - bullet 1&#10;Third level - bullet 2&#10;&#10;No more than 100 words per slide" title="Main text copy"/>
          <p:cNvSpPr>
            <a:spLocks noGrp="1"/>
          </p:cNvSpPr>
          <p:nvPr>
            <p:ph type="body" sz="quarter" idx="14"/>
          </p:nvPr>
        </p:nvSpPr>
        <p:spPr>
          <a:xfrm>
            <a:off x="4680000" y="2160589"/>
            <a:ext cx="3600000" cy="3239411"/>
          </a:xfrm>
          <a:prstGeom prst="rect">
            <a:avLst/>
          </a:prstGeom>
        </p:spPr>
        <p:txBody>
          <a:bodyPr lIns="0" tIns="0" rIns="0" bIns="0">
            <a:no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198" name="Title 1"/>
          <p:cNvSpPr>
            <a:spLocks noGrp="1"/>
          </p:cNvSpPr>
          <p:nvPr>
            <p:ph type="title"/>
          </p:nvPr>
        </p:nvSpPr>
        <p:spPr>
          <a:xfrm>
            <a:off x="719134" y="0"/>
            <a:ext cx="6291266" cy="1079499"/>
          </a:xfrm>
        </p:spPr>
        <p:txBody>
          <a:bodyPr/>
          <a:lstStyle/>
          <a:p>
            <a:r>
              <a:rPr lang="en-GB" dirty="0" smtClean="0"/>
              <a:t>Click to edit Master title style</a:t>
            </a:r>
            <a:endParaRPr lang="en-US" dirty="0"/>
          </a:p>
        </p:txBody>
      </p:sp>
      <p:cxnSp>
        <p:nvCxnSpPr>
          <p:cNvPr id="199" name="Straight Connector 198"/>
          <p:cNvCxnSpPr/>
          <p:nvPr userDrawn="1"/>
        </p:nvCxnSpPr>
        <p:spPr bwMode="auto">
          <a:xfrm>
            <a:off x="-3083" y="1079500"/>
            <a:ext cx="9144000" cy="0"/>
          </a:xfrm>
          <a:prstGeom prst="line">
            <a:avLst/>
          </a:prstGeom>
          <a:ln w="31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45251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200"/>
                                        <p:tgtEl>
                                          <p:spTgt spid="17"/>
                                        </p:tgtEl>
                                      </p:cBhvr>
                                    </p:animEffect>
                                  </p:childTnLst>
                                </p:cTn>
                              </p:par>
                            </p:childTnLst>
                          </p:cTn>
                        </p:par>
                        <p:par>
                          <p:cTn id="8" fill="hold">
                            <p:stCondLst>
                              <p:cond delay="200"/>
                            </p:stCondLst>
                            <p:childTnLst>
                              <p:par>
                                <p:cTn id="9" presetID="10" presetClass="entr" presetSubtype="0"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200"/>
                                        <p:tgtEl>
                                          <p:spTgt spid="18"/>
                                        </p:tgtEl>
                                      </p:cBhvr>
                                    </p:animEffect>
                                  </p:childTnLst>
                                </p:cTn>
                              </p:par>
                            </p:childTnLst>
                          </p:cTn>
                        </p:par>
                        <p:par>
                          <p:cTn id="12" fill="hold">
                            <p:stCondLst>
                              <p:cond delay="400"/>
                            </p:stCondLst>
                            <p:childTnLst>
                              <p:par>
                                <p:cTn id="13" presetID="10" presetClass="entr" presetSubtype="0" fill="hold" grpId="0"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200"/>
                                        <p:tgtEl>
                                          <p:spTgt spid="21"/>
                                        </p:tgtEl>
                                      </p:cBhvr>
                                    </p:animEffect>
                                  </p:childTnLst>
                                </p:cTn>
                              </p:par>
                            </p:childTnLst>
                          </p:cTn>
                        </p:par>
                        <p:par>
                          <p:cTn id="16" fill="hold">
                            <p:stCondLst>
                              <p:cond delay="600"/>
                            </p:stCondLst>
                            <p:childTnLst>
                              <p:par>
                                <p:cTn id="17" presetID="10" presetClass="entr" presetSubtype="0" fill="hold" grpId="0"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200"/>
                                        <p:tgtEl>
                                          <p:spTgt spid="24"/>
                                        </p:tgtEl>
                                      </p:cBhvr>
                                    </p:animEffect>
                                  </p:childTnLst>
                                </p:cTn>
                              </p:par>
                            </p:childTnLst>
                          </p:cTn>
                        </p:par>
                        <p:par>
                          <p:cTn id="20" fill="hold">
                            <p:stCondLst>
                              <p:cond delay="800"/>
                            </p:stCondLst>
                            <p:childTnLst>
                              <p:par>
                                <p:cTn id="21" presetID="10" presetClass="entr" presetSubtype="0" fill="hold" grpId="0"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fade">
                                      <p:cBhvr>
                                        <p:cTn id="23" dur="200"/>
                                        <p:tgtEl>
                                          <p:spTgt spid="25"/>
                                        </p:tgtEl>
                                      </p:cBhvr>
                                    </p:animEffect>
                                  </p:childTnLst>
                                </p:cTn>
                              </p:par>
                            </p:childTnLst>
                          </p:cTn>
                        </p:par>
                        <p:par>
                          <p:cTn id="24" fill="hold">
                            <p:stCondLst>
                              <p:cond delay="1000"/>
                            </p:stCondLst>
                            <p:childTnLst>
                              <p:par>
                                <p:cTn id="25" presetID="10" presetClass="entr" presetSubtype="0" fill="hold" grpId="0" nodeType="after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fade">
                                      <p:cBhvr>
                                        <p:cTn id="27" dur="200"/>
                                        <p:tgtEl>
                                          <p:spTgt spid="26"/>
                                        </p:tgtEl>
                                      </p:cBhvr>
                                    </p:animEffect>
                                  </p:childTnLst>
                                </p:cTn>
                              </p:par>
                            </p:childTnLst>
                          </p:cTn>
                        </p:par>
                        <p:par>
                          <p:cTn id="28" fill="hold">
                            <p:stCondLst>
                              <p:cond delay="1200"/>
                            </p:stCondLst>
                            <p:childTnLst>
                              <p:par>
                                <p:cTn id="29" presetID="10" presetClass="entr" presetSubtype="0" fill="hold" grpId="0" nodeType="after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fade">
                                      <p:cBhvr>
                                        <p:cTn id="31" dur="200"/>
                                        <p:tgtEl>
                                          <p:spTgt spid="32"/>
                                        </p:tgtEl>
                                      </p:cBhvr>
                                    </p:animEffect>
                                  </p:childTnLst>
                                </p:cTn>
                              </p:par>
                            </p:childTnLst>
                          </p:cTn>
                        </p:par>
                        <p:par>
                          <p:cTn id="32" fill="hold">
                            <p:stCondLst>
                              <p:cond delay="1400"/>
                            </p:stCondLst>
                            <p:childTnLst>
                              <p:par>
                                <p:cTn id="33" presetID="10" presetClass="entr" presetSubtype="0" fill="hold" grpId="0" nodeType="afterEffect">
                                  <p:stCondLst>
                                    <p:cond delay="0"/>
                                  </p:stCondLst>
                                  <p:childTnLst>
                                    <p:set>
                                      <p:cBhvr>
                                        <p:cTn id="34" dur="1" fill="hold">
                                          <p:stCondLst>
                                            <p:cond delay="0"/>
                                          </p:stCondLst>
                                        </p:cTn>
                                        <p:tgtEl>
                                          <p:spTgt spid="38"/>
                                        </p:tgtEl>
                                        <p:attrNameLst>
                                          <p:attrName>style.visibility</p:attrName>
                                        </p:attrNameLst>
                                      </p:cBhvr>
                                      <p:to>
                                        <p:strVal val="visible"/>
                                      </p:to>
                                    </p:set>
                                    <p:animEffect transition="in" filter="fade">
                                      <p:cBhvr>
                                        <p:cTn id="35" dur="200"/>
                                        <p:tgtEl>
                                          <p:spTgt spid="38"/>
                                        </p:tgtEl>
                                      </p:cBhvr>
                                    </p:animEffect>
                                  </p:childTnLst>
                                </p:cTn>
                              </p:par>
                            </p:childTnLst>
                          </p:cTn>
                        </p:par>
                        <p:par>
                          <p:cTn id="36" fill="hold">
                            <p:stCondLst>
                              <p:cond delay="1600"/>
                            </p:stCondLst>
                            <p:childTnLst>
                              <p:par>
                                <p:cTn id="37" presetID="10" presetClass="entr" presetSubtype="0" fill="hold" grpId="0" nodeType="afterEffect">
                                  <p:stCondLst>
                                    <p:cond delay="0"/>
                                  </p:stCondLst>
                                  <p:childTnLst>
                                    <p:set>
                                      <p:cBhvr>
                                        <p:cTn id="38" dur="1" fill="hold">
                                          <p:stCondLst>
                                            <p:cond delay="0"/>
                                          </p:stCondLst>
                                        </p:cTn>
                                        <p:tgtEl>
                                          <p:spTgt spid="40"/>
                                        </p:tgtEl>
                                        <p:attrNameLst>
                                          <p:attrName>style.visibility</p:attrName>
                                        </p:attrNameLst>
                                      </p:cBhvr>
                                      <p:to>
                                        <p:strVal val="visible"/>
                                      </p:to>
                                    </p:set>
                                    <p:animEffect transition="in" filter="fade">
                                      <p:cBhvr>
                                        <p:cTn id="39" dur="200"/>
                                        <p:tgtEl>
                                          <p:spTgt spid="40"/>
                                        </p:tgtEl>
                                      </p:cBhvr>
                                    </p:animEffect>
                                  </p:childTnLst>
                                </p:cTn>
                              </p:par>
                            </p:childTnLst>
                          </p:cTn>
                        </p:par>
                        <p:par>
                          <p:cTn id="40" fill="hold">
                            <p:stCondLst>
                              <p:cond delay="1800"/>
                            </p:stCondLst>
                            <p:childTnLst>
                              <p:par>
                                <p:cTn id="41" presetID="10" presetClass="entr" presetSubtype="0" fill="hold" grpId="0" nodeType="afterEffect">
                                  <p:stCondLst>
                                    <p:cond delay="0"/>
                                  </p:stCondLst>
                                  <p:childTnLst>
                                    <p:set>
                                      <p:cBhvr>
                                        <p:cTn id="42" dur="1" fill="hold">
                                          <p:stCondLst>
                                            <p:cond delay="0"/>
                                          </p:stCondLst>
                                        </p:cTn>
                                        <p:tgtEl>
                                          <p:spTgt spid="42"/>
                                        </p:tgtEl>
                                        <p:attrNameLst>
                                          <p:attrName>style.visibility</p:attrName>
                                        </p:attrNameLst>
                                      </p:cBhvr>
                                      <p:to>
                                        <p:strVal val="visible"/>
                                      </p:to>
                                    </p:set>
                                    <p:animEffect transition="in" filter="fade">
                                      <p:cBhvr>
                                        <p:cTn id="43" dur="200"/>
                                        <p:tgtEl>
                                          <p:spTgt spid="42"/>
                                        </p:tgtEl>
                                      </p:cBhvr>
                                    </p:animEffect>
                                  </p:childTnLst>
                                </p:cTn>
                              </p:par>
                            </p:childTnLst>
                          </p:cTn>
                        </p:par>
                        <p:par>
                          <p:cTn id="44" fill="hold">
                            <p:stCondLst>
                              <p:cond delay="2000"/>
                            </p:stCondLst>
                            <p:childTnLst>
                              <p:par>
                                <p:cTn id="45" presetID="10" presetClass="entr" presetSubtype="0" fill="hold" grpId="0" nodeType="afterEffect">
                                  <p:stCondLst>
                                    <p:cond delay="0"/>
                                  </p:stCondLst>
                                  <p:childTnLst>
                                    <p:set>
                                      <p:cBhvr>
                                        <p:cTn id="46" dur="1" fill="hold">
                                          <p:stCondLst>
                                            <p:cond delay="0"/>
                                          </p:stCondLst>
                                        </p:cTn>
                                        <p:tgtEl>
                                          <p:spTgt spid="46"/>
                                        </p:tgtEl>
                                        <p:attrNameLst>
                                          <p:attrName>style.visibility</p:attrName>
                                        </p:attrNameLst>
                                      </p:cBhvr>
                                      <p:to>
                                        <p:strVal val="visible"/>
                                      </p:to>
                                    </p:set>
                                    <p:animEffect transition="in" filter="fade">
                                      <p:cBhvr>
                                        <p:cTn id="47" dur="200"/>
                                        <p:tgtEl>
                                          <p:spTgt spid="46"/>
                                        </p:tgtEl>
                                      </p:cBhvr>
                                    </p:animEffect>
                                  </p:childTnLst>
                                </p:cTn>
                              </p:par>
                            </p:childTnLst>
                          </p:cTn>
                        </p:par>
                        <p:par>
                          <p:cTn id="48" fill="hold">
                            <p:stCondLst>
                              <p:cond delay="2200"/>
                            </p:stCondLst>
                            <p:childTnLst>
                              <p:par>
                                <p:cTn id="49" presetID="10" presetClass="entr" presetSubtype="0" fill="hold" grpId="0" nodeType="afterEffect">
                                  <p:stCondLst>
                                    <p:cond delay="0"/>
                                  </p:stCondLst>
                                  <p:childTnLst>
                                    <p:set>
                                      <p:cBhvr>
                                        <p:cTn id="50" dur="1" fill="hold">
                                          <p:stCondLst>
                                            <p:cond delay="0"/>
                                          </p:stCondLst>
                                        </p:cTn>
                                        <p:tgtEl>
                                          <p:spTgt spid="53"/>
                                        </p:tgtEl>
                                        <p:attrNameLst>
                                          <p:attrName>style.visibility</p:attrName>
                                        </p:attrNameLst>
                                      </p:cBhvr>
                                      <p:to>
                                        <p:strVal val="visible"/>
                                      </p:to>
                                    </p:set>
                                    <p:animEffect transition="in" filter="fade">
                                      <p:cBhvr>
                                        <p:cTn id="51" dur="200"/>
                                        <p:tgtEl>
                                          <p:spTgt spid="53"/>
                                        </p:tgtEl>
                                      </p:cBhvr>
                                    </p:animEffect>
                                  </p:childTnLst>
                                </p:cTn>
                              </p:par>
                            </p:childTnLst>
                          </p:cTn>
                        </p:par>
                        <p:par>
                          <p:cTn id="52" fill="hold">
                            <p:stCondLst>
                              <p:cond delay="2400"/>
                            </p:stCondLst>
                            <p:childTnLst>
                              <p:par>
                                <p:cTn id="53" presetID="10" presetClass="entr" presetSubtype="0" fill="hold" grpId="0" nodeType="afterEffect">
                                  <p:stCondLst>
                                    <p:cond delay="0"/>
                                  </p:stCondLst>
                                  <p:childTnLst>
                                    <p:set>
                                      <p:cBhvr>
                                        <p:cTn id="54" dur="1" fill="hold">
                                          <p:stCondLst>
                                            <p:cond delay="0"/>
                                          </p:stCondLst>
                                        </p:cTn>
                                        <p:tgtEl>
                                          <p:spTgt spid="59"/>
                                        </p:tgtEl>
                                        <p:attrNameLst>
                                          <p:attrName>style.visibility</p:attrName>
                                        </p:attrNameLst>
                                      </p:cBhvr>
                                      <p:to>
                                        <p:strVal val="visible"/>
                                      </p:to>
                                    </p:set>
                                    <p:animEffect transition="in" filter="fade">
                                      <p:cBhvr>
                                        <p:cTn id="55" dur="200"/>
                                        <p:tgtEl>
                                          <p:spTgt spid="59"/>
                                        </p:tgtEl>
                                      </p:cBhvr>
                                    </p:animEffect>
                                  </p:childTnLst>
                                </p:cTn>
                              </p:par>
                            </p:childTnLst>
                          </p:cTn>
                        </p:par>
                        <p:par>
                          <p:cTn id="56" fill="hold">
                            <p:stCondLst>
                              <p:cond delay="2600"/>
                            </p:stCondLst>
                            <p:childTnLst>
                              <p:par>
                                <p:cTn id="57" presetID="10" presetClass="entr" presetSubtype="0" fill="hold" grpId="0" nodeType="afterEffect">
                                  <p:stCondLst>
                                    <p:cond delay="0"/>
                                  </p:stCondLst>
                                  <p:childTnLst>
                                    <p:set>
                                      <p:cBhvr>
                                        <p:cTn id="58" dur="1" fill="hold">
                                          <p:stCondLst>
                                            <p:cond delay="0"/>
                                          </p:stCondLst>
                                        </p:cTn>
                                        <p:tgtEl>
                                          <p:spTgt spid="62"/>
                                        </p:tgtEl>
                                        <p:attrNameLst>
                                          <p:attrName>style.visibility</p:attrName>
                                        </p:attrNameLst>
                                      </p:cBhvr>
                                      <p:to>
                                        <p:strVal val="visible"/>
                                      </p:to>
                                    </p:set>
                                    <p:animEffect transition="in" filter="fade">
                                      <p:cBhvr>
                                        <p:cTn id="59" dur="200"/>
                                        <p:tgtEl>
                                          <p:spTgt spid="62"/>
                                        </p:tgtEl>
                                      </p:cBhvr>
                                    </p:animEffect>
                                  </p:childTnLst>
                                </p:cTn>
                              </p:par>
                            </p:childTnLst>
                          </p:cTn>
                        </p:par>
                        <p:par>
                          <p:cTn id="60" fill="hold">
                            <p:stCondLst>
                              <p:cond delay="2800"/>
                            </p:stCondLst>
                            <p:childTnLst>
                              <p:par>
                                <p:cTn id="61" presetID="10" presetClass="entr" presetSubtype="0" fill="hold" grpId="0" nodeType="afterEffect">
                                  <p:stCondLst>
                                    <p:cond delay="0"/>
                                  </p:stCondLst>
                                  <p:childTnLst>
                                    <p:set>
                                      <p:cBhvr>
                                        <p:cTn id="62" dur="1" fill="hold">
                                          <p:stCondLst>
                                            <p:cond delay="0"/>
                                          </p:stCondLst>
                                        </p:cTn>
                                        <p:tgtEl>
                                          <p:spTgt spid="66"/>
                                        </p:tgtEl>
                                        <p:attrNameLst>
                                          <p:attrName>style.visibility</p:attrName>
                                        </p:attrNameLst>
                                      </p:cBhvr>
                                      <p:to>
                                        <p:strVal val="visible"/>
                                      </p:to>
                                    </p:set>
                                    <p:animEffect transition="in" filter="fade">
                                      <p:cBhvr>
                                        <p:cTn id="63" dur="200"/>
                                        <p:tgtEl>
                                          <p:spTgt spid="66"/>
                                        </p:tgtEl>
                                      </p:cBhvr>
                                    </p:animEffect>
                                  </p:childTnLst>
                                </p:cTn>
                              </p:par>
                            </p:childTnLst>
                          </p:cTn>
                        </p:par>
                        <p:par>
                          <p:cTn id="64" fill="hold">
                            <p:stCondLst>
                              <p:cond delay="3000"/>
                            </p:stCondLst>
                            <p:childTnLst>
                              <p:par>
                                <p:cTn id="65" presetID="10" presetClass="entr" presetSubtype="0" fill="hold" grpId="0" nodeType="afterEffect">
                                  <p:stCondLst>
                                    <p:cond delay="0"/>
                                  </p:stCondLst>
                                  <p:childTnLst>
                                    <p:set>
                                      <p:cBhvr>
                                        <p:cTn id="66" dur="1" fill="hold">
                                          <p:stCondLst>
                                            <p:cond delay="0"/>
                                          </p:stCondLst>
                                        </p:cTn>
                                        <p:tgtEl>
                                          <p:spTgt spid="51"/>
                                        </p:tgtEl>
                                        <p:attrNameLst>
                                          <p:attrName>style.visibility</p:attrName>
                                        </p:attrNameLst>
                                      </p:cBhvr>
                                      <p:to>
                                        <p:strVal val="visible"/>
                                      </p:to>
                                    </p:set>
                                    <p:animEffect transition="in" filter="fade">
                                      <p:cBhvr>
                                        <p:cTn id="67" dur="200"/>
                                        <p:tgtEl>
                                          <p:spTgt spid="51"/>
                                        </p:tgtEl>
                                      </p:cBhvr>
                                    </p:animEffect>
                                  </p:childTnLst>
                                </p:cTn>
                              </p:par>
                            </p:childTnLst>
                          </p:cTn>
                        </p:par>
                        <p:par>
                          <p:cTn id="68" fill="hold">
                            <p:stCondLst>
                              <p:cond delay="3200"/>
                            </p:stCondLst>
                            <p:childTnLst>
                              <p:par>
                                <p:cTn id="69" presetID="10" presetClass="entr" presetSubtype="0" fill="hold" grpId="0" nodeType="afterEffect">
                                  <p:stCondLst>
                                    <p:cond delay="0"/>
                                  </p:stCondLst>
                                  <p:childTnLst>
                                    <p:set>
                                      <p:cBhvr>
                                        <p:cTn id="70" dur="1" fill="hold">
                                          <p:stCondLst>
                                            <p:cond delay="0"/>
                                          </p:stCondLst>
                                        </p:cTn>
                                        <p:tgtEl>
                                          <p:spTgt spid="14"/>
                                        </p:tgtEl>
                                        <p:attrNameLst>
                                          <p:attrName>style.visibility</p:attrName>
                                        </p:attrNameLst>
                                      </p:cBhvr>
                                      <p:to>
                                        <p:strVal val="visible"/>
                                      </p:to>
                                    </p:set>
                                    <p:animEffect transition="in" filter="fade">
                                      <p:cBhvr>
                                        <p:cTn id="71" dur="200"/>
                                        <p:tgtEl>
                                          <p:spTgt spid="14"/>
                                        </p:tgtEl>
                                      </p:cBhvr>
                                    </p:animEffect>
                                  </p:childTnLst>
                                </p:cTn>
                              </p:par>
                            </p:childTnLst>
                          </p:cTn>
                        </p:par>
                        <p:par>
                          <p:cTn id="72" fill="hold">
                            <p:stCondLst>
                              <p:cond delay="3400"/>
                            </p:stCondLst>
                            <p:childTnLst>
                              <p:par>
                                <p:cTn id="73" presetID="10" presetClass="entr" presetSubtype="0" fill="hold" grpId="0" nodeType="afterEffect">
                                  <p:stCondLst>
                                    <p:cond delay="0"/>
                                  </p:stCondLst>
                                  <p:childTnLst>
                                    <p:set>
                                      <p:cBhvr>
                                        <p:cTn id="74" dur="1" fill="hold">
                                          <p:stCondLst>
                                            <p:cond delay="0"/>
                                          </p:stCondLst>
                                        </p:cTn>
                                        <p:tgtEl>
                                          <p:spTgt spid="11"/>
                                        </p:tgtEl>
                                        <p:attrNameLst>
                                          <p:attrName>style.visibility</p:attrName>
                                        </p:attrNameLst>
                                      </p:cBhvr>
                                      <p:to>
                                        <p:strVal val="visible"/>
                                      </p:to>
                                    </p:set>
                                    <p:animEffect transition="in" filter="fade">
                                      <p:cBhvr>
                                        <p:cTn id="75" dur="200"/>
                                        <p:tgtEl>
                                          <p:spTgt spid="11"/>
                                        </p:tgtEl>
                                      </p:cBhvr>
                                    </p:animEffect>
                                  </p:childTnLst>
                                </p:cTn>
                              </p:par>
                            </p:childTnLst>
                          </p:cTn>
                        </p:par>
                        <p:par>
                          <p:cTn id="76" fill="hold">
                            <p:stCondLst>
                              <p:cond delay="3600"/>
                            </p:stCondLst>
                            <p:childTnLst>
                              <p:par>
                                <p:cTn id="77" presetID="10" presetClass="entr" presetSubtype="0" fill="hold" grpId="0" nodeType="afterEffect">
                                  <p:stCondLst>
                                    <p:cond delay="0"/>
                                  </p:stCondLst>
                                  <p:childTnLst>
                                    <p:set>
                                      <p:cBhvr>
                                        <p:cTn id="78" dur="1" fill="hold">
                                          <p:stCondLst>
                                            <p:cond delay="0"/>
                                          </p:stCondLst>
                                        </p:cTn>
                                        <p:tgtEl>
                                          <p:spTgt spid="13"/>
                                        </p:tgtEl>
                                        <p:attrNameLst>
                                          <p:attrName>style.visibility</p:attrName>
                                        </p:attrNameLst>
                                      </p:cBhvr>
                                      <p:to>
                                        <p:strVal val="visible"/>
                                      </p:to>
                                    </p:set>
                                    <p:animEffect transition="in" filter="fade">
                                      <p:cBhvr>
                                        <p:cTn id="79" dur="200"/>
                                        <p:tgtEl>
                                          <p:spTgt spid="13"/>
                                        </p:tgtEl>
                                      </p:cBhvr>
                                    </p:animEffect>
                                  </p:childTnLst>
                                </p:cTn>
                              </p:par>
                            </p:childTnLst>
                          </p:cTn>
                        </p:par>
                        <p:par>
                          <p:cTn id="80" fill="hold">
                            <p:stCondLst>
                              <p:cond delay="3800"/>
                            </p:stCondLst>
                            <p:childTnLst>
                              <p:par>
                                <p:cTn id="81" presetID="10" presetClass="entr" presetSubtype="0" fill="hold" grpId="0" nodeType="afterEffect">
                                  <p:stCondLst>
                                    <p:cond delay="0"/>
                                  </p:stCondLst>
                                  <p:childTnLst>
                                    <p:set>
                                      <p:cBhvr>
                                        <p:cTn id="82" dur="1" fill="hold">
                                          <p:stCondLst>
                                            <p:cond delay="0"/>
                                          </p:stCondLst>
                                        </p:cTn>
                                        <p:tgtEl>
                                          <p:spTgt spid="15"/>
                                        </p:tgtEl>
                                        <p:attrNameLst>
                                          <p:attrName>style.visibility</p:attrName>
                                        </p:attrNameLst>
                                      </p:cBhvr>
                                      <p:to>
                                        <p:strVal val="visible"/>
                                      </p:to>
                                    </p:set>
                                    <p:animEffect transition="in" filter="fade">
                                      <p:cBhvr>
                                        <p:cTn id="83" dur="200"/>
                                        <p:tgtEl>
                                          <p:spTgt spid="15"/>
                                        </p:tgtEl>
                                      </p:cBhvr>
                                    </p:animEffect>
                                  </p:childTnLst>
                                </p:cTn>
                              </p:par>
                            </p:childTnLst>
                          </p:cTn>
                        </p:par>
                        <p:par>
                          <p:cTn id="84" fill="hold">
                            <p:stCondLst>
                              <p:cond delay="4000"/>
                            </p:stCondLst>
                            <p:childTnLst>
                              <p:par>
                                <p:cTn id="85" presetID="10" presetClass="entr" presetSubtype="0" fill="hold" grpId="0" nodeType="afterEffect">
                                  <p:stCondLst>
                                    <p:cond delay="0"/>
                                  </p:stCondLst>
                                  <p:childTnLst>
                                    <p:set>
                                      <p:cBhvr>
                                        <p:cTn id="86" dur="1" fill="hold">
                                          <p:stCondLst>
                                            <p:cond delay="0"/>
                                          </p:stCondLst>
                                        </p:cTn>
                                        <p:tgtEl>
                                          <p:spTgt spid="20"/>
                                        </p:tgtEl>
                                        <p:attrNameLst>
                                          <p:attrName>style.visibility</p:attrName>
                                        </p:attrNameLst>
                                      </p:cBhvr>
                                      <p:to>
                                        <p:strVal val="visible"/>
                                      </p:to>
                                    </p:set>
                                    <p:animEffect transition="in" filter="fade">
                                      <p:cBhvr>
                                        <p:cTn id="87" dur="200"/>
                                        <p:tgtEl>
                                          <p:spTgt spid="20"/>
                                        </p:tgtEl>
                                      </p:cBhvr>
                                    </p:animEffect>
                                  </p:childTnLst>
                                </p:cTn>
                              </p:par>
                            </p:childTnLst>
                          </p:cTn>
                        </p:par>
                        <p:par>
                          <p:cTn id="88" fill="hold">
                            <p:stCondLst>
                              <p:cond delay="4200"/>
                            </p:stCondLst>
                            <p:childTnLst>
                              <p:par>
                                <p:cTn id="89" presetID="10" presetClass="entr" presetSubtype="0" fill="hold" grpId="0" nodeType="afterEffect">
                                  <p:stCondLst>
                                    <p:cond delay="0"/>
                                  </p:stCondLst>
                                  <p:childTnLst>
                                    <p:set>
                                      <p:cBhvr>
                                        <p:cTn id="90" dur="1" fill="hold">
                                          <p:stCondLst>
                                            <p:cond delay="0"/>
                                          </p:stCondLst>
                                        </p:cTn>
                                        <p:tgtEl>
                                          <p:spTgt spid="22"/>
                                        </p:tgtEl>
                                        <p:attrNameLst>
                                          <p:attrName>style.visibility</p:attrName>
                                        </p:attrNameLst>
                                      </p:cBhvr>
                                      <p:to>
                                        <p:strVal val="visible"/>
                                      </p:to>
                                    </p:set>
                                    <p:animEffect transition="in" filter="fade">
                                      <p:cBhvr>
                                        <p:cTn id="91" dur="200"/>
                                        <p:tgtEl>
                                          <p:spTgt spid="22"/>
                                        </p:tgtEl>
                                      </p:cBhvr>
                                    </p:animEffect>
                                  </p:childTnLst>
                                </p:cTn>
                              </p:par>
                            </p:childTnLst>
                          </p:cTn>
                        </p:par>
                        <p:par>
                          <p:cTn id="92" fill="hold">
                            <p:stCondLst>
                              <p:cond delay="4400"/>
                            </p:stCondLst>
                            <p:childTnLst>
                              <p:par>
                                <p:cTn id="93" presetID="10" presetClass="entr" presetSubtype="0" fill="hold" grpId="0" nodeType="afterEffect">
                                  <p:stCondLst>
                                    <p:cond delay="0"/>
                                  </p:stCondLst>
                                  <p:childTnLst>
                                    <p:set>
                                      <p:cBhvr>
                                        <p:cTn id="94" dur="1" fill="hold">
                                          <p:stCondLst>
                                            <p:cond delay="0"/>
                                          </p:stCondLst>
                                        </p:cTn>
                                        <p:tgtEl>
                                          <p:spTgt spid="55"/>
                                        </p:tgtEl>
                                        <p:attrNameLst>
                                          <p:attrName>style.visibility</p:attrName>
                                        </p:attrNameLst>
                                      </p:cBhvr>
                                      <p:to>
                                        <p:strVal val="visible"/>
                                      </p:to>
                                    </p:set>
                                    <p:animEffect transition="in" filter="fade">
                                      <p:cBhvr>
                                        <p:cTn id="95" dur="200"/>
                                        <p:tgtEl>
                                          <p:spTgt spid="55"/>
                                        </p:tgtEl>
                                      </p:cBhvr>
                                    </p:animEffect>
                                  </p:childTnLst>
                                </p:cTn>
                              </p:par>
                            </p:childTnLst>
                          </p:cTn>
                        </p:par>
                        <p:par>
                          <p:cTn id="96" fill="hold">
                            <p:stCondLst>
                              <p:cond delay="4600"/>
                            </p:stCondLst>
                            <p:childTnLst>
                              <p:par>
                                <p:cTn id="97" presetID="10" presetClass="entr" presetSubtype="0" fill="hold" grpId="0" nodeType="afterEffect">
                                  <p:stCondLst>
                                    <p:cond delay="0"/>
                                  </p:stCondLst>
                                  <p:childTnLst>
                                    <p:set>
                                      <p:cBhvr>
                                        <p:cTn id="98" dur="1" fill="hold">
                                          <p:stCondLst>
                                            <p:cond delay="0"/>
                                          </p:stCondLst>
                                        </p:cTn>
                                        <p:tgtEl>
                                          <p:spTgt spid="31"/>
                                        </p:tgtEl>
                                        <p:attrNameLst>
                                          <p:attrName>style.visibility</p:attrName>
                                        </p:attrNameLst>
                                      </p:cBhvr>
                                      <p:to>
                                        <p:strVal val="visible"/>
                                      </p:to>
                                    </p:set>
                                    <p:animEffect transition="in" filter="fade">
                                      <p:cBhvr>
                                        <p:cTn id="99" dur="200"/>
                                        <p:tgtEl>
                                          <p:spTgt spid="31"/>
                                        </p:tgtEl>
                                      </p:cBhvr>
                                    </p:animEffect>
                                  </p:childTnLst>
                                </p:cTn>
                              </p:par>
                            </p:childTnLst>
                          </p:cTn>
                        </p:par>
                        <p:par>
                          <p:cTn id="100" fill="hold">
                            <p:stCondLst>
                              <p:cond delay="4800"/>
                            </p:stCondLst>
                            <p:childTnLst>
                              <p:par>
                                <p:cTn id="101" presetID="10" presetClass="entr" presetSubtype="0" fill="hold" grpId="0" nodeType="afterEffect">
                                  <p:stCondLst>
                                    <p:cond delay="0"/>
                                  </p:stCondLst>
                                  <p:childTnLst>
                                    <p:set>
                                      <p:cBhvr>
                                        <p:cTn id="102" dur="1" fill="hold">
                                          <p:stCondLst>
                                            <p:cond delay="0"/>
                                          </p:stCondLst>
                                        </p:cTn>
                                        <p:tgtEl>
                                          <p:spTgt spid="33"/>
                                        </p:tgtEl>
                                        <p:attrNameLst>
                                          <p:attrName>style.visibility</p:attrName>
                                        </p:attrNameLst>
                                      </p:cBhvr>
                                      <p:to>
                                        <p:strVal val="visible"/>
                                      </p:to>
                                    </p:set>
                                    <p:animEffect transition="in" filter="fade">
                                      <p:cBhvr>
                                        <p:cTn id="103" dur="200"/>
                                        <p:tgtEl>
                                          <p:spTgt spid="33"/>
                                        </p:tgtEl>
                                      </p:cBhvr>
                                    </p:animEffect>
                                  </p:childTnLst>
                                </p:cTn>
                              </p:par>
                            </p:childTnLst>
                          </p:cTn>
                        </p:par>
                        <p:par>
                          <p:cTn id="104" fill="hold">
                            <p:stCondLst>
                              <p:cond delay="5000"/>
                            </p:stCondLst>
                            <p:childTnLst>
                              <p:par>
                                <p:cTn id="105" presetID="10" presetClass="entr" presetSubtype="0" fill="hold" grpId="0" nodeType="afterEffect">
                                  <p:stCondLst>
                                    <p:cond delay="0"/>
                                  </p:stCondLst>
                                  <p:childTnLst>
                                    <p:set>
                                      <p:cBhvr>
                                        <p:cTn id="106" dur="1" fill="hold">
                                          <p:stCondLst>
                                            <p:cond delay="0"/>
                                          </p:stCondLst>
                                        </p:cTn>
                                        <p:tgtEl>
                                          <p:spTgt spid="37"/>
                                        </p:tgtEl>
                                        <p:attrNameLst>
                                          <p:attrName>style.visibility</p:attrName>
                                        </p:attrNameLst>
                                      </p:cBhvr>
                                      <p:to>
                                        <p:strVal val="visible"/>
                                      </p:to>
                                    </p:set>
                                    <p:animEffect transition="in" filter="fade">
                                      <p:cBhvr>
                                        <p:cTn id="107" dur="200"/>
                                        <p:tgtEl>
                                          <p:spTgt spid="37"/>
                                        </p:tgtEl>
                                      </p:cBhvr>
                                    </p:animEffect>
                                  </p:childTnLst>
                                </p:cTn>
                              </p:par>
                            </p:childTnLst>
                          </p:cTn>
                        </p:par>
                        <p:par>
                          <p:cTn id="108" fill="hold">
                            <p:stCondLst>
                              <p:cond delay="5200"/>
                            </p:stCondLst>
                            <p:childTnLst>
                              <p:par>
                                <p:cTn id="109" presetID="10" presetClass="entr" presetSubtype="0" fill="hold" grpId="0" nodeType="afterEffect">
                                  <p:stCondLst>
                                    <p:cond delay="0"/>
                                  </p:stCondLst>
                                  <p:childTnLst>
                                    <p:set>
                                      <p:cBhvr>
                                        <p:cTn id="110" dur="1" fill="hold">
                                          <p:stCondLst>
                                            <p:cond delay="0"/>
                                          </p:stCondLst>
                                        </p:cTn>
                                        <p:tgtEl>
                                          <p:spTgt spid="75"/>
                                        </p:tgtEl>
                                        <p:attrNameLst>
                                          <p:attrName>style.visibility</p:attrName>
                                        </p:attrNameLst>
                                      </p:cBhvr>
                                      <p:to>
                                        <p:strVal val="visible"/>
                                      </p:to>
                                    </p:set>
                                    <p:animEffect transition="in" filter="fade">
                                      <p:cBhvr>
                                        <p:cTn id="111" dur="200"/>
                                        <p:tgtEl>
                                          <p:spTgt spid="75"/>
                                        </p:tgtEl>
                                      </p:cBhvr>
                                    </p:animEffect>
                                  </p:childTnLst>
                                </p:cTn>
                              </p:par>
                            </p:childTnLst>
                          </p:cTn>
                        </p:par>
                        <p:par>
                          <p:cTn id="112" fill="hold">
                            <p:stCondLst>
                              <p:cond delay="5400"/>
                            </p:stCondLst>
                            <p:childTnLst>
                              <p:par>
                                <p:cTn id="113" presetID="10" presetClass="entr" presetSubtype="0" fill="hold" grpId="0" nodeType="afterEffect">
                                  <p:stCondLst>
                                    <p:cond delay="0"/>
                                  </p:stCondLst>
                                  <p:childTnLst>
                                    <p:set>
                                      <p:cBhvr>
                                        <p:cTn id="114" dur="1" fill="hold">
                                          <p:stCondLst>
                                            <p:cond delay="0"/>
                                          </p:stCondLst>
                                        </p:cTn>
                                        <p:tgtEl>
                                          <p:spTgt spid="78"/>
                                        </p:tgtEl>
                                        <p:attrNameLst>
                                          <p:attrName>style.visibility</p:attrName>
                                        </p:attrNameLst>
                                      </p:cBhvr>
                                      <p:to>
                                        <p:strVal val="visible"/>
                                      </p:to>
                                    </p:set>
                                    <p:animEffect transition="in" filter="fade">
                                      <p:cBhvr>
                                        <p:cTn id="115" dur="200"/>
                                        <p:tgtEl>
                                          <p:spTgt spid="78"/>
                                        </p:tgtEl>
                                      </p:cBhvr>
                                    </p:animEffect>
                                  </p:childTnLst>
                                </p:cTn>
                              </p:par>
                            </p:childTnLst>
                          </p:cTn>
                        </p:par>
                        <p:par>
                          <p:cTn id="116" fill="hold">
                            <p:stCondLst>
                              <p:cond delay="5600"/>
                            </p:stCondLst>
                            <p:childTnLst>
                              <p:par>
                                <p:cTn id="117" presetID="10" presetClass="entr" presetSubtype="0" fill="hold" grpId="0" nodeType="afterEffect">
                                  <p:stCondLst>
                                    <p:cond delay="0"/>
                                  </p:stCondLst>
                                  <p:childTnLst>
                                    <p:set>
                                      <p:cBhvr>
                                        <p:cTn id="118" dur="1" fill="hold">
                                          <p:stCondLst>
                                            <p:cond delay="0"/>
                                          </p:stCondLst>
                                        </p:cTn>
                                        <p:tgtEl>
                                          <p:spTgt spid="81"/>
                                        </p:tgtEl>
                                        <p:attrNameLst>
                                          <p:attrName>style.visibility</p:attrName>
                                        </p:attrNameLst>
                                      </p:cBhvr>
                                      <p:to>
                                        <p:strVal val="visible"/>
                                      </p:to>
                                    </p:set>
                                    <p:animEffect transition="in" filter="fade">
                                      <p:cBhvr>
                                        <p:cTn id="119" dur="200"/>
                                        <p:tgtEl>
                                          <p:spTgt spid="81"/>
                                        </p:tgtEl>
                                      </p:cBhvr>
                                    </p:animEffect>
                                  </p:childTnLst>
                                </p:cTn>
                              </p:par>
                            </p:childTnLst>
                          </p:cTn>
                        </p:par>
                        <p:par>
                          <p:cTn id="120" fill="hold">
                            <p:stCondLst>
                              <p:cond delay="5800"/>
                            </p:stCondLst>
                            <p:childTnLst>
                              <p:par>
                                <p:cTn id="121" presetID="10" presetClass="entr" presetSubtype="0" fill="hold" grpId="0" nodeType="afterEffect">
                                  <p:stCondLst>
                                    <p:cond delay="0"/>
                                  </p:stCondLst>
                                  <p:childTnLst>
                                    <p:set>
                                      <p:cBhvr>
                                        <p:cTn id="122" dur="1" fill="hold">
                                          <p:stCondLst>
                                            <p:cond delay="0"/>
                                          </p:stCondLst>
                                        </p:cTn>
                                        <p:tgtEl>
                                          <p:spTgt spid="93"/>
                                        </p:tgtEl>
                                        <p:attrNameLst>
                                          <p:attrName>style.visibility</p:attrName>
                                        </p:attrNameLst>
                                      </p:cBhvr>
                                      <p:to>
                                        <p:strVal val="visible"/>
                                      </p:to>
                                    </p:set>
                                    <p:animEffect transition="in" filter="fade">
                                      <p:cBhvr>
                                        <p:cTn id="123" dur="200"/>
                                        <p:tgtEl>
                                          <p:spTgt spid="93"/>
                                        </p:tgtEl>
                                      </p:cBhvr>
                                    </p:animEffect>
                                  </p:childTnLst>
                                </p:cTn>
                              </p:par>
                            </p:childTnLst>
                          </p:cTn>
                        </p:par>
                        <p:par>
                          <p:cTn id="124" fill="hold">
                            <p:stCondLst>
                              <p:cond delay="6000"/>
                            </p:stCondLst>
                            <p:childTnLst>
                              <p:par>
                                <p:cTn id="125" presetID="10" presetClass="entr" presetSubtype="0" fill="hold" grpId="0" nodeType="afterEffect">
                                  <p:stCondLst>
                                    <p:cond delay="0"/>
                                  </p:stCondLst>
                                  <p:childTnLst>
                                    <p:set>
                                      <p:cBhvr>
                                        <p:cTn id="126" dur="1" fill="hold">
                                          <p:stCondLst>
                                            <p:cond delay="0"/>
                                          </p:stCondLst>
                                        </p:cTn>
                                        <p:tgtEl>
                                          <p:spTgt spid="94"/>
                                        </p:tgtEl>
                                        <p:attrNameLst>
                                          <p:attrName>style.visibility</p:attrName>
                                        </p:attrNameLst>
                                      </p:cBhvr>
                                      <p:to>
                                        <p:strVal val="visible"/>
                                      </p:to>
                                    </p:set>
                                    <p:animEffect transition="in" filter="fade">
                                      <p:cBhvr>
                                        <p:cTn id="127" dur="200"/>
                                        <p:tgtEl>
                                          <p:spTgt spid="94"/>
                                        </p:tgtEl>
                                      </p:cBhvr>
                                    </p:animEffect>
                                  </p:childTnLst>
                                </p:cTn>
                              </p:par>
                            </p:childTnLst>
                          </p:cTn>
                        </p:par>
                        <p:par>
                          <p:cTn id="128" fill="hold">
                            <p:stCondLst>
                              <p:cond delay="6200"/>
                            </p:stCondLst>
                            <p:childTnLst>
                              <p:par>
                                <p:cTn id="129" presetID="10" presetClass="entr" presetSubtype="0" fill="hold" grpId="0" nodeType="afterEffect">
                                  <p:stCondLst>
                                    <p:cond delay="0"/>
                                  </p:stCondLst>
                                  <p:childTnLst>
                                    <p:set>
                                      <p:cBhvr>
                                        <p:cTn id="130" dur="1" fill="hold">
                                          <p:stCondLst>
                                            <p:cond delay="0"/>
                                          </p:stCondLst>
                                        </p:cTn>
                                        <p:tgtEl>
                                          <p:spTgt spid="95"/>
                                        </p:tgtEl>
                                        <p:attrNameLst>
                                          <p:attrName>style.visibility</p:attrName>
                                        </p:attrNameLst>
                                      </p:cBhvr>
                                      <p:to>
                                        <p:strVal val="visible"/>
                                      </p:to>
                                    </p:set>
                                    <p:animEffect transition="in" filter="fade">
                                      <p:cBhvr>
                                        <p:cTn id="131" dur="200"/>
                                        <p:tgtEl>
                                          <p:spTgt spid="95"/>
                                        </p:tgtEl>
                                      </p:cBhvr>
                                    </p:animEffect>
                                  </p:childTnLst>
                                </p:cTn>
                              </p:par>
                            </p:childTnLst>
                          </p:cTn>
                        </p:par>
                        <p:par>
                          <p:cTn id="132" fill="hold">
                            <p:stCondLst>
                              <p:cond delay="6400"/>
                            </p:stCondLst>
                            <p:childTnLst>
                              <p:par>
                                <p:cTn id="133" presetID="10" presetClass="entr" presetSubtype="0" fill="hold" grpId="0" nodeType="afterEffect">
                                  <p:stCondLst>
                                    <p:cond delay="0"/>
                                  </p:stCondLst>
                                  <p:childTnLst>
                                    <p:set>
                                      <p:cBhvr>
                                        <p:cTn id="134" dur="1" fill="hold">
                                          <p:stCondLst>
                                            <p:cond delay="0"/>
                                          </p:stCondLst>
                                        </p:cTn>
                                        <p:tgtEl>
                                          <p:spTgt spid="96"/>
                                        </p:tgtEl>
                                        <p:attrNameLst>
                                          <p:attrName>style.visibility</p:attrName>
                                        </p:attrNameLst>
                                      </p:cBhvr>
                                      <p:to>
                                        <p:strVal val="visible"/>
                                      </p:to>
                                    </p:set>
                                    <p:animEffect transition="in" filter="fade">
                                      <p:cBhvr>
                                        <p:cTn id="135" dur="200"/>
                                        <p:tgtEl>
                                          <p:spTgt spid="96"/>
                                        </p:tgtEl>
                                      </p:cBhvr>
                                    </p:animEffect>
                                  </p:childTnLst>
                                </p:cTn>
                              </p:par>
                            </p:childTnLst>
                          </p:cTn>
                        </p:par>
                        <p:par>
                          <p:cTn id="136" fill="hold">
                            <p:stCondLst>
                              <p:cond delay="6600"/>
                            </p:stCondLst>
                            <p:childTnLst>
                              <p:par>
                                <p:cTn id="137" presetID="10" presetClass="entr" presetSubtype="0" fill="hold" grpId="0" nodeType="afterEffect">
                                  <p:stCondLst>
                                    <p:cond delay="0"/>
                                  </p:stCondLst>
                                  <p:childTnLst>
                                    <p:set>
                                      <p:cBhvr>
                                        <p:cTn id="138" dur="1" fill="hold">
                                          <p:stCondLst>
                                            <p:cond delay="0"/>
                                          </p:stCondLst>
                                        </p:cTn>
                                        <p:tgtEl>
                                          <p:spTgt spid="107"/>
                                        </p:tgtEl>
                                        <p:attrNameLst>
                                          <p:attrName>style.visibility</p:attrName>
                                        </p:attrNameLst>
                                      </p:cBhvr>
                                      <p:to>
                                        <p:strVal val="visible"/>
                                      </p:to>
                                    </p:set>
                                    <p:animEffect transition="in" filter="fade">
                                      <p:cBhvr>
                                        <p:cTn id="139" dur="200"/>
                                        <p:tgtEl>
                                          <p:spTgt spid="107"/>
                                        </p:tgtEl>
                                      </p:cBhvr>
                                    </p:animEffect>
                                  </p:childTnLst>
                                </p:cTn>
                              </p:par>
                            </p:childTnLst>
                          </p:cTn>
                        </p:par>
                        <p:par>
                          <p:cTn id="140" fill="hold">
                            <p:stCondLst>
                              <p:cond delay="6800"/>
                            </p:stCondLst>
                            <p:childTnLst>
                              <p:par>
                                <p:cTn id="141" presetID="10" presetClass="entr" presetSubtype="0" fill="hold" grpId="0" nodeType="afterEffect">
                                  <p:stCondLst>
                                    <p:cond delay="0"/>
                                  </p:stCondLst>
                                  <p:childTnLst>
                                    <p:set>
                                      <p:cBhvr>
                                        <p:cTn id="142" dur="1" fill="hold">
                                          <p:stCondLst>
                                            <p:cond delay="0"/>
                                          </p:stCondLst>
                                        </p:cTn>
                                        <p:tgtEl>
                                          <p:spTgt spid="110"/>
                                        </p:tgtEl>
                                        <p:attrNameLst>
                                          <p:attrName>style.visibility</p:attrName>
                                        </p:attrNameLst>
                                      </p:cBhvr>
                                      <p:to>
                                        <p:strVal val="visible"/>
                                      </p:to>
                                    </p:set>
                                    <p:animEffect transition="in" filter="fade">
                                      <p:cBhvr>
                                        <p:cTn id="143" dur="200"/>
                                        <p:tgtEl>
                                          <p:spTgt spid="110"/>
                                        </p:tgtEl>
                                      </p:cBhvr>
                                    </p:animEffect>
                                  </p:childTnLst>
                                </p:cTn>
                              </p:par>
                            </p:childTnLst>
                          </p:cTn>
                        </p:par>
                        <p:par>
                          <p:cTn id="144" fill="hold">
                            <p:stCondLst>
                              <p:cond delay="7000"/>
                            </p:stCondLst>
                            <p:childTnLst>
                              <p:par>
                                <p:cTn id="145" presetID="10" presetClass="entr" presetSubtype="0" fill="hold" grpId="0" nodeType="afterEffect">
                                  <p:stCondLst>
                                    <p:cond delay="0"/>
                                  </p:stCondLst>
                                  <p:childTnLst>
                                    <p:set>
                                      <p:cBhvr>
                                        <p:cTn id="146" dur="1" fill="hold">
                                          <p:stCondLst>
                                            <p:cond delay="0"/>
                                          </p:stCondLst>
                                        </p:cTn>
                                        <p:tgtEl>
                                          <p:spTgt spid="111"/>
                                        </p:tgtEl>
                                        <p:attrNameLst>
                                          <p:attrName>style.visibility</p:attrName>
                                        </p:attrNameLst>
                                      </p:cBhvr>
                                      <p:to>
                                        <p:strVal val="visible"/>
                                      </p:to>
                                    </p:set>
                                    <p:animEffect transition="in" filter="fade">
                                      <p:cBhvr>
                                        <p:cTn id="147" dur="200"/>
                                        <p:tgtEl>
                                          <p:spTgt spid="111"/>
                                        </p:tgtEl>
                                      </p:cBhvr>
                                    </p:animEffect>
                                  </p:childTnLst>
                                </p:cTn>
                              </p:par>
                            </p:childTnLst>
                          </p:cTn>
                        </p:par>
                        <p:par>
                          <p:cTn id="148" fill="hold">
                            <p:stCondLst>
                              <p:cond delay="7200"/>
                            </p:stCondLst>
                            <p:childTnLst>
                              <p:par>
                                <p:cTn id="149" presetID="10" presetClass="entr" presetSubtype="0" fill="hold" grpId="0" nodeType="afterEffect">
                                  <p:stCondLst>
                                    <p:cond delay="0"/>
                                  </p:stCondLst>
                                  <p:childTnLst>
                                    <p:set>
                                      <p:cBhvr>
                                        <p:cTn id="150" dur="1" fill="hold">
                                          <p:stCondLst>
                                            <p:cond delay="0"/>
                                          </p:stCondLst>
                                        </p:cTn>
                                        <p:tgtEl>
                                          <p:spTgt spid="112"/>
                                        </p:tgtEl>
                                        <p:attrNameLst>
                                          <p:attrName>style.visibility</p:attrName>
                                        </p:attrNameLst>
                                      </p:cBhvr>
                                      <p:to>
                                        <p:strVal val="visible"/>
                                      </p:to>
                                    </p:set>
                                    <p:animEffect transition="in" filter="fade">
                                      <p:cBhvr>
                                        <p:cTn id="151" dur="200"/>
                                        <p:tgtEl>
                                          <p:spTgt spid="112"/>
                                        </p:tgtEl>
                                      </p:cBhvr>
                                    </p:animEffect>
                                  </p:childTnLst>
                                </p:cTn>
                              </p:par>
                            </p:childTnLst>
                          </p:cTn>
                        </p:par>
                        <p:par>
                          <p:cTn id="152" fill="hold">
                            <p:stCondLst>
                              <p:cond delay="7400"/>
                            </p:stCondLst>
                            <p:childTnLst>
                              <p:par>
                                <p:cTn id="153" presetID="10" presetClass="entr" presetSubtype="0" fill="hold" grpId="0" nodeType="afterEffect">
                                  <p:stCondLst>
                                    <p:cond delay="0"/>
                                  </p:stCondLst>
                                  <p:childTnLst>
                                    <p:set>
                                      <p:cBhvr>
                                        <p:cTn id="154" dur="1" fill="hold">
                                          <p:stCondLst>
                                            <p:cond delay="0"/>
                                          </p:stCondLst>
                                        </p:cTn>
                                        <p:tgtEl>
                                          <p:spTgt spid="109"/>
                                        </p:tgtEl>
                                        <p:attrNameLst>
                                          <p:attrName>style.visibility</p:attrName>
                                        </p:attrNameLst>
                                      </p:cBhvr>
                                      <p:to>
                                        <p:strVal val="visible"/>
                                      </p:to>
                                    </p:set>
                                    <p:animEffect transition="in" filter="fade">
                                      <p:cBhvr>
                                        <p:cTn id="155" dur="200"/>
                                        <p:tgtEl>
                                          <p:spTgt spid="109"/>
                                        </p:tgtEl>
                                      </p:cBhvr>
                                    </p:animEffect>
                                  </p:childTnLst>
                                </p:cTn>
                              </p:par>
                            </p:childTnLst>
                          </p:cTn>
                        </p:par>
                        <p:par>
                          <p:cTn id="156" fill="hold">
                            <p:stCondLst>
                              <p:cond delay="7600"/>
                            </p:stCondLst>
                            <p:childTnLst>
                              <p:par>
                                <p:cTn id="157" presetID="10" presetClass="entr" presetSubtype="0" fill="hold" grpId="0" nodeType="afterEffect">
                                  <p:stCondLst>
                                    <p:cond delay="0"/>
                                  </p:stCondLst>
                                  <p:childTnLst>
                                    <p:set>
                                      <p:cBhvr>
                                        <p:cTn id="158" dur="1" fill="hold">
                                          <p:stCondLst>
                                            <p:cond delay="0"/>
                                          </p:stCondLst>
                                        </p:cTn>
                                        <p:tgtEl>
                                          <p:spTgt spid="115"/>
                                        </p:tgtEl>
                                        <p:attrNameLst>
                                          <p:attrName>style.visibility</p:attrName>
                                        </p:attrNameLst>
                                      </p:cBhvr>
                                      <p:to>
                                        <p:strVal val="visible"/>
                                      </p:to>
                                    </p:set>
                                    <p:animEffect transition="in" filter="fade">
                                      <p:cBhvr>
                                        <p:cTn id="159" dur="200"/>
                                        <p:tgtEl>
                                          <p:spTgt spid="115"/>
                                        </p:tgtEl>
                                      </p:cBhvr>
                                    </p:animEffect>
                                  </p:childTnLst>
                                </p:cTn>
                              </p:par>
                            </p:childTnLst>
                          </p:cTn>
                        </p:par>
                        <p:par>
                          <p:cTn id="160" fill="hold">
                            <p:stCondLst>
                              <p:cond delay="7800"/>
                            </p:stCondLst>
                            <p:childTnLst>
                              <p:par>
                                <p:cTn id="161" presetID="10" presetClass="entr" presetSubtype="0" fill="hold" grpId="0" nodeType="afterEffect">
                                  <p:stCondLst>
                                    <p:cond delay="0"/>
                                  </p:stCondLst>
                                  <p:childTnLst>
                                    <p:set>
                                      <p:cBhvr>
                                        <p:cTn id="162" dur="1" fill="hold">
                                          <p:stCondLst>
                                            <p:cond delay="0"/>
                                          </p:stCondLst>
                                        </p:cTn>
                                        <p:tgtEl>
                                          <p:spTgt spid="116"/>
                                        </p:tgtEl>
                                        <p:attrNameLst>
                                          <p:attrName>style.visibility</p:attrName>
                                        </p:attrNameLst>
                                      </p:cBhvr>
                                      <p:to>
                                        <p:strVal val="visible"/>
                                      </p:to>
                                    </p:set>
                                    <p:animEffect transition="in" filter="fade">
                                      <p:cBhvr>
                                        <p:cTn id="163" dur="200"/>
                                        <p:tgtEl>
                                          <p:spTgt spid="116"/>
                                        </p:tgtEl>
                                      </p:cBhvr>
                                    </p:animEffect>
                                  </p:childTnLst>
                                </p:cTn>
                              </p:par>
                            </p:childTnLst>
                          </p:cTn>
                        </p:par>
                        <p:par>
                          <p:cTn id="164" fill="hold">
                            <p:stCondLst>
                              <p:cond delay="8000"/>
                            </p:stCondLst>
                            <p:childTnLst>
                              <p:par>
                                <p:cTn id="165" presetID="10" presetClass="entr" presetSubtype="0" fill="hold" grpId="0" nodeType="afterEffect">
                                  <p:stCondLst>
                                    <p:cond delay="0"/>
                                  </p:stCondLst>
                                  <p:childTnLst>
                                    <p:set>
                                      <p:cBhvr>
                                        <p:cTn id="166" dur="1" fill="hold">
                                          <p:stCondLst>
                                            <p:cond delay="0"/>
                                          </p:stCondLst>
                                        </p:cTn>
                                        <p:tgtEl>
                                          <p:spTgt spid="117"/>
                                        </p:tgtEl>
                                        <p:attrNameLst>
                                          <p:attrName>style.visibility</p:attrName>
                                        </p:attrNameLst>
                                      </p:cBhvr>
                                      <p:to>
                                        <p:strVal val="visible"/>
                                      </p:to>
                                    </p:set>
                                    <p:animEffect transition="in" filter="fade">
                                      <p:cBhvr>
                                        <p:cTn id="167" dur="200"/>
                                        <p:tgtEl>
                                          <p:spTgt spid="117"/>
                                        </p:tgtEl>
                                      </p:cBhvr>
                                    </p:animEffect>
                                  </p:childTnLst>
                                </p:cTn>
                              </p:par>
                            </p:childTnLst>
                          </p:cTn>
                        </p:par>
                        <p:par>
                          <p:cTn id="168" fill="hold">
                            <p:stCondLst>
                              <p:cond delay="8200"/>
                            </p:stCondLst>
                            <p:childTnLst>
                              <p:par>
                                <p:cTn id="169" presetID="10" presetClass="entr" presetSubtype="0" fill="hold" grpId="0" nodeType="afterEffect">
                                  <p:stCondLst>
                                    <p:cond delay="0"/>
                                  </p:stCondLst>
                                  <p:childTnLst>
                                    <p:set>
                                      <p:cBhvr>
                                        <p:cTn id="170" dur="1" fill="hold">
                                          <p:stCondLst>
                                            <p:cond delay="0"/>
                                          </p:stCondLst>
                                        </p:cTn>
                                        <p:tgtEl>
                                          <p:spTgt spid="64"/>
                                        </p:tgtEl>
                                        <p:attrNameLst>
                                          <p:attrName>style.visibility</p:attrName>
                                        </p:attrNameLst>
                                      </p:cBhvr>
                                      <p:to>
                                        <p:strVal val="visible"/>
                                      </p:to>
                                    </p:set>
                                    <p:animEffect transition="in" filter="fade">
                                      <p:cBhvr>
                                        <p:cTn id="171" dur="200"/>
                                        <p:tgtEl>
                                          <p:spTgt spid="64"/>
                                        </p:tgtEl>
                                      </p:cBhvr>
                                    </p:animEffect>
                                  </p:childTnLst>
                                </p:cTn>
                              </p:par>
                            </p:childTnLst>
                          </p:cTn>
                        </p:par>
                        <p:par>
                          <p:cTn id="172" fill="hold">
                            <p:stCondLst>
                              <p:cond delay="8400"/>
                            </p:stCondLst>
                            <p:childTnLst>
                              <p:par>
                                <p:cTn id="173" presetID="10" presetClass="entr" presetSubtype="0" fill="hold" grpId="0" nodeType="afterEffect">
                                  <p:stCondLst>
                                    <p:cond delay="0"/>
                                  </p:stCondLst>
                                  <p:childTnLst>
                                    <p:set>
                                      <p:cBhvr>
                                        <p:cTn id="174" dur="1" fill="hold">
                                          <p:stCondLst>
                                            <p:cond delay="0"/>
                                          </p:stCondLst>
                                        </p:cTn>
                                        <p:tgtEl>
                                          <p:spTgt spid="67"/>
                                        </p:tgtEl>
                                        <p:attrNameLst>
                                          <p:attrName>style.visibility</p:attrName>
                                        </p:attrNameLst>
                                      </p:cBhvr>
                                      <p:to>
                                        <p:strVal val="visible"/>
                                      </p:to>
                                    </p:set>
                                    <p:animEffect transition="in" filter="fade">
                                      <p:cBhvr>
                                        <p:cTn id="175" dur="200"/>
                                        <p:tgtEl>
                                          <p:spTgt spid="67"/>
                                        </p:tgtEl>
                                      </p:cBhvr>
                                    </p:animEffect>
                                  </p:childTnLst>
                                </p:cTn>
                              </p:par>
                            </p:childTnLst>
                          </p:cTn>
                        </p:par>
                        <p:par>
                          <p:cTn id="176" fill="hold">
                            <p:stCondLst>
                              <p:cond delay="8600"/>
                            </p:stCondLst>
                            <p:childTnLst>
                              <p:par>
                                <p:cTn id="177" presetID="10" presetClass="entr" presetSubtype="0" fill="hold" grpId="0" nodeType="afterEffect">
                                  <p:stCondLst>
                                    <p:cond delay="0"/>
                                  </p:stCondLst>
                                  <p:childTnLst>
                                    <p:set>
                                      <p:cBhvr>
                                        <p:cTn id="178" dur="1" fill="hold">
                                          <p:stCondLst>
                                            <p:cond delay="0"/>
                                          </p:stCondLst>
                                        </p:cTn>
                                        <p:tgtEl>
                                          <p:spTgt spid="68"/>
                                        </p:tgtEl>
                                        <p:attrNameLst>
                                          <p:attrName>style.visibility</p:attrName>
                                        </p:attrNameLst>
                                      </p:cBhvr>
                                      <p:to>
                                        <p:strVal val="visible"/>
                                      </p:to>
                                    </p:set>
                                    <p:animEffect transition="in" filter="fade">
                                      <p:cBhvr>
                                        <p:cTn id="179" dur="200"/>
                                        <p:tgtEl>
                                          <p:spTgt spid="68"/>
                                        </p:tgtEl>
                                      </p:cBhvr>
                                    </p:animEffect>
                                  </p:childTnLst>
                                </p:cTn>
                              </p:par>
                            </p:childTnLst>
                          </p:cTn>
                        </p:par>
                        <p:par>
                          <p:cTn id="180" fill="hold">
                            <p:stCondLst>
                              <p:cond delay="8800"/>
                            </p:stCondLst>
                            <p:childTnLst>
                              <p:par>
                                <p:cTn id="181" presetID="10" presetClass="entr" presetSubtype="0" fill="hold" grpId="0" nodeType="afterEffect">
                                  <p:stCondLst>
                                    <p:cond delay="0"/>
                                  </p:stCondLst>
                                  <p:childTnLst>
                                    <p:set>
                                      <p:cBhvr>
                                        <p:cTn id="182" dur="1" fill="hold">
                                          <p:stCondLst>
                                            <p:cond delay="0"/>
                                          </p:stCondLst>
                                        </p:cTn>
                                        <p:tgtEl>
                                          <p:spTgt spid="69"/>
                                        </p:tgtEl>
                                        <p:attrNameLst>
                                          <p:attrName>style.visibility</p:attrName>
                                        </p:attrNameLst>
                                      </p:cBhvr>
                                      <p:to>
                                        <p:strVal val="visible"/>
                                      </p:to>
                                    </p:set>
                                    <p:animEffect transition="in" filter="fade">
                                      <p:cBhvr>
                                        <p:cTn id="183" dur="200"/>
                                        <p:tgtEl>
                                          <p:spTgt spid="69"/>
                                        </p:tgtEl>
                                      </p:cBhvr>
                                    </p:animEffect>
                                  </p:childTnLst>
                                </p:cTn>
                              </p:par>
                            </p:childTnLst>
                          </p:cTn>
                        </p:par>
                        <p:par>
                          <p:cTn id="184" fill="hold">
                            <p:stCondLst>
                              <p:cond delay="9000"/>
                            </p:stCondLst>
                            <p:childTnLst>
                              <p:par>
                                <p:cTn id="185" presetID="10" presetClass="entr" presetSubtype="0" fill="hold" grpId="0" nodeType="afterEffect">
                                  <p:stCondLst>
                                    <p:cond delay="0"/>
                                  </p:stCondLst>
                                  <p:childTnLst>
                                    <p:set>
                                      <p:cBhvr>
                                        <p:cTn id="186" dur="1" fill="hold">
                                          <p:stCondLst>
                                            <p:cond delay="0"/>
                                          </p:stCondLst>
                                        </p:cTn>
                                        <p:tgtEl>
                                          <p:spTgt spid="61"/>
                                        </p:tgtEl>
                                        <p:attrNameLst>
                                          <p:attrName>style.visibility</p:attrName>
                                        </p:attrNameLst>
                                      </p:cBhvr>
                                      <p:to>
                                        <p:strVal val="visible"/>
                                      </p:to>
                                    </p:set>
                                    <p:animEffect transition="in" filter="fade">
                                      <p:cBhvr>
                                        <p:cTn id="187" dur="200"/>
                                        <p:tgtEl>
                                          <p:spTgt spid="61"/>
                                        </p:tgtEl>
                                      </p:cBhvr>
                                    </p:animEffect>
                                  </p:childTnLst>
                                </p:cTn>
                              </p:par>
                            </p:childTnLst>
                          </p:cTn>
                        </p:par>
                        <p:par>
                          <p:cTn id="188" fill="hold">
                            <p:stCondLst>
                              <p:cond delay="9200"/>
                            </p:stCondLst>
                            <p:childTnLst>
                              <p:par>
                                <p:cTn id="189" presetID="10" presetClass="entr" presetSubtype="0" fill="hold" grpId="0" nodeType="afterEffect">
                                  <p:stCondLst>
                                    <p:cond delay="0"/>
                                  </p:stCondLst>
                                  <p:childTnLst>
                                    <p:set>
                                      <p:cBhvr>
                                        <p:cTn id="190" dur="1" fill="hold">
                                          <p:stCondLst>
                                            <p:cond delay="0"/>
                                          </p:stCondLst>
                                        </p:cTn>
                                        <p:tgtEl>
                                          <p:spTgt spid="60"/>
                                        </p:tgtEl>
                                        <p:attrNameLst>
                                          <p:attrName>style.visibility</p:attrName>
                                        </p:attrNameLst>
                                      </p:cBhvr>
                                      <p:to>
                                        <p:strVal val="visible"/>
                                      </p:to>
                                    </p:set>
                                    <p:animEffect transition="in" filter="fade">
                                      <p:cBhvr>
                                        <p:cTn id="191" dur="2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14" grpId="0" animBg="1"/>
      <p:bldP spid="15" grpId="0" animBg="1"/>
      <p:bldP spid="17" grpId="0" animBg="1"/>
      <p:bldP spid="18" grpId="0" animBg="1"/>
      <p:bldP spid="20" grpId="0" animBg="1"/>
      <p:bldP spid="22" grpId="0" animBg="1"/>
      <p:bldP spid="24" grpId="0" animBg="1"/>
      <p:bldP spid="25" grpId="0" animBg="1"/>
      <p:bldP spid="26" grpId="0" animBg="1"/>
      <p:bldP spid="31" grpId="0" animBg="1"/>
      <p:bldP spid="32" grpId="0" animBg="1"/>
      <p:bldP spid="33" grpId="0" animBg="1"/>
      <p:bldP spid="38" grpId="0" animBg="1"/>
      <p:bldP spid="42" grpId="0" animBg="1"/>
      <p:bldP spid="46" grpId="0" animBg="1"/>
      <p:bldP spid="51" grpId="0" animBg="1"/>
      <p:bldP spid="53" grpId="0" animBg="1"/>
      <p:bldP spid="59" grpId="0" animBg="1"/>
      <p:bldP spid="62" grpId="0" animBg="1"/>
      <p:bldP spid="75" grpId="0" animBg="1"/>
      <p:bldP spid="78" grpId="0" animBg="1"/>
      <p:bldP spid="81" grpId="0" animBg="1"/>
      <p:bldP spid="66" grpId="0" animBg="1"/>
      <p:bldP spid="93" grpId="0" animBg="1"/>
      <p:bldP spid="94" grpId="0" animBg="1"/>
      <p:bldP spid="95" grpId="0" animBg="1"/>
      <p:bldP spid="96" grpId="0" animBg="1"/>
      <p:bldP spid="107" grpId="0" animBg="1"/>
      <p:bldP spid="109" grpId="0" animBg="1"/>
      <p:bldP spid="110" grpId="0" animBg="1"/>
      <p:bldP spid="111" grpId="0" animBg="1"/>
      <p:bldP spid="112" grpId="0" animBg="1"/>
      <p:bldP spid="115" grpId="0" animBg="1"/>
      <p:bldP spid="116" grpId="0" animBg="1"/>
      <p:bldP spid="117" grpId="0" animBg="1"/>
      <p:bldP spid="60" grpId="0" animBg="1"/>
      <p:bldP spid="61" grpId="0" animBg="1"/>
      <p:bldP spid="64" grpId="0" animBg="1"/>
      <p:bldP spid="67" grpId="0" animBg="1"/>
      <p:bldP spid="68" grpId="0" animBg="1"/>
      <p:bldP spid="69" grpId="0" animBg="1"/>
      <p:bldP spid="21" grpId="0" animBg="1"/>
      <p:bldP spid="55" grpId="0" animBg="1"/>
      <p:bldP spid="37" grpId="0" animBg="1"/>
      <p:bldP spid="40" grpId="0" animBg="1"/>
    </p:bldLst>
  </p:timing>
</p:sldLayout>
</file>

<file path=ppt/slideLayouts/slideLayout228.xml><?xml version="1.0" encoding="utf-8"?>
<p:sldLayout xmlns:a="http://schemas.openxmlformats.org/drawingml/2006/main" xmlns:r="http://schemas.openxmlformats.org/officeDocument/2006/relationships" xmlns:p="http://schemas.openxmlformats.org/presentationml/2006/main" type="chartAndTx">
  <p:cSld name="Title, Ch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19125" y="290513"/>
            <a:ext cx="6391275" cy="635000"/>
          </a:xfrm>
        </p:spPr>
        <p:txBody>
          <a:bodyPr/>
          <a:lstStyle/>
          <a:p>
            <a:r>
              <a:rPr lang="en-US" smtClean="0"/>
              <a:t>Click to edit Master title style</a:t>
            </a:r>
            <a:endParaRPr lang="en-GB"/>
          </a:p>
        </p:txBody>
      </p:sp>
      <p:sp>
        <p:nvSpPr>
          <p:cNvPr id="3" name="Chart Placeholder 2"/>
          <p:cNvSpPr>
            <a:spLocks noGrp="1"/>
          </p:cNvSpPr>
          <p:nvPr>
            <p:ph type="chart" sz="half" idx="1"/>
          </p:nvPr>
        </p:nvSpPr>
        <p:spPr>
          <a:xfrm>
            <a:off x="966788" y="1546225"/>
            <a:ext cx="3656012" cy="5092700"/>
          </a:xfrm>
        </p:spPr>
        <p:txBody>
          <a:bodyPr/>
          <a:lstStyle/>
          <a:p>
            <a:pPr lvl="0"/>
            <a:endParaRPr lang="en-GB" noProof="0"/>
          </a:p>
        </p:txBody>
      </p:sp>
      <p:sp>
        <p:nvSpPr>
          <p:cNvPr id="4" name="Text Placeholder 3"/>
          <p:cNvSpPr>
            <a:spLocks noGrp="1"/>
          </p:cNvSpPr>
          <p:nvPr>
            <p:ph type="body" sz="half" idx="2"/>
          </p:nvPr>
        </p:nvSpPr>
        <p:spPr>
          <a:xfrm>
            <a:off x="4775200" y="1546225"/>
            <a:ext cx="3657600" cy="5092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fld id="{8AAB895D-EE4F-4776-AE15-5FBFA44D93AF}" type="datetime1">
              <a:rPr lang="en-GB">
                <a:solidFill>
                  <a:srgbClr val="00539B"/>
                </a:solidFill>
              </a:rPr>
              <a:pPr>
                <a:defRPr/>
              </a:pPr>
              <a:t>05/10/2020</a:t>
            </a:fld>
            <a:endParaRPr lang="en-GB">
              <a:solidFill>
                <a:srgbClr val="00539B"/>
              </a:solidFill>
            </a:endParaRPr>
          </a:p>
        </p:txBody>
      </p:sp>
    </p:spTree>
    <p:extLst>
      <p:ext uri="{BB962C8B-B14F-4D97-AF65-F5344CB8AC3E}">
        <p14:creationId xmlns:p14="http://schemas.microsoft.com/office/powerpoint/2010/main" val="709905415"/>
      </p:ext>
    </p:extLst>
  </p:cSld>
  <p:clrMapOvr>
    <a:masterClrMapping/>
  </p:clrMapOvr>
  <p:timing>
    <p:tnLst>
      <p:par>
        <p:cTn id="1" dur="indefinite" restart="never" nodeType="tmRoot"/>
      </p:par>
    </p:tnLst>
  </p:timing>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p:cSld name="45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5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1000" b="0" i="0" u="none">
                <a:solidFill>
                  <a:srgbClr val="FFFFFF"/>
                </a:solidFill>
                <a:latin typeface="Arial"/>
              </a:defRPr>
            </a:lvl1pPr>
          </a:lstStyle>
          <a:p>
            <a:endParaRPr b="1" dirty="0"/>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ectangle 5"/>
          <p:cNvSpPr/>
          <p:nvPr userDrawn="1"/>
        </p:nvSpPr>
        <p:spPr>
          <a:xfrm>
            <a:off x="0" y="0"/>
            <a:ext cx="9144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7000" dirty="0" smtClean="0">
                <a:solidFill>
                  <a:srgbClr val="FFFFFF"/>
                </a:solidFill>
                <a:latin typeface="Franklin Gothic Book"/>
              </a:rPr>
              <a:t>Simple layouts</a:t>
            </a:r>
            <a:endParaRPr lang="en-US" sz="7000" dirty="0">
              <a:solidFill>
                <a:srgbClr val="FFFFFF"/>
              </a:solidFill>
              <a:latin typeface="Franklin Gothic Book"/>
            </a:endParaRPr>
          </a:p>
        </p:txBody>
      </p:sp>
      <p:grpSp>
        <p:nvGrpSpPr>
          <p:cNvPr id="7" name="Group 6"/>
          <p:cNvGrpSpPr/>
          <p:nvPr userDrawn="1"/>
        </p:nvGrpSpPr>
        <p:grpSpPr>
          <a:xfrm>
            <a:off x="-903288" y="0"/>
            <a:ext cx="9902857"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037793460"/>
      </p:ext>
    </p:extLst>
  </p:cSld>
  <p:clrMapOvr>
    <a:masterClrMapping/>
  </p:clrMapOvr>
  <p:timing>
    <p:tnLst>
      <p:par>
        <p:cTn id="1" dur="indefinite" restart="never" nodeType="tmRoot"/>
      </p:par>
    </p:tnLst>
  </p:timing>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5_Single column layou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dirty="0"/>
          </a:p>
        </p:txBody>
      </p:sp>
      <p:cxnSp>
        <p:nvCxnSpPr>
          <p:cNvPr id="166" name="Straight Connector 165"/>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6"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4AC23DB2-FB1A-4E43-8F6F-8E1E5CEC6EBA}" type="datetime3">
              <a:rPr lang="en-GB" smtClean="0">
                <a:solidFill>
                  <a:srgbClr val="00539B"/>
                </a:solidFill>
              </a:rPr>
              <a:pPr/>
              <a:t>5 October, 2020</a:t>
            </a:fld>
            <a:endParaRPr lang="en-GB" dirty="0">
              <a:solidFill>
                <a:srgbClr val="00539B"/>
              </a:solidFill>
            </a:endParaRPr>
          </a:p>
        </p:txBody>
      </p:sp>
      <p:sp>
        <p:nvSpPr>
          <p:cNvPr id="57"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59"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0"/>
          </p:nvPr>
        </p:nvSpPr>
        <p:spPr>
          <a:xfrm>
            <a:off x="719138" y="1803400"/>
            <a:ext cx="7705725" cy="4321175"/>
          </a:xfrm>
        </p:spPr>
        <p:txBody>
          <a:bodyPr/>
          <a:lstStyle>
            <a:lvl1pPr>
              <a:defRPr sz="1600"/>
            </a:lvl1pPr>
            <a:lvl2pPr>
              <a:defRPr sz="1600"/>
            </a:lvl2pPr>
            <a:lvl3pPr>
              <a:defRPr sz="1600"/>
            </a:lvl3pPr>
            <a:lvl4pPr>
              <a:defRPr sz="1600"/>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Tree>
    <p:extLst>
      <p:ext uri="{BB962C8B-B14F-4D97-AF65-F5344CB8AC3E}">
        <p14:creationId xmlns:p14="http://schemas.microsoft.com/office/powerpoint/2010/main" val="3088515602"/>
      </p:ext>
    </p:extLst>
  </p:cSld>
  <p:clrMapOvr>
    <a:masterClrMapping/>
  </p:clrMapOvr>
  <p:timing>
    <p:tnLst>
      <p:par>
        <p:cTn id="1" dur="indefinite" restart="never" nodeType="tmRoot"/>
      </p:par>
    </p:tnLst>
  </p:timing>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6_Single column layou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dirty="0"/>
          </a:p>
        </p:txBody>
      </p:sp>
      <p:sp>
        <p:nvSpPr>
          <p:cNvPr id="56"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4AC23DB2-FB1A-4E43-8F6F-8E1E5CEC6EBA}" type="datetime3">
              <a:rPr lang="en-GB" smtClean="0">
                <a:solidFill>
                  <a:srgbClr val="00539B"/>
                </a:solidFill>
              </a:rPr>
              <a:pPr/>
              <a:t>5 October, 2020</a:t>
            </a:fld>
            <a:endParaRPr lang="en-GB" dirty="0">
              <a:solidFill>
                <a:srgbClr val="00539B"/>
              </a:solidFill>
            </a:endParaRPr>
          </a:p>
        </p:txBody>
      </p:sp>
      <p:sp>
        <p:nvSpPr>
          <p:cNvPr id="57"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59"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0"/>
          </p:nvPr>
        </p:nvSpPr>
        <p:spPr>
          <a:xfrm>
            <a:off x="720725" y="1446213"/>
            <a:ext cx="7704138" cy="357187"/>
          </a:xfrm>
        </p:spPr>
        <p:txBody>
          <a:bodyPr/>
          <a:lstStyle>
            <a:lvl1pPr>
              <a:defRPr>
                <a:latin typeface="Franklin Gothic Medium" panose="020B0603020102020204" pitchFamily="34" charset="0"/>
              </a:defRPr>
            </a:lvl1pPr>
          </a:lstStyle>
          <a:p>
            <a:pPr lvl="0"/>
            <a:r>
              <a:rPr lang="en-US" smtClean="0"/>
              <a:t>Click to edit Master text styles</a:t>
            </a:r>
          </a:p>
        </p:txBody>
      </p:sp>
      <p:sp>
        <p:nvSpPr>
          <p:cNvPr id="6" name="Text Placeholder 5"/>
          <p:cNvSpPr>
            <a:spLocks noGrp="1"/>
          </p:cNvSpPr>
          <p:nvPr>
            <p:ph type="body" sz="quarter" idx="11"/>
          </p:nvPr>
        </p:nvSpPr>
        <p:spPr>
          <a:xfrm>
            <a:off x="720725" y="2168525"/>
            <a:ext cx="7704138" cy="395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Tree>
    <p:extLst>
      <p:ext uri="{BB962C8B-B14F-4D97-AF65-F5344CB8AC3E}">
        <p14:creationId xmlns:p14="http://schemas.microsoft.com/office/powerpoint/2010/main" val="1913870787"/>
      </p:ext>
    </p:extLst>
  </p:cSld>
  <p:clrMapOvr>
    <a:masterClrMapping/>
  </p:clrMapOvr>
  <p:timing>
    <p:tnLst>
      <p:par>
        <p:cTn id="1" dur="indefinite" restart="never" nodeType="tmRoot"/>
      </p:par>
    </p:tnLst>
  </p:timing>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19134" y="0"/>
            <a:ext cx="6291266" cy="1079499"/>
          </a:xfrm>
        </p:spPr>
        <p:txBody>
          <a:bodyPr/>
          <a:lstStyle/>
          <a:p>
            <a:r>
              <a:rPr lang="en-US" smtClean="0"/>
              <a:t>Click to edit Master title style</a:t>
            </a:r>
            <a:endParaRPr lang="en-US" dirty="0"/>
          </a:p>
        </p:txBody>
      </p:sp>
      <p:sp>
        <p:nvSpPr>
          <p:cNvPr id="54" name="Date Placeholder 3"/>
          <p:cNvSpPr>
            <a:spLocks noGrp="1"/>
          </p:cNvSpPr>
          <p:nvPr>
            <p:ph type="dt" sz="half" idx="10"/>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solidFill>
                  <a:srgbClr val="00539B"/>
                </a:solidFill>
              </a:rPr>
              <a:pPr/>
              <a:t>5 October, 2020</a:t>
            </a:fld>
            <a:endParaRPr lang="en-GB" dirty="0">
              <a:solidFill>
                <a:srgbClr val="00539B"/>
              </a:solidFill>
            </a:endParaRPr>
          </a:p>
        </p:txBody>
      </p:sp>
      <p:sp>
        <p:nvSpPr>
          <p:cNvPr id="55"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57"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5" name="Text Placeholder 4"/>
          <p:cNvSpPr>
            <a:spLocks noGrp="1"/>
          </p:cNvSpPr>
          <p:nvPr>
            <p:ph type="body" sz="quarter" idx="11"/>
          </p:nvPr>
        </p:nvSpPr>
        <p:spPr>
          <a:xfrm>
            <a:off x="719138" y="1446213"/>
            <a:ext cx="3605212" cy="50339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7" name="Text Placeholder 6"/>
          <p:cNvSpPr>
            <a:spLocks noGrp="1"/>
          </p:cNvSpPr>
          <p:nvPr>
            <p:ph type="body" sz="quarter" idx="12"/>
          </p:nvPr>
        </p:nvSpPr>
        <p:spPr>
          <a:xfrm>
            <a:off x="4819650" y="1446213"/>
            <a:ext cx="3605213" cy="50339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Tree>
    <p:extLst>
      <p:ext uri="{BB962C8B-B14F-4D97-AF65-F5344CB8AC3E}">
        <p14:creationId xmlns:p14="http://schemas.microsoft.com/office/powerpoint/2010/main" val="3778670154"/>
      </p:ext>
    </p:extLst>
  </p:cSld>
  <p:clrMapOvr>
    <a:masterClrMapping/>
  </p:clrMapOvr>
  <p:timing>
    <p:tnLst>
      <p:par>
        <p:cTn id="1" dur="indefinite" restart="never" nodeType="tmRoot"/>
      </p:par>
    </p:tnLst>
  </p:timing>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p:cSld name="46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5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1000" b="0" i="0" u="none">
                <a:solidFill>
                  <a:srgbClr val="FFFFFF"/>
                </a:solidFill>
                <a:latin typeface="Arial"/>
              </a:defRPr>
            </a:lvl1pPr>
          </a:lstStyle>
          <a:p>
            <a:endParaRPr b="1" dirty="0"/>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ectangle 5"/>
          <p:cNvSpPr/>
          <p:nvPr userDrawn="1"/>
        </p:nvSpPr>
        <p:spPr>
          <a:xfrm>
            <a:off x="0" y="0"/>
            <a:ext cx="9144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7000" dirty="0" smtClean="0">
                <a:solidFill>
                  <a:srgbClr val="FFFFFF"/>
                </a:solidFill>
                <a:latin typeface="Franklin Gothic Book"/>
              </a:rPr>
              <a:t>Layouts for charts, images, tables, smart art or video</a:t>
            </a:r>
            <a:endParaRPr lang="en-US" sz="7000" dirty="0">
              <a:solidFill>
                <a:srgbClr val="FFFFFF"/>
              </a:solidFill>
              <a:latin typeface="Franklin Gothic Book"/>
            </a:endParaRPr>
          </a:p>
        </p:txBody>
      </p:sp>
      <p:grpSp>
        <p:nvGrpSpPr>
          <p:cNvPr id="7" name="Group 6"/>
          <p:cNvGrpSpPr/>
          <p:nvPr userDrawn="1"/>
        </p:nvGrpSpPr>
        <p:grpSpPr>
          <a:xfrm>
            <a:off x="-903288" y="0"/>
            <a:ext cx="9902857"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727620584"/>
      </p:ext>
    </p:extLst>
  </p:cSld>
  <p:clrMapOvr>
    <a:masterClrMapping/>
  </p:clrMapOvr>
  <p:timing>
    <p:tnLst>
      <p:par>
        <p:cTn id="1" dur="indefinite" restart="never" nodeType="tmRoot"/>
      </p:par>
    </p:tnLst>
  </p:timing>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text + chart - standard">
    <p:spTree>
      <p:nvGrpSpPr>
        <p:cNvPr id="1" name=""/>
        <p:cNvGrpSpPr/>
        <p:nvPr/>
      </p:nvGrpSpPr>
      <p:grpSpPr>
        <a:xfrm>
          <a:off x="0" y="0"/>
          <a:ext cx="0" cy="0"/>
          <a:chOff x="0" y="0"/>
          <a:chExt cx="0" cy="0"/>
        </a:xfrm>
      </p:grpSpPr>
      <p:sp>
        <p:nvSpPr>
          <p:cNvPr id="5" name="Round Same Side Corner Rectangle 4"/>
          <p:cNvSpPr/>
          <p:nvPr userDrawn="1"/>
        </p:nvSpPr>
        <p:spPr>
          <a:xfrm>
            <a:off x="4819650" y="1803400"/>
            <a:ext cx="3579813" cy="4657725"/>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solidFill>
                <a:srgbClr val="FFFFFF"/>
              </a:solidFill>
              <a:latin typeface="Franklin Gothic Book"/>
            </a:endParaRPr>
          </a:p>
        </p:txBody>
      </p:sp>
      <p:sp>
        <p:nvSpPr>
          <p:cNvPr id="9" name="Content Placeholder 8"/>
          <p:cNvSpPr>
            <a:spLocks noGrp="1"/>
          </p:cNvSpPr>
          <p:nvPr>
            <p:ph sz="quarter" idx="17" hasCustomPrompt="1"/>
          </p:nvPr>
        </p:nvSpPr>
        <p:spPr>
          <a:xfrm>
            <a:off x="4819650" y="1803400"/>
            <a:ext cx="3579813" cy="4657725"/>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B6178F0A-3EE0-4B48-8395-CF38F4590226}" type="datetime3">
              <a:rPr lang="en-GB" smtClean="0">
                <a:solidFill>
                  <a:srgbClr val="00539B"/>
                </a:solidFill>
              </a:rPr>
              <a:pPr/>
              <a:t>5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6"/>
          </p:nvPr>
        </p:nvSpPr>
        <p:spPr>
          <a:xfrm>
            <a:off x="719138" y="1803400"/>
            <a:ext cx="3605212" cy="4683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Tree>
    <p:extLst>
      <p:ext uri="{BB962C8B-B14F-4D97-AF65-F5344CB8AC3E}">
        <p14:creationId xmlns:p14="http://schemas.microsoft.com/office/powerpoint/2010/main" val="1992005295"/>
      </p:ext>
    </p:extLst>
  </p:cSld>
  <p:clrMapOvr>
    <a:masterClrMapping/>
  </p:clrMapOvr>
  <p:timing>
    <p:tnLst>
      <p:par>
        <p:cTn id="1" dur="indefinite" restart="never" nodeType="tmRoot"/>
      </p:par>
    </p:tnLst>
  </p:timing>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userDrawn="1">
  <p:cSld name="1_text + chart">
    <p:spTree>
      <p:nvGrpSpPr>
        <p:cNvPr id="1" name=""/>
        <p:cNvGrpSpPr/>
        <p:nvPr/>
      </p:nvGrpSpPr>
      <p:grpSpPr>
        <a:xfrm>
          <a:off x="0" y="0"/>
          <a:ext cx="0" cy="0"/>
          <a:chOff x="0" y="0"/>
          <a:chExt cx="0" cy="0"/>
        </a:xfrm>
      </p:grpSpPr>
      <p:sp>
        <p:nvSpPr>
          <p:cNvPr id="10" name="Round Same Side Corner Rectangle 9"/>
          <p:cNvSpPr/>
          <p:nvPr userDrawn="1"/>
        </p:nvSpPr>
        <p:spPr>
          <a:xfrm>
            <a:off x="4819649" y="1794782"/>
            <a:ext cx="3605215" cy="4666343"/>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solidFill>
                <a:srgbClr val="FFFFFF"/>
              </a:solidFill>
              <a:latin typeface="Franklin Gothic Book"/>
            </a:endParaRPr>
          </a:p>
        </p:txBody>
      </p:sp>
      <p:sp>
        <p:nvSpPr>
          <p:cNvPr id="14" name="Content Placeholder 8"/>
          <p:cNvSpPr>
            <a:spLocks noGrp="1"/>
          </p:cNvSpPr>
          <p:nvPr>
            <p:ph sz="quarter" idx="18" hasCustomPrompt="1"/>
          </p:nvPr>
        </p:nvSpPr>
        <p:spPr>
          <a:xfrm>
            <a:off x="4819650" y="1803400"/>
            <a:ext cx="3579813" cy="4657725"/>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B6178F0A-3EE0-4B48-8395-CF38F4590226}" type="datetime3">
              <a:rPr lang="en-GB" smtClean="0">
                <a:solidFill>
                  <a:srgbClr val="00539B"/>
                </a:solidFill>
              </a:rPr>
              <a:pPr/>
              <a:t>5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6"/>
          </p:nvPr>
        </p:nvSpPr>
        <p:spPr>
          <a:xfrm>
            <a:off x="720725" y="1794782"/>
            <a:ext cx="3603625" cy="719137"/>
          </a:xfrm>
        </p:spPr>
        <p:txBody>
          <a:bodyPr/>
          <a:lstStyle>
            <a:lvl1pPr>
              <a:defRPr>
                <a:latin typeface="Franklin Gothic Medium" panose="020B0603020102020204" pitchFamily="34" charset="0"/>
              </a:defRPr>
            </a:lvl1pPr>
          </a:lstStyle>
          <a:p>
            <a:pPr lvl="0"/>
            <a:r>
              <a:rPr lang="en-US" smtClean="0"/>
              <a:t>Click to edit Master text styles</a:t>
            </a:r>
          </a:p>
        </p:txBody>
      </p:sp>
      <p:sp>
        <p:nvSpPr>
          <p:cNvPr id="6" name="Text Placeholder 5"/>
          <p:cNvSpPr>
            <a:spLocks noGrp="1"/>
          </p:cNvSpPr>
          <p:nvPr>
            <p:ph type="body" sz="quarter" idx="17"/>
          </p:nvPr>
        </p:nvSpPr>
        <p:spPr>
          <a:xfrm>
            <a:off x="720725" y="2513919"/>
            <a:ext cx="3603625" cy="39662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Tree>
    <p:extLst>
      <p:ext uri="{BB962C8B-B14F-4D97-AF65-F5344CB8AC3E}">
        <p14:creationId xmlns:p14="http://schemas.microsoft.com/office/powerpoint/2010/main" val="863891534"/>
      </p:ext>
    </p:extLst>
  </p:cSld>
  <p:clrMapOvr>
    <a:masterClrMapping/>
  </p:clrMapOvr>
  <p:timing>
    <p:tnLst>
      <p:par>
        <p:cTn id="1" dur="indefinite" restart="never" nodeType="tmRoot"/>
      </p:par>
    </p:tnLst>
  </p:timing>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userDrawn="1">
  <p:cSld name="2_text + char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B6178F0A-3EE0-4B48-8395-CF38F4590226}" type="datetime3">
              <a:rPr lang="en-GB" smtClean="0">
                <a:solidFill>
                  <a:srgbClr val="00539B"/>
                </a:solidFill>
              </a:rPr>
              <a:pPr/>
              <a:t>5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3" name="Round Same Side Corner Rectangle 12"/>
          <p:cNvSpPr/>
          <p:nvPr userDrawn="1"/>
        </p:nvSpPr>
        <p:spPr>
          <a:xfrm>
            <a:off x="4819649" y="1795006"/>
            <a:ext cx="3605215" cy="4666119"/>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solidFill>
                <a:srgbClr val="FFFFFF"/>
              </a:solidFill>
              <a:latin typeface="Franklin Gothic Book"/>
            </a:endParaRPr>
          </a:p>
        </p:txBody>
      </p:sp>
      <p:sp>
        <p:nvSpPr>
          <p:cNvPr id="16" name="Text Placeholder 3"/>
          <p:cNvSpPr>
            <a:spLocks noGrp="1"/>
          </p:cNvSpPr>
          <p:nvPr>
            <p:ph type="body" sz="quarter" idx="16"/>
          </p:nvPr>
        </p:nvSpPr>
        <p:spPr>
          <a:xfrm>
            <a:off x="720725" y="1795006"/>
            <a:ext cx="3603625" cy="719137"/>
          </a:xfrm>
        </p:spPr>
        <p:txBody>
          <a:bodyPr/>
          <a:lstStyle>
            <a:lvl1pPr>
              <a:defRPr>
                <a:latin typeface="Franklin Gothic Medium" panose="020B0603020102020204" pitchFamily="34" charset="0"/>
              </a:defRPr>
            </a:lvl1pPr>
          </a:lstStyle>
          <a:p>
            <a:pPr lvl="0"/>
            <a:r>
              <a:rPr lang="en-US" smtClean="0"/>
              <a:t>Click to edit Master text styles</a:t>
            </a:r>
          </a:p>
        </p:txBody>
      </p:sp>
      <p:sp>
        <p:nvSpPr>
          <p:cNvPr id="17" name="Text Placeholder 5"/>
          <p:cNvSpPr>
            <a:spLocks noGrp="1"/>
          </p:cNvSpPr>
          <p:nvPr>
            <p:ph type="body" sz="quarter" idx="17"/>
          </p:nvPr>
        </p:nvSpPr>
        <p:spPr>
          <a:xfrm>
            <a:off x="720725" y="2527300"/>
            <a:ext cx="3603625" cy="39528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22" name="Text Placeholder 3"/>
          <p:cNvSpPr>
            <a:spLocks noGrp="1"/>
          </p:cNvSpPr>
          <p:nvPr>
            <p:ph type="body" sz="quarter" idx="18"/>
          </p:nvPr>
        </p:nvSpPr>
        <p:spPr>
          <a:xfrm>
            <a:off x="4950220" y="1938108"/>
            <a:ext cx="3329348" cy="566737"/>
          </a:xfrm>
        </p:spPr>
        <p:txBody>
          <a:bodyPr/>
          <a:lstStyle>
            <a:lvl1pPr>
              <a:defRPr sz="1800">
                <a:latin typeface="Franklin Gothic Medium" panose="020B0603020102020204" pitchFamily="34" charset="0"/>
              </a:defRPr>
            </a:lvl1pPr>
          </a:lstStyle>
          <a:p>
            <a:pPr lvl="0"/>
            <a:r>
              <a:rPr lang="en-US" smtClean="0"/>
              <a:t>Click to edit Master text styles</a:t>
            </a:r>
          </a:p>
        </p:txBody>
      </p:sp>
      <p:sp>
        <p:nvSpPr>
          <p:cNvPr id="23" name="Content Placeholder 8"/>
          <p:cNvSpPr>
            <a:spLocks noGrp="1"/>
          </p:cNvSpPr>
          <p:nvPr>
            <p:ph sz="quarter" idx="19" hasCustomPrompt="1"/>
          </p:nvPr>
        </p:nvSpPr>
        <p:spPr>
          <a:xfrm>
            <a:off x="4819650" y="2504845"/>
            <a:ext cx="3579813" cy="3956280"/>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Tree>
    <p:extLst>
      <p:ext uri="{BB962C8B-B14F-4D97-AF65-F5344CB8AC3E}">
        <p14:creationId xmlns:p14="http://schemas.microsoft.com/office/powerpoint/2010/main" val="4212116003"/>
      </p:ext>
    </p:extLst>
  </p:cSld>
  <p:clrMapOvr>
    <a:masterClrMapping/>
  </p:clrMapOvr>
  <p:timing>
    <p:tnLst>
      <p:par>
        <p:cTn id="1" dur="indefinite" restart="never" nodeType="tmRoot"/>
      </p:par>
    </p:tnLst>
  </p:timing>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Chart + text">
    <p:spTree>
      <p:nvGrpSpPr>
        <p:cNvPr id="1" name=""/>
        <p:cNvGrpSpPr/>
        <p:nvPr/>
      </p:nvGrpSpPr>
      <p:grpSpPr>
        <a:xfrm>
          <a:off x="0" y="0"/>
          <a:ext cx="0" cy="0"/>
          <a:chOff x="0" y="0"/>
          <a:chExt cx="0" cy="0"/>
        </a:xfrm>
      </p:grpSpPr>
      <p:sp>
        <p:nvSpPr>
          <p:cNvPr id="15" name="Round Same Side Corner Rectangle 14"/>
          <p:cNvSpPr/>
          <p:nvPr userDrawn="1"/>
        </p:nvSpPr>
        <p:spPr>
          <a:xfrm>
            <a:off x="719135" y="1803400"/>
            <a:ext cx="3605215" cy="4642643"/>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solidFill>
                <a:srgbClr val="FFFFFF"/>
              </a:solidFill>
              <a:latin typeface="Franklin Gothic Book"/>
            </a:endParaRPr>
          </a:p>
        </p:txBody>
      </p:sp>
      <p:sp>
        <p:nvSpPr>
          <p:cNvPr id="19" name="Content Placeholder 8"/>
          <p:cNvSpPr>
            <a:spLocks noGrp="1"/>
          </p:cNvSpPr>
          <p:nvPr>
            <p:ph sz="quarter" idx="19" hasCustomPrompt="1"/>
          </p:nvPr>
        </p:nvSpPr>
        <p:spPr>
          <a:xfrm>
            <a:off x="719136" y="1803400"/>
            <a:ext cx="3579813" cy="4642643"/>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2"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C70A5BBD-BD63-F344-B625-7C085C238913}" type="datetime3">
              <a:rPr lang="en-GB" smtClean="0">
                <a:solidFill>
                  <a:srgbClr val="00539B"/>
                </a:solidFill>
              </a:rPr>
              <a:pPr/>
              <a:t>5 October, 2020</a:t>
            </a:fld>
            <a:endParaRPr lang="en-GB" dirty="0">
              <a:solidFill>
                <a:srgbClr val="00539B"/>
              </a:solidFill>
            </a:endParaRPr>
          </a:p>
        </p:txBody>
      </p:sp>
      <p:sp>
        <p:nvSpPr>
          <p:cNvPr id="103"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105"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7" name="Text Placeholder 5"/>
          <p:cNvSpPr>
            <a:spLocks noGrp="1"/>
          </p:cNvSpPr>
          <p:nvPr>
            <p:ph type="body" sz="quarter" idx="17"/>
          </p:nvPr>
        </p:nvSpPr>
        <p:spPr>
          <a:xfrm>
            <a:off x="4803774" y="1803400"/>
            <a:ext cx="3603625" cy="469503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Tree>
    <p:extLst>
      <p:ext uri="{BB962C8B-B14F-4D97-AF65-F5344CB8AC3E}">
        <p14:creationId xmlns:p14="http://schemas.microsoft.com/office/powerpoint/2010/main" val="340647270"/>
      </p:ext>
    </p:extLst>
  </p:cSld>
  <p:clrMapOvr>
    <a:masterClrMapping/>
  </p:clrMapOvr>
  <p:timing>
    <p:tnLst>
      <p:par>
        <p:cTn id="1" dur="indefinite" restart="never" nodeType="tmRoot"/>
      </p:par>
    </p:tnLst>
  </p:timing>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1_Chart + text">
    <p:spTree>
      <p:nvGrpSpPr>
        <p:cNvPr id="1" name=""/>
        <p:cNvGrpSpPr/>
        <p:nvPr/>
      </p:nvGrpSpPr>
      <p:grpSpPr>
        <a:xfrm>
          <a:off x="0" y="0"/>
          <a:ext cx="0" cy="0"/>
          <a:chOff x="0" y="0"/>
          <a:chExt cx="0" cy="0"/>
        </a:xfrm>
      </p:grpSpPr>
      <p:sp>
        <p:nvSpPr>
          <p:cNvPr id="15" name="Round Same Side Corner Rectangle 14"/>
          <p:cNvSpPr/>
          <p:nvPr userDrawn="1"/>
        </p:nvSpPr>
        <p:spPr>
          <a:xfrm>
            <a:off x="719135" y="1803400"/>
            <a:ext cx="3605215" cy="4642643"/>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solidFill>
                <a:srgbClr val="FFFFFF"/>
              </a:solidFill>
              <a:latin typeface="Franklin Gothic Book"/>
            </a:endParaRPr>
          </a:p>
        </p:txBody>
      </p:sp>
      <p:sp>
        <p:nvSpPr>
          <p:cNvPr id="19" name="Content Placeholder 8"/>
          <p:cNvSpPr>
            <a:spLocks noGrp="1"/>
          </p:cNvSpPr>
          <p:nvPr>
            <p:ph sz="quarter" idx="19" hasCustomPrompt="1"/>
          </p:nvPr>
        </p:nvSpPr>
        <p:spPr>
          <a:xfrm>
            <a:off x="719136" y="1803400"/>
            <a:ext cx="3579813" cy="4642643"/>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2"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C70A5BBD-BD63-F344-B625-7C085C238913}" type="datetime3">
              <a:rPr lang="en-GB" smtClean="0">
                <a:solidFill>
                  <a:srgbClr val="00539B"/>
                </a:solidFill>
              </a:rPr>
              <a:pPr/>
              <a:t>5 October, 2020</a:t>
            </a:fld>
            <a:endParaRPr lang="en-GB" dirty="0">
              <a:solidFill>
                <a:srgbClr val="00539B"/>
              </a:solidFill>
            </a:endParaRPr>
          </a:p>
        </p:txBody>
      </p:sp>
      <p:sp>
        <p:nvSpPr>
          <p:cNvPr id="103"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105"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6" name="Text Placeholder 3"/>
          <p:cNvSpPr>
            <a:spLocks noGrp="1"/>
          </p:cNvSpPr>
          <p:nvPr>
            <p:ph type="body" sz="quarter" idx="16"/>
          </p:nvPr>
        </p:nvSpPr>
        <p:spPr>
          <a:xfrm>
            <a:off x="4803774" y="1803400"/>
            <a:ext cx="3603625" cy="719137"/>
          </a:xfrm>
        </p:spPr>
        <p:txBody>
          <a:bodyPr/>
          <a:lstStyle>
            <a:lvl1pPr>
              <a:defRPr>
                <a:latin typeface="Franklin Gothic Medium" panose="020B0603020102020204" pitchFamily="34" charset="0"/>
              </a:defRPr>
            </a:lvl1pPr>
          </a:lstStyle>
          <a:p>
            <a:pPr lvl="0"/>
            <a:r>
              <a:rPr lang="en-US" smtClean="0"/>
              <a:t>Click to edit Master text styles</a:t>
            </a:r>
          </a:p>
        </p:txBody>
      </p:sp>
      <p:sp>
        <p:nvSpPr>
          <p:cNvPr id="17" name="Text Placeholder 5"/>
          <p:cNvSpPr>
            <a:spLocks noGrp="1"/>
          </p:cNvSpPr>
          <p:nvPr>
            <p:ph type="body" sz="quarter" idx="17"/>
          </p:nvPr>
        </p:nvSpPr>
        <p:spPr>
          <a:xfrm>
            <a:off x="4803774" y="2527300"/>
            <a:ext cx="3603625" cy="397113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extLst>
      <p:ext uri="{BB962C8B-B14F-4D97-AF65-F5344CB8AC3E}">
        <p14:creationId xmlns:p14="http://schemas.microsoft.com/office/powerpoint/2010/main" val="2761459623"/>
      </p:ext>
    </p:extLst>
  </p:cSld>
  <p:clrMapOvr>
    <a:masterClrMapping/>
  </p:clrMapOvr>
  <p:timing>
    <p:tnLst>
      <p:par>
        <p:cTn id="1" dur="indefinite" restart="never" nodeType="tmRoot"/>
      </p:par>
    </p:tnLst>
  </p:timing>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userDrawn="1">
  <p:cSld name="4_Chart + tex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2"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C70A5BBD-BD63-F344-B625-7C085C238913}" type="datetime3">
              <a:rPr lang="en-GB" smtClean="0">
                <a:solidFill>
                  <a:srgbClr val="00539B"/>
                </a:solidFill>
              </a:rPr>
              <a:pPr/>
              <a:t>5 October, 2020</a:t>
            </a:fld>
            <a:endParaRPr lang="en-GB" dirty="0">
              <a:solidFill>
                <a:srgbClr val="00539B"/>
              </a:solidFill>
            </a:endParaRPr>
          </a:p>
        </p:txBody>
      </p:sp>
      <p:sp>
        <p:nvSpPr>
          <p:cNvPr id="103"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105"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5" name="Round Same Side Corner Rectangle 14"/>
          <p:cNvSpPr/>
          <p:nvPr userDrawn="1"/>
        </p:nvSpPr>
        <p:spPr>
          <a:xfrm>
            <a:off x="719135" y="1803400"/>
            <a:ext cx="3605215" cy="4642643"/>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solidFill>
                <a:srgbClr val="FFFFFF"/>
              </a:solidFill>
              <a:latin typeface="Franklin Gothic Book"/>
            </a:endParaRPr>
          </a:p>
        </p:txBody>
      </p:sp>
      <p:sp>
        <p:nvSpPr>
          <p:cNvPr id="16" name="Text Placeholder 3"/>
          <p:cNvSpPr>
            <a:spLocks noGrp="1"/>
          </p:cNvSpPr>
          <p:nvPr>
            <p:ph type="body" sz="quarter" idx="16"/>
          </p:nvPr>
        </p:nvSpPr>
        <p:spPr>
          <a:xfrm>
            <a:off x="4803774" y="1780836"/>
            <a:ext cx="3603625" cy="719137"/>
          </a:xfrm>
        </p:spPr>
        <p:txBody>
          <a:bodyPr/>
          <a:lstStyle>
            <a:lvl1pPr>
              <a:defRPr>
                <a:latin typeface="Franklin Gothic Medium" panose="020B0603020102020204" pitchFamily="34" charset="0"/>
              </a:defRPr>
            </a:lvl1pPr>
          </a:lstStyle>
          <a:p>
            <a:pPr lvl="0"/>
            <a:r>
              <a:rPr lang="en-US" smtClean="0"/>
              <a:t>Click to edit Master text styles</a:t>
            </a:r>
          </a:p>
        </p:txBody>
      </p:sp>
      <p:sp>
        <p:nvSpPr>
          <p:cNvPr id="17" name="Text Placeholder 5"/>
          <p:cNvSpPr>
            <a:spLocks noGrp="1"/>
          </p:cNvSpPr>
          <p:nvPr>
            <p:ph type="body" sz="quarter" idx="17"/>
          </p:nvPr>
        </p:nvSpPr>
        <p:spPr>
          <a:xfrm>
            <a:off x="4803774" y="2499973"/>
            <a:ext cx="3603625" cy="399845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8" name="Text Placeholder 3"/>
          <p:cNvSpPr>
            <a:spLocks noGrp="1"/>
          </p:cNvSpPr>
          <p:nvPr>
            <p:ph type="body" sz="quarter" idx="18"/>
          </p:nvPr>
        </p:nvSpPr>
        <p:spPr>
          <a:xfrm>
            <a:off x="849706" y="1885156"/>
            <a:ext cx="3329348" cy="566737"/>
          </a:xfrm>
        </p:spPr>
        <p:txBody>
          <a:bodyPr/>
          <a:lstStyle>
            <a:lvl1pPr>
              <a:defRPr sz="1800">
                <a:latin typeface="Franklin Gothic Medium" panose="020B0603020102020204" pitchFamily="34" charset="0"/>
              </a:defRPr>
            </a:lvl1pPr>
          </a:lstStyle>
          <a:p>
            <a:pPr lvl="0"/>
            <a:r>
              <a:rPr lang="en-US" smtClean="0"/>
              <a:t>Click to edit Master text styles</a:t>
            </a:r>
          </a:p>
        </p:txBody>
      </p:sp>
      <p:sp>
        <p:nvSpPr>
          <p:cNvPr id="19" name="Content Placeholder 8"/>
          <p:cNvSpPr>
            <a:spLocks noGrp="1"/>
          </p:cNvSpPr>
          <p:nvPr>
            <p:ph sz="quarter" idx="19" hasCustomPrompt="1"/>
          </p:nvPr>
        </p:nvSpPr>
        <p:spPr>
          <a:xfrm>
            <a:off x="719136" y="2527300"/>
            <a:ext cx="3579813" cy="3918743"/>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Tree>
    <p:extLst>
      <p:ext uri="{BB962C8B-B14F-4D97-AF65-F5344CB8AC3E}">
        <p14:creationId xmlns:p14="http://schemas.microsoft.com/office/powerpoint/2010/main" val="3531457944"/>
      </p:ext>
    </p:extLst>
  </p:cSld>
  <p:clrMapOvr>
    <a:masterClrMapping/>
  </p:clrMapOvr>
  <p:timing>
    <p:tnLst>
      <p:par>
        <p:cTn id="1" dur="indefinite" restart="never" nodeType="tmRoot"/>
      </p:par>
    </p:tnLst>
  </p:timing>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userDrawn="1">
  <p:cSld name="text + large chart">
    <p:spTree>
      <p:nvGrpSpPr>
        <p:cNvPr id="1" name=""/>
        <p:cNvGrpSpPr/>
        <p:nvPr/>
      </p:nvGrpSpPr>
      <p:grpSpPr>
        <a:xfrm>
          <a:off x="0" y="0"/>
          <a:ext cx="0" cy="0"/>
          <a:chOff x="0" y="0"/>
          <a:chExt cx="0" cy="0"/>
        </a:xfrm>
      </p:grpSpPr>
      <p:sp>
        <p:nvSpPr>
          <p:cNvPr id="5" name="Round Same Side Corner Rectangle 4"/>
          <p:cNvSpPr/>
          <p:nvPr userDrawn="1"/>
        </p:nvSpPr>
        <p:spPr>
          <a:xfrm>
            <a:off x="3609976" y="1803400"/>
            <a:ext cx="4789488" cy="4657725"/>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solidFill>
                <a:srgbClr val="FFFFFF"/>
              </a:solidFill>
              <a:latin typeface="Franklin Gothic Book"/>
            </a:endParaRPr>
          </a:p>
        </p:txBody>
      </p:sp>
      <p:sp>
        <p:nvSpPr>
          <p:cNvPr id="9" name="Content Placeholder 8"/>
          <p:cNvSpPr>
            <a:spLocks noGrp="1"/>
          </p:cNvSpPr>
          <p:nvPr>
            <p:ph sz="quarter" idx="17" hasCustomPrompt="1"/>
          </p:nvPr>
        </p:nvSpPr>
        <p:spPr>
          <a:xfrm>
            <a:off x="3609976" y="1803400"/>
            <a:ext cx="4789488" cy="4657725"/>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B6178F0A-3EE0-4B48-8395-CF38F4590226}" type="datetime3">
              <a:rPr lang="en-GB" smtClean="0">
                <a:solidFill>
                  <a:srgbClr val="00539B"/>
                </a:solidFill>
              </a:rPr>
              <a:pPr/>
              <a:t>5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6"/>
          </p:nvPr>
        </p:nvSpPr>
        <p:spPr>
          <a:xfrm>
            <a:off x="719138" y="1803400"/>
            <a:ext cx="2519361" cy="4683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Tree>
    <p:extLst>
      <p:ext uri="{BB962C8B-B14F-4D97-AF65-F5344CB8AC3E}">
        <p14:creationId xmlns:p14="http://schemas.microsoft.com/office/powerpoint/2010/main" val="1622036015"/>
      </p:ext>
    </p:extLst>
  </p:cSld>
  <p:clrMapOvr>
    <a:masterClrMapping/>
  </p:clrMapOvr>
  <p:timing>
    <p:tnLst>
      <p:par>
        <p:cTn id="1" dur="indefinite" restart="never" nodeType="tmRoot"/>
      </p:par>
    </p:tnLst>
  </p:timing>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userDrawn="1">
  <p:cSld name="large chart + text">
    <p:spTree>
      <p:nvGrpSpPr>
        <p:cNvPr id="1" name=""/>
        <p:cNvGrpSpPr/>
        <p:nvPr/>
      </p:nvGrpSpPr>
      <p:grpSpPr>
        <a:xfrm>
          <a:off x="0" y="0"/>
          <a:ext cx="0" cy="0"/>
          <a:chOff x="0" y="0"/>
          <a:chExt cx="0" cy="0"/>
        </a:xfrm>
      </p:grpSpPr>
      <p:sp>
        <p:nvSpPr>
          <p:cNvPr id="5" name="Round Same Side Corner Rectangle 4"/>
          <p:cNvSpPr/>
          <p:nvPr userDrawn="1"/>
        </p:nvSpPr>
        <p:spPr>
          <a:xfrm>
            <a:off x="387350" y="1803400"/>
            <a:ext cx="4789488" cy="4668044"/>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solidFill>
                <a:srgbClr val="FFFFFF"/>
              </a:solidFill>
              <a:latin typeface="Franklin Gothic Book"/>
            </a:endParaRPr>
          </a:p>
        </p:txBody>
      </p:sp>
      <p:sp>
        <p:nvSpPr>
          <p:cNvPr id="9" name="Content Placeholder 8"/>
          <p:cNvSpPr>
            <a:spLocks noGrp="1"/>
          </p:cNvSpPr>
          <p:nvPr>
            <p:ph sz="quarter" idx="17" hasCustomPrompt="1"/>
          </p:nvPr>
        </p:nvSpPr>
        <p:spPr>
          <a:xfrm>
            <a:off x="376238" y="1803400"/>
            <a:ext cx="4789488" cy="4654549"/>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B6178F0A-3EE0-4B48-8395-CF38F4590226}" type="datetime3">
              <a:rPr lang="en-GB" smtClean="0">
                <a:solidFill>
                  <a:srgbClr val="00539B"/>
                </a:solidFill>
              </a:rPr>
              <a:pPr/>
              <a:t>5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6"/>
          </p:nvPr>
        </p:nvSpPr>
        <p:spPr>
          <a:xfrm>
            <a:off x="5535614" y="1803400"/>
            <a:ext cx="2884486" cy="46767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Tree>
    <p:extLst>
      <p:ext uri="{BB962C8B-B14F-4D97-AF65-F5344CB8AC3E}">
        <p14:creationId xmlns:p14="http://schemas.microsoft.com/office/powerpoint/2010/main" val="2818159239"/>
      </p:ext>
    </p:extLst>
  </p:cSld>
  <p:clrMapOvr>
    <a:masterClrMapping/>
  </p:clrMapOvr>
  <p:timing>
    <p:tnLst>
      <p:par>
        <p:cTn id="1" dur="indefinite" restart="never" nodeType="tmRoot"/>
      </p:par>
    </p:tnLst>
  </p:timing>
</p:sldLayout>
</file>

<file path=ppt/slideLayouts/slideLayout242.xml><?xml version="1.0" encoding="utf-8"?>
<p:sldLayout xmlns:a="http://schemas.openxmlformats.org/drawingml/2006/main" xmlns:r="http://schemas.openxmlformats.org/officeDocument/2006/relationships" xmlns:p="http://schemas.openxmlformats.org/presentationml/2006/main" preserve="1" userDrawn="1">
  <p:cSld name="Chart + chart">
    <p:spTree>
      <p:nvGrpSpPr>
        <p:cNvPr id="1" name=""/>
        <p:cNvGrpSpPr/>
        <p:nvPr/>
      </p:nvGrpSpPr>
      <p:grpSpPr>
        <a:xfrm>
          <a:off x="0" y="0"/>
          <a:ext cx="0" cy="0"/>
          <a:chOff x="0" y="0"/>
          <a:chExt cx="0" cy="0"/>
        </a:xfrm>
      </p:grpSpPr>
      <p:sp>
        <p:nvSpPr>
          <p:cNvPr id="5" name="Round Same Side Corner Rectangle 4"/>
          <p:cNvSpPr/>
          <p:nvPr userDrawn="1"/>
        </p:nvSpPr>
        <p:spPr>
          <a:xfrm>
            <a:off x="720724" y="1803401"/>
            <a:ext cx="3598861" cy="4657724"/>
          </a:xfrm>
          <a:prstGeom prst="round2SameRect">
            <a:avLst>
              <a:gd name="adj1" fmla="val 2774"/>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solidFill>
                <a:srgbClr val="FFFFFF"/>
              </a:solidFill>
              <a:latin typeface="Franklin Gothic Book"/>
            </a:endParaRPr>
          </a:p>
        </p:txBody>
      </p:sp>
      <p:sp>
        <p:nvSpPr>
          <p:cNvPr id="104" name="Round Same Side Corner Rectangle 103"/>
          <p:cNvSpPr/>
          <p:nvPr userDrawn="1"/>
        </p:nvSpPr>
        <p:spPr>
          <a:xfrm>
            <a:off x="4819650" y="1793900"/>
            <a:ext cx="3605213" cy="4666337"/>
          </a:xfrm>
          <a:prstGeom prst="round2SameRect">
            <a:avLst>
              <a:gd name="adj1" fmla="val 2774"/>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solidFill>
                <a:srgbClr val="FFFFFF"/>
              </a:solidFill>
              <a:latin typeface="Franklin Gothic Book"/>
            </a:endParaRPr>
          </a:p>
        </p:txBody>
      </p:sp>
      <p:sp>
        <p:nvSpPr>
          <p:cNvPr id="4" name="Content Placeholder 3"/>
          <p:cNvSpPr>
            <a:spLocks noGrp="1"/>
          </p:cNvSpPr>
          <p:nvPr>
            <p:ph sz="quarter" idx="10" hasCustomPrompt="1"/>
          </p:nvPr>
        </p:nvSpPr>
        <p:spPr>
          <a:xfrm>
            <a:off x="719138" y="1803401"/>
            <a:ext cx="3600450" cy="4683125"/>
          </a:xfrm>
        </p:spPr>
        <p:txBody>
          <a:bodyPr/>
          <a:lstStyle>
            <a:lvl1pPr>
              <a:defRPr baseline="0"/>
            </a:lvl1pPr>
          </a:lstStyle>
          <a:p>
            <a:pPr lvl="0"/>
            <a:r>
              <a:rPr lang="en-US" dirty="0" smtClean="0"/>
              <a:t>Click icon to insert object</a:t>
            </a:r>
          </a:p>
        </p:txBody>
      </p:sp>
      <p:sp>
        <p:nvSpPr>
          <p:cNvPr id="13" name="Content Placeholder 3"/>
          <p:cNvSpPr>
            <a:spLocks noGrp="1"/>
          </p:cNvSpPr>
          <p:nvPr>
            <p:ph sz="quarter" idx="11" hasCustomPrompt="1"/>
          </p:nvPr>
        </p:nvSpPr>
        <p:spPr>
          <a:xfrm>
            <a:off x="4819650" y="1803401"/>
            <a:ext cx="3600450" cy="4683125"/>
          </a:xfrm>
        </p:spPr>
        <p:txBody>
          <a:bodyPr/>
          <a:lstStyle>
            <a:lvl1pPr>
              <a:defRPr baseline="0"/>
            </a:lvl1pPr>
          </a:lstStyle>
          <a:p>
            <a:pPr lvl="0"/>
            <a:r>
              <a:rPr lang="en-US" dirty="0" smtClean="0"/>
              <a:t>Click icon to insert object</a:t>
            </a:r>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2"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C70A5BBD-BD63-F344-B625-7C085C238913}" type="datetime3">
              <a:rPr lang="en-GB" smtClean="0">
                <a:solidFill>
                  <a:srgbClr val="00539B"/>
                </a:solidFill>
              </a:rPr>
              <a:pPr/>
              <a:t>5 October, 2020</a:t>
            </a:fld>
            <a:endParaRPr lang="en-GB" dirty="0">
              <a:solidFill>
                <a:srgbClr val="00539B"/>
              </a:solidFill>
            </a:endParaRPr>
          </a:p>
        </p:txBody>
      </p:sp>
      <p:sp>
        <p:nvSpPr>
          <p:cNvPr id="103"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105"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3497220519"/>
      </p:ext>
    </p:extLst>
  </p:cSld>
  <p:clrMapOvr>
    <a:masterClrMapping/>
  </p:clrMapOvr>
  <p:timing>
    <p:tnLst>
      <p:par>
        <p:cTn id="1" dur="indefinite" restart="never" nodeType="tmRoot"/>
      </p:par>
    </p:tnLst>
  </p:timing>
</p:sldLayout>
</file>

<file path=ppt/slideLayouts/slideLayout243.xml><?xml version="1.0" encoding="utf-8"?>
<p:sldLayout xmlns:a="http://schemas.openxmlformats.org/drawingml/2006/main" xmlns:r="http://schemas.openxmlformats.org/officeDocument/2006/relationships" xmlns:p="http://schemas.openxmlformats.org/presentationml/2006/main" preserve="1" userDrawn="1">
  <p:cSld name="Chart + chart - with titles">
    <p:spTree>
      <p:nvGrpSpPr>
        <p:cNvPr id="1" name=""/>
        <p:cNvGrpSpPr/>
        <p:nvPr/>
      </p:nvGrpSpPr>
      <p:grpSpPr>
        <a:xfrm>
          <a:off x="0" y="0"/>
          <a:ext cx="0" cy="0"/>
          <a:chOff x="0" y="0"/>
          <a:chExt cx="0" cy="0"/>
        </a:xfrm>
      </p:grpSpPr>
      <p:sp>
        <p:nvSpPr>
          <p:cNvPr id="5" name="Round Same Side Corner Rectangle 4"/>
          <p:cNvSpPr/>
          <p:nvPr userDrawn="1"/>
        </p:nvSpPr>
        <p:spPr>
          <a:xfrm>
            <a:off x="720725" y="2168445"/>
            <a:ext cx="3598861" cy="4292680"/>
          </a:xfrm>
          <a:prstGeom prst="round2SameRect">
            <a:avLst>
              <a:gd name="adj1" fmla="val 2774"/>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solidFill>
                <a:srgbClr val="FFFFFF"/>
              </a:solidFill>
              <a:latin typeface="Franklin Gothic Book"/>
            </a:endParaRPr>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2"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C70A5BBD-BD63-F344-B625-7C085C238913}" type="datetime3">
              <a:rPr lang="en-GB" smtClean="0">
                <a:solidFill>
                  <a:srgbClr val="00539B"/>
                </a:solidFill>
              </a:rPr>
              <a:pPr/>
              <a:t>5 October, 2020</a:t>
            </a:fld>
            <a:endParaRPr lang="en-GB" dirty="0">
              <a:solidFill>
                <a:srgbClr val="00539B"/>
              </a:solidFill>
            </a:endParaRPr>
          </a:p>
        </p:txBody>
      </p:sp>
      <p:sp>
        <p:nvSpPr>
          <p:cNvPr id="103"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105"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04" name="Round Same Side Corner Rectangle 103"/>
          <p:cNvSpPr/>
          <p:nvPr userDrawn="1"/>
        </p:nvSpPr>
        <p:spPr>
          <a:xfrm>
            <a:off x="4819650" y="2168525"/>
            <a:ext cx="3605213" cy="4291712"/>
          </a:xfrm>
          <a:prstGeom prst="round2SameRect">
            <a:avLst>
              <a:gd name="adj1" fmla="val 2774"/>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solidFill>
                <a:srgbClr val="FFFFFF"/>
              </a:solidFill>
              <a:latin typeface="Franklin Gothic Book"/>
            </a:endParaRPr>
          </a:p>
        </p:txBody>
      </p:sp>
      <p:sp>
        <p:nvSpPr>
          <p:cNvPr id="4" name="Text Placeholder 3"/>
          <p:cNvSpPr>
            <a:spLocks noGrp="1"/>
          </p:cNvSpPr>
          <p:nvPr>
            <p:ph type="body" sz="quarter" idx="20" hasCustomPrompt="1"/>
          </p:nvPr>
        </p:nvSpPr>
        <p:spPr>
          <a:xfrm>
            <a:off x="708025" y="1446213"/>
            <a:ext cx="7716838" cy="723900"/>
          </a:xfrm>
        </p:spPr>
        <p:txBody>
          <a:bodyPr/>
          <a:lstStyle>
            <a:lvl1pPr>
              <a:defRPr/>
            </a:lvl1pPr>
          </a:lstStyle>
          <a:p>
            <a:pPr lvl="0"/>
            <a:r>
              <a:rPr lang="en-US" dirty="0" smtClean="0"/>
              <a:t>Short intro text</a:t>
            </a:r>
          </a:p>
        </p:txBody>
      </p:sp>
      <p:sp>
        <p:nvSpPr>
          <p:cNvPr id="7" name="Text Placeholder 6"/>
          <p:cNvSpPr>
            <a:spLocks noGrp="1"/>
          </p:cNvSpPr>
          <p:nvPr>
            <p:ph type="body" sz="quarter" idx="21" hasCustomPrompt="1"/>
          </p:nvPr>
        </p:nvSpPr>
        <p:spPr>
          <a:xfrm>
            <a:off x="850900" y="2271939"/>
            <a:ext cx="3111500" cy="244475"/>
          </a:xfrm>
        </p:spPr>
        <p:txBody>
          <a:bodyPr/>
          <a:lstStyle>
            <a:lvl1pPr>
              <a:defRPr sz="1600" baseline="0">
                <a:latin typeface="Franklin Gothic Medium" panose="020B0603020102020204" pitchFamily="34" charset="0"/>
              </a:defRPr>
            </a:lvl1pPr>
          </a:lstStyle>
          <a:p>
            <a:pPr lvl="0"/>
            <a:r>
              <a:rPr lang="en-US" dirty="0" smtClean="0"/>
              <a:t>Chart title</a:t>
            </a:r>
          </a:p>
        </p:txBody>
      </p:sp>
      <p:sp>
        <p:nvSpPr>
          <p:cNvPr id="18" name="Text Placeholder 6"/>
          <p:cNvSpPr>
            <a:spLocks noGrp="1"/>
          </p:cNvSpPr>
          <p:nvPr>
            <p:ph type="body" sz="quarter" idx="22" hasCustomPrompt="1"/>
          </p:nvPr>
        </p:nvSpPr>
        <p:spPr>
          <a:xfrm>
            <a:off x="5073649" y="2246539"/>
            <a:ext cx="3111500" cy="269875"/>
          </a:xfrm>
        </p:spPr>
        <p:txBody>
          <a:bodyPr/>
          <a:lstStyle>
            <a:lvl1pPr>
              <a:defRPr sz="1600" baseline="0">
                <a:latin typeface="Franklin Gothic Medium" panose="020B0603020102020204" pitchFamily="34" charset="0"/>
              </a:defRPr>
            </a:lvl1pPr>
          </a:lstStyle>
          <a:p>
            <a:pPr lvl="0"/>
            <a:r>
              <a:rPr lang="en-US" dirty="0" smtClean="0"/>
              <a:t>Chart title</a:t>
            </a:r>
          </a:p>
        </p:txBody>
      </p:sp>
      <p:sp>
        <p:nvSpPr>
          <p:cNvPr id="9" name="Content Placeholder 8"/>
          <p:cNvSpPr>
            <a:spLocks noGrp="1"/>
          </p:cNvSpPr>
          <p:nvPr>
            <p:ph sz="quarter" idx="23"/>
          </p:nvPr>
        </p:nvSpPr>
        <p:spPr>
          <a:xfrm>
            <a:off x="720725" y="2642488"/>
            <a:ext cx="3603625" cy="3818637"/>
          </a:xfrm>
        </p:spPr>
        <p:txBody>
          <a:bodyPr/>
          <a:lstStyle>
            <a:lvl1pPr>
              <a:defRPr sz="1600"/>
            </a:lvl1pPr>
          </a:lstStyle>
          <a:p>
            <a:pPr lvl="0"/>
            <a:r>
              <a:rPr lang="en-US" smtClean="0"/>
              <a:t>Click to edit Master text styles</a:t>
            </a:r>
          </a:p>
        </p:txBody>
      </p:sp>
      <p:sp>
        <p:nvSpPr>
          <p:cNvPr id="21" name="Content Placeholder 8"/>
          <p:cNvSpPr>
            <a:spLocks noGrp="1"/>
          </p:cNvSpPr>
          <p:nvPr>
            <p:ph sz="quarter" idx="24"/>
          </p:nvPr>
        </p:nvSpPr>
        <p:spPr>
          <a:xfrm>
            <a:off x="4822825" y="2641600"/>
            <a:ext cx="3603625" cy="3818637"/>
          </a:xfrm>
        </p:spPr>
        <p:txBody>
          <a:bodyPr/>
          <a:lstStyle>
            <a:lvl1pPr>
              <a:defRPr sz="1600"/>
            </a:lvl1pPr>
          </a:lstStyle>
          <a:p>
            <a:pPr lvl="0"/>
            <a:r>
              <a:rPr lang="en-US" smtClean="0"/>
              <a:t>Click to edit Master text styles</a:t>
            </a:r>
          </a:p>
        </p:txBody>
      </p:sp>
    </p:spTree>
    <p:extLst>
      <p:ext uri="{BB962C8B-B14F-4D97-AF65-F5344CB8AC3E}">
        <p14:creationId xmlns:p14="http://schemas.microsoft.com/office/powerpoint/2010/main" val="3316087015"/>
      </p:ext>
    </p:extLst>
  </p:cSld>
  <p:clrMapOvr>
    <a:masterClrMapping/>
  </p:clrMapOvr>
  <p:timing>
    <p:tnLst>
      <p:par>
        <p:cTn id="1" dur="indefinite" restart="never" nodeType="tmRoot"/>
      </p:par>
    </p:tnLst>
  </p:timing>
</p:sldLayout>
</file>

<file path=ppt/slideLayouts/slideLayout244.xml><?xml version="1.0" encoding="utf-8"?>
<p:sldLayout xmlns:a="http://schemas.openxmlformats.org/drawingml/2006/main" xmlns:r="http://schemas.openxmlformats.org/officeDocument/2006/relationships" xmlns:p="http://schemas.openxmlformats.org/presentationml/2006/main" preserve="1" userDrawn="1">
  <p:cSld name="2_Single chart">
    <p:spTree>
      <p:nvGrpSpPr>
        <p:cNvPr id="1" name=""/>
        <p:cNvGrpSpPr/>
        <p:nvPr/>
      </p:nvGrpSpPr>
      <p:grpSpPr>
        <a:xfrm>
          <a:off x="0" y="0"/>
          <a:ext cx="0" cy="0"/>
          <a:chOff x="0" y="0"/>
          <a:chExt cx="0" cy="0"/>
        </a:xfrm>
      </p:grpSpPr>
      <p:sp>
        <p:nvSpPr>
          <p:cNvPr id="4" name="Round Same Side Corner Rectangle 3"/>
          <p:cNvSpPr/>
          <p:nvPr userDrawn="1"/>
        </p:nvSpPr>
        <p:spPr>
          <a:xfrm>
            <a:off x="376238" y="1803401"/>
            <a:ext cx="8407400" cy="4657724"/>
          </a:xfrm>
          <a:prstGeom prst="round2SameRect">
            <a:avLst>
              <a:gd name="adj1" fmla="val 2789"/>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solidFill>
                <a:srgbClr val="FFFFFF"/>
              </a:solidFill>
              <a:latin typeface="Franklin Gothic Book"/>
            </a:endParaRPr>
          </a:p>
        </p:txBody>
      </p:sp>
      <p:sp>
        <p:nvSpPr>
          <p:cNvPr id="5" name="Content Placeholder 4"/>
          <p:cNvSpPr>
            <a:spLocks noGrp="1"/>
          </p:cNvSpPr>
          <p:nvPr>
            <p:ph sz="quarter" idx="10" hasCustomPrompt="1"/>
          </p:nvPr>
        </p:nvSpPr>
        <p:spPr>
          <a:xfrm>
            <a:off x="376238" y="1803401"/>
            <a:ext cx="8407400" cy="4657723"/>
          </a:xfrm>
        </p:spPr>
        <p:txBody>
          <a:bodyPr/>
          <a:lstStyle>
            <a:lvl1pPr>
              <a:defRPr/>
            </a:lvl1pPr>
          </a:lstStyle>
          <a:p>
            <a:pPr lvl="0"/>
            <a:r>
              <a:rPr lang="en-US" dirty="0" smtClean="0"/>
              <a:t>Click icon to add object</a:t>
            </a:r>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dirty="0"/>
          </a:p>
        </p:txBody>
      </p:sp>
      <p:sp>
        <p:nvSpPr>
          <p:cNvPr id="99"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F7334817-FF7C-6948-966F-8ECFBE662A14}" type="datetime3">
              <a:rPr lang="en-GB" smtClean="0">
                <a:solidFill>
                  <a:srgbClr val="00539B"/>
                </a:solidFill>
              </a:rPr>
              <a:pPr/>
              <a:t>5 October, 2020</a:t>
            </a:fld>
            <a:endParaRPr lang="en-GB" dirty="0">
              <a:solidFill>
                <a:srgbClr val="00539B"/>
              </a:solidFill>
            </a:endParaRPr>
          </a:p>
        </p:txBody>
      </p:sp>
      <p:sp>
        <p:nvSpPr>
          <p:cNvPr id="100"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102"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2517460393"/>
      </p:ext>
    </p:extLst>
  </p:cSld>
  <p:clrMapOvr>
    <a:masterClrMapping/>
  </p:clrMapOvr>
  <p:timing>
    <p:tnLst>
      <p:par>
        <p:cTn id="1" dur="indefinite" restart="never" nodeType="tmRoot"/>
      </p:par>
    </p:tnLst>
  </p:timing>
</p:sldLayout>
</file>

<file path=ppt/slideLayouts/slideLayout245.xml><?xml version="1.0" encoding="utf-8"?>
<p:sldLayout xmlns:a="http://schemas.openxmlformats.org/drawingml/2006/main" xmlns:r="http://schemas.openxmlformats.org/officeDocument/2006/relationships" xmlns:p="http://schemas.openxmlformats.org/presentationml/2006/main" preserve="1" userDrawn="1">
  <p:cSld name="Single chart">
    <p:spTree>
      <p:nvGrpSpPr>
        <p:cNvPr id="1" name=""/>
        <p:cNvGrpSpPr/>
        <p:nvPr/>
      </p:nvGrpSpPr>
      <p:grpSpPr>
        <a:xfrm>
          <a:off x="0" y="0"/>
          <a:ext cx="0" cy="0"/>
          <a:chOff x="0" y="0"/>
          <a:chExt cx="0" cy="0"/>
        </a:xfrm>
      </p:grpSpPr>
      <p:sp>
        <p:nvSpPr>
          <p:cNvPr id="4" name="Round Same Side Corner Rectangle 3"/>
          <p:cNvSpPr/>
          <p:nvPr userDrawn="1"/>
        </p:nvSpPr>
        <p:spPr>
          <a:xfrm>
            <a:off x="376238" y="1803401"/>
            <a:ext cx="8407400" cy="4657724"/>
          </a:xfrm>
          <a:prstGeom prst="round2SameRect">
            <a:avLst>
              <a:gd name="adj1" fmla="val 2789"/>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solidFill>
                <a:srgbClr val="FFFFFF"/>
              </a:solidFill>
              <a:latin typeface="Franklin Gothic Book"/>
            </a:endParaRPr>
          </a:p>
        </p:txBody>
      </p:sp>
      <p:sp>
        <p:nvSpPr>
          <p:cNvPr id="5" name="Content Placeholder 4"/>
          <p:cNvSpPr>
            <a:spLocks noGrp="1"/>
          </p:cNvSpPr>
          <p:nvPr>
            <p:ph sz="quarter" idx="10" hasCustomPrompt="1"/>
          </p:nvPr>
        </p:nvSpPr>
        <p:spPr>
          <a:xfrm>
            <a:off x="376238" y="1803401"/>
            <a:ext cx="8407400" cy="4657723"/>
          </a:xfrm>
        </p:spPr>
        <p:txBody>
          <a:bodyPr/>
          <a:lstStyle>
            <a:lvl1pPr>
              <a:defRPr baseline="0"/>
            </a:lvl1pPr>
          </a:lstStyle>
          <a:p>
            <a:pPr lvl="0"/>
            <a:r>
              <a:rPr lang="en-US" dirty="0" smtClean="0"/>
              <a:t>Click icon to add object</a:t>
            </a:r>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dirty="0"/>
          </a:p>
        </p:txBody>
      </p:sp>
      <p:sp>
        <p:nvSpPr>
          <p:cNvPr id="99"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F7334817-FF7C-6948-966F-8ECFBE662A14}" type="datetime3">
              <a:rPr lang="en-GB" smtClean="0">
                <a:solidFill>
                  <a:srgbClr val="00539B"/>
                </a:solidFill>
              </a:rPr>
              <a:pPr/>
              <a:t>5 October, 2020</a:t>
            </a:fld>
            <a:endParaRPr lang="en-GB" dirty="0">
              <a:solidFill>
                <a:srgbClr val="00539B"/>
              </a:solidFill>
            </a:endParaRPr>
          </a:p>
        </p:txBody>
      </p:sp>
      <p:sp>
        <p:nvSpPr>
          <p:cNvPr id="100"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102"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2781702219"/>
      </p:ext>
    </p:extLst>
  </p:cSld>
  <p:clrMapOvr>
    <a:masterClrMapping/>
  </p:clrMapOvr>
  <p:timing>
    <p:tnLst>
      <p:par>
        <p:cTn id="1" dur="indefinite" restart="never" nodeType="tmRoot"/>
      </p:par>
    </p:tnLst>
  </p:timing>
</p:sldLayout>
</file>

<file path=ppt/slideLayouts/slideLayout246.xml><?xml version="1.0" encoding="utf-8"?>
<p:sldLayout xmlns:a="http://schemas.openxmlformats.org/drawingml/2006/main" xmlns:r="http://schemas.openxmlformats.org/officeDocument/2006/relationships" xmlns:p="http://schemas.openxmlformats.org/presentationml/2006/main" preserve="1" userDrawn="1">
  <p:cSld name="Single chart - with title">
    <p:spTree>
      <p:nvGrpSpPr>
        <p:cNvPr id="1" name=""/>
        <p:cNvGrpSpPr/>
        <p:nvPr/>
      </p:nvGrpSpPr>
      <p:grpSpPr>
        <a:xfrm>
          <a:off x="0" y="0"/>
          <a:ext cx="0" cy="0"/>
          <a:chOff x="0" y="0"/>
          <a:chExt cx="0" cy="0"/>
        </a:xfrm>
      </p:grpSpPr>
      <p:sp>
        <p:nvSpPr>
          <p:cNvPr id="4" name="Round Same Side Corner Rectangle 3"/>
          <p:cNvSpPr/>
          <p:nvPr userDrawn="1"/>
        </p:nvSpPr>
        <p:spPr>
          <a:xfrm>
            <a:off x="376238" y="1803401"/>
            <a:ext cx="8407399" cy="4657724"/>
          </a:xfrm>
          <a:prstGeom prst="round2SameRect">
            <a:avLst>
              <a:gd name="adj1" fmla="val 2789"/>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solidFill>
                <a:srgbClr val="FFFFFF"/>
              </a:solidFill>
              <a:latin typeface="Franklin Gothic Book"/>
            </a:endParaRPr>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dirty="0"/>
          </a:p>
        </p:txBody>
      </p:sp>
      <p:sp>
        <p:nvSpPr>
          <p:cNvPr id="99"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F7334817-FF7C-6948-966F-8ECFBE662A14}" type="datetime3">
              <a:rPr lang="en-GB" smtClean="0">
                <a:solidFill>
                  <a:srgbClr val="00539B"/>
                </a:solidFill>
              </a:rPr>
              <a:pPr/>
              <a:t>5 October, 2020</a:t>
            </a:fld>
            <a:endParaRPr lang="en-GB" dirty="0">
              <a:solidFill>
                <a:srgbClr val="00539B"/>
              </a:solidFill>
            </a:endParaRPr>
          </a:p>
        </p:txBody>
      </p:sp>
      <p:sp>
        <p:nvSpPr>
          <p:cNvPr id="100"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102"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5" name="Content Placeholder 4"/>
          <p:cNvSpPr>
            <a:spLocks noGrp="1"/>
          </p:cNvSpPr>
          <p:nvPr>
            <p:ph sz="quarter" idx="17" hasCustomPrompt="1"/>
          </p:nvPr>
        </p:nvSpPr>
        <p:spPr>
          <a:xfrm>
            <a:off x="376238" y="2472531"/>
            <a:ext cx="8407400" cy="4013994"/>
          </a:xfrm>
        </p:spPr>
        <p:txBody>
          <a:bodyPr/>
          <a:lstStyle>
            <a:lvl1pPr>
              <a:defRPr baseline="0"/>
            </a:lvl1pPr>
          </a:lstStyle>
          <a:p>
            <a:pPr lvl="0"/>
            <a:r>
              <a:rPr lang="en-US" dirty="0" smtClean="0"/>
              <a:t>Click icon to add object</a:t>
            </a:r>
          </a:p>
        </p:txBody>
      </p:sp>
      <p:sp>
        <p:nvSpPr>
          <p:cNvPr id="7" name="Text Placeholder 6"/>
          <p:cNvSpPr>
            <a:spLocks noGrp="1"/>
          </p:cNvSpPr>
          <p:nvPr>
            <p:ph type="body" sz="quarter" idx="18" hasCustomPrompt="1"/>
          </p:nvPr>
        </p:nvSpPr>
        <p:spPr>
          <a:xfrm>
            <a:off x="720725" y="1864518"/>
            <a:ext cx="7704138" cy="608013"/>
          </a:xfrm>
        </p:spPr>
        <p:txBody>
          <a:bodyPr/>
          <a:lstStyle>
            <a:lvl1pPr>
              <a:defRPr sz="1800">
                <a:latin typeface="Franklin Gothic Medium" panose="020B0603020102020204" pitchFamily="34" charset="0"/>
              </a:defRPr>
            </a:lvl1pPr>
          </a:lstStyle>
          <a:p>
            <a:pPr lvl="0"/>
            <a:r>
              <a:rPr lang="en-US" dirty="0" smtClean="0"/>
              <a:t>Chart title</a:t>
            </a:r>
          </a:p>
        </p:txBody>
      </p:sp>
    </p:spTree>
    <p:extLst>
      <p:ext uri="{BB962C8B-B14F-4D97-AF65-F5344CB8AC3E}">
        <p14:creationId xmlns:p14="http://schemas.microsoft.com/office/powerpoint/2010/main" val="3995133799"/>
      </p:ext>
    </p:extLst>
  </p:cSld>
  <p:clrMapOvr>
    <a:masterClrMapping/>
  </p:clrMapOvr>
  <p:timing>
    <p:tnLst>
      <p:par>
        <p:cTn id="1" dur="indefinite" restart="never" nodeType="tmRoot"/>
      </p:par>
    </p:tnLst>
  </p:timing>
</p:sldLayout>
</file>

<file path=ppt/slideLayouts/slideLayout247.xml><?xml version="1.0" encoding="utf-8"?>
<p:sldLayout xmlns:a="http://schemas.openxmlformats.org/drawingml/2006/main" xmlns:r="http://schemas.openxmlformats.org/officeDocument/2006/relationships" xmlns:p="http://schemas.openxmlformats.org/presentationml/2006/main" preserve="1">
  <p:cSld name="47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5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1000" b="0" i="0" u="none">
                <a:solidFill>
                  <a:srgbClr val="FFFFFF"/>
                </a:solidFill>
                <a:latin typeface="Arial"/>
              </a:defRPr>
            </a:lvl1pPr>
          </a:lstStyle>
          <a:p>
            <a:endParaRPr b="1" dirty="0"/>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ectangle 5"/>
          <p:cNvSpPr/>
          <p:nvPr userDrawn="1"/>
        </p:nvSpPr>
        <p:spPr>
          <a:xfrm>
            <a:off x="0" y="0"/>
            <a:ext cx="9144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7000" dirty="0" smtClean="0">
                <a:solidFill>
                  <a:srgbClr val="FFFFFF"/>
                </a:solidFill>
                <a:latin typeface="Franklin Gothic Book"/>
              </a:rPr>
              <a:t>Layouts for</a:t>
            </a:r>
            <a:br>
              <a:rPr lang="en-US" sz="7000" dirty="0" smtClean="0">
                <a:solidFill>
                  <a:srgbClr val="FFFFFF"/>
                </a:solidFill>
                <a:latin typeface="Franklin Gothic Book"/>
              </a:rPr>
            </a:br>
            <a:r>
              <a:rPr lang="en-US" sz="7000" dirty="0" smtClean="0">
                <a:solidFill>
                  <a:srgbClr val="FFFFFF"/>
                </a:solidFill>
                <a:latin typeface="Franklin Gothic Book"/>
              </a:rPr>
              <a:t>complex text</a:t>
            </a:r>
            <a:endParaRPr lang="en-US" sz="7000" dirty="0">
              <a:solidFill>
                <a:srgbClr val="FFFFFF"/>
              </a:solidFill>
              <a:latin typeface="Franklin Gothic Book"/>
            </a:endParaRPr>
          </a:p>
        </p:txBody>
      </p:sp>
      <p:grpSp>
        <p:nvGrpSpPr>
          <p:cNvPr id="7" name="Group 6"/>
          <p:cNvGrpSpPr/>
          <p:nvPr userDrawn="1"/>
        </p:nvGrpSpPr>
        <p:grpSpPr>
          <a:xfrm>
            <a:off x="-903288" y="0"/>
            <a:ext cx="9902857"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032050114"/>
      </p:ext>
    </p:extLst>
  </p:cSld>
  <p:clrMapOvr>
    <a:masterClrMapping/>
  </p:clrMapOvr>
  <p:timing>
    <p:tnLst>
      <p:par>
        <p:cTn id="1" dur="indefinite" restart="never" nodeType="tmRoot"/>
      </p:par>
    </p:tnLst>
  </p:timing>
</p:sldLayout>
</file>

<file path=ppt/slideLayouts/slideLayout248.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6" name="Round Same Side Corner Rectangle 5"/>
          <p:cNvSpPr/>
          <p:nvPr userDrawn="1"/>
        </p:nvSpPr>
        <p:spPr>
          <a:xfrm>
            <a:off x="4319585" y="1803400"/>
            <a:ext cx="4319983" cy="4676599"/>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solidFill>
                <a:srgbClr val="FFFFFF"/>
              </a:solidFill>
              <a:latin typeface="Franklin Gothic Book"/>
            </a:endParaRPr>
          </a:p>
        </p:txBody>
      </p:sp>
      <p:sp>
        <p:nvSpPr>
          <p:cNvPr id="65"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6"/>
          </p:nvPr>
        </p:nvSpPr>
        <p:spPr>
          <a:xfrm>
            <a:off x="6478586" y="4833942"/>
            <a:ext cx="1800982" cy="1286058"/>
          </a:xfrm>
          <a:prstGeom prst="roundRect">
            <a:avLst>
              <a:gd name="adj" fmla="val 10702"/>
            </a:avLst>
          </a:prstGeom>
        </p:spPr>
        <p:txBody>
          <a:bodyPr/>
          <a:lstStyle/>
          <a:p>
            <a:pPr lvl="0"/>
            <a:r>
              <a:rPr lang="en-US" noProof="0" dirty="0" smtClean="0"/>
              <a:t>Click icon to add picture</a:t>
            </a:r>
            <a:endParaRPr lang="en-GB" noProof="0" dirty="0"/>
          </a:p>
        </p:txBody>
      </p:sp>
      <p:pic>
        <p:nvPicPr>
          <p:cNvPr id="7" name="Picture 6" descr="inverted commas closed.png"/>
          <p:cNvPicPr>
            <a:picLocks noChangeAspect="1"/>
          </p:cNvPicPr>
          <p:nvPr userDrawn="1"/>
        </p:nvPicPr>
        <p:blipFill rotWithShape="1">
          <a:blip r:embed="rId3" cstate="email">
            <a:lum bright="70000" contrast="-70000"/>
            <a:extLst>
              <a:ext uri="{28A0092B-C50C-407E-A947-70E740481C1C}">
                <a14:useLocalDpi xmlns:a14="http://schemas.microsoft.com/office/drawing/2010/main" val="0"/>
              </a:ext>
            </a:extLst>
          </a:blip>
          <a:srcRect l="26489" t="54153" r="29554" b="26824"/>
          <a:stretch/>
        </p:blipFill>
        <p:spPr>
          <a:xfrm>
            <a:off x="7517819" y="3312408"/>
            <a:ext cx="762020" cy="542668"/>
          </a:xfrm>
          <a:prstGeom prst="rect">
            <a:avLst/>
          </a:prstGeom>
        </p:spPr>
      </p:pic>
      <p:pic>
        <p:nvPicPr>
          <p:cNvPr id="8" name="Picture 7" descr="inverted commas open.png"/>
          <p:cNvPicPr>
            <a:picLocks noChangeAspect="1"/>
          </p:cNvPicPr>
          <p:nvPr userDrawn="1"/>
        </p:nvPicPr>
        <p:blipFill rotWithShape="1">
          <a:blip r:embed="rId4" cstate="email">
            <a:lum bright="70000" contrast="-70000"/>
            <a:extLst>
              <a:ext uri="{28A0092B-C50C-407E-A947-70E740481C1C}">
                <a14:useLocalDpi xmlns:a14="http://schemas.microsoft.com/office/drawing/2010/main" val="0"/>
              </a:ext>
            </a:extLst>
          </a:blip>
          <a:srcRect l="29337" t="27276" r="30702" b="54153"/>
          <a:stretch/>
        </p:blipFill>
        <p:spPr>
          <a:xfrm>
            <a:off x="4678162" y="2141311"/>
            <a:ext cx="692748" cy="531132"/>
          </a:xfrm>
          <a:prstGeom prst="rect">
            <a:avLst/>
          </a:prstGeom>
        </p:spPr>
      </p:pic>
      <p:sp>
        <p:nvSpPr>
          <p:cNvPr id="13" name="Text Placeholder 6"/>
          <p:cNvSpPr>
            <a:spLocks noGrp="1"/>
          </p:cNvSpPr>
          <p:nvPr>
            <p:ph type="body" sz="quarter" idx="15"/>
          </p:nvPr>
        </p:nvSpPr>
        <p:spPr>
          <a:xfrm>
            <a:off x="5038723" y="2313668"/>
            <a:ext cx="2881313" cy="1449578"/>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12" name="Text Placeholder 6"/>
          <p:cNvSpPr>
            <a:spLocks noGrp="1"/>
          </p:cNvSpPr>
          <p:nvPr>
            <p:ph type="body" sz="quarter" idx="14"/>
          </p:nvPr>
        </p:nvSpPr>
        <p:spPr>
          <a:xfrm>
            <a:off x="717550" y="1803400"/>
            <a:ext cx="3240085" cy="4316599"/>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Fourth level</a:t>
            </a:r>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5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1000" b="0" i="0" u="none">
                <a:solidFill>
                  <a:srgbClr val="FFFFFF"/>
                </a:solidFill>
                <a:latin typeface="Arial"/>
              </a:defRPr>
            </a:lvl1pPr>
          </a:lstStyle>
          <a:p>
            <a:endParaRPr b="1" dirty="0"/>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1184619049"/>
      </p:ext>
    </p:extLst>
  </p:cSld>
  <p:clrMapOvr>
    <a:masterClrMapping/>
  </p:clrMapOvr>
  <p:timing>
    <p:tnLst>
      <p:par>
        <p:cTn id="1" dur="indefinite" restart="never" nodeType="tmRoot"/>
      </p:par>
    </p:tnLst>
  </p:timing>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userDrawn="1">
  <p:cSld name="6_text + char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7" name="Text Placeholder 6"/>
          <p:cNvSpPr>
            <a:spLocks noGrp="1"/>
          </p:cNvSpPr>
          <p:nvPr>
            <p:ph type="body" sz="quarter" idx="13"/>
          </p:nvPr>
        </p:nvSpPr>
        <p:spPr>
          <a:xfrm>
            <a:off x="717550" y="1803400"/>
            <a:ext cx="3606800" cy="4316600"/>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Fourth level</a:t>
            </a:r>
          </a:p>
        </p:txBody>
      </p: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B6178F0A-3EE0-4B48-8395-CF38F4590226}" type="datetime3">
              <a:rPr lang="en-GB" smtClean="0">
                <a:solidFill>
                  <a:srgbClr val="00539B"/>
                </a:solidFill>
              </a:rPr>
              <a:pPr/>
              <a:t>5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05" name="Text Placeholder 6"/>
          <p:cNvSpPr>
            <a:spLocks noGrp="1"/>
          </p:cNvSpPr>
          <p:nvPr>
            <p:ph type="body" sz="quarter" idx="17"/>
          </p:nvPr>
        </p:nvSpPr>
        <p:spPr>
          <a:xfrm>
            <a:off x="4819650" y="1803400"/>
            <a:ext cx="3602036" cy="4316600"/>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Fourth level</a:t>
            </a:r>
          </a:p>
        </p:txBody>
      </p:sp>
      <p:cxnSp>
        <p:nvCxnSpPr>
          <p:cNvPr id="104" name="Straight Connector 103"/>
          <p:cNvCxnSpPr/>
          <p:nvPr userDrawn="1"/>
        </p:nvCxnSpPr>
        <p:spPr>
          <a:xfrm>
            <a:off x="4551813" y="1761671"/>
            <a:ext cx="0" cy="4316600"/>
          </a:xfrm>
          <a:prstGeom prst="line">
            <a:avLst/>
          </a:prstGeom>
          <a:ln w="6350">
            <a:solidFill>
              <a:schemeClr val="tx1"/>
            </a:solidFill>
            <a:tailEnd type="non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25378702"/>
      </p:ext>
    </p:extLst>
  </p:cSld>
  <p:clrMapOvr>
    <a:masterClrMapping/>
  </p:clrMapOvr>
  <p:timing>
    <p:tnLst>
      <p:par>
        <p:cTn id="1" dur="indefinite" restart="never" nodeType="tmRoot"/>
      </p:par>
    </p:tnLst>
  </p:timing>
</p:sldLayout>
</file>

<file path=ppt/slideLayouts/slideLayout250.xml><?xml version="1.0" encoding="utf-8"?>
<p:sldLayout xmlns:a="http://schemas.openxmlformats.org/drawingml/2006/main" xmlns:r="http://schemas.openxmlformats.org/officeDocument/2006/relationships" xmlns:p="http://schemas.openxmlformats.org/presentationml/2006/main" preserve="1" userDrawn="1">
  <p:cSld name="5_text + char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7" name="Text Placeholder 6"/>
          <p:cNvSpPr>
            <a:spLocks noGrp="1"/>
          </p:cNvSpPr>
          <p:nvPr>
            <p:ph type="body" sz="quarter" idx="13"/>
          </p:nvPr>
        </p:nvSpPr>
        <p:spPr>
          <a:xfrm>
            <a:off x="717551" y="2879725"/>
            <a:ext cx="3240086" cy="3060273"/>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Fourth level</a:t>
            </a:r>
          </a:p>
        </p:txBody>
      </p: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B6178F0A-3EE0-4B48-8395-CF38F4590226}" type="datetime3">
              <a:rPr lang="en-GB" smtClean="0">
                <a:solidFill>
                  <a:srgbClr val="00539B"/>
                </a:solidFill>
              </a:rPr>
              <a:pPr/>
              <a:t>5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02" name="Text Placeholder 6"/>
          <p:cNvSpPr>
            <a:spLocks noGrp="1"/>
          </p:cNvSpPr>
          <p:nvPr>
            <p:ph type="body" sz="quarter" idx="16"/>
          </p:nvPr>
        </p:nvSpPr>
        <p:spPr>
          <a:xfrm>
            <a:off x="720725" y="2340519"/>
            <a:ext cx="3236517" cy="360862"/>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rgbClr val="00539B"/>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105" name="Text Placeholder 6"/>
          <p:cNvSpPr>
            <a:spLocks noGrp="1"/>
          </p:cNvSpPr>
          <p:nvPr>
            <p:ph type="body" sz="quarter" idx="17"/>
          </p:nvPr>
        </p:nvSpPr>
        <p:spPr>
          <a:xfrm>
            <a:off x="4678361" y="2879725"/>
            <a:ext cx="3241675" cy="3060273"/>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Fourth level</a:t>
            </a:r>
          </a:p>
        </p:txBody>
      </p:sp>
      <p:sp>
        <p:nvSpPr>
          <p:cNvPr id="106" name="Text Placeholder 6"/>
          <p:cNvSpPr>
            <a:spLocks noGrp="1"/>
          </p:cNvSpPr>
          <p:nvPr>
            <p:ph type="body" sz="quarter" idx="18"/>
          </p:nvPr>
        </p:nvSpPr>
        <p:spPr>
          <a:xfrm>
            <a:off x="4681536" y="2340519"/>
            <a:ext cx="3238103" cy="360862"/>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rgbClr val="00539B"/>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cxnSp>
        <p:nvCxnSpPr>
          <p:cNvPr id="104" name="Straight Connector 103"/>
          <p:cNvCxnSpPr/>
          <p:nvPr userDrawn="1"/>
        </p:nvCxnSpPr>
        <p:spPr>
          <a:xfrm>
            <a:off x="4319585" y="2160588"/>
            <a:ext cx="0" cy="3959412"/>
          </a:xfrm>
          <a:prstGeom prst="line">
            <a:avLst/>
          </a:prstGeom>
          <a:ln w="6350">
            <a:solidFill>
              <a:schemeClr val="tx1"/>
            </a:solidFill>
            <a:tailEnd type="non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42404507"/>
      </p:ext>
    </p:extLst>
  </p:cSld>
  <p:clrMapOvr>
    <a:masterClrMapping/>
  </p:clrMapOvr>
  <p:timing>
    <p:tnLst>
      <p:par>
        <p:cTn id="1" dur="indefinite" restart="never" nodeType="tmRoot"/>
      </p:par>
    </p:tnLst>
  </p:timing>
</p:sldLayout>
</file>

<file path=ppt/slideLayouts/slideLayout251.xml><?xml version="1.0" encoding="utf-8"?>
<p:sldLayout xmlns:a="http://schemas.openxmlformats.org/drawingml/2006/main" xmlns:r="http://schemas.openxmlformats.org/officeDocument/2006/relationships" xmlns:p="http://schemas.openxmlformats.org/presentationml/2006/main" preserve="1">
  <p:cSld name="49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5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1000" b="0" i="0" u="none">
                <a:solidFill>
                  <a:srgbClr val="FFFFFF"/>
                </a:solidFill>
                <a:latin typeface="Arial"/>
              </a:defRPr>
            </a:lvl1pPr>
          </a:lstStyle>
          <a:p>
            <a:endParaRPr b="1" dirty="0"/>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ectangle 5"/>
          <p:cNvSpPr/>
          <p:nvPr userDrawn="1"/>
        </p:nvSpPr>
        <p:spPr>
          <a:xfrm>
            <a:off x="0" y="0"/>
            <a:ext cx="9144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7000" dirty="0" smtClean="0">
                <a:solidFill>
                  <a:srgbClr val="FFFFFF"/>
                </a:solidFill>
                <a:latin typeface="Franklin Gothic Book"/>
              </a:rPr>
              <a:t>Layouts for</a:t>
            </a:r>
            <a:br>
              <a:rPr lang="en-US" sz="7000" dirty="0" smtClean="0">
                <a:solidFill>
                  <a:srgbClr val="FFFFFF"/>
                </a:solidFill>
                <a:latin typeface="Franklin Gothic Book"/>
              </a:rPr>
            </a:br>
            <a:r>
              <a:rPr lang="en-US" sz="7000" dirty="0" smtClean="0">
                <a:solidFill>
                  <a:srgbClr val="FFFFFF"/>
                </a:solidFill>
                <a:latin typeface="Franklin Gothic Book"/>
              </a:rPr>
              <a:t>images</a:t>
            </a:r>
            <a:endParaRPr lang="en-US" sz="7000" dirty="0">
              <a:solidFill>
                <a:srgbClr val="FFFFFF"/>
              </a:solidFill>
              <a:latin typeface="Franklin Gothic Book"/>
            </a:endParaRPr>
          </a:p>
        </p:txBody>
      </p:sp>
      <p:grpSp>
        <p:nvGrpSpPr>
          <p:cNvPr id="7" name="Group 6"/>
          <p:cNvGrpSpPr/>
          <p:nvPr userDrawn="1"/>
        </p:nvGrpSpPr>
        <p:grpSpPr>
          <a:xfrm>
            <a:off x="-903288" y="0"/>
            <a:ext cx="9902857"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447364491"/>
      </p:ext>
    </p:extLst>
  </p:cSld>
  <p:clrMapOvr>
    <a:masterClrMapping/>
  </p:clrMapOvr>
  <p:timing>
    <p:tnLst>
      <p:par>
        <p:cTn id="1" dur="indefinite" restart="never" nodeType="tmRoot"/>
      </p:par>
    </p:tnLst>
  </p:timing>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userDrawn="1">
  <p:cSld name="Big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07514" y="2160587"/>
            <a:ext cx="7717349" cy="4310063"/>
          </a:xfrm>
          <a:prstGeom prst="round2SameRect">
            <a:avLst>
              <a:gd name="adj1" fmla="val 6208"/>
              <a:gd name="adj2" fmla="val 0"/>
            </a:avLst>
          </a:prstGeom>
        </p:spPr>
        <p:txBody>
          <a:bodyPr/>
          <a:lstStyle/>
          <a:p>
            <a:pPr lvl="0"/>
            <a:r>
              <a:rPr lang="en-US" noProof="0" dirty="0" smtClean="0"/>
              <a:t>Click icon to add picture</a:t>
            </a:r>
            <a:endParaRPr lang="en-GB" noProof="0" dirty="0"/>
          </a:p>
        </p:txBody>
      </p:sp>
      <p:sp>
        <p:nvSpPr>
          <p:cNvPr id="98"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370A1058-79E5-B545-968A-2AE9B714F01C}" type="datetime3">
              <a:rPr lang="en-GB" smtClean="0">
                <a:solidFill>
                  <a:srgbClr val="00539B"/>
                </a:solidFill>
              </a:rPr>
              <a:pPr/>
              <a:t>5 October, 2020</a:t>
            </a:fld>
            <a:endParaRPr lang="en-GB" dirty="0">
              <a:solidFill>
                <a:srgbClr val="00539B"/>
              </a:solidFill>
            </a:endParaRPr>
          </a:p>
        </p:txBody>
      </p:sp>
      <p:sp>
        <p:nvSpPr>
          <p:cNvPr id="99"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101"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818691130"/>
      </p:ext>
    </p:extLst>
  </p:cSld>
  <p:clrMapOvr>
    <a:masterClrMapping/>
  </p:clrMapOvr>
  <p:timing>
    <p:tnLst>
      <p:par>
        <p:cTn id="1" dur="indefinite" restart="never" nodeType="tmRoot"/>
      </p:par>
    </p:tnLst>
  </p:timing>
</p:sldLayout>
</file>

<file path=ppt/slideLayouts/slideLayout253.xml><?xml version="1.0" encoding="utf-8"?>
<p:sldLayout xmlns:a="http://schemas.openxmlformats.org/drawingml/2006/main" xmlns:r="http://schemas.openxmlformats.org/officeDocument/2006/relationships" xmlns:p="http://schemas.openxmlformats.org/presentationml/2006/main" preserve="1" userDrawn="1">
  <p:cSld name="Big image with titl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07514" y="2879725"/>
            <a:ext cx="7717349" cy="3590925"/>
          </a:xfrm>
          <a:prstGeom prst="round2SameRect">
            <a:avLst>
              <a:gd name="adj1" fmla="val 6739"/>
              <a:gd name="adj2" fmla="val 0"/>
            </a:avLst>
          </a:prstGeom>
        </p:spPr>
        <p:txBody>
          <a:bodyPr/>
          <a:lstStyle/>
          <a:p>
            <a:pPr lvl="0"/>
            <a:r>
              <a:rPr lang="en-US" noProof="0" dirty="0" smtClean="0"/>
              <a:t>Click icon to add picture</a:t>
            </a:r>
            <a:endParaRPr lang="en-GB" noProof="0" dirty="0"/>
          </a:p>
        </p:txBody>
      </p:sp>
      <p:sp>
        <p:nvSpPr>
          <p:cNvPr id="98"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370A1058-79E5-B545-968A-2AE9B714F01C}" type="datetime3">
              <a:rPr lang="en-GB" smtClean="0">
                <a:solidFill>
                  <a:srgbClr val="00539B"/>
                </a:solidFill>
              </a:rPr>
              <a:pPr/>
              <a:t>5 October, 2020</a:t>
            </a:fld>
            <a:endParaRPr lang="en-GB" dirty="0">
              <a:solidFill>
                <a:srgbClr val="00539B"/>
              </a:solidFill>
            </a:endParaRPr>
          </a:p>
        </p:txBody>
      </p:sp>
      <p:sp>
        <p:nvSpPr>
          <p:cNvPr id="99"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101"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5" hasCustomPrompt="1"/>
          </p:nvPr>
        </p:nvSpPr>
        <p:spPr>
          <a:xfrm>
            <a:off x="708025" y="2168525"/>
            <a:ext cx="7716838" cy="358775"/>
          </a:xfrm>
        </p:spPr>
        <p:txBody>
          <a:bodyPr/>
          <a:lstStyle>
            <a:lvl1pPr>
              <a:defRPr baseline="0">
                <a:latin typeface="Franklin Gothic Medium" panose="020B0603020102020204" pitchFamily="34" charset="0"/>
              </a:defRPr>
            </a:lvl1pPr>
          </a:lstStyle>
          <a:p>
            <a:pPr lvl="0"/>
            <a:r>
              <a:rPr lang="en-US" dirty="0" smtClean="0"/>
              <a:t>Image title</a:t>
            </a:r>
          </a:p>
        </p:txBody>
      </p:sp>
    </p:spTree>
    <p:extLst>
      <p:ext uri="{BB962C8B-B14F-4D97-AF65-F5344CB8AC3E}">
        <p14:creationId xmlns:p14="http://schemas.microsoft.com/office/powerpoint/2010/main" val="3248823752"/>
      </p:ext>
    </p:extLst>
  </p:cSld>
  <p:clrMapOvr>
    <a:masterClrMapping/>
  </p:clrMapOvr>
  <p:timing>
    <p:tnLst>
      <p:par>
        <p:cTn id="1" dur="indefinite" restart="never" nodeType="tmRoot"/>
      </p:par>
    </p:tnLst>
  </p:timing>
</p:sldLayout>
</file>

<file path=ppt/slideLayouts/slideLayout254.xml><?xml version="1.0" encoding="utf-8"?>
<p:sldLayout xmlns:a="http://schemas.openxmlformats.org/drawingml/2006/main" xmlns:r="http://schemas.openxmlformats.org/officeDocument/2006/relationships" xmlns:p="http://schemas.openxmlformats.org/presentationml/2006/main" preserve="1" userDrawn="1">
  <p:cSld name="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3D8B94D5-4E54-D541-9BF4-8857EC431461}" type="datetime3">
              <a:rPr lang="en-GB" smtClean="0">
                <a:solidFill>
                  <a:srgbClr val="00539B"/>
                </a:solidFill>
              </a:rPr>
              <a:pPr/>
              <a:t>5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5"/>
          </p:nvPr>
        </p:nvSpPr>
        <p:spPr>
          <a:xfrm>
            <a:off x="720725" y="2168525"/>
            <a:ext cx="3603625" cy="4302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10" name="Content Placeholder 9"/>
          <p:cNvSpPr>
            <a:spLocks noGrp="1"/>
          </p:cNvSpPr>
          <p:nvPr>
            <p:ph sz="quarter" idx="16"/>
          </p:nvPr>
        </p:nvSpPr>
        <p:spPr>
          <a:xfrm>
            <a:off x="4819650" y="2168525"/>
            <a:ext cx="3605213" cy="4302125"/>
          </a:xfrm>
          <a:prstGeom prst="round2SameRect">
            <a:avLst>
              <a:gd name="adj1" fmla="val 7860"/>
              <a:gd name="adj2" fmla="val 0"/>
            </a:avLst>
          </a:prstGeom>
        </p:spPr>
        <p:txBody>
          <a:bodyPr/>
          <a:lstStyle/>
          <a:p>
            <a:pPr lvl="0"/>
            <a:r>
              <a:rPr lang="en-US" smtClean="0"/>
              <a:t>Click to edit Master text styles</a:t>
            </a:r>
          </a:p>
        </p:txBody>
      </p:sp>
    </p:spTree>
    <p:extLst>
      <p:ext uri="{BB962C8B-B14F-4D97-AF65-F5344CB8AC3E}">
        <p14:creationId xmlns:p14="http://schemas.microsoft.com/office/powerpoint/2010/main" val="3489944243"/>
      </p:ext>
    </p:extLst>
  </p:cSld>
  <p:clrMapOvr>
    <a:masterClrMapping/>
  </p:clrMapOvr>
  <p:timing>
    <p:tnLst>
      <p:par>
        <p:cTn id="1" dur="indefinite" restart="never" nodeType="tmRoot"/>
      </p:par>
    </p:tnLst>
  </p:timing>
</p:sldLayout>
</file>

<file path=ppt/slideLayouts/slideLayout255.xml><?xml version="1.0" encoding="utf-8"?>
<p:sldLayout xmlns:a="http://schemas.openxmlformats.org/drawingml/2006/main" xmlns:r="http://schemas.openxmlformats.org/officeDocument/2006/relationships" xmlns:p="http://schemas.openxmlformats.org/presentationml/2006/main" preserve="1" userDrawn="1">
  <p:cSld name="13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6262688" y="2160587"/>
            <a:ext cx="2162175" cy="3963988"/>
          </a:xfrm>
          <a:prstGeom prst="roundRect">
            <a:avLst>
              <a:gd name="adj" fmla="val 10702"/>
            </a:avLst>
          </a:prstGeom>
        </p:spPr>
        <p:txBody>
          <a:bodyPr/>
          <a:lstStyle/>
          <a:p>
            <a:pPr lvl="0"/>
            <a:r>
              <a:rPr lang="en-US" noProof="0" dirty="0" smtClean="0"/>
              <a:t>Click icon to add picture</a:t>
            </a:r>
            <a:endParaRPr lang="en-GB" noProof="0" dirty="0"/>
          </a:p>
        </p:txBody>
      </p: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3D8B94D5-4E54-D541-9BF4-8857EC431461}" type="datetime3">
              <a:rPr lang="en-GB" smtClean="0">
                <a:solidFill>
                  <a:srgbClr val="00539B"/>
                </a:solidFill>
              </a:rPr>
              <a:pPr/>
              <a:t>5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5"/>
          </p:nvPr>
        </p:nvSpPr>
        <p:spPr>
          <a:xfrm>
            <a:off x="719138" y="2168525"/>
            <a:ext cx="5181600" cy="43116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Tree>
    <p:extLst>
      <p:ext uri="{BB962C8B-B14F-4D97-AF65-F5344CB8AC3E}">
        <p14:creationId xmlns:p14="http://schemas.microsoft.com/office/powerpoint/2010/main" val="1357082204"/>
      </p:ext>
    </p:extLst>
  </p:cSld>
  <p:clrMapOvr>
    <a:masterClrMapping/>
  </p:clrMapOvr>
  <p:timing>
    <p:tnLst>
      <p:par>
        <p:cTn id="1" dur="indefinite" restart="never" nodeType="tmRoot"/>
      </p:par>
    </p:tnLst>
  </p:timing>
</p:sldLayout>
</file>

<file path=ppt/slideLayouts/slideLayout256.xml><?xml version="1.0" encoding="utf-8"?>
<p:sldLayout xmlns:a="http://schemas.openxmlformats.org/drawingml/2006/main" xmlns:r="http://schemas.openxmlformats.org/officeDocument/2006/relationships" xmlns:p="http://schemas.openxmlformats.org/presentationml/2006/main" preserve="1" userDrawn="1">
  <p:cSld name="10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4819651" y="2160587"/>
            <a:ext cx="3605212" cy="4310064"/>
          </a:xfrm>
          <a:prstGeom prst="round2SameRect">
            <a:avLst>
              <a:gd name="adj1" fmla="val 5389"/>
              <a:gd name="adj2" fmla="val 0"/>
            </a:avLst>
          </a:prstGeom>
        </p:spPr>
        <p:txBody>
          <a:bodyPr/>
          <a:lstStyle/>
          <a:p>
            <a:pPr lvl="0"/>
            <a:r>
              <a:rPr lang="en-US" noProof="0" dirty="0" smtClean="0"/>
              <a:t>Click icon to add picture</a:t>
            </a:r>
            <a:endParaRPr lang="en-GB" noProof="0" dirty="0"/>
          </a:p>
        </p:txBody>
      </p: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3D8B94D5-4E54-D541-9BF4-8857EC431461}" type="datetime3">
              <a:rPr lang="en-GB" smtClean="0">
                <a:solidFill>
                  <a:srgbClr val="00539B"/>
                </a:solidFill>
              </a:rPr>
              <a:pPr/>
              <a:t>5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5"/>
          </p:nvPr>
        </p:nvSpPr>
        <p:spPr>
          <a:xfrm>
            <a:off x="720725" y="2160588"/>
            <a:ext cx="3603625" cy="366712"/>
          </a:xfrm>
        </p:spPr>
        <p:txBody>
          <a:bodyPr>
            <a:normAutofit/>
          </a:bodyPr>
          <a:lstStyle>
            <a:lvl1pPr>
              <a:defRPr sz="1800">
                <a:latin typeface="Franklin Gothic Medium" panose="020B0603020102020204" pitchFamily="34" charset="0"/>
              </a:defRPr>
            </a:lvl1pPr>
          </a:lstStyle>
          <a:p>
            <a:pPr lvl="0"/>
            <a:r>
              <a:rPr lang="en-US" smtClean="0"/>
              <a:t>Click to edit Master text styles</a:t>
            </a:r>
          </a:p>
        </p:txBody>
      </p:sp>
      <p:sp>
        <p:nvSpPr>
          <p:cNvPr id="6" name="Text Placeholder 5"/>
          <p:cNvSpPr>
            <a:spLocks noGrp="1"/>
          </p:cNvSpPr>
          <p:nvPr>
            <p:ph type="body" sz="quarter" idx="16"/>
          </p:nvPr>
        </p:nvSpPr>
        <p:spPr>
          <a:xfrm>
            <a:off x="719138" y="2886075"/>
            <a:ext cx="3605212" cy="3584575"/>
          </a:xfrm>
        </p:spPr>
        <p:txBody>
          <a:bodyPr>
            <a:normAutofit/>
          </a:bodyPr>
          <a:lstStyle>
            <a:lvl1pPr>
              <a:defRPr sz="1800"/>
            </a:lvl1pPr>
            <a:lvl2pPr>
              <a:defRPr sz="1800"/>
            </a:lvl2pPr>
            <a:lvl3pPr>
              <a:defRPr sz="1800"/>
            </a:lvl3pPr>
            <a:lvl4pPr>
              <a:defRPr sz="1800"/>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Tree>
    <p:extLst>
      <p:ext uri="{BB962C8B-B14F-4D97-AF65-F5344CB8AC3E}">
        <p14:creationId xmlns:p14="http://schemas.microsoft.com/office/powerpoint/2010/main" val="2559730725"/>
      </p:ext>
    </p:extLst>
  </p:cSld>
  <p:clrMapOvr>
    <a:masterClrMapping/>
  </p:clrMapOvr>
  <p:timing>
    <p:tnLst>
      <p:par>
        <p:cTn id="1" dur="indefinite" restart="never" nodeType="tmRoot"/>
      </p:par>
    </p:tnLst>
  </p:timing>
</p:sldLayout>
</file>

<file path=ppt/slideLayouts/slideLayout257.xml><?xml version="1.0" encoding="utf-8"?>
<p:sldLayout xmlns:a="http://schemas.openxmlformats.org/drawingml/2006/main" xmlns:r="http://schemas.openxmlformats.org/officeDocument/2006/relationships" xmlns:p="http://schemas.openxmlformats.org/presentationml/2006/main" preserve="1" userDrawn="1">
  <p:cSld name="Image + tex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dirty="0"/>
          </a:p>
        </p:txBody>
      </p:sp>
      <p:sp>
        <p:nvSpPr>
          <p:cNvPr id="7" name="Text Placeholder 6"/>
          <p:cNvSpPr>
            <a:spLocks noGrp="1"/>
          </p:cNvSpPr>
          <p:nvPr>
            <p:ph type="body" sz="quarter" idx="13"/>
          </p:nvPr>
        </p:nvSpPr>
        <p:spPr>
          <a:xfrm>
            <a:off x="5068887" y="2160587"/>
            <a:ext cx="3570681" cy="3779412"/>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Fourth level</a:t>
            </a:r>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17549" y="2160587"/>
            <a:ext cx="3863975" cy="4310063"/>
          </a:xfrm>
          <a:prstGeom prst="round2SameRect">
            <a:avLst>
              <a:gd name="adj1" fmla="val 1674"/>
              <a:gd name="adj2" fmla="val 0"/>
            </a:avLst>
          </a:prstGeom>
        </p:spPr>
        <p:txBody>
          <a:bodyPr/>
          <a:lstStyle/>
          <a:p>
            <a:pPr lvl="0"/>
            <a:r>
              <a:rPr lang="en-US" noProof="0" dirty="0" smtClean="0"/>
              <a:t>Click icon to add picture</a:t>
            </a:r>
            <a:endParaRPr lang="en-GB" noProof="0" dirty="0"/>
          </a:p>
        </p:txBody>
      </p: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BA67E7FA-D7F1-764C-B0E1-8E31A2AA8DD1}" type="datetime3">
              <a:rPr lang="en-GB" smtClean="0">
                <a:solidFill>
                  <a:srgbClr val="00539B"/>
                </a:solidFill>
              </a:rPr>
              <a:pPr/>
              <a:t>5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2641107869"/>
      </p:ext>
    </p:extLst>
  </p:cSld>
  <p:clrMapOvr>
    <a:masterClrMapping/>
  </p:clrMapOvr>
  <p:timing>
    <p:tnLst>
      <p:par>
        <p:cTn id="1" dur="indefinite" restart="never" nodeType="tmRoot"/>
      </p:par>
    </p:tnLst>
  </p:timing>
</p:sldLayout>
</file>

<file path=ppt/slideLayouts/slideLayout258.xml><?xml version="1.0" encoding="utf-8"?>
<p:sldLayout xmlns:a="http://schemas.openxmlformats.org/drawingml/2006/main" xmlns:r="http://schemas.openxmlformats.org/officeDocument/2006/relationships" xmlns:p="http://schemas.openxmlformats.org/presentationml/2006/main" preserve="1" userDrawn="1">
  <p:cSld name="1_Image + tex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dirty="0"/>
          </a:p>
        </p:txBody>
      </p:sp>
      <p:sp>
        <p:nvSpPr>
          <p:cNvPr id="7" name="Text Placeholder 6"/>
          <p:cNvSpPr>
            <a:spLocks noGrp="1"/>
          </p:cNvSpPr>
          <p:nvPr>
            <p:ph type="body" sz="quarter" idx="13"/>
          </p:nvPr>
        </p:nvSpPr>
        <p:spPr>
          <a:xfrm>
            <a:off x="5068887" y="2879725"/>
            <a:ext cx="3570681" cy="3060274"/>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Fourth level</a:t>
            </a:r>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17549" y="2160587"/>
            <a:ext cx="3960812" cy="4310063"/>
          </a:xfrm>
          <a:prstGeom prst="round2SameRect">
            <a:avLst>
              <a:gd name="adj1" fmla="val 6315"/>
              <a:gd name="adj2" fmla="val 0"/>
            </a:avLst>
          </a:prstGeom>
        </p:spPr>
        <p:txBody>
          <a:bodyPr/>
          <a:lstStyle/>
          <a:p>
            <a:pPr lvl="0"/>
            <a:r>
              <a:rPr lang="en-US" noProof="0" dirty="0" smtClean="0"/>
              <a:t>Click icon to add picture</a:t>
            </a:r>
            <a:endParaRPr lang="en-GB" noProof="0" dirty="0"/>
          </a:p>
        </p:txBody>
      </p: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BA67E7FA-D7F1-764C-B0E1-8E31A2AA8DD1}" type="datetime3">
              <a:rPr lang="en-GB" smtClean="0">
                <a:solidFill>
                  <a:srgbClr val="00539B"/>
                </a:solidFill>
              </a:rPr>
              <a:pPr/>
              <a:t>5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02" name="Text Placeholder 6" descr="First level - paragraph text&#10;Second level - bullet 1&#10;Third level - bullet 2&#10;&#10;No more than 100 words per slide" title="Main text copy"/>
          <p:cNvSpPr>
            <a:spLocks noGrp="1"/>
          </p:cNvSpPr>
          <p:nvPr>
            <p:ph type="body" sz="quarter" idx="15"/>
          </p:nvPr>
        </p:nvSpPr>
        <p:spPr>
          <a:xfrm>
            <a:off x="5068887" y="2160588"/>
            <a:ext cx="3570681" cy="360362"/>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Tree>
    <p:extLst>
      <p:ext uri="{BB962C8B-B14F-4D97-AF65-F5344CB8AC3E}">
        <p14:creationId xmlns:p14="http://schemas.microsoft.com/office/powerpoint/2010/main" val="2880381479"/>
      </p:ext>
    </p:extLst>
  </p:cSld>
  <p:clrMapOvr>
    <a:masterClrMapping/>
  </p:clrMapOvr>
  <p:timing>
    <p:tnLst>
      <p:par>
        <p:cTn id="1" dur="indefinite" restart="never" nodeType="tmRoot"/>
      </p:par>
    </p:tnLst>
  </p:timing>
</p:sldLayout>
</file>

<file path=ppt/slideLayouts/slideLayout259.xml><?xml version="1.0" encoding="utf-8"?>
<p:sldLayout xmlns:a="http://schemas.openxmlformats.org/drawingml/2006/main" xmlns:r="http://schemas.openxmlformats.org/officeDocument/2006/relationships" xmlns:p="http://schemas.openxmlformats.org/presentationml/2006/main" preserve="1" userDrawn="1">
  <p:cSld name="8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07514" y="3600451"/>
            <a:ext cx="7932054" cy="2870200"/>
          </a:xfrm>
          <a:prstGeom prst="round2SameRect">
            <a:avLst>
              <a:gd name="adj1" fmla="val 1788"/>
              <a:gd name="adj2" fmla="val 0"/>
            </a:avLst>
          </a:prstGeom>
        </p:spPr>
        <p:txBody>
          <a:bodyPr/>
          <a:lstStyle/>
          <a:p>
            <a:pPr lvl="0"/>
            <a:r>
              <a:rPr lang="en-US" noProof="0" dirty="0" smtClean="0"/>
              <a:t>Click icon to add picture</a:t>
            </a:r>
            <a:endParaRPr lang="en-GB" noProof="0" dirty="0"/>
          </a:p>
        </p:txBody>
      </p:sp>
      <p:sp>
        <p:nvSpPr>
          <p:cNvPr id="98" name="Text Placeholder 6" descr="First level - paragraph text&#10;Second level - bullet 1&#10;Third level - bullet 2&#10;&#10;No more than 100 words per slide" title="Main text copy"/>
          <p:cNvSpPr>
            <a:spLocks noGrp="1"/>
          </p:cNvSpPr>
          <p:nvPr>
            <p:ph type="body" sz="quarter" idx="13"/>
          </p:nvPr>
        </p:nvSpPr>
        <p:spPr>
          <a:xfrm>
            <a:off x="720724" y="2160587"/>
            <a:ext cx="7918844" cy="107950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360000" marR="0" indent="0" algn="l" defTabSz="914400" rtl="0" eaLnBrk="0" fontAlgn="base" latinLnBrk="0" hangingPunct="0">
              <a:lnSpc>
                <a:spcPct val="100000"/>
              </a:lnSpc>
              <a:spcBef>
                <a:spcPts val="0"/>
              </a:spcBef>
              <a:spcAft>
                <a:spcPts val="600"/>
              </a:spcAft>
              <a:buClrTx/>
              <a:buSzTx/>
              <a:buFont typeface="Arial"/>
              <a:buNone/>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Fourth level</a:t>
            </a:r>
          </a:p>
        </p:txBody>
      </p:sp>
      <p:sp>
        <p:nvSpPr>
          <p:cNvPr id="99"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58A08D2F-58AB-0E44-B578-C5D8D2B4BF3B}" type="datetime3">
              <a:rPr lang="en-GB" smtClean="0">
                <a:solidFill>
                  <a:srgbClr val="00539B"/>
                </a:solidFill>
              </a:rPr>
              <a:pPr/>
              <a:t>5 October, 2020</a:t>
            </a:fld>
            <a:endParaRPr lang="en-GB" dirty="0">
              <a:solidFill>
                <a:srgbClr val="00539B"/>
              </a:solidFill>
            </a:endParaRPr>
          </a:p>
        </p:txBody>
      </p:sp>
      <p:sp>
        <p:nvSpPr>
          <p:cNvPr id="100"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102"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3875054299"/>
      </p:ext>
    </p:extLst>
  </p:cSld>
  <p:clrMapOvr>
    <a:masterClrMapping/>
  </p:clrMapOvr>
  <p:timing>
    <p:tnLst>
      <p:par>
        <p:cTn id="1" dur="indefinite" restart="never" nodeType="tmRoot"/>
      </p:par>
    </p:tnLst>
  </p:timing>
</p:sldLayout>
</file>

<file path=ppt/slideLayouts/slideLayout260.xml><?xml version="1.0" encoding="utf-8"?>
<p:sldLayout xmlns:a="http://schemas.openxmlformats.org/drawingml/2006/main" xmlns:r="http://schemas.openxmlformats.org/officeDocument/2006/relationships" xmlns:p="http://schemas.openxmlformats.org/presentationml/2006/main" preserve="1" userDrawn="1">
  <p:cSld name="11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07515" y="3600451"/>
            <a:ext cx="3612072" cy="2870200"/>
          </a:xfrm>
          <a:prstGeom prst="round2SameRect">
            <a:avLst>
              <a:gd name="adj1" fmla="val 1788"/>
              <a:gd name="adj2" fmla="val 0"/>
            </a:avLst>
          </a:prstGeom>
        </p:spPr>
        <p:txBody>
          <a:bodyPr/>
          <a:lstStyle/>
          <a:p>
            <a:pPr lvl="0"/>
            <a:r>
              <a:rPr lang="en-US" noProof="0" dirty="0" smtClean="0"/>
              <a:t>Click icon to add picture</a:t>
            </a:r>
            <a:endParaRPr lang="en-GB" noProof="0" dirty="0"/>
          </a:p>
        </p:txBody>
      </p:sp>
      <p:sp>
        <p:nvSpPr>
          <p:cNvPr id="98" name="Text Placeholder 6" descr="First level - paragraph text&#10;Second level - bullet 1&#10;Third level - bullet 2&#10;&#10;No more than 100 words per slide" title="Main text copy"/>
          <p:cNvSpPr>
            <a:spLocks noGrp="1"/>
          </p:cNvSpPr>
          <p:nvPr>
            <p:ph type="body" sz="quarter" idx="13"/>
          </p:nvPr>
        </p:nvSpPr>
        <p:spPr>
          <a:xfrm>
            <a:off x="720724" y="2160587"/>
            <a:ext cx="7558843" cy="107950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360000" marR="0" indent="0" algn="l" defTabSz="914400" rtl="0" eaLnBrk="0" fontAlgn="base" latinLnBrk="0" hangingPunct="0">
              <a:lnSpc>
                <a:spcPct val="100000"/>
              </a:lnSpc>
              <a:spcBef>
                <a:spcPts val="0"/>
              </a:spcBef>
              <a:spcAft>
                <a:spcPts val="600"/>
              </a:spcAft>
              <a:buClrTx/>
              <a:buSzTx/>
              <a:buFont typeface="Arial"/>
              <a:buNone/>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Fourth level</a:t>
            </a:r>
          </a:p>
        </p:txBody>
      </p:sp>
      <p:sp>
        <p:nvSpPr>
          <p:cNvPr id="99"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58A08D2F-58AB-0E44-B578-C5D8D2B4BF3B}" type="datetime3">
              <a:rPr lang="en-GB" smtClean="0">
                <a:solidFill>
                  <a:srgbClr val="00539B"/>
                </a:solidFill>
              </a:rPr>
              <a:pPr/>
              <a:t>5 October, 2020</a:t>
            </a:fld>
            <a:endParaRPr lang="en-GB" dirty="0">
              <a:solidFill>
                <a:srgbClr val="00539B"/>
              </a:solidFill>
            </a:endParaRPr>
          </a:p>
        </p:txBody>
      </p:sp>
      <p:sp>
        <p:nvSpPr>
          <p:cNvPr id="100"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102"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0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5"/>
          </p:nvPr>
        </p:nvSpPr>
        <p:spPr>
          <a:xfrm>
            <a:off x="4678361" y="3600450"/>
            <a:ext cx="3601206" cy="2870200"/>
          </a:xfrm>
          <a:prstGeom prst="round2SameRect">
            <a:avLst>
              <a:gd name="adj1" fmla="val 1788"/>
              <a:gd name="adj2" fmla="val 0"/>
            </a:avLst>
          </a:prstGeom>
        </p:spPr>
        <p:txBody>
          <a:bodyPr/>
          <a:lstStyle/>
          <a:p>
            <a:pPr lvl="0"/>
            <a:r>
              <a:rPr lang="en-US" noProof="0" dirty="0" smtClean="0"/>
              <a:t>Click icon to add picture</a:t>
            </a:r>
            <a:endParaRPr lang="en-GB" noProof="0" dirty="0"/>
          </a:p>
        </p:txBody>
      </p:sp>
    </p:spTree>
    <p:extLst>
      <p:ext uri="{BB962C8B-B14F-4D97-AF65-F5344CB8AC3E}">
        <p14:creationId xmlns:p14="http://schemas.microsoft.com/office/powerpoint/2010/main" val="3370992933"/>
      </p:ext>
    </p:extLst>
  </p:cSld>
  <p:clrMapOvr>
    <a:masterClrMapping/>
  </p:clrMapOvr>
  <p:timing>
    <p:tnLst>
      <p:par>
        <p:cTn id="1" dur="indefinite" restart="never" nodeType="tmRoot"/>
      </p:par>
    </p:tnLst>
  </p:timing>
</p:sldLayout>
</file>

<file path=ppt/slideLayouts/slideLayout261.xml><?xml version="1.0" encoding="utf-8"?>
<p:sldLayout xmlns:a="http://schemas.openxmlformats.org/drawingml/2006/main" xmlns:r="http://schemas.openxmlformats.org/officeDocument/2006/relationships" xmlns:p="http://schemas.openxmlformats.org/presentationml/2006/main" preserve="1" userDrawn="1">
  <p:cSld name="3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7" name="Text Placeholder 6" descr="First level - paragraph text&#10;Second level - bullet 1&#10;Third level - bullet 2&#10;&#10;No more than 100 words per slide" title="Main text copy"/>
          <p:cNvSpPr>
            <a:spLocks noGrp="1"/>
          </p:cNvSpPr>
          <p:nvPr>
            <p:ph type="body" sz="quarter" idx="13"/>
          </p:nvPr>
        </p:nvSpPr>
        <p:spPr>
          <a:xfrm>
            <a:off x="720724" y="2160587"/>
            <a:ext cx="2517775" cy="377941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Fourth level</a:t>
            </a:r>
          </a:p>
        </p:txBody>
      </p: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3598861" y="2160587"/>
            <a:ext cx="2159000" cy="3779411"/>
          </a:xfrm>
          <a:prstGeom prst="roundRect">
            <a:avLst>
              <a:gd name="adj" fmla="val 5286"/>
            </a:avLst>
          </a:prstGeom>
        </p:spPr>
        <p:txBody>
          <a:bodyPr/>
          <a:lstStyle/>
          <a:p>
            <a:pPr lvl="0"/>
            <a:r>
              <a:rPr lang="en-US" noProof="0" dirty="0" smtClean="0"/>
              <a:t>Click icon to add picture</a:t>
            </a:r>
            <a:endParaRPr lang="en-GB" noProof="0" dirty="0"/>
          </a:p>
        </p:txBody>
      </p:sp>
      <p:sp>
        <p:nvSpPr>
          <p:cNvPr id="10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6118223" y="2180103"/>
            <a:ext cx="2159000" cy="3779411"/>
          </a:xfrm>
          <a:prstGeom prst="roundRect">
            <a:avLst>
              <a:gd name="adj" fmla="val 5286"/>
            </a:avLst>
          </a:prstGeom>
        </p:spPr>
        <p:txBody>
          <a:bodyPr/>
          <a:lstStyle/>
          <a:p>
            <a:pPr lvl="0"/>
            <a:r>
              <a:rPr lang="en-US" noProof="0" dirty="0" smtClean="0"/>
              <a:t>Click icon to add picture</a:t>
            </a:r>
            <a:endParaRPr lang="en-GB" noProof="0" dirty="0"/>
          </a:p>
        </p:txBody>
      </p:sp>
      <p:sp>
        <p:nvSpPr>
          <p:cNvPr id="102"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EDCE6523-1D77-094B-8E5B-28D72BCF4B9A}" type="datetime3">
              <a:rPr lang="en-GB" smtClean="0">
                <a:solidFill>
                  <a:srgbClr val="00539B"/>
                </a:solidFill>
              </a:rPr>
              <a:pPr/>
              <a:t>5 October, 2020</a:t>
            </a:fld>
            <a:endParaRPr lang="en-GB" dirty="0">
              <a:solidFill>
                <a:srgbClr val="00539B"/>
              </a:solidFill>
            </a:endParaRPr>
          </a:p>
        </p:txBody>
      </p:sp>
      <p:sp>
        <p:nvSpPr>
          <p:cNvPr id="104"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101"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1817510062"/>
      </p:ext>
    </p:extLst>
  </p:cSld>
  <p:clrMapOvr>
    <a:masterClrMapping/>
  </p:clrMapOvr>
  <p:timing>
    <p:tnLst>
      <p:par>
        <p:cTn id="1" dur="indefinite" restart="never" nodeType="tmRoot"/>
      </p:par>
    </p:tnLst>
  </p:timing>
</p:sldLayout>
</file>

<file path=ppt/slideLayouts/slideLayout262.xml><?xml version="1.0" encoding="utf-8"?>
<p:sldLayout xmlns:a="http://schemas.openxmlformats.org/drawingml/2006/main" xmlns:r="http://schemas.openxmlformats.org/officeDocument/2006/relationships" xmlns:p="http://schemas.openxmlformats.org/presentationml/2006/main" preserve="1" userDrawn="1">
  <p:cSld name="7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7" name="Text Placeholder 6" descr="First level - paragraph text&#10;Second level - bullet 1&#10;Third level - bullet 2&#10;&#10;No more than 100 words per slide" title="Main text copy"/>
          <p:cNvSpPr>
            <a:spLocks noGrp="1"/>
          </p:cNvSpPr>
          <p:nvPr>
            <p:ph type="body" sz="quarter" idx="13"/>
          </p:nvPr>
        </p:nvSpPr>
        <p:spPr>
          <a:xfrm>
            <a:off x="720724" y="2160587"/>
            <a:ext cx="2517775" cy="377941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Fourth level</a:t>
            </a:r>
          </a:p>
        </p:txBody>
      </p: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3598860" y="2160588"/>
            <a:ext cx="5043235" cy="1800226"/>
          </a:xfrm>
          <a:prstGeom prst="roundRect">
            <a:avLst>
              <a:gd name="adj" fmla="val 5286"/>
            </a:avLst>
          </a:prstGeom>
        </p:spPr>
        <p:txBody>
          <a:bodyPr/>
          <a:lstStyle/>
          <a:p>
            <a:pPr lvl="0"/>
            <a:r>
              <a:rPr lang="en-US" noProof="0" dirty="0" smtClean="0"/>
              <a:t>Click icon to add picture</a:t>
            </a:r>
            <a:endParaRPr lang="en-GB" noProof="0" dirty="0"/>
          </a:p>
        </p:txBody>
      </p:sp>
      <p:sp>
        <p:nvSpPr>
          <p:cNvPr id="10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3598860" y="4319588"/>
            <a:ext cx="5040708" cy="1639926"/>
          </a:xfrm>
          <a:prstGeom prst="roundRect">
            <a:avLst>
              <a:gd name="adj" fmla="val 5286"/>
            </a:avLst>
          </a:prstGeom>
        </p:spPr>
        <p:txBody>
          <a:bodyPr/>
          <a:lstStyle/>
          <a:p>
            <a:pPr lvl="0"/>
            <a:r>
              <a:rPr lang="en-US" noProof="0" dirty="0" smtClean="0"/>
              <a:t>Click icon to add picture</a:t>
            </a:r>
            <a:endParaRPr lang="en-GB" noProof="0" dirty="0"/>
          </a:p>
        </p:txBody>
      </p:sp>
      <p:sp>
        <p:nvSpPr>
          <p:cNvPr id="101"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DDB9F3E3-D95D-7744-B1A9-3A5E9661014B}" type="datetime3">
              <a:rPr lang="en-GB" smtClean="0">
                <a:solidFill>
                  <a:srgbClr val="00539B"/>
                </a:solidFill>
              </a:rPr>
              <a:pPr/>
              <a:t>5 October, 2020</a:t>
            </a:fld>
            <a:endParaRPr lang="en-GB" dirty="0">
              <a:solidFill>
                <a:srgbClr val="00539B"/>
              </a:solidFill>
            </a:endParaRPr>
          </a:p>
        </p:txBody>
      </p:sp>
      <p:sp>
        <p:nvSpPr>
          <p:cNvPr id="102"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105"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411213483"/>
      </p:ext>
    </p:extLst>
  </p:cSld>
  <p:clrMapOvr>
    <a:masterClrMapping/>
  </p:clrMapOvr>
  <p:timing>
    <p:tnLst>
      <p:par>
        <p:cTn id="1" dur="indefinite" restart="never" nodeType="tmRoot"/>
      </p:par>
    </p:tnLst>
  </p:timing>
</p:sldLayout>
</file>

<file path=ppt/slideLayouts/slideLayout263.xml><?xml version="1.0" encoding="utf-8"?>
<p:sldLayout xmlns:a="http://schemas.openxmlformats.org/drawingml/2006/main" xmlns:r="http://schemas.openxmlformats.org/officeDocument/2006/relationships" xmlns:p="http://schemas.openxmlformats.org/presentationml/2006/main" preserve="1" userDrawn="1">
  <p:cSld name="2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7" name="Text Placeholder 6" descr="First level - paragraph text&#10;Second level - bullet 1&#10;Third level - bullet 2&#10;&#10;No more than 100 words per slide" title="Main text copy"/>
          <p:cNvSpPr>
            <a:spLocks noGrp="1"/>
          </p:cNvSpPr>
          <p:nvPr>
            <p:ph type="body" sz="quarter" idx="13"/>
          </p:nvPr>
        </p:nvSpPr>
        <p:spPr>
          <a:xfrm>
            <a:off x="720724" y="2160587"/>
            <a:ext cx="3957635" cy="377941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Fourth level</a:t>
            </a:r>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5038723" y="2160587"/>
            <a:ext cx="1800000" cy="1800226"/>
          </a:xfrm>
          <a:prstGeom prst="roundRect">
            <a:avLst>
              <a:gd name="adj" fmla="val 1665"/>
            </a:avLst>
          </a:prstGeom>
        </p:spPr>
        <p:txBody>
          <a:bodyPr/>
          <a:lstStyle/>
          <a:p>
            <a:pPr lvl="0"/>
            <a:r>
              <a:rPr lang="en-US" noProof="0" dirty="0" smtClean="0"/>
              <a:t>Click icon to add picture</a:t>
            </a:r>
            <a:endParaRPr lang="en-GB" noProof="0" dirty="0"/>
          </a:p>
        </p:txBody>
      </p:sp>
      <p:sp>
        <p:nvSpPr>
          <p:cNvPr id="10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5"/>
          </p:nvPr>
        </p:nvSpPr>
        <p:spPr>
          <a:xfrm>
            <a:off x="7020035" y="2160588"/>
            <a:ext cx="1619275" cy="1089346"/>
          </a:xfrm>
          <a:prstGeom prst="roundRect">
            <a:avLst>
              <a:gd name="adj" fmla="val 5742"/>
            </a:avLst>
          </a:prstGeom>
        </p:spPr>
        <p:txBody>
          <a:bodyPr/>
          <a:lstStyle/>
          <a:p>
            <a:pPr lvl="0"/>
            <a:r>
              <a:rPr lang="en-US" noProof="0" dirty="0" smtClean="0"/>
              <a:t>Click icon to add picture</a:t>
            </a:r>
            <a:endParaRPr lang="en-GB" noProof="0" dirty="0"/>
          </a:p>
        </p:txBody>
      </p:sp>
      <p:sp>
        <p:nvSpPr>
          <p:cNvPr id="10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6"/>
          </p:nvPr>
        </p:nvSpPr>
        <p:spPr>
          <a:xfrm>
            <a:off x="5038724" y="4140313"/>
            <a:ext cx="1440000" cy="1800000"/>
          </a:xfrm>
          <a:prstGeom prst="roundRect">
            <a:avLst>
              <a:gd name="adj" fmla="val 4466"/>
            </a:avLst>
          </a:prstGeom>
        </p:spPr>
        <p:txBody>
          <a:bodyPr/>
          <a:lstStyle/>
          <a:p>
            <a:pPr lvl="0"/>
            <a:r>
              <a:rPr lang="en-US" noProof="0" dirty="0" smtClean="0"/>
              <a:t>Click icon to add picture</a:t>
            </a:r>
            <a:endParaRPr lang="en-GB" noProof="0" dirty="0"/>
          </a:p>
        </p:txBody>
      </p:sp>
      <p:sp>
        <p:nvSpPr>
          <p:cNvPr id="10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7199310" y="3419950"/>
            <a:ext cx="1440000" cy="1260000"/>
          </a:xfrm>
          <a:prstGeom prst="roundRect">
            <a:avLst>
              <a:gd name="adj" fmla="val 5336"/>
            </a:avLst>
          </a:prstGeom>
        </p:spPr>
        <p:txBody>
          <a:bodyPr/>
          <a:lstStyle/>
          <a:p>
            <a:pPr lvl="0"/>
            <a:r>
              <a:rPr lang="en-US" noProof="0" dirty="0" smtClean="0"/>
              <a:t>Click icon to add picture</a:t>
            </a:r>
            <a:endParaRPr lang="en-GB" noProof="0" dirty="0"/>
          </a:p>
        </p:txBody>
      </p:sp>
      <p:sp>
        <p:nvSpPr>
          <p:cNvPr id="104"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6663765" y="4863353"/>
            <a:ext cx="1975545" cy="1068054"/>
          </a:xfrm>
          <a:prstGeom prst="roundRect">
            <a:avLst>
              <a:gd name="adj" fmla="val 5591"/>
            </a:avLst>
          </a:prstGeom>
        </p:spPr>
        <p:txBody>
          <a:bodyPr/>
          <a:lstStyle/>
          <a:p>
            <a:pPr lvl="0"/>
            <a:r>
              <a:rPr lang="en-US" noProof="0" dirty="0" smtClean="0"/>
              <a:t>Click icon to add picture</a:t>
            </a:r>
            <a:endParaRPr lang="en-GB" noProof="0" dirty="0"/>
          </a:p>
        </p:txBody>
      </p:sp>
      <p:sp>
        <p:nvSpPr>
          <p:cNvPr id="103"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D9A64614-7B90-2844-BF62-27C15202A4B6}" type="datetime3">
              <a:rPr lang="en-GB" smtClean="0">
                <a:solidFill>
                  <a:srgbClr val="00539B"/>
                </a:solidFill>
              </a:rPr>
              <a:pPr/>
              <a:t>5 October, 2020</a:t>
            </a:fld>
            <a:endParaRPr lang="en-GB" dirty="0">
              <a:solidFill>
                <a:srgbClr val="00539B"/>
              </a:solidFill>
            </a:endParaRPr>
          </a:p>
        </p:txBody>
      </p:sp>
      <p:sp>
        <p:nvSpPr>
          <p:cNvPr id="105"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107"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347031666"/>
      </p:ext>
    </p:extLst>
  </p:cSld>
  <p:clrMapOvr>
    <a:masterClrMapping/>
  </p:clrMapOvr>
  <p:timing>
    <p:tnLst>
      <p:par>
        <p:cTn id="1" dur="indefinite" restart="never" nodeType="tmRoot"/>
      </p:par>
    </p:tnLst>
  </p:timing>
</p:sldLayout>
</file>

<file path=ppt/slideLayouts/slideLayout264.xml><?xml version="1.0" encoding="utf-8"?>
<p:sldLayout xmlns:a="http://schemas.openxmlformats.org/drawingml/2006/main" xmlns:r="http://schemas.openxmlformats.org/officeDocument/2006/relationships" xmlns:p="http://schemas.openxmlformats.org/presentationml/2006/main" preserve="1" userDrawn="1">
  <p:cSld name="4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20725" y="2160587"/>
            <a:ext cx="2881087" cy="1800226"/>
          </a:xfrm>
          <a:prstGeom prst="roundRect">
            <a:avLst>
              <a:gd name="adj" fmla="val 5400"/>
            </a:avLst>
          </a:prstGeom>
        </p:spPr>
        <p:txBody>
          <a:bodyPr/>
          <a:lstStyle/>
          <a:p>
            <a:pPr lvl="0"/>
            <a:r>
              <a:rPr lang="en-US" noProof="0" dirty="0" smtClean="0"/>
              <a:t>Click icon to add picture</a:t>
            </a:r>
            <a:endParaRPr lang="en-GB" noProof="0" dirty="0"/>
          </a:p>
        </p:txBody>
      </p:sp>
      <p:sp>
        <p:nvSpPr>
          <p:cNvPr id="10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5"/>
          </p:nvPr>
        </p:nvSpPr>
        <p:spPr>
          <a:xfrm>
            <a:off x="3956773" y="2160587"/>
            <a:ext cx="2521812" cy="1808483"/>
          </a:xfrm>
          <a:prstGeom prst="roundRect">
            <a:avLst>
              <a:gd name="adj" fmla="val 4197"/>
            </a:avLst>
          </a:prstGeom>
        </p:spPr>
        <p:txBody>
          <a:bodyPr/>
          <a:lstStyle/>
          <a:p>
            <a:pPr lvl="0"/>
            <a:r>
              <a:rPr lang="en-US" noProof="0" dirty="0" smtClean="0"/>
              <a:t>Click icon to add picture</a:t>
            </a:r>
            <a:endParaRPr lang="en-GB" noProof="0" dirty="0"/>
          </a:p>
        </p:txBody>
      </p:sp>
      <p:sp>
        <p:nvSpPr>
          <p:cNvPr id="10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6"/>
          </p:nvPr>
        </p:nvSpPr>
        <p:spPr>
          <a:xfrm>
            <a:off x="2878136" y="4319588"/>
            <a:ext cx="3600588" cy="1800411"/>
          </a:xfrm>
          <a:prstGeom prst="roundRect">
            <a:avLst>
              <a:gd name="adj" fmla="val 4986"/>
            </a:avLst>
          </a:prstGeom>
        </p:spPr>
        <p:txBody>
          <a:bodyPr/>
          <a:lstStyle/>
          <a:p>
            <a:pPr lvl="0"/>
            <a:r>
              <a:rPr lang="en-US" noProof="0" dirty="0" smtClean="0"/>
              <a:t>Click icon to add picture</a:t>
            </a:r>
            <a:endParaRPr lang="en-GB" noProof="0" dirty="0"/>
          </a:p>
        </p:txBody>
      </p:sp>
      <p:sp>
        <p:nvSpPr>
          <p:cNvPr id="10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720725" y="4319588"/>
            <a:ext cx="1797048" cy="1800412"/>
          </a:xfrm>
          <a:prstGeom prst="roundRect">
            <a:avLst>
              <a:gd name="adj" fmla="val 6218"/>
            </a:avLst>
          </a:prstGeom>
        </p:spPr>
        <p:txBody>
          <a:bodyPr/>
          <a:lstStyle/>
          <a:p>
            <a:pPr lvl="0"/>
            <a:r>
              <a:rPr lang="en-US" noProof="0" dirty="0" smtClean="0"/>
              <a:t>Click icon to add picture</a:t>
            </a:r>
            <a:endParaRPr lang="en-GB" noProof="0" dirty="0"/>
          </a:p>
        </p:txBody>
      </p:sp>
      <p:sp>
        <p:nvSpPr>
          <p:cNvPr id="104"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6838948" y="2160588"/>
            <a:ext cx="1800620" cy="3959411"/>
          </a:xfrm>
          <a:prstGeom prst="roundRect">
            <a:avLst>
              <a:gd name="adj" fmla="val 3743"/>
            </a:avLst>
          </a:prstGeom>
        </p:spPr>
        <p:txBody>
          <a:bodyPr/>
          <a:lstStyle/>
          <a:p>
            <a:pPr lvl="0"/>
            <a:r>
              <a:rPr lang="en-US" noProof="0" dirty="0" smtClean="0"/>
              <a:t>Click icon to add picture</a:t>
            </a:r>
            <a:endParaRPr lang="en-GB" noProof="0" dirty="0"/>
          </a:p>
        </p:txBody>
      </p:sp>
      <p:sp>
        <p:nvSpPr>
          <p:cNvPr id="103"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CD9326FB-DCCB-FC47-93A9-9DEA7DB23AC9}" type="datetime3">
              <a:rPr lang="en-GB" smtClean="0">
                <a:solidFill>
                  <a:srgbClr val="00539B"/>
                </a:solidFill>
              </a:rPr>
              <a:pPr/>
              <a:t>5 October, 2020</a:t>
            </a:fld>
            <a:endParaRPr lang="en-GB" dirty="0">
              <a:solidFill>
                <a:srgbClr val="00539B"/>
              </a:solidFill>
            </a:endParaRPr>
          </a:p>
        </p:txBody>
      </p:sp>
      <p:sp>
        <p:nvSpPr>
          <p:cNvPr id="105"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107"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2279918837"/>
      </p:ext>
    </p:extLst>
  </p:cSld>
  <p:clrMapOvr>
    <a:masterClrMapping/>
  </p:clrMapOvr>
  <p:timing>
    <p:tnLst>
      <p:par>
        <p:cTn id="1" dur="indefinite" restart="never" nodeType="tmRoot"/>
      </p:par>
    </p:tnLst>
  </p:timing>
</p:sldLayout>
</file>

<file path=ppt/slideLayouts/slideLayout265.xml><?xml version="1.0" encoding="utf-8"?>
<p:sldLayout xmlns:a="http://schemas.openxmlformats.org/drawingml/2006/main" xmlns:r="http://schemas.openxmlformats.org/officeDocument/2006/relationships" xmlns:p="http://schemas.openxmlformats.org/presentationml/2006/main" preserve="1" userDrawn="1">
  <p:cSld name="6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18634" y="2159588"/>
            <a:ext cx="1800000" cy="1800000"/>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5"/>
          </p:nvPr>
        </p:nvSpPr>
        <p:spPr>
          <a:xfrm>
            <a:off x="717773" y="4319588"/>
            <a:ext cx="1800000" cy="1800000"/>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5"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6"/>
          </p:nvPr>
        </p:nvSpPr>
        <p:spPr>
          <a:xfrm>
            <a:off x="2879724" y="2159588"/>
            <a:ext cx="1800000" cy="1800000"/>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6"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2878135" y="4319588"/>
            <a:ext cx="1800000" cy="1800000"/>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0"/>
          </p:nvPr>
        </p:nvSpPr>
        <p:spPr>
          <a:xfrm>
            <a:off x="5036738" y="2159588"/>
            <a:ext cx="1800000" cy="1800000"/>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1"/>
          </p:nvPr>
        </p:nvSpPr>
        <p:spPr>
          <a:xfrm>
            <a:off x="5038723" y="4319588"/>
            <a:ext cx="1800000" cy="1800000"/>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2"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04E479E0-1E06-DE4C-83BA-C65FC6EB3C8D}" type="datetime3">
              <a:rPr lang="en-GB" smtClean="0">
                <a:solidFill>
                  <a:srgbClr val="00539B"/>
                </a:solidFill>
              </a:rPr>
              <a:pPr/>
              <a:t>5 October, 2020</a:t>
            </a:fld>
            <a:endParaRPr lang="en-GB" dirty="0">
              <a:solidFill>
                <a:srgbClr val="00539B"/>
              </a:solidFill>
            </a:endParaRPr>
          </a:p>
        </p:txBody>
      </p:sp>
      <p:sp>
        <p:nvSpPr>
          <p:cNvPr id="104"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100"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3714499551"/>
      </p:ext>
    </p:extLst>
  </p:cSld>
  <p:clrMapOvr>
    <a:masterClrMapping/>
  </p:clrMapOvr>
  <p:timing>
    <p:tnLst>
      <p:par>
        <p:cTn id="1" dur="indefinite" restart="never" nodeType="tmRoot"/>
      </p:par>
    </p:tnLst>
  </p:timing>
</p:sldLayout>
</file>

<file path=ppt/slideLayouts/slideLayout266.xml><?xml version="1.0" encoding="utf-8"?>
<p:sldLayout xmlns:a="http://schemas.openxmlformats.org/drawingml/2006/main" xmlns:r="http://schemas.openxmlformats.org/officeDocument/2006/relationships" xmlns:p="http://schemas.openxmlformats.org/presentationml/2006/main" preserve="1" userDrawn="1">
  <p:cSld name="5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20724" y="2160587"/>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5"/>
          </p:nvPr>
        </p:nvSpPr>
        <p:spPr>
          <a:xfrm>
            <a:off x="718635" y="3600449"/>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5"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6"/>
          </p:nvPr>
        </p:nvSpPr>
        <p:spPr>
          <a:xfrm>
            <a:off x="2158498" y="2160588"/>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6"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2146857" y="3600450"/>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7"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718635" y="5040499"/>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9"/>
          </p:nvPr>
        </p:nvSpPr>
        <p:spPr>
          <a:xfrm>
            <a:off x="2146857" y="5040313"/>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0"/>
          </p:nvPr>
        </p:nvSpPr>
        <p:spPr>
          <a:xfrm>
            <a:off x="3600950" y="2160588"/>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1"/>
          </p:nvPr>
        </p:nvSpPr>
        <p:spPr>
          <a:xfrm>
            <a:off x="3598861" y="3600450"/>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2"/>
          </p:nvPr>
        </p:nvSpPr>
        <p:spPr>
          <a:xfrm>
            <a:off x="5038724" y="2160589"/>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3"/>
          </p:nvPr>
        </p:nvSpPr>
        <p:spPr>
          <a:xfrm>
            <a:off x="5027083" y="3600451"/>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4"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4"/>
          </p:nvPr>
        </p:nvSpPr>
        <p:spPr>
          <a:xfrm>
            <a:off x="3598861" y="5040500"/>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5"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5"/>
          </p:nvPr>
        </p:nvSpPr>
        <p:spPr>
          <a:xfrm>
            <a:off x="5027083" y="5040314"/>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6"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6"/>
          </p:nvPr>
        </p:nvSpPr>
        <p:spPr>
          <a:xfrm>
            <a:off x="6482262" y="2160586"/>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7"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7"/>
          </p:nvPr>
        </p:nvSpPr>
        <p:spPr>
          <a:xfrm>
            <a:off x="6480173" y="3600448"/>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2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30"/>
          </p:nvPr>
        </p:nvSpPr>
        <p:spPr>
          <a:xfrm>
            <a:off x="6480173" y="5040498"/>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22"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2B7358CC-5F0F-DE45-B162-F1F79492E334}" type="datetime3">
              <a:rPr lang="en-GB" smtClean="0">
                <a:solidFill>
                  <a:srgbClr val="00539B"/>
                </a:solidFill>
              </a:rPr>
              <a:pPr/>
              <a:t>5 October, 2020</a:t>
            </a:fld>
            <a:endParaRPr lang="en-GB" dirty="0">
              <a:solidFill>
                <a:srgbClr val="00539B"/>
              </a:solidFill>
            </a:endParaRPr>
          </a:p>
        </p:txBody>
      </p:sp>
      <p:sp>
        <p:nvSpPr>
          <p:cNvPr id="123"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100"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1023000727"/>
      </p:ext>
    </p:extLst>
  </p:cSld>
  <p:clrMapOvr>
    <a:masterClrMapping/>
  </p:clrMapOvr>
  <p:timing>
    <p:tnLst>
      <p:par>
        <p:cTn id="1" dur="indefinite" restart="never" nodeType="tmRoot"/>
      </p:par>
    </p:tnLst>
  </p:timing>
</p:sldLayout>
</file>

<file path=ppt/slideLayouts/slideLayout267.xml><?xml version="1.0" encoding="utf-8"?>
<p:sldLayout xmlns:a="http://schemas.openxmlformats.org/drawingml/2006/main" xmlns:r="http://schemas.openxmlformats.org/officeDocument/2006/relationships" xmlns:p="http://schemas.openxmlformats.org/presentationml/2006/main" preserve="1" userDrawn="1">
  <p:cSld name="9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20724" y="2160587"/>
            <a:ext cx="2517774"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5"/>
          </p:nvPr>
        </p:nvSpPr>
        <p:spPr>
          <a:xfrm>
            <a:off x="718634" y="3600449"/>
            <a:ext cx="2520531" cy="2519366"/>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0"/>
          </p:nvPr>
        </p:nvSpPr>
        <p:spPr>
          <a:xfrm>
            <a:off x="3600949" y="2160588"/>
            <a:ext cx="2520527" cy="2519362"/>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4"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4"/>
          </p:nvPr>
        </p:nvSpPr>
        <p:spPr>
          <a:xfrm>
            <a:off x="3598860" y="5040500"/>
            <a:ext cx="2519363"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6"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6"/>
          </p:nvPr>
        </p:nvSpPr>
        <p:spPr>
          <a:xfrm>
            <a:off x="6482262" y="2160586"/>
            <a:ext cx="2157306" cy="3959415"/>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22"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2B7358CC-5F0F-DE45-B162-F1F79492E334}" type="datetime3">
              <a:rPr lang="en-GB" smtClean="0">
                <a:solidFill>
                  <a:srgbClr val="00539B"/>
                </a:solidFill>
              </a:rPr>
              <a:pPr/>
              <a:t>5 October, 2020</a:t>
            </a:fld>
            <a:endParaRPr lang="en-GB" dirty="0">
              <a:solidFill>
                <a:srgbClr val="00539B"/>
              </a:solidFill>
            </a:endParaRPr>
          </a:p>
        </p:txBody>
      </p:sp>
      <p:sp>
        <p:nvSpPr>
          <p:cNvPr id="123"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100"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4205001627"/>
      </p:ext>
    </p:extLst>
  </p:cSld>
  <p:clrMapOvr>
    <a:masterClrMapping/>
  </p:clrMapOvr>
  <p:timing>
    <p:tnLst>
      <p:par>
        <p:cTn id="1" dur="indefinite" restart="never" nodeType="tmRoot"/>
      </p:par>
    </p:tnLst>
  </p:timing>
</p:sldLayout>
</file>

<file path=ppt/slideLayouts/slideLayout268.xml><?xml version="1.0" encoding="utf-8"?>
<p:sldLayout xmlns:a="http://schemas.openxmlformats.org/drawingml/2006/main" xmlns:r="http://schemas.openxmlformats.org/officeDocument/2006/relationships" xmlns:p="http://schemas.openxmlformats.org/presentationml/2006/main" preserve="1" userDrawn="1">
  <p:cSld name="1_Single column layou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dirty="0"/>
          </a:p>
        </p:txBody>
      </p:sp>
      <p:sp>
        <p:nvSpPr>
          <p:cNvPr id="16" name="Text Placeholder 6" descr="First level - paragraph text&#10;Second level - bullet 1&#10;Third level - bullet 2&#10;&#10;No more than 100 words per slide" title="Main text copy"/>
          <p:cNvSpPr>
            <a:spLocks noGrp="1"/>
          </p:cNvSpPr>
          <p:nvPr>
            <p:ph type="body" sz="quarter" idx="13"/>
          </p:nvPr>
        </p:nvSpPr>
        <p:spPr>
          <a:xfrm>
            <a:off x="2517773" y="2160588"/>
            <a:ext cx="5761796" cy="3239412"/>
          </a:xfrm>
        </p:spPr>
        <p:txBody>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Fourth level</a:t>
            </a:r>
          </a:p>
        </p:txBody>
      </p:sp>
      <p:sp>
        <p:nvSpPr>
          <p:cNvPr id="56"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4AC23DB2-FB1A-4E43-8F6F-8E1E5CEC6EBA}" type="datetime3">
              <a:rPr lang="en-GB" smtClean="0">
                <a:solidFill>
                  <a:srgbClr val="00539B"/>
                </a:solidFill>
              </a:rPr>
              <a:pPr/>
              <a:t>5 October, 2020</a:t>
            </a:fld>
            <a:endParaRPr lang="en-GB" dirty="0">
              <a:solidFill>
                <a:srgbClr val="00539B"/>
              </a:solidFill>
            </a:endParaRPr>
          </a:p>
        </p:txBody>
      </p:sp>
      <p:sp>
        <p:nvSpPr>
          <p:cNvPr id="57"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19135" y="2160586"/>
            <a:ext cx="1439864" cy="3779411"/>
          </a:xfrm>
          <a:prstGeom prst="roundRect">
            <a:avLst>
              <a:gd name="adj" fmla="val 10455"/>
            </a:avLst>
          </a:prstGeom>
        </p:spPr>
        <p:txBody>
          <a:bodyPr>
            <a:normAutofit/>
          </a:bodyPr>
          <a:lstStyle>
            <a:lvl1pPr>
              <a:defRPr sz="1200"/>
            </a:lvl1pPr>
          </a:lstStyle>
          <a:p>
            <a:pPr lvl="0"/>
            <a:r>
              <a:rPr lang="en-US" noProof="0" dirty="0" smtClean="0"/>
              <a:t>Click icon to add picture</a:t>
            </a:r>
            <a:endParaRPr lang="en-GB" noProof="0" dirty="0"/>
          </a:p>
        </p:txBody>
      </p:sp>
      <p:sp>
        <p:nvSpPr>
          <p:cNvPr id="60" name="Text Placeholder 6" descr="First level - paragraph text&#10;Second level - bullet 1&#10;Third level - bullet 2&#10;&#10;No more than 100 words per slide" title="Main text copy"/>
          <p:cNvSpPr>
            <a:spLocks noGrp="1"/>
          </p:cNvSpPr>
          <p:nvPr>
            <p:ph type="body" sz="quarter" idx="15"/>
          </p:nvPr>
        </p:nvSpPr>
        <p:spPr>
          <a:xfrm>
            <a:off x="2517772" y="5399999"/>
            <a:ext cx="5761796" cy="530821"/>
          </a:xfrm>
        </p:spPr>
        <p:txBody>
          <a:bodyPr anchor="b">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1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1"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395692808"/>
      </p:ext>
    </p:extLst>
  </p:cSld>
  <p:clrMapOvr>
    <a:masterClrMapping/>
  </p:clrMapOvr>
  <p:timing>
    <p:tnLst>
      <p:par>
        <p:cTn id="1" dur="indefinite" restart="never" nodeType="tmRoot"/>
      </p:par>
    </p:tnLst>
  </p:timing>
</p:sldLayout>
</file>

<file path=ppt/slideLayouts/slideLayout269.xml><?xml version="1.0" encoding="utf-8"?>
<p:sldLayout xmlns:a="http://schemas.openxmlformats.org/drawingml/2006/main" xmlns:r="http://schemas.openxmlformats.org/officeDocument/2006/relationships" xmlns:p="http://schemas.openxmlformats.org/presentationml/2006/main" preserve="1" userDrawn="1">
  <p:cSld name="2_Single column layou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dirty="0"/>
          </a:p>
        </p:txBody>
      </p:sp>
      <p:sp>
        <p:nvSpPr>
          <p:cNvPr id="16" name="Text Placeholder 6" descr="First level - paragraph text&#10;Second level - bullet 1&#10;Third level - bullet 2&#10;&#10;No more than 100 words per slide" title="Main text copy"/>
          <p:cNvSpPr>
            <a:spLocks noGrp="1"/>
          </p:cNvSpPr>
          <p:nvPr>
            <p:ph type="body" sz="quarter" idx="13"/>
          </p:nvPr>
        </p:nvSpPr>
        <p:spPr>
          <a:xfrm>
            <a:off x="719135" y="2160588"/>
            <a:ext cx="6119814" cy="3239412"/>
          </a:xfrm>
        </p:spPr>
        <p:txBody>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Fourth level</a:t>
            </a:r>
          </a:p>
        </p:txBody>
      </p:sp>
      <p:sp>
        <p:nvSpPr>
          <p:cNvPr id="56"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4AC23DB2-FB1A-4E43-8F6F-8E1E5CEC6EBA}" type="datetime3">
              <a:rPr lang="en-GB" smtClean="0">
                <a:solidFill>
                  <a:srgbClr val="00539B"/>
                </a:solidFill>
              </a:rPr>
              <a:pPr/>
              <a:t>5 October, 2020</a:t>
            </a:fld>
            <a:endParaRPr lang="en-GB" dirty="0">
              <a:solidFill>
                <a:srgbClr val="00539B"/>
              </a:solidFill>
            </a:endParaRPr>
          </a:p>
        </p:txBody>
      </p:sp>
      <p:sp>
        <p:nvSpPr>
          <p:cNvPr id="57"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200104" y="2160588"/>
            <a:ext cx="1439864" cy="3779411"/>
          </a:xfrm>
          <a:prstGeom prst="roundRect">
            <a:avLst>
              <a:gd name="adj" fmla="val 10455"/>
            </a:avLst>
          </a:prstGeom>
        </p:spPr>
        <p:txBody>
          <a:bodyPr>
            <a:normAutofit/>
          </a:bodyPr>
          <a:lstStyle>
            <a:lvl1pPr>
              <a:defRPr sz="1200"/>
            </a:lvl1pPr>
          </a:lstStyle>
          <a:p>
            <a:pPr lvl="0"/>
            <a:r>
              <a:rPr lang="en-US" noProof="0" dirty="0" smtClean="0"/>
              <a:t>Click icon to add picture</a:t>
            </a:r>
            <a:endParaRPr lang="en-GB" noProof="0" dirty="0"/>
          </a:p>
        </p:txBody>
      </p:sp>
      <p:sp>
        <p:nvSpPr>
          <p:cNvPr id="60" name="Text Placeholder 6" descr="First level - paragraph text&#10;Second level - bullet 1&#10;Third level - bullet 2&#10;&#10;No more than 100 words per slide" title="Main text copy"/>
          <p:cNvSpPr>
            <a:spLocks noGrp="1"/>
          </p:cNvSpPr>
          <p:nvPr>
            <p:ph type="body" sz="quarter" idx="15"/>
          </p:nvPr>
        </p:nvSpPr>
        <p:spPr>
          <a:xfrm>
            <a:off x="720724" y="5409178"/>
            <a:ext cx="6118223" cy="530821"/>
          </a:xfrm>
        </p:spPr>
        <p:txBody>
          <a:bodyPr anchor="b">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1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1"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352998640"/>
      </p:ext>
    </p:extLst>
  </p:cSld>
  <p:clrMapOvr>
    <a:masterClrMapping/>
  </p:clrMapOvr>
  <p:timing>
    <p:tnLst>
      <p:par>
        <p:cTn id="1" dur="indefinite" restart="never" nodeType="tmRoot"/>
      </p:par>
    </p:tnLst>
  </p:timing>
</p:sldLayout>
</file>

<file path=ppt/slideLayouts/slideLayout270.xml><?xml version="1.0" encoding="utf-8"?>
<p:sldLayout xmlns:a="http://schemas.openxmlformats.org/drawingml/2006/main" xmlns:r="http://schemas.openxmlformats.org/officeDocument/2006/relationships" xmlns:p="http://schemas.openxmlformats.org/presentationml/2006/main" preserve="1" userDrawn="1">
  <p:cSld name="2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19134" y="0"/>
            <a:ext cx="6291266" cy="1079499"/>
          </a:xfrm>
        </p:spPr>
        <p:txBody>
          <a:bodyPr/>
          <a:lstStyle/>
          <a:p>
            <a:r>
              <a:rPr lang="en-US" smtClean="0"/>
              <a:t>Click to edit Master title style</a:t>
            </a:r>
            <a:endParaRPr lang="en-US" dirty="0"/>
          </a:p>
        </p:txBody>
      </p:sp>
      <p:sp>
        <p:nvSpPr>
          <p:cNvPr id="4" name="Text Placeholder 3"/>
          <p:cNvSpPr>
            <a:spLocks noGrp="1"/>
          </p:cNvSpPr>
          <p:nvPr>
            <p:ph type="body" sz="half" idx="2"/>
          </p:nvPr>
        </p:nvSpPr>
        <p:spPr>
          <a:xfrm>
            <a:off x="5038724" y="2160588"/>
            <a:ext cx="3600844" cy="3959412"/>
          </a:xfrm>
          <a:prstGeom prst="rect">
            <a:avLst/>
          </a:prstGeom>
        </p:spPr>
        <p:txBody>
          <a:bodyPr>
            <a:normAutofit/>
          </a:bodyPr>
          <a:lstStyle>
            <a:lvl1pPr marL="0" marR="0" indent="0" algn="l" defTabSz="914400" rtl="0" eaLnBrk="0" fontAlgn="base" latinLnBrk="0" hangingPunct="0">
              <a:lnSpc>
                <a:spcPct val="100000"/>
              </a:lnSpc>
              <a:spcBef>
                <a:spcPts val="0"/>
              </a:spcBef>
              <a:spcAft>
                <a:spcPts val="6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Fourth level</a:t>
            </a:r>
          </a:p>
        </p:txBody>
      </p:sp>
      <p:sp>
        <p:nvSpPr>
          <p:cNvPr id="54" name="Date Placeholder 3"/>
          <p:cNvSpPr>
            <a:spLocks noGrp="1"/>
          </p:cNvSpPr>
          <p:nvPr>
            <p:ph type="dt" sz="half" idx="10"/>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solidFill>
                  <a:srgbClr val="00539B"/>
                </a:solidFill>
              </a:rPr>
              <a:pPr/>
              <a:t>5 October, 2020</a:t>
            </a:fld>
            <a:endParaRPr lang="en-GB" dirty="0">
              <a:solidFill>
                <a:srgbClr val="00539B"/>
              </a:solidFill>
            </a:endParaRPr>
          </a:p>
        </p:txBody>
      </p:sp>
      <p:sp>
        <p:nvSpPr>
          <p:cNvPr id="55"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719136" y="2160588"/>
            <a:ext cx="3959225" cy="3240274"/>
          </a:xfrm>
          <a:prstGeom prst="roundRect">
            <a:avLst>
              <a:gd name="adj" fmla="val 3484"/>
            </a:avLst>
          </a:prstGeom>
        </p:spPr>
        <p:txBody>
          <a:bodyPr/>
          <a:lstStyle/>
          <a:p>
            <a:pPr lvl="0"/>
            <a:r>
              <a:rPr lang="en-US" noProof="0" dirty="0" smtClean="0"/>
              <a:t>Click icon to add picture</a:t>
            </a:r>
            <a:endParaRPr lang="en-GB" noProof="0" dirty="0"/>
          </a:p>
        </p:txBody>
      </p:sp>
      <p:sp>
        <p:nvSpPr>
          <p:cNvPr id="62" name="Text Placeholder 6"/>
          <p:cNvSpPr>
            <a:spLocks noGrp="1"/>
          </p:cNvSpPr>
          <p:nvPr>
            <p:ph type="body" sz="quarter" idx="13"/>
          </p:nvPr>
        </p:nvSpPr>
        <p:spPr>
          <a:xfrm>
            <a:off x="719136" y="5760000"/>
            <a:ext cx="3959224"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57"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2875941582"/>
      </p:ext>
    </p:extLst>
  </p:cSld>
  <p:clrMapOvr>
    <a:masterClrMapping/>
  </p:clrMapOvr>
  <p:timing>
    <p:tnLst>
      <p:par>
        <p:cTn id="1" dur="indefinite" restart="never" nodeType="tmRoot"/>
      </p:par>
    </p:tnLst>
  </p:timing>
</p:sldLayout>
</file>

<file path=ppt/slideLayouts/slideLayout271.xml><?xml version="1.0" encoding="utf-8"?>
<p:sldLayout xmlns:a="http://schemas.openxmlformats.org/drawingml/2006/main" xmlns:r="http://schemas.openxmlformats.org/officeDocument/2006/relationships" xmlns:p="http://schemas.openxmlformats.org/presentationml/2006/main" preserve="1" userDrawn="1">
  <p:cSld name="3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19134" y="0"/>
            <a:ext cx="6291266" cy="1079499"/>
          </a:xfrm>
        </p:spPr>
        <p:txBody>
          <a:bodyPr/>
          <a:lstStyle/>
          <a:p>
            <a:r>
              <a:rPr lang="en-US" smtClean="0"/>
              <a:t>Click to edit Master title style</a:t>
            </a:r>
            <a:endParaRPr lang="en-US" dirty="0"/>
          </a:p>
        </p:txBody>
      </p:sp>
      <p:sp>
        <p:nvSpPr>
          <p:cNvPr id="4" name="Text Placeholder 3"/>
          <p:cNvSpPr>
            <a:spLocks noGrp="1"/>
          </p:cNvSpPr>
          <p:nvPr>
            <p:ph type="body" sz="half" idx="2"/>
          </p:nvPr>
        </p:nvSpPr>
        <p:spPr>
          <a:xfrm>
            <a:off x="5038724" y="2160588"/>
            <a:ext cx="3600844"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Fourth level</a:t>
            </a:r>
          </a:p>
        </p:txBody>
      </p:sp>
      <p:sp>
        <p:nvSpPr>
          <p:cNvPr id="54" name="Date Placeholder 3"/>
          <p:cNvSpPr>
            <a:spLocks noGrp="1"/>
          </p:cNvSpPr>
          <p:nvPr>
            <p:ph type="dt" sz="half" idx="10"/>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solidFill>
                  <a:srgbClr val="00539B"/>
                </a:solidFill>
              </a:rPr>
              <a:pPr/>
              <a:t>5 October, 2020</a:t>
            </a:fld>
            <a:endParaRPr lang="en-GB" dirty="0">
              <a:solidFill>
                <a:srgbClr val="00539B"/>
              </a:solidFill>
            </a:endParaRPr>
          </a:p>
        </p:txBody>
      </p:sp>
      <p:sp>
        <p:nvSpPr>
          <p:cNvPr id="55"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719927" y="2160588"/>
            <a:ext cx="3958434" cy="1439862"/>
          </a:xfrm>
          <a:prstGeom prst="roundRect">
            <a:avLst>
              <a:gd name="adj" fmla="val 5286"/>
            </a:avLst>
          </a:prstGeom>
        </p:spPr>
        <p:txBody>
          <a:bodyPr/>
          <a:lstStyle/>
          <a:p>
            <a:pPr lvl="0"/>
            <a:r>
              <a:rPr lang="en-US" noProof="0" dirty="0" smtClean="0"/>
              <a:t>Click icon to add picture</a:t>
            </a:r>
            <a:endParaRPr lang="en-GB" noProof="0"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719926" y="3960813"/>
            <a:ext cx="3958433" cy="1440050"/>
          </a:xfrm>
          <a:prstGeom prst="roundRect">
            <a:avLst>
              <a:gd name="adj" fmla="val 5286"/>
            </a:avLst>
          </a:prstGeom>
        </p:spPr>
        <p:txBody>
          <a:bodyPr/>
          <a:lstStyle/>
          <a:p>
            <a:pPr lvl="0"/>
            <a:r>
              <a:rPr lang="en-US" noProof="0" dirty="0" smtClean="0"/>
              <a:t>Click icon to add picture</a:t>
            </a:r>
            <a:endParaRPr lang="en-GB" noProof="0" dirty="0"/>
          </a:p>
        </p:txBody>
      </p:sp>
      <p:sp>
        <p:nvSpPr>
          <p:cNvPr id="61" name="Text Placeholder 6"/>
          <p:cNvSpPr>
            <a:spLocks noGrp="1"/>
          </p:cNvSpPr>
          <p:nvPr>
            <p:ph type="body" sz="quarter" idx="13"/>
          </p:nvPr>
        </p:nvSpPr>
        <p:spPr>
          <a:xfrm>
            <a:off x="719136" y="5760000"/>
            <a:ext cx="3959225"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0"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4076203595"/>
      </p:ext>
    </p:extLst>
  </p:cSld>
  <p:clrMapOvr>
    <a:masterClrMapping/>
  </p:clrMapOvr>
  <p:timing>
    <p:tnLst>
      <p:par>
        <p:cTn id="1" dur="indefinite" restart="never" nodeType="tmRoot"/>
      </p:par>
    </p:tnLst>
  </p:timing>
</p:sldLayout>
</file>

<file path=ppt/slideLayouts/slideLayout272.xml><?xml version="1.0" encoding="utf-8"?>
<p:sldLayout xmlns:a="http://schemas.openxmlformats.org/drawingml/2006/main" xmlns:r="http://schemas.openxmlformats.org/officeDocument/2006/relationships" xmlns:p="http://schemas.openxmlformats.org/presentationml/2006/main" preserve="1" userDrawn="1">
  <p:cSld name="1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19134" y="0"/>
            <a:ext cx="6291266" cy="1079499"/>
          </a:xfrm>
        </p:spPr>
        <p:txBody>
          <a:bodyPr/>
          <a:lstStyle/>
          <a:p>
            <a:r>
              <a:rPr lang="en-US" smtClean="0"/>
              <a:t>Click to edit Master title style</a:t>
            </a:r>
            <a:endParaRPr lang="en-US" dirty="0"/>
          </a:p>
        </p:txBody>
      </p:sp>
      <p:sp>
        <p:nvSpPr>
          <p:cNvPr id="4" name="Text Placeholder 3"/>
          <p:cNvSpPr>
            <a:spLocks noGrp="1"/>
          </p:cNvSpPr>
          <p:nvPr>
            <p:ph type="body" sz="half" idx="2"/>
          </p:nvPr>
        </p:nvSpPr>
        <p:spPr>
          <a:xfrm>
            <a:off x="5038722" y="2160588"/>
            <a:ext cx="3600845"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Fourth level</a:t>
            </a:r>
          </a:p>
        </p:txBody>
      </p:sp>
      <p:sp>
        <p:nvSpPr>
          <p:cNvPr id="54" name="Date Placeholder 3"/>
          <p:cNvSpPr>
            <a:spLocks noGrp="1"/>
          </p:cNvSpPr>
          <p:nvPr>
            <p:ph type="dt" sz="half" idx="10"/>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solidFill>
                  <a:srgbClr val="00539B"/>
                </a:solidFill>
              </a:rPr>
              <a:pPr/>
              <a:t>5 October, 2020</a:t>
            </a:fld>
            <a:endParaRPr lang="en-GB" dirty="0">
              <a:solidFill>
                <a:srgbClr val="00539B"/>
              </a:solidFill>
            </a:endParaRPr>
          </a:p>
        </p:txBody>
      </p:sp>
      <p:sp>
        <p:nvSpPr>
          <p:cNvPr id="55"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719927" y="2160588"/>
            <a:ext cx="3956054" cy="719137"/>
          </a:xfrm>
          <a:prstGeom prst="roundRect">
            <a:avLst>
              <a:gd name="adj" fmla="val 5286"/>
            </a:avLst>
          </a:prstGeom>
        </p:spPr>
        <p:txBody>
          <a:bodyPr/>
          <a:lstStyle/>
          <a:p>
            <a:pPr lvl="0"/>
            <a:r>
              <a:rPr lang="en-US" noProof="0" dirty="0" smtClean="0"/>
              <a:t>Click icon to add picture</a:t>
            </a:r>
            <a:endParaRPr lang="en-GB" noProof="0"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719927" y="3240788"/>
            <a:ext cx="1797847" cy="2159212"/>
          </a:xfrm>
          <a:prstGeom prst="roundRect">
            <a:avLst>
              <a:gd name="adj" fmla="val 5286"/>
            </a:avLst>
          </a:prstGeom>
        </p:spPr>
        <p:txBody>
          <a:bodyPr/>
          <a:lstStyle/>
          <a:p>
            <a:pPr lvl="0"/>
            <a:r>
              <a:rPr lang="en-US" noProof="0" dirty="0" smtClean="0"/>
              <a:t>Click icon to add picture</a:t>
            </a:r>
            <a:endParaRPr lang="en-GB" noProof="0" dirty="0"/>
          </a:p>
        </p:txBody>
      </p:sp>
      <p:sp>
        <p:nvSpPr>
          <p:cNvPr id="61" name="Text Placeholder 6"/>
          <p:cNvSpPr>
            <a:spLocks noGrp="1"/>
          </p:cNvSpPr>
          <p:nvPr>
            <p:ph type="body" sz="quarter" idx="13"/>
          </p:nvPr>
        </p:nvSpPr>
        <p:spPr>
          <a:xfrm>
            <a:off x="719136" y="5760000"/>
            <a:ext cx="3956845"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9"/>
          </p:nvPr>
        </p:nvSpPr>
        <p:spPr>
          <a:xfrm>
            <a:off x="2878135" y="3240788"/>
            <a:ext cx="1797846" cy="2159212"/>
          </a:xfrm>
          <a:prstGeom prst="roundRect">
            <a:avLst>
              <a:gd name="adj" fmla="val 5286"/>
            </a:avLst>
          </a:prstGeom>
        </p:spPr>
        <p:txBody>
          <a:bodyPr/>
          <a:lstStyle/>
          <a:p>
            <a:pPr lvl="0"/>
            <a:r>
              <a:rPr lang="en-US" noProof="0" dirty="0" smtClean="0"/>
              <a:t>Click icon to add picture</a:t>
            </a:r>
            <a:endParaRPr lang="en-GB" noProof="0" dirty="0"/>
          </a:p>
        </p:txBody>
      </p:sp>
      <p:sp>
        <p:nvSpPr>
          <p:cNvPr id="60"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4058670046"/>
      </p:ext>
    </p:extLst>
  </p:cSld>
  <p:clrMapOvr>
    <a:masterClrMapping/>
  </p:clrMapOvr>
  <p:timing>
    <p:tnLst>
      <p:par>
        <p:cTn id="1" dur="indefinite" restart="never" nodeType="tmRoot"/>
      </p:par>
    </p:tnLst>
  </p:timing>
</p:sldLayout>
</file>

<file path=ppt/slideLayouts/slideLayout273.xml><?xml version="1.0" encoding="utf-8"?>
<p:sldLayout xmlns:a="http://schemas.openxmlformats.org/drawingml/2006/main" xmlns:r="http://schemas.openxmlformats.org/officeDocument/2006/relationships" xmlns:p="http://schemas.openxmlformats.org/presentationml/2006/main" preserve="1" userDrawn="1">
  <p:cSld name="5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19134" y="0"/>
            <a:ext cx="6291266" cy="1079499"/>
          </a:xfrm>
        </p:spPr>
        <p:txBody>
          <a:bodyPr/>
          <a:lstStyle/>
          <a:p>
            <a:r>
              <a:rPr lang="en-US" smtClean="0"/>
              <a:t>Click to edit Master title style</a:t>
            </a:r>
            <a:endParaRPr lang="en-US" dirty="0"/>
          </a:p>
        </p:txBody>
      </p:sp>
      <p:sp>
        <p:nvSpPr>
          <p:cNvPr id="4" name="Text Placeholder 3"/>
          <p:cNvSpPr>
            <a:spLocks noGrp="1"/>
          </p:cNvSpPr>
          <p:nvPr>
            <p:ph type="body" sz="half" idx="2"/>
          </p:nvPr>
        </p:nvSpPr>
        <p:spPr>
          <a:xfrm>
            <a:off x="5038722" y="2160588"/>
            <a:ext cx="3600845"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Fourth level</a:t>
            </a:r>
          </a:p>
        </p:txBody>
      </p:sp>
      <p:sp>
        <p:nvSpPr>
          <p:cNvPr id="54" name="Date Placeholder 3"/>
          <p:cNvSpPr>
            <a:spLocks noGrp="1"/>
          </p:cNvSpPr>
          <p:nvPr>
            <p:ph type="dt" sz="half" idx="10"/>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solidFill>
                  <a:srgbClr val="00539B"/>
                </a:solidFill>
              </a:rPr>
              <a:pPr/>
              <a:t>5 October, 2020</a:t>
            </a:fld>
            <a:endParaRPr lang="en-GB" dirty="0">
              <a:solidFill>
                <a:srgbClr val="00539B"/>
              </a:solidFill>
            </a:endParaRPr>
          </a:p>
        </p:txBody>
      </p:sp>
      <p:sp>
        <p:nvSpPr>
          <p:cNvPr id="55"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719927" y="2160588"/>
            <a:ext cx="3956054" cy="719137"/>
          </a:xfrm>
          <a:prstGeom prst="roundRect">
            <a:avLst>
              <a:gd name="adj" fmla="val 15436"/>
            </a:avLst>
          </a:prstGeom>
        </p:spPr>
        <p:txBody>
          <a:bodyPr/>
          <a:lstStyle/>
          <a:p>
            <a:pPr lvl="0"/>
            <a:r>
              <a:rPr lang="en-US" noProof="0" dirty="0" smtClean="0"/>
              <a:t>Click icon to add picture</a:t>
            </a:r>
            <a:endParaRPr lang="en-GB" noProof="0"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719927" y="3240788"/>
            <a:ext cx="3956054" cy="2159212"/>
          </a:xfrm>
          <a:prstGeom prst="roundRect">
            <a:avLst>
              <a:gd name="adj" fmla="val 5286"/>
            </a:avLst>
          </a:prstGeom>
        </p:spPr>
        <p:txBody>
          <a:bodyPr/>
          <a:lstStyle/>
          <a:p>
            <a:pPr lvl="0"/>
            <a:r>
              <a:rPr lang="en-US" noProof="0" dirty="0" smtClean="0"/>
              <a:t>Click icon to add picture</a:t>
            </a:r>
            <a:endParaRPr lang="en-GB" noProof="0" dirty="0"/>
          </a:p>
        </p:txBody>
      </p:sp>
      <p:sp>
        <p:nvSpPr>
          <p:cNvPr id="61" name="Text Placeholder 6"/>
          <p:cNvSpPr>
            <a:spLocks noGrp="1"/>
          </p:cNvSpPr>
          <p:nvPr>
            <p:ph type="body" sz="quarter" idx="13"/>
          </p:nvPr>
        </p:nvSpPr>
        <p:spPr>
          <a:xfrm>
            <a:off x="719136" y="5760000"/>
            <a:ext cx="3956845"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0"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2813783294"/>
      </p:ext>
    </p:extLst>
  </p:cSld>
  <p:clrMapOvr>
    <a:masterClrMapping/>
  </p:clrMapOvr>
  <p:timing>
    <p:tnLst>
      <p:par>
        <p:cTn id="1" dur="indefinite" restart="never" nodeType="tmRoot"/>
      </p:par>
    </p:tnLst>
  </p:timing>
</p:sldLayout>
</file>

<file path=ppt/slideLayouts/slideLayout274.xml><?xml version="1.0" encoding="utf-8"?>
<p:sldLayout xmlns:a="http://schemas.openxmlformats.org/drawingml/2006/main" xmlns:r="http://schemas.openxmlformats.org/officeDocument/2006/relationships" xmlns:p="http://schemas.openxmlformats.org/presentationml/2006/main" preserve="1" userDrawn="1">
  <p:cSld name="4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19134" y="0"/>
            <a:ext cx="6291266" cy="1079499"/>
          </a:xfrm>
        </p:spPr>
        <p:txBody>
          <a:bodyPr/>
          <a:lstStyle/>
          <a:p>
            <a:r>
              <a:rPr lang="en-US" smtClean="0"/>
              <a:t>Click to edit Master title style</a:t>
            </a:r>
            <a:endParaRPr lang="en-US" dirty="0"/>
          </a:p>
        </p:txBody>
      </p:sp>
      <p:sp>
        <p:nvSpPr>
          <p:cNvPr id="4" name="Text Placeholder 3"/>
          <p:cNvSpPr>
            <a:spLocks noGrp="1"/>
          </p:cNvSpPr>
          <p:nvPr>
            <p:ph type="body" sz="half" idx="2"/>
          </p:nvPr>
        </p:nvSpPr>
        <p:spPr>
          <a:xfrm>
            <a:off x="5038722" y="2160588"/>
            <a:ext cx="3600845"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Fourth level</a:t>
            </a:r>
          </a:p>
        </p:txBody>
      </p:sp>
      <p:sp>
        <p:nvSpPr>
          <p:cNvPr id="54" name="Date Placeholder 3"/>
          <p:cNvSpPr>
            <a:spLocks noGrp="1"/>
          </p:cNvSpPr>
          <p:nvPr>
            <p:ph type="dt" sz="half" idx="10"/>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solidFill>
                  <a:srgbClr val="00539B"/>
                </a:solidFill>
              </a:rPr>
              <a:pPr/>
              <a:t>5 October, 2020</a:t>
            </a:fld>
            <a:endParaRPr lang="en-GB" dirty="0">
              <a:solidFill>
                <a:srgbClr val="00539B"/>
              </a:solidFill>
            </a:endParaRPr>
          </a:p>
        </p:txBody>
      </p:sp>
      <p:sp>
        <p:nvSpPr>
          <p:cNvPr id="55"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719927" y="2160588"/>
            <a:ext cx="3958433" cy="719137"/>
          </a:xfrm>
          <a:prstGeom prst="roundRect">
            <a:avLst>
              <a:gd name="adj" fmla="val 10361"/>
            </a:avLst>
          </a:prstGeom>
        </p:spPr>
        <p:txBody>
          <a:bodyPr>
            <a:normAutofit/>
          </a:bodyPr>
          <a:lstStyle>
            <a:lvl1pPr>
              <a:defRPr sz="1200"/>
            </a:lvl1pPr>
          </a:lstStyle>
          <a:p>
            <a:pPr lvl="0"/>
            <a:r>
              <a:rPr lang="en-US" noProof="0" dirty="0" smtClean="0"/>
              <a:t>Click icon to add picture</a:t>
            </a:r>
            <a:endParaRPr lang="en-GB" noProof="0"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719927" y="3240788"/>
            <a:ext cx="1797847" cy="1078800"/>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1" name="Text Placeholder 6"/>
          <p:cNvSpPr>
            <a:spLocks noGrp="1"/>
          </p:cNvSpPr>
          <p:nvPr>
            <p:ph type="body" sz="quarter" idx="13"/>
          </p:nvPr>
        </p:nvSpPr>
        <p:spPr>
          <a:xfrm>
            <a:off x="719136" y="5760000"/>
            <a:ext cx="3959224"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9"/>
          </p:nvPr>
        </p:nvSpPr>
        <p:spPr>
          <a:xfrm>
            <a:off x="2878136" y="3240788"/>
            <a:ext cx="1800224" cy="1078800"/>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0"/>
          </p:nvPr>
        </p:nvSpPr>
        <p:spPr>
          <a:xfrm>
            <a:off x="719927" y="4680838"/>
            <a:ext cx="3958433" cy="719162"/>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1561144824"/>
      </p:ext>
    </p:extLst>
  </p:cSld>
  <p:clrMapOvr>
    <a:masterClrMapping/>
  </p:clrMapOvr>
  <p:timing>
    <p:tnLst>
      <p:par>
        <p:cTn id="1" dur="indefinite" restart="never" nodeType="tmRoot"/>
      </p:par>
    </p:tnLst>
  </p:timing>
</p:sldLayout>
</file>

<file path=ppt/slideLayouts/slideLayout275.xml><?xml version="1.0" encoding="utf-8"?>
<p:sldLayout xmlns:a="http://schemas.openxmlformats.org/drawingml/2006/main" xmlns:r="http://schemas.openxmlformats.org/officeDocument/2006/relationships" xmlns:p="http://schemas.openxmlformats.org/presentationml/2006/main" preserve="1" userDrawn="1">
  <p:cSld name="6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19134" y="0"/>
            <a:ext cx="6291266" cy="1079499"/>
          </a:xfrm>
        </p:spPr>
        <p:txBody>
          <a:bodyPr/>
          <a:lstStyle/>
          <a:p>
            <a:r>
              <a:rPr lang="en-US" smtClean="0"/>
              <a:t>Click to edit Master title style</a:t>
            </a:r>
            <a:endParaRPr lang="en-US" dirty="0"/>
          </a:p>
        </p:txBody>
      </p:sp>
      <p:sp>
        <p:nvSpPr>
          <p:cNvPr id="4" name="Text Placeholder 3"/>
          <p:cNvSpPr>
            <a:spLocks noGrp="1"/>
          </p:cNvSpPr>
          <p:nvPr>
            <p:ph type="body" sz="half" idx="2"/>
          </p:nvPr>
        </p:nvSpPr>
        <p:spPr>
          <a:xfrm>
            <a:off x="5038722" y="2160588"/>
            <a:ext cx="3600845"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Fourth level</a:t>
            </a:r>
          </a:p>
        </p:txBody>
      </p:sp>
      <p:sp>
        <p:nvSpPr>
          <p:cNvPr id="54" name="Date Placeholder 3"/>
          <p:cNvSpPr>
            <a:spLocks noGrp="1"/>
          </p:cNvSpPr>
          <p:nvPr>
            <p:ph type="dt" sz="half" idx="10"/>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solidFill>
                  <a:srgbClr val="00539B"/>
                </a:solidFill>
              </a:rPr>
              <a:pPr/>
              <a:t>5 October, 2020</a:t>
            </a:fld>
            <a:endParaRPr lang="en-GB" dirty="0">
              <a:solidFill>
                <a:srgbClr val="00539B"/>
              </a:solidFill>
            </a:endParaRPr>
          </a:p>
        </p:txBody>
      </p:sp>
      <p:sp>
        <p:nvSpPr>
          <p:cNvPr id="55"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719927" y="2160588"/>
            <a:ext cx="3958433" cy="719137"/>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719927" y="3240788"/>
            <a:ext cx="1797847" cy="1078800"/>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1" name="Text Placeholder 6"/>
          <p:cNvSpPr>
            <a:spLocks noGrp="1"/>
          </p:cNvSpPr>
          <p:nvPr>
            <p:ph type="body" sz="quarter" idx="13"/>
          </p:nvPr>
        </p:nvSpPr>
        <p:spPr>
          <a:xfrm>
            <a:off x="719136" y="5760000"/>
            <a:ext cx="3959224"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9"/>
          </p:nvPr>
        </p:nvSpPr>
        <p:spPr>
          <a:xfrm>
            <a:off x="2878136" y="3240788"/>
            <a:ext cx="1800224" cy="720025"/>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0"/>
          </p:nvPr>
        </p:nvSpPr>
        <p:spPr>
          <a:xfrm>
            <a:off x="719928" y="4679950"/>
            <a:ext cx="1797846" cy="720050"/>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1"/>
          </p:nvPr>
        </p:nvSpPr>
        <p:spPr>
          <a:xfrm>
            <a:off x="2878135" y="4319588"/>
            <a:ext cx="1797846" cy="1080750"/>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4"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4048737526"/>
      </p:ext>
    </p:extLst>
  </p:cSld>
  <p:clrMapOvr>
    <a:masterClrMapping/>
  </p:clrMapOvr>
  <p:timing>
    <p:tnLst>
      <p:par>
        <p:cTn id="1" dur="indefinite" restart="never" nodeType="tmRoot"/>
      </p:par>
    </p:tnLst>
  </p:timing>
</p:sldLayout>
</file>

<file path=ppt/slideLayouts/slideLayout276.xml><?xml version="1.0" encoding="utf-8"?>
<p:sldLayout xmlns:a="http://schemas.openxmlformats.org/drawingml/2006/main" xmlns:r="http://schemas.openxmlformats.org/officeDocument/2006/relationships" xmlns:p="http://schemas.openxmlformats.org/presentationml/2006/main" preserve="1" userDrawn="1">
  <p:cSld name="3_Single column layout">
    <p:spTree>
      <p:nvGrpSpPr>
        <p:cNvPr id="1" name=""/>
        <p:cNvGrpSpPr/>
        <p:nvPr/>
      </p:nvGrpSpPr>
      <p:grpSpPr>
        <a:xfrm>
          <a:off x="0" y="0"/>
          <a:ext cx="0" cy="0"/>
          <a:chOff x="0" y="0"/>
          <a:chExt cx="0" cy="0"/>
        </a:xfrm>
      </p:grpSpPr>
      <p:sp>
        <p:nvSpPr>
          <p:cNvPr id="3" name="Rectangle 2"/>
          <p:cNvSpPr/>
          <p:nvPr userDrawn="1"/>
        </p:nvSpPr>
        <p:spPr>
          <a:xfrm>
            <a:off x="0" y="1079999"/>
            <a:ext cx="9144000" cy="5400001"/>
          </a:xfrm>
          <a:prstGeom prst="rect">
            <a:avLst/>
          </a:prstGeom>
          <a:solidFill>
            <a:srgbClr val="020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latin typeface="Franklin Gothic Book"/>
            </a:endParaRPr>
          </a:p>
        </p:txBody>
      </p:sp>
      <p:sp>
        <p:nvSpPr>
          <p:cNvPr id="2" name="Title 1" descr="Ideally your title should fit on one line." title="Slide title"/>
          <p:cNvSpPr>
            <a:spLocks noGrp="1"/>
          </p:cNvSpPr>
          <p:nvPr>
            <p:ph type="title" hasCustomPrompt="1"/>
          </p:nvPr>
        </p:nvSpPr>
        <p:spPr>
          <a:xfrm>
            <a:off x="708025" y="-1"/>
            <a:ext cx="6348414" cy="1080000"/>
          </a:xfrm>
        </p:spPr>
        <p:txBody>
          <a:bodyPr/>
          <a:lstStyle/>
          <a:p>
            <a:r>
              <a:rPr lang="en-US" dirty="0" smtClean="0"/>
              <a:t>Media</a:t>
            </a:r>
            <a:endParaRPr lang="en-GB" dirty="0"/>
          </a:p>
        </p:txBody>
      </p:sp>
      <p:sp>
        <p:nvSpPr>
          <p:cNvPr id="97"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CF3BA13B-2A56-B54D-AFFB-21233951D47B}" type="datetime3">
              <a:rPr lang="en-GB" smtClean="0">
                <a:solidFill>
                  <a:srgbClr val="00539B"/>
                </a:solidFill>
              </a:rPr>
              <a:pPr/>
              <a:t>5 October, 2020</a:t>
            </a:fld>
            <a:endParaRPr lang="en-GB" dirty="0">
              <a:solidFill>
                <a:srgbClr val="00539B"/>
              </a:solidFill>
            </a:endParaRPr>
          </a:p>
        </p:txBody>
      </p:sp>
      <p:sp>
        <p:nvSpPr>
          <p:cNvPr id="98"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100"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3623336624"/>
      </p:ext>
    </p:extLst>
  </p:cSld>
  <p:clrMapOvr>
    <a:masterClrMapping/>
  </p:clrMapOvr>
  <p:timing>
    <p:tnLst>
      <p:par>
        <p:cTn id="1" dur="indefinite" restart="never" nodeType="tmRoot"/>
      </p:par>
    </p:tnLst>
  </p:timing>
</p:sldLayout>
</file>

<file path=ppt/slideLayouts/slideLayout277.xml><?xml version="1.0" encoding="utf-8"?>
<p:sldLayout xmlns:a="http://schemas.openxmlformats.org/drawingml/2006/main" xmlns:r="http://schemas.openxmlformats.org/officeDocument/2006/relationships" xmlns:p="http://schemas.openxmlformats.org/presentationml/2006/main" preserve="1">
  <p:cSld name="50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5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1000" b="0" i="0" u="none">
                <a:solidFill>
                  <a:srgbClr val="FFFFFF"/>
                </a:solidFill>
                <a:latin typeface="Arial"/>
              </a:defRPr>
            </a:lvl1pPr>
          </a:lstStyle>
          <a:p>
            <a:endParaRPr b="1" dirty="0"/>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ectangle 5"/>
          <p:cNvSpPr/>
          <p:nvPr userDrawn="1"/>
        </p:nvSpPr>
        <p:spPr>
          <a:xfrm>
            <a:off x="0" y="0"/>
            <a:ext cx="9144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7000" dirty="0" smtClean="0">
                <a:solidFill>
                  <a:srgbClr val="FFFFFF"/>
                </a:solidFill>
                <a:latin typeface="Franklin Gothic Book"/>
              </a:rPr>
              <a:t>Layouts for </a:t>
            </a:r>
            <a:br>
              <a:rPr lang="en-US" sz="7000" dirty="0" smtClean="0">
                <a:solidFill>
                  <a:srgbClr val="FFFFFF"/>
                </a:solidFill>
                <a:latin typeface="Franklin Gothic Book"/>
              </a:rPr>
            </a:br>
            <a:r>
              <a:rPr lang="en-US" sz="7000" dirty="0" smtClean="0">
                <a:solidFill>
                  <a:srgbClr val="FFFFFF"/>
                </a:solidFill>
                <a:latin typeface="Franklin Gothic Book"/>
              </a:rPr>
              <a:t>case studies</a:t>
            </a:r>
            <a:endParaRPr lang="en-US" sz="7000" dirty="0">
              <a:solidFill>
                <a:srgbClr val="FFFFFF"/>
              </a:solidFill>
              <a:latin typeface="Franklin Gothic Book"/>
            </a:endParaRPr>
          </a:p>
        </p:txBody>
      </p:sp>
      <p:grpSp>
        <p:nvGrpSpPr>
          <p:cNvPr id="7" name="Group 6"/>
          <p:cNvGrpSpPr/>
          <p:nvPr userDrawn="1"/>
        </p:nvGrpSpPr>
        <p:grpSpPr>
          <a:xfrm>
            <a:off x="-903288" y="0"/>
            <a:ext cx="9902857"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957433566"/>
      </p:ext>
    </p:extLst>
  </p:cSld>
  <p:clrMapOvr>
    <a:masterClrMapping/>
  </p:clrMapOvr>
  <p:timing>
    <p:tnLst>
      <p:par>
        <p:cTn id="1" dur="indefinite" restart="never" nodeType="tmRoot"/>
      </p:par>
    </p:tnLst>
  </p:timing>
</p:sldLayout>
</file>

<file path=ppt/slideLayouts/slideLayout278.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8" name="Rectangle 7"/>
          <p:cNvSpPr/>
          <p:nvPr userDrawn="1"/>
        </p:nvSpPr>
        <p:spPr>
          <a:xfrm>
            <a:off x="0" y="1079999"/>
            <a:ext cx="9144001" cy="540000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solidFill>
                <a:srgbClr val="FFFFFF"/>
              </a:solidFill>
            </a:endParaRPr>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5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1000" b="0" i="0" u="none">
                <a:solidFill>
                  <a:srgbClr val="FFFFFF"/>
                </a:solidFill>
                <a:latin typeface="Arial"/>
              </a:defRPr>
            </a:lvl1pPr>
          </a:lstStyle>
          <a:p>
            <a:endParaRPr b="1" dirty="0"/>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ound Same Side Corner Rectangle 5"/>
          <p:cNvSpPr/>
          <p:nvPr userDrawn="1"/>
        </p:nvSpPr>
        <p:spPr>
          <a:xfrm>
            <a:off x="358774" y="1411899"/>
            <a:ext cx="2879724" cy="5068102"/>
          </a:xfrm>
          <a:prstGeom prst="round2SameRect">
            <a:avLst>
              <a:gd name="adj1" fmla="val 5071"/>
              <a:gd name="adj2" fmla="val 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solidFill>
                <a:srgbClr val="FFFFFF"/>
              </a:solidFill>
            </a:endParaRPr>
          </a:p>
        </p:txBody>
      </p:sp>
      <p:sp>
        <p:nvSpPr>
          <p:cNvPr id="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3598861" y="1411899"/>
            <a:ext cx="4680706" cy="5058751"/>
          </a:xfrm>
          <a:prstGeom prst="round2SameRect">
            <a:avLst>
              <a:gd name="adj1" fmla="val 4426"/>
              <a:gd name="adj2" fmla="val 0"/>
            </a:avLst>
          </a:prstGeom>
        </p:spPr>
        <p:txBody>
          <a:bodyPr/>
          <a:lstStyle/>
          <a:p>
            <a:pPr lvl="0"/>
            <a:r>
              <a:rPr lang="en-US" noProof="0" dirty="0" smtClean="0"/>
              <a:t>Click icon to add picture</a:t>
            </a:r>
            <a:endParaRPr lang="en-GB" noProof="0" dirty="0"/>
          </a:p>
        </p:txBody>
      </p:sp>
    </p:spTree>
    <p:extLst>
      <p:ext uri="{BB962C8B-B14F-4D97-AF65-F5344CB8AC3E}">
        <p14:creationId xmlns:p14="http://schemas.microsoft.com/office/powerpoint/2010/main" val="1631725246"/>
      </p:ext>
    </p:extLst>
  </p:cSld>
  <p:clrMapOvr>
    <a:masterClrMapping/>
  </p:clrMapOvr>
  <p:timing>
    <p:tnLst>
      <p:par>
        <p:cTn id="1" dur="indefinite" restart="never" nodeType="tmRoot"/>
      </p:par>
    </p:tnLst>
  </p:timing>
</p:sldLayout>
</file>

<file path=ppt/slideLayouts/slideLayout279.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8" name="Rectangle 7"/>
          <p:cNvSpPr/>
          <p:nvPr userDrawn="1"/>
        </p:nvSpPr>
        <p:spPr>
          <a:xfrm>
            <a:off x="0" y="1079999"/>
            <a:ext cx="9144001" cy="540000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solidFill>
                <a:srgbClr val="FFFFFF"/>
              </a:solidFill>
            </a:endParaRPr>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5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1000" b="0" i="0" u="none">
                <a:solidFill>
                  <a:srgbClr val="FFFFFF"/>
                </a:solidFill>
                <a:latin typeface="Arial"/>
              </a:defRPr>
            </a:lvl1pPr>
          </a:lstStyle>
          <a:p>
            <a:endParaRPr b="1" dirty="0"/>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13" name="Text Placeholder 6"/>
          <p:cNvSpPr>
            <a:spLocks noGrp="1"/>
          </p:cNvSpPr>
          <p:nvPr>
            <p:ph type="body" sz="quarter" idx="13"/>
          </p:nvPr>
        </p:nvSpPr>
        <p:spPr>
          <a:xfrm>
            <a:off x="720726" y="2161445"/>
            <a:ext cx="3600000" cy="3238555"/>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Fourth level</a:t>
            </a:r>
          </a:p>
        </p:txBody>
      </p:sp>
      <p:sp>
        <p:nvSpPr>
          <p:cNvPr id="14" name="Text Placeholder 6"/>
          <p:cNvSpPr>
            <a:spLocks noGrp="1"/>
          </p:cNvSpPr>
          <p:nvPr>
            <p:ph type="body" sz="quarter" idx="14"/>
          </p:nvPr>
        </p:nvSpPr>
        <p:spPr>
          <a:xfrm>
            <a:off x="4679567" y="2161445"/>
            <a:ext cx="3600002" cy="3238555"/>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Fourth level</a:t>
            </a:r>
          </a:p>
        </p:txBody>
      </p:sp>
    </p:spTree>
    <p:extLst>
      <p:ext uri="{BB962C8B-B14F-4D97-AF65-F5344CB8AC3E}">
        <p14:creationId xmlns:p14="http://schemas.microsoft.com/office/powerpoint/2010/main" val="1404193549"/>
      </p:ext>
    </p:extLst>
  </p:cSld>
  <p:clrMapOvr>
    <a:masterClrMapping/>
  </p:clrMapOvr>
  <p:timing>
    <p:tnLst>
      <p:par>
        <p:cTn id="1" dur="indefinite" restart="never" nodeType="tmRoot"/>
      </p:par>
    </p:tnLst>
  </p:timing>
</p:sldLayout>
</file>

<file path=ppt/slideLayouts/slideLayout280.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8" name="Rectangle 7"/>
          <p:cNvSpPr/>
          <p:nvPr userDrawn="1"/>
        </p:nvSpPr>
        <p:spPr>
          <a:xfrm>
            <a:off x="0" y="1079999"/>
            <a:ext cx="9144001" cy="540000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solidFill>
                <a:srgbClr val="FFFFFF"/>
              </a:solidFill>
            </a:endParaRPr>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5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1000" b="0" i="0" u="none">
                <a:solidFill>
                  <a:srgbClr val="FFFFFF"/>
                </a:solidFill>
                <a:latin typeface="Arial"/>
              </a:defRPr>
            </a:lvl1pPr>
          </a:lstStyle>
          <a:p>
            <a:endParaRPr b="1" dirty="0"/>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ound Same Side Corner Rectangle 5"/>
          <p:cNvSpPr/>
          <p:nvPr userDrawn="1"/>
        </p:nvSpPr>
        <p:spPr>
          <a:xfrm>
            <a:off x="358774" y="1411899"/>
            <a:ext cx="2879724" cy="5068102"/>
          </a:xfrm>
          <a:prstGeom prst="round2SameRect">
            <a:avLst>
              <a:gd name="adj1" fmla="val 5071"/>
              <a:gd name="adj2" fmla="val 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solidFill>
                <a:srgbClr val="FFFFFF"/>
              </a:solidFill>
            </a:endParaRPr>
          </a:p>
        </p:txBody>
      </p:sp>
      <p:sp>
        <p:nvSpPr>
          <p:cNvPr id="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3598861" y="1411899"/>
            <a:ext cx="4680706" cy="1111877"/>
          </a:xfrm>
          <a:prstGeom prst="roundRect">
            <a:avLst/>
          </a:prstGeom>
        </p:spPr>
        <p:txBody>
          <a:bodyPr/>
          <a:lstStyle/>
          <a:p>
            <a:pPr lvl="0"/>
            <a:r>
              <a:rPr lang="en-US" noProof="0" dirty="0" smtClean="0"/>
              <a:t>Click icon to add picture</a:t>
            </a:r>
            <a:endParaRPr lang="en-GB" noProof="0" dirty="0"/>
          </a:p>
        </p:txBody>
      </p:sp>
      <p:sp>
        <p:nvSpPr>
          <p:cNvPr id="58" name="Text Placeholder 6"/>
          <p:cNvSpPr>
            <a:spLocks noGrp="1"/>
          </p:cNvSpPr>
          <p:nvPr>
            <p:ph type="body" sz="quarter" idx="15"/>
          </p:nvPr>
        </p:nvSpPr>
        <p:spPr>
          <a:xfrm>
            <a:off x="3598860" y="2879725"/>
            <a:ext cx="4680709" cy="3240275"/>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Fourth level</a:t>
            </a:r>
          </a:p>
        </p:txBody>
      </p:sp>
    </p:spTree>
    <p:extLst>
      <p:ext uri="{BB962C8B-B14F-4D97-AF65-F5344CB8AC3E}">
        <p14:creationId xmlns:p14="http://schemas.microsoft.com/office/powerpoint/2010/main" val="3976660110"/>
      </p:ext>
    </p:extLst>
  </p:cSld>
  <p:clrMapOvr>
    <a:masterClrMapping/>
  </p:clrMapOvr>
  <p:timing>
    <p:tnLst>
      <p:par>
        <p:cTn id="1" dur="indefinite" restart="never" nodeType="tmRoot"/>
      </p:par>
    </p:tnLst>
  </p:timing>
</p:sldLayout>
</file>

<file path=ppt/slideLayouts/slideLayout281.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8" name="Rectangle 7"/>
          <p:cNvSpPr/>
          <p:nvPr userDrawn="1"/>
        </p:nvSpPr>
        <p:spPr>
          <a:xfrm>
            <a:off x="0" y="1079999"/>
            <a:ext cx="9144001" cy="540000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solidFill>
                <a:srgbClr val="FFFFFF"/>
              </a:solidFill>
            </a:endParaRPr>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5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1000" b="0" i="0" u="none">
                <a:solidFill>
                  <a:srgbClr val="FFFFFF"/>
                </a:solidFill>
                <a:latin typeface="Arial"/>
              </a:defRPr>
            </a:lvl1pPr>
          </a:lstStyle>
          <a:p>
            <a:endParaRPr b="1" dirty="0"/>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ound Same Side Corner Rectangle 5"/>
          <p:cNvSpPr/>
          <p:nvPr userDrawn="1"/>
        </p:nvSpPr>
        <p:spPr>
          <a:xfrm>
            <a:off x="358774" y="1439863"/>
            <a:ext cx="2879724" cy="5040138"/>
          </a:xfrm>
          <a:prstGeom prst="round2SameRect">
            <a:avLst>
              <a:gd name="adj1" fmla="val 5071"/>
              <a:gd name="adj2" fmla="val 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solidFill>
                <a:srgbClr val="FFFFFF"/>
              </a:solidFill>
            </a:endParaRPr>
          </a:p>
        </p:txBody>
      </p:sp>
      <p:sp>
        <p:nvSpPr>
          <p:cNvPr id="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3598860" y="5400000"/>
            <a:ext cx="4717259" cy="1080000"/>
          </a:xfrm>
          <a:prstGeom prst="round2SameRect">
            <a:avLst/>
          </a:prstGeom>
        </p:spPr>
        <p:txBody>
          <a:bodyPr/>
          <a:lstStyle/>
          <a:p>
            <a:pPr lvl="0"/>
            <a:r>
              <a:rPr lang="en-US" noProof="0" dirty="0" smtClean="0"/>
              <a:t>Click icon to add picture</a:t>
            </a:r>
            <a:endParaRPr lang="en-GB" noProof="0" dirty="0"/>
          </a:p>
        </p:txBody>
      </p:sp>
      <p:sp>
        <p:nvSpPr>
          <p:cNvPr id="58" name="Text Placeholder 6"/>
          <p:cNvSpPr>
            <a:spLocks noGrp="1"/>
          </p:cNvSpPr>
          <p:nvPr>
            <p:ph type="body" sz="quarter" idx="15"/>
          </p:nvPr>
        </p:nvSpPr>
        <p:spPr>
          <a:xfrm>
            <a:off x="3598861" y="1439863"/>
            <a:ext cx="2159000" cy="3600450"/>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Fourth level</a:t>
            </a:r>
          </a:p>
        </p:txBody>
      </p:sp>
      <p:sp>
        <p:nvSpPr>
          <p:cNvPr id="59" name="Text Placeholder 6"/>
          <p:cNvSpPr>
            <a:spLocks noGrp="1"/>
          </p:cNvSpPr>
          <p:nvPr>
            <p:ph type="body" sz="quarter" idx="16"/>
          </p:nvPr>
        </p:nvSpPr>
        <p:spPr>
          <a:xfrm>
            <a:off x="6118224" y="1439863"/>
            <a:ext cx="2197896" cy="3600450"/>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Fourth level</a:t>
            </a:r>
          </a:p>
        </p:txBody>
      </p:sp>
    </p:spTree>
    <p:extLst>
      <p:ext uri="{BB962C8B-B14F-4D97-AF65-F5344CB8AC3E}">
        <p14:creationId xmlns:p14="http://schemas.microsoft.com/office/powerpoint/2010/main" val="165927346"/>
      </p:ext>
    </p:extLst>
  </p:cSld>
  <p:clrMapOvr>
    <a:masterClrMapping/>
  </p:clrMapOvr>
  <p:timing>
    <p:tnLst>
      <p:par>
        <p:cTn id="1" dur="indefinite" restart="never" nodeType="tmRoot"/>
      </p:par>
    </p:tnLst>
  </p:timing>
</p:sldLayout>
</file>

<file path=ppt/slideLayouts/slideLayout282.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10" name="Rectangle 9"/>
          <p:cNvSpPr/>
          <p:nvPr userDrawn="1"/>
        </p:nvSpPr>
        <p:spPr>
          <a:xfrm>
            <a:off x="0" y="1800224"/>
            <a:ext cx="9144001" cy="4679775"/>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solidFill>
                <a:srgbClr val="FFFFFF"/>
              </a:solidFill>
            </a:endParaRPr>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5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1000" b="0" i="0" u="none">
                <a:solidFill>
                  <a:srgbClr val="FFFFFF"/>
                </a:solidFill>
                <a:latin typeface="Arial"/>
              </a:defRPr>
            </a:lvl1pPr>
          </a:lstStyle>
          <a:p>
            <a:endParaRPr b="1" dirty="0"/>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7" name="Oval 6"/>
          <p:cNvSpPr/>
          <p:nvPr userDrawn="1"/>
        </p:nvSpPr>
        <p:spPr>
          <a:xfrm>
            <a:off x="720725" y="2158844"/>
            <a:ext cx="1800225" cy="1800225"/>
          </a:xfrm>
          <a:prstGeom prst="ellipse">
            <a:avLst/>
          </a:prstGeom>
          <a:solidFill>
            <a:schemeClr val="bg1"/>
          </a:solidFill>
          <a:ln w="3175" cmpd="sng">
            <a:noFill/>
          </a:ln>
          <a:effectLst/>
        </p:spPr>
        <p:style>
          <a:lnRef idx="1">
            <a:schemeClr val="accent1"/>
          </a:lnRef>
          <a:fillRef idx="3">
            <a:schemeClr val="accent1"/>
          </a:fillRef>
          <a:effectRef idx="2">
            <a:schemeClr val="accent1"/>
          </a:effectRef>
          <a:fontRef idx="minor">
            <a:schemeClr val="lt1"/>
          </a:fontRef>
        </p:style>
        <p:txBody>
          <a:bodyPr lIns="36000" tIns="36000" rIns="36000" bIns="36000" rtlCol="0" anchor="t"/>
          <a:lstStyle/>
          <a:p>
            <a:pPr>
              <a:spcAft>
                <a:spcPts val="600"/>
              </a:spcAft>
            </a:pPr>
            <a:r>
              <a:rPr lang="en-GB" sz="1300" dirty="0">
                <a:solidFill>
                  <a:srgbClr val="FFFFFF"/>
                </a:solidFill>
                <a:latin typeface="Franklin Gothic Book"/>
                <a:cs typeface="Franklin Gothic Book"/>
              </a:rPr>
              <a:t>Project </a:t>
            </a:r>
            <a:r>
              <a:rPr lang="en-GB" sz="1300" dirty="0" smtClean="0">
                <a:solidFill>
                  <a:srgbClr val="FFFFFF"/>
                </a:solidFill>
                <a:latin typeface="Franklin Gothic Book"/>
                <a:cs typeface="Franklin Gothic Book"/>
              </a:rPr>
              <a:t>Summary</a:t>
            </a:r>
            <a:endParaRPr lang="en-GB" sz="1300" dirty="0">
              <a:solidFill>
                <a:srgbClr val="FFFFFF"/>
              </a:solidFill>
              <a:latin typeface="Franklin Gothic Book"/>
              <a:cs typeface="Franklin Gothic Book"/>
            </a:endParaRPr>
          </a:p>
        </p:txBody>
      </p:sp>
      <p:sp>
        <p:nvSpPr>
          <p:cNvPr id="8" name="Rounded Rectangle 7"/>
          <p:cNvSpPr/>
          <p:nvPr userDrawn="1"/>
        </p:nvSpPr>
        <p:spPr>
          <a:xfrm>
            <a:off x="720725" y="4319775"/>
            <a:ext cx="1800225" cy="1800225"/>
          </a:xfrm>
          <a:prstGeom prst="roundRect">
            <a:avLst>
              <a:gd name="adj" fmla="val 7738"/>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solidFill>
                <a:srgbClr val="FFFFFF"/>
              </a:solidFill>
            </a:endParaRPr>
          </a:p>
        </p:txBody>
      </p:sp>
      <p:sp>
        <p:nvSpPr>
          <p:cNvPr id="9" name="Round Same Side Corner Rectangle 8"/>
          <p:cNvSpPr/>
          <p:nvPr userDrawn="1"/>
        </p:nvSpPr>
        <p:spPr>
          <a:xfrm>
            <a:off x="5038724" y="2158844"/>
            <a:ext cx="3600845" cy="4311806"/>
          </a:xfrm>
          <a:prstGeom prst="round2SameRect">
            <a:avLst>
              <a:gd name="adj1" fmla="val 3720"/>
              <a:gd name="adj2" fmla="val 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solidFill>
                <a:srgbClr val="FFFFFF"/>
              </a:solidFill>
            </a:endParaRPr>
          </a:p>
        </p:txBody>
      </p:sp>
      <p:sp>
        <p:nvSpPr>
          <p:cNvPr id="1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2878135" y="2160588"/>
            <a:ext cx="1800226" cy="4310062"/>
          </a:xfrm>
          <a:prstGeom prst="round2SameRect">
            <a:avLst>
              <a:gd name="adj1" fmla="val 10230"/>
              <a:gd name="adj2" fmla="val 0"/>
            </a:avLst>
          </a:prstGeom>
        </p:spPr>
        <p:txBody>
          <a:bodyPr/>
          <a:lstStyle/>
          <a:p>
            <a:pPr lvl="0"/>
            <a:r>
              <a:rPr lang="en-US" noProof="0" dirty="0" smtClean="0"/>
              <a:t>Click icon to add picture</a:t>
            </a:r>
            <a:endParaRPr lang="en-GB" noProof="0" dirty="0"/>
          </a:p>
        </p:txBody>
      </p:sp>
    </p:spTree>
    <p:extLst>
      <p:ext uri="{BB962C8B-B14F-4D97-AF65-F5344CB8AC3E}">
        <p14:creationId xmlns:p14="http://schemas.microsoft.com/office/powerpoint/2010/main" val="2019098193"/>
      </p:ext>
    </p:extLst>
  </p:cSld>
  <p:clrMapOvr>
    <a:masterClrMapping/>
  </p:clrMapOvr>
  <p:timing>
    <p:tnLst>
      <p:par>
        <p:cTn id="1" dur="indefinite" restart="never" nodeType="tmRoot"/>
      </p:par>
    </p:tnLst>
  </p:timing>
</p:sldLayout>
</file>

<file path=ppt/slideLayouts/slideLayout283.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10" name="Rectangle 9"/>
          <p:cNvSpPr/>
          <p:nvPr userDrawn="1"/>
        </p:nvSpPr>
        <p:spPr>
          <a:xfrm>
            <a:off x="0" y="1800225"/>
            <a:ext cx="9144001" cy="4679775"/>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solidFill>
                <a:srgbClr val="FFFFFF"/>
              </a:solidFill>
            </a:endParaRPr>
          </a:p>
        </p:txBody>
      </p:sp>
      <p:sp>
        <p:nvSpPr>
          <p:cNvPr id="1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20725" y="4319588"/>
            <a:ext cx="3957636" cy="2151062"/>
          </a:xfrm>
          <a:prstGeom prst="round2SameRect">
            <a:avLst>
              <a:gd name="adj1" fmla="val 10230"/>
              <a:gd name="adj2" fmla="val 0"/>
            </a:avLst>
          </a:prstGeom>
        </p:spPr>
        <p:txBody>
          <a:bodyPr/>
          <a:lstStyle/>
          <a:p>
            <a:pPr lvl="0"/>
            <a:r>
              <a:rPr lang="en-US" noProof="0" dirty="0" smtClean="0"/>
              <a:t>Click icon to add picture</a:t>
            </a:r>
            <a:endParaRPr lang="en-GB" noProof="0" dirty="0"/>
          </a:p>
        </p:txBody>
      </p:sp>
      <p:sp>
        <p:nvSpPr>
          <p:cNvPr id="2" name="Title 1"/>
          <p:cNvSpPr>
            <a:spLocks noGrp="1"/>
          </p:cNvSpPr>
          <p:nvPr>
            <p:ph type="title"/>
          </p:nvPr>
        </p:nvSpPr>
        <p:spPr/>
        <p:txBody>
          <a:bodyPr/>
          <a:lstStyle>
            <a:lvl1pPr>
              <a:defRPr>
                <a:latin typeface="Bodoni MT" panose="02070603080606020203" pitchFamily="18" charset="0"/>
              </a:defRPr>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5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1000" b="0" i="0" u="none">
                <a:solidFill>
                  <a:srgbClr val="FFFFFF"/>
                </a:solidFill>
                <a:latin typeface="Arial"/>
              </a:defRPr>
            </a:lvl1pPr>
          </a:lstStyle>
          <a:p>
            <a:endParaRPr b="1" dirty="0"/>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7" name="Oval 6"/>
          <p:cNvSpPr/>
          <p:nvPr userDrawn="1"/>
        </p:nvSpPr>
        <p:spPr>
          <a:xfrm>
            <a:off x="720725" y="2158844"/>
            <a:ext cx="1800225" cy="1800225"/>
          </a:xfrm>
          <a:prstGeom prst="ellipse">
            <a:avLst/>
          </a:prstGeom>
          <a:solidFill>
            <a:schemeClr val="bg1"/>
          </a:solidFill>
          <a:ln w="3175" cmpd="sng">
            <a:noFill/>
          </a:ln>
          <a:effectLst/>
        </p:spPr>
        <p:style>
          <a:lnRef idx="1">
            <a:schemeClr val="accent1"/>
          </a:lnRef>
          <a:fillRef idx="3">
            <a:schemeClr val="accent1"/>
          </a:fillRef>
          <a:effectRef idx="2">
            <a:schemeClr val="accent1"/>
          </a:effectRef>
          <a:fontRef idx="minor">
            <a:schemeClr val="lt1"/>
          </a:fontRef>
        </p:style>
        <p:txBody>
          <a:bodyPr lIns="36000" tIns="36000" rIns="36000" bIns="36000" rtlCol="0" anchor="t"/>
          <a:lstStyle/>
          <a:p>
            <a:pPr>
              <a:spcAft>
                <a:spcPts val="600"/>
              </a:spcAft>
            </a:pPr>
            <a:r>
              <a:rPr lang="en-GB" sz="1300" dirty="0">
                <a:solidFill>
                  <a:srgbClr val="FFFFFF"/>
                </a:solidFill>
                <a:latin typeface="Franklin Gothic Book"/>
                <a:cs typeface="Franklin Gothic Book"/>
              </a:rPr>
              <a:t>Project </a:t>
            </a:r>
            <a:r>
              <a:rPr lang="en-GB" sz="1300" dirty="0" smtClean="0">
                <a:solidFill>
                  <a:srgbClr val="FFFFFF"/>
                </a:solidFill>
                <a:latin typeface="Franklin Gothic Book"/>
                <a:cs typeface="Franklin Gothic Book"/>
              </a:rPr>
              <a:t>Summary</a:t>
            </a:r>
            <a:endParaRPr lang="en-GB" sz="1300" dirty="0">
              <a:solidFill>
                <a:srgbClr val="FFFFFF"/>
              </a:solidFill>
              <a:latin typeface="Franklin Gothic Book"/>
              <a:cs typeface="Franklin Gothic Book"/>
            </a:endParaRPr>
          </a:p>
        </p:txBody>
      </p:sp>
      <p:sp>
        <p:nvSpPr>
          <p:cNvPr id="8" name="Rounded Rectangle 7"/>
          <p:cNvSpPr/>
          <p:nvPr userDrawn="1"/>
        </p:nvSpPr>
        <p:spPr>
          <a:xfrm>
            <a:off x="2878136" y="2158844"/>
            <a:ext cx="1800225" cy="1800225"/>
          </a:xfrm>
          <a:prstGeom prst="roundRect">
            <a:avLst>
              <a:gd name="adj" fmla="val 7738"/>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solidFill>
                <a:srgbClr val="FFFFFF"/>
              </a:solidFill>
            </a:endParaRPr>
          </a:p>
        </p:txBody>
      </p:sp>
      <p:sp>
        <p:nvSpPr>
          <p:cNvPr id="9" name="Round Same Side Corner Rectangle 8"/>
          <p:cNvSpPr/>
          <p:nvPr userDrawn="1"/>
        </p:nvSpPr>
        <p:spPr>
          <a:xfrm>
            <a:off x="5038724" y="2158844"/>
            <a:ext cx="3600845" cy="4311806"/>
          </a:xfrm>
          <a:prstGeom prst="round2SameRect">
            <a:avLst>
              <a:gd name="adj1" fmla="val 3720"/>
              <a:gd name="adj2" fmla="val 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solidFill>
                <a:srgbClr val="FFFFFF"/>
              </a:solidFill>
            </a:endParaRPr>
          </a:p>
        </p:txBody>
      </p:sp>
    </p:spTree>
    <p:extLst>
      <p:ext uri="{BB962C8B-B14F-4D97-AF65-F5344CB8AC3E}">
        <p14:creationId xmlns:p14="http://schemas.microsoft.com/office/powerpoint/2010/main" val="1080104026"/>
      </p:ext>
    </p:extLst>
  </p:cSld>
  <p:clrMapOvr>
    <a:masterClrMapping/>
  </p:clrMapOvr>
  <p:timing>
    <p:tnLst>
      <p:par>
        <p:cTn id="1" dur="indefinite" restart="never" nodeType="tmRoot"/>
      </p:par>
    </p:tnLst>
  </p:timing>
</p:sldLayout>
</file>

<file path=ppt/slideLayouts/slideLayout284.xml><?xml version="1.0" encoding="utf-8"?>
<p:sldLayout xmlns:a="http://schemas.openxmlformats.org/drawingml/2006/main" xmlns:r="http://schemas.openxmlformats.org/officeDocument/2006/relationships" xmlns:p="http://schemas.openxmlformats.org/presentationml/2006/main" userDrawn="1">
  <p:cSld name="Smart graphic">
    <p:spTree>
      <p:nvGrpSpPr>
        <p:cNvPr id="1" name=""/>
        <p:cNvGrpSpPr/>
        <p:nvPr/>
      </p:nvGrpSpPr>
      <p:grpSpPr>
        <a:xfrm>
          <a:off x="0" y="0"/>
          <a:ext cx="0" cy="0"/>
          <a:chOff x="0" y="0"/>
          <a:chExt cx="0" cy="0"/>
        </a:xfrm>
      </p:grpSpPr>
      <p:sp>
        <p:nvSpPr>
          <p:cNvPr id="4" name="Round Same Side Corner Rectangle 3"/>
          <p:cNvSpPr/>
          <p:nvPr userDrawn="1"/>
        </p:nvSpPr>
        <p:spPr>
          <a:xfrm>
            <a:off x="358773" y="1803401"/>
            <a:ext cx="8280795" cy="4657724"/>
          </a:xfrm>
          <a:prstGeom prst="round2SameRect">
            <a:avLst>
              <a:gd name="adj1" fmla="val 2778"/>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solidFill>
                <a:srgbClr val="FFFFFF"/>
              </a:solidFill>
              <a:latin typeface="Franklin Gothic Book"/>
            </a:endParaRPr>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7" name="SmartArt Placeholder 6" descr="SmartArt can be a very easy way to create decent looking graphics. Use the templates as they will quickly restyle your text and apply the correct colours. &#10;Try several options to see which one fits your content best.&#10;Just don't over do it." title="SmartArt"/>
          <p:cNvSpPr>
            <a:spLocks noGrp="1"/>
          </p:cNvSpPr>
          <p:nvPr>
            <p:ph type="dgm" sz="quarter" idx="13"/>
          </p:nvPr>
        </p:nvSpPr>
        <p:spPr>
          <a:xfrm>
            <a:off x="719136" y="2168526"/>
            <a:ext cx="7560432" cy="3951474"/>
          </a:xfrm>
          <a:prstGeom prst="rect">
            <a:avLst/>
          </a:prstGeom>
        </p:spPr>
        <p:txBody>
          <a:bodyPr/>
          <a:lstStyle/>
          <a:p>
            <a:pPr lvl="0"/>
            <a:r>
              <a:rPr lang="en-US" noProof="0" dirty="0" smtClean="0"/>
              <a:t>Click icon to add SmartArt graphic</a:t>
            </a:r>
            <a:endParaRPr lang="en-GB" noProof="0" dirty="0"/>
          </a:p>
        </p:txBody>
      </p:sp>
      <p:cxnSp>
        <p:nvCxnSpPr>
          <p:cNvPr id="98" name="Straight Connector 97"/>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99"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AC6FD2B1-39C9-5645-A6AB-AC163D18084F}" type="datetime3">
              <a:rPr lang="en-GB" smtClean="0">
                <a:solidFill>
                  <a:srgbClr val="00539B"/>
                </a:solidFill>
              </a:rPr>
              <a:pPr/>
              <a:t>5 October, 2020</a:t>
            </a:fld>
            <a:endParaRPr lang="en-GB" dirty="0">
              <a:solidFill>
                <a:srgbClr val="00539B"/>
              </a:solidFill>
            </a:endParaRPr>
          </a:p>
        </p:txBody>
      </p:sp>
      <p:sp>
        <p:nvSpPr>
          <p:cNvPr id="100"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2931578786"/>
      </p:ext>
    </p:extLst>
  </p:cSld>
  <p:clrMapOvr>
    <a:masterClrMapping/>
  </p:clrMapOvr>
  <p:timing>
    <p:tnLst>
      <p:par>
        <p:cTn id="1" dur="indefinite" restart="never" nodeType="tmRoot"/>
      </p:par>
    </p:tnLst>
  </p:timing>
</p:sldLayout>
</file>

<file path=ppt/slideLayouts/slideLayout285.xml><?xml version="1.0" encoding="utf-8"?>
<p:sldLayout xmlns:a="http://schemas.openxmlformats.org/drawingml/2006/main" xmlns:r="http://schemas.openxmlformats.org/officeDocument/2006/relationships" xmlns:p="http://schemas.openxmlformats.org/presentationml/2006/main" userDrawn="1">
  <p:cSld name="Title - standard non-animated">
    <p:spTree>
      <p:nvGrpSpPr>
        <p:cNvPr id="1" name=""/>
        <p:cNvGrpSpPr/>
        <p:nvPr/>
      </p:nvGrpSpPr>
      <p:grpSpPr>
        <a:xfrm>
          <a:off x="0" y="0"/>
          <a:ext cx="0" cy="0"/>
          <a:chOff x="0" y="0"/>
          <a:chExt cx="0" cy="0"/>
        </a:xfrm>
      </p:grpSpPr>
      <p:sp>
        <p:nvSpPr>
          <p:cNvPr id="3" name="Rectangle 2"/>
          <p:cNvSpPr/>
          <p:nvPr userDrawn="1"/>
        </p:nvSpPr>
        <p:spPr>
          <a:xfrm>
            <a:off x="0" y="0"/>
            <a:ext cx="9144000" cy="6858000"/>
          </a:xfrm>
          <a:prstGeom prst="rect">
            <a:avLst/>
          </a:prstGeom>
          <a:gradFill flip="none" rotWithShape="1">
            <a:gsLst>
              <a:gs pos="0">
                <a:schemeClr val="accent2">
                  <a:lumMod val="50000"/>
                </a:schemeClr>
              </a:gs>
              <a:gs pos="22000">
                <a:schemeClr val="accent2"/>
              </a:gs>
              <a:gs pos="69000">
                <a:schemeClr val="tx2"/>
              </a:gs>
            </a:gsLst>
            <a:path path="circle">
              <a:fillToRect l="100000" t="100000"/>
            </a:path>
            <a:tileRect r="-100000" b="-100000"/>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latin typeface="Franklin Gothic Book"/>
            </a:endParaRP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87" y="4407789"/>
            <a:ext cx="9144000" cy="2176272"/>
          </a:xfrm>
          <a:prstGeom prst="rect">
            <a:avLst/>
          </a:prstGeom>
        </p:spPr>
      </p:pic>
      <p:sp>
        <p:nvSpPr>
          <p:cNvPr id="70" name="Title 1"/>
          <p:cNvSpPr>
            <a:spLocks noGrp="1"/>
          </p:cNvSpPr>
          <p:nvPr>
            <p:ph type="title" hasCustomPrompt="1"/>
          </p:nvPr>
        </p:nvSpPr>
        <p:spPr>
          <a:xfrm>
            <a:off x="719134" y="4893126"/>
            <a:ext cx="6291266" cy="727534"/>
          </a:xfrm>
        </p:spPr>
        <p:txBody>
          <a:bodyPr anchor="b">
            <a:normAutofit/>
          </a:bodyPr>
          <a:lstStyle>
            <a:lvl1pPr>
              <a:defRPr sz="3200" baseline="0"/>
            </a:lvl1pPr>
          </a:lstStyle>
          <a:p>
            <a:r>
              <a:rPr lang="en-US" dirty="0" smtClean="0"/>
              <a:t>Presentation title</a:t>
            </a:r>
            <a:endParaRPr lang="en-US" dirty="0"/>
          </a:p>
        </p:txBody>
      </p:sp>
      <p:sp>
        <p:nvSpPr>
          <p:cNvPr id="5" name="Text Placeholder 4"/>
          <p:cNvSpPr>
            <a:spLocks noGrp="1"/>
          </p:cNvSpPr>
          <p:nvPr>
            <p:ph type="body" sz="quarter" idx="10" hasCustomPrompt="1"/>
          </p:nvPr>
        </p:nvSpPr>
        <p:spPr>
          <a:xfrm>
            <a:off x="719138" y="5731785"/>
            <a:ext cx="6127750" cy="609600"/>
          </a:xfrm>
        </p:spPr>
        <p:txBody>
          <a:bodyPr/>
          <a:lstStyle>
            <a:lvl1pPr>
              <a:spcAft>
                <a:spcPts val="0"/>
              </a:spcAft>
              <a:defRPr>
                <a:solidFill>
                  <a:srgbClr val="00AE9E"/>
                </a:solidFill>
                <a:latin typeface="Bodoni MT" panose="02070603080606020203" pitchFamily="18" charset="0"/>
              </a:defRPr>
            </a:lvl1pPr>
          </a:lstStyle>
          <a:p>
            <a:pPr lvl="0"/>
            <a:r>
              <a:rPr lang="en-US" dirty="0" smtClean="0"/>
              <a:t>Presenter name</a:t>
            </a:r>
          </a:p>
          <a:p>
            <a:pPr lvl="0"/>
            <a:r>
              <a:rPr lang="en-US" dirty="0" smtClean="0"/>
              <a:t>Event name</a:t>
            </a:r>
          </a:p>
        </p:txBody>
      </p:sp>
    </p:spTree>
    <p:extLst>
      <p:ext uri="{BB962C8B-B14F-4D97-AF65-F5344CB8AC3E}">
        <p14:creationId xmlns:p14="http://schemas.microsoft.com/office/powerpoint/2010/main" val="4120166462"/>
      </p:ext>
    </p:extLst>
  </p:cSld>
  <p:clrMapOvr>
    <a:masterClrMapping/>
  </p:clrMapOvr>
  <p:timing>
    <p:tnLst>
      <p:par>
        <p:cTn id="1" dur="indefinite" restart="never" nodeType="tmRoot"/>
      </p:par>
    </p:tnLst>
  </p:timing>
</p:sldLayout>
</file>

<file path=ppt/slideLayouts/slideLayout286.xml><?xml version="1.0" encoding="utf-8"?>
<p:sldLayout xmlns:a="http://schemas.openxmlformats.org/drawingml/2006/main" xmlns:r="http://schemas.openxmlformats.org/officeDocument/2006/relationships" xmlns:p="http://schemas.openxmlformats.org/presentationml/2006/main" userDrawn="1">
  <p:cSld name="1_Title - standard non-animated">
    <p:spTree>
      <p:nvGrpSpPr>
        <p:cNvPr id="1" name=""/>
        <p:cNvGrpSpPr/>
        <p:nvPr/>
      </p:nvGrpSpPr>
      <p:grpSpPr>
        <a:xfrm>
          <a:off x="0" y="0"/>
          <a:ext cx="0" cy="0"/>
          <a:chOff x="0" y="0"/>
          <a:chExt cx="0" cy="0"/>
        </a:xfrm>
      </p:grpSpPr>
      <p:sp>
        <p:nvSpPr>
          <p:cNvPr id="3" name="Rectangle 2"/>
          <p:cNvSpPr/>
          <p:nvPr userDrawn="1"/>
        </p:nvSpPr>
        <p:spPr>
          <a:xfrm>
            <a:off x="0" y="0"/>
            <a:ext cx="9144000" cy="6858000"/>
          </a:xfrm>
          <a:prstGeom prst="rect">
            <a:avLst/>
          </a:prstGeom>
          <a:gradFill flip="none" rotWithShape="1">
            <a:gsLst>
              <a:gs pos="0">
                <a:schemeClr val="accent2">
                  <a:lumMod val="50000"/>
                </a:schemeClr>
              </a:gs>
              <a:gs pos="22000">
                <a:schemeClr val="accent2"/>
              </a:gs>
              <a:gs pos="69000">
                <a:schemeClr val="tx2"/>
              </a:gs>
            </a:gsLst>
            <a:path path="circle">
              <a:fillToRect l="100000" t="100000"/>
            </a:path>
            <a:tileRect r="-100000" b="-100000"/>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latin typeface="Franklin Gothic Book"/>
            </a:endParaRP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87" y="4407789"/>
            <a:ext cx="9144000" cy="2176272"/>
          </a:xfrm>
          <a:prstGeom prst="rect">
            <a:avLst/>
          </a:prstGeom>
        </p:spPr>
      </p:pic>
      <p:sp>
        <p:nvSpPr>
          <p:cNvPr id="70" name="Title 1"/>
          <p:cNvSpPr>
            <a:spLocks noGrp="1"/>
          </p:cNvSpPr>
          <p:nvPr>
            <p:ph type="title" hasCustomPrompt="1"/>
          </p:nvPr>
        </p:nvSpPr>
        <p:spPr>
          <a:xfrm>
            <a:off x="719134" y="4893126"/>
            <a:ext cx="6291266" cy="727534"/>
          </a:xfrm>
        </p:spPr>
        <p:txBody>
          <a:bodyPr anchor="b">
            <a:normAutofit/>
          </a:bodyPr>
          <a:lstStyle>
            <a:lvl1pPr>
              <a:defRPr sz="3200" baseline="0"/>
            </a:lvl1pPr>
          </a:lstStyle>
          <a:p>
            <a:r>
              <a:rPr lang="en-US" dirty="0" smtClean="0"/>
              <a:t>Presentation title</a:t>
            </a:r>
            <a:endParaRPr lang="en-US" dirty="0"/>
          </a:p>
        </p:txBody>
      </p:sp>
      <p:sp>
        <p:nvSpPr>
          <p:cNvPr id="5" name="Text Placeholder 4"/>
          <p:cNvSpPr>
            <a:spLocks noGrp="1"/>
          </p:cNvSpPr>
          <p:nvPr>
            <p:ph type="body" sz="quarter" idx="10" hasCustomPrompt="1"/>
          </p:nvPr>
        </p:nvSpPr>
        <p:spPr>
          <a:xfrm>
            <a:off x="719138" y="5731785"/>
            <a:ext cx="6127750" cy="609600"/>
          </a:xfrm>
        </p:spPr>
        <p:txBody>
          <a:bodyPr/>
          <a:lstStyle>
            <a:lvl1pPr>
              <a:spcAft>
                <a:spcPts val="0"/>
              </a:spcAft>
              <a:defRPr>
                <a:solidFill>
                  <a:srgbClr val="00AE9E"/>
                </a:solidFill>
                <a:latin typeface="Bodoni MT" panose="02070603080606020203" pitchFamily="18" charset="0"/>
              </a:defRPr>
            </a:lvl1pPr>
          </a:lstStyle>
          <a:p>
            <a:pPr lvl="0"/>
            <a:r>
              <a:rPr lang="en-US" dirty="0" smtClean="0"/>
              <a:t>Presenter name</a:t>
            </a:r>
          </a:p>
          <a:p>
            <a:pPr lvl="0"/>
            <a:r>
              <a:rPr lang="en-US" dirty="0" smtClean="0"/>
              <a:t>Event name</a:t>
            </a:r>
          </a:p>
        </p:txBody>
      </p:sp>
    </p:spTree>
    <p:extLst>
      <p:ext uri="{BB962C8B-B14F-4D97-AF65-F5344CB8AC3E}">
        <p14:creationId xmlns:p14="http://schemas.microsoft.com/office/powerpoint/2010/main" val="2027198066"/>
      </p:ext>
    </p:extLst>
  </p:cSld>
  <p:clrMapOvr>
    <a:masterClrMapping/>
  </p:clrMapOvr>
  <p:timing>
    <p:tnLst>
      <p:par>
        <p:cTn id="1" dur="indefinite" restart="never" nodeType="tmRoot"/>
      </p:par>
    </p:tnLst>
  </p:timing>
</p:sldLayout>
</file>

<file path=ppt/slideLayouts/slideLayout287.xml><?xml version="1.0" encoding="utf-8"?>
<p:sldLayout xmlns:a="http://schemas.openxmlformats.org/drawingml/2006/main" xmlns:r="http://schemas.openxmlformats.org/officeDocument/2006/relationships" xmlns:p="http://schemas.openxmlformats.org/presentationml/2006/main" userDrawn="1">
  <p:cSld name="7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19134" y="0"/>
            <a:ext cx="6291266" cy="1079499"/>
          </a:xfrm>
        </p:spPr>
        <p:txBody>
          <a:bodyPr/>
          <a:lstStyle/>
          <a:p>
            <a:r>
              <a:rPr lang="en-US" smtClean="0"/>
              <a:t>Click to edit Master title style</a:t>
            </a:r>
            <a:endParaRPr lang="en-US" dirty="0"/>
          </a:p>
        </p:txBody>
      </p:sp>
      <p:sp>
        <p:nvSpPr>
          <p:cNvPr id="54" name="Date Placeholder 3"/>
          <p:cNvSpPr>
            <a:spLocks noGrp="1"/>
          </p:cNvSpPr>
          <p:nvPr>
            <p:ph type="dt" sz="half" idx="10"/>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solidFill>
                  <a:srgbClr val="00539B"/>
                </a:solidFill>
              </a:rPr>
              <a:pPr/>
              <a:t>5 October, 2020</a:t>
            </a:fld>
            <a:endParaRPr lang="en-GB" dirty="0">
              <a:solidFill>
                <a:srgbClr val="00539B"/>
              </a:solidFill>
            </a:endParaRPr>
          </a:p>
        </p:txBody>
      </p:sp>
      <p:sp>
        <p:nvSpPr>
          <p:cNvPr id="55"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57"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5" name="Text Placeholder 4"/>
          <p:cNvSpPr>
            <a:spLocks noGrp="1"/>
          </p:cNvSpPr>
          <p:nvPr>
            <p:ph type="body" sz="quarter" idx="11"/>
          </p:nvPr>
        </p:nvSpPr>
        <p:spPr>
          <a:xfrm>
            <a:off x="719138" y="1446213"/>
            <a:ext cx="3605212" cy="50339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7" name="Text Placeholder 6"/>
          <p:cNvSpPr>
            <a:spLocks noGrp="1"/>
          </p:cNvSpPr>
          <p:nvPr>
            <p:ph type="body" sz="quarter" idx="12"/>
          </p:nvPr>
        </p:nvSpPr>
        <p:spPr>
          <a:xfrm>
            <a:off x="4819650" y="1446213"/>
            <a:ext cx="3605213" cy="50339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Tree>
    <p:extLst>
      <p:ext uri="{BB962C8B-B14F-4D97-AF65-F5344CB8AC3E}">
        <p14:creationId xmlns:p14="http://schemas.microsoft.com/office/powerpoint/2010/main" val="534066911"/>
      </p:ext>
    </p:extLst>
  </p:cSld>
  <p:clrMapOvr>
    <a:masterClrMapping/>
  </p:clrMapOvr>
  <p:timing>
    <p:tnLst>
      <p:par>
        <p:cTn id="1" dur="indefinite" restart="never" nodeType="tmRoot"/>
      </p:par>
    </p:tnLst>
  </p:timing>
</p:sldLayout>
</file>

<file path=ppt/slideLayouts/slideLayout288.xml><?xml version="1.0" encoding="utf-8"?>
<p:sldLayout xmlns:a="http://schemas.openxmlformats.org/drawingml/2006/main" xmlns:r="http://schemas.openxmlformats.org/officeDocument/2006/relationships" xmlns:p="http://schemas.openxmlformats.org/presentationml/2006/main" userDrawn="1">
  <p:cSld name="1_text + large chart">
    <p:spTree>
      <p:nvGrpSpPr>
        <p:cNvPr id="1" name=""/>
        <p:cNvGrpSpPr/>
        <p:nvPr/>
      </p:nvGrpSpPr>
      <p:grpSpPr>
        <a:xfrm>
          <a:off x="0" y="0"/>
          <a:ext cx="0" cy="0"/>
          <a:chOff x="0" y="0"/>
          <a:chExt cx="0" cy="0"/>
        </a:xfrm>
      </p:grpSpPr>
      <p:sp>
        <p:nvSpPr>
          <p:cNvPr id="5" name="Round Same Side Corner Rectangle 4"/>
          <p:cNvSpPr/>
          <p:nvPr userDrawn="1"/>
        </p:nvSpPr>
        <p:spPr>
          <a:xfrm>
            <a:off x="3609976" y="1803400"/>
            <a:ext cx="4789488" cy="4657725"/>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solidFill>
                <a:srgbClr val="FFFFFF"/>
              </a:solidFill>
              <a:latin typeface="Franklin Gothic Book"/>
            </a:endParaRPr>
          </a:p>
        </p:txBody>
      </p:sp>
      <p:sp>
        <p:nvSpPr>
          <p:cNvPr id="9" name="Content Placeholder 8"/>
          <p:cNvSpPr>
            <a:spLocks noGrp="1"/>
          </p:cNvSpPr>
          <p:nvPr>
            <p:ph sz="quarter" idx="17" hasCustomPrompt="1"/>
          </p:nvPr>
        </p:nvSpPr>
        <p:spPr>
          <a:xfrm>
            <a:off x="3609976" y="1803400"/>
            <a:ext cx="4789488" cy="4657725"/>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B6178F0A-3EE0-4B48-8395-CF38F4590226}" type="datetime3">
              <a:rPr lang="en-GB" smtClean="0">
                <a:solidFill>
                  <a:srgbClr val="00539B"/>
                </a:solidFill>
              </a:rPr>
              <a:pPr/>
              <a:t>5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6"/>
          </p:nvPr>
        </p:nvSpPr>
        <p:spPr>
          <a:xfrm>
            <a:off x="719138" y="1803400"/>
            <a:ext cx="2519361" cy="4683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Tree>
    <p:extLst>
      <p:ext uri="{BB962C8B-B14F-4D97-AF65-F5344CB8AC3E}">
        <p14:creationId xmlns:p14="http://schemas.microsoft.com/office/powerpoint/2010/main" val="995538777"/>
      </p:ext>
    </p:extLst>
  </p:cSld>
  <p:clrMapOvr>
    <a:masterClrMapping/>
  </p:clrMapOvr>
  <p:timing>
    <p:tnLst>
      <p:par>
        <p:cTn id="1" dur="indefinite" restart="never" nodeType="tmRoot"/>
      </p:par>
    </p:tnLst>
  </p:timing>
</p:sldLayout>
</file>

<file path=ppt/slideLayouts/slideLayout289.xml><?xml version="1.0" encoding="utf-8"?>
<p:sldLayout xmlns:a="http://schemas.openxmlformats.org/drawingml/2006/main" xmlns:r="http://schemas.openxmlformats.org/officeDocument/2006/relationships" xmlns:p="http://schemas.openxmlformats.org/presentationml/2006/main" preserve="1">
  <p:cSld name="45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5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ectangle 5"/>
          <p:cNvSpPr/>
          <p:nvPr userDrawn="1"/>
        </p:nvSpPr>
        <p:spPr>
          <a:xfrm>
            <a:off x="0" y="0"/>
            <a:ext cx="9144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7000" dirty="0" smtClean="0">
                <a:solidFill>
                  <a:srgbClr val="FFFFFF"/>
                </a:solidFill>
                <a:latin typeface="Franklin Gothic Book"/>
              </a:rPr>
              <a:t>Simple layouts</a:t>
            </a:r>
            <a:endParaRPr lang="en-US" sz="7000" dirty="0">
              <a:solidFill>
                <a:srgbClr val="FFFFFF"/>
              </a:solidFill>
              <a:latin typeface="Franklin Gothic Book"/>
            </a:endParaRPr>
          </a:p>
        </p:txBody>
      </p:sp>
      <p:grpSp>
        <p:nvGrpSpPr>
          <p:cNvPr id="7" name="Group 6"/>
          <p:cNvGrpSpPr/>
          <p:nvPr userDrawn="1"/>
        </p:nvGrpSpPr>
        <p:grpSpPr>
          <a:xfrm>
            <a:off x="-903288" y="0"/>
            <a:ext cx="9902857"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102606289"/>
      </p:ext>
    </p:extLst>
  </p:cSld>
  <p:clrMapOvr>
    <a:masterClrMapping/>
  </p:clrMapOvr>
  <p:timing>
    <p:tnLst>
      <p:par>
        <p:cTn id="1" dur="indefinite" restart="never" nodeType="tmRoot"/>
      </p:par>
    </p:tnLst>
  </p:timing>
</p:sldLayout>
</file>

<file path=ppt/slideLayouts/slideLayout290.xml><?xml version="1.0" encoding="utf-8"?>
<p:sldLayout xmlns:a="http://schemas.openxmlformats.org/drawingml/2006/main" xmlns:r="http://schemas.openxmlformats.org/officeDocument/2006/relationships" xmlns:p="http://schemas.openxmlformats.org/presentationml/2006/main" preserve="1" userDrawn="1">
  <p:cSld name="5_Single column layou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GB" dirty="0" smtClean="0"/>
              <a:t>Click to edit Master title style</a:t>
            </a:r>
            <a:endParaRPr lang="en-GB" dirty="0"/>
          </a:p>
        </p:txBody>
      </p:sp>
      <p:cxnSp>
        <p:nvCxnSpPr>
          <p:cNvPr id="166" name="Straight Connector 165"/>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6"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4AC23DB2-FB1A-4E43-8F6F-8E1E5CEC6EBA}" type="datetime3">
              <a:rPr lang="en-GB" smtClean="0">
                <a:solidFill>
                  <a:srgbClr val="00539B"/>
                </a:solidFill>
              </a:rPr>
              <a:pPr/>
              <a:t>5 October, 2020</a:t>
            </a:fld>
            <a:endParaRPr lang="en-GB" dirty="0">
              <a:solidFill>
                <a:srgbClr val="00539B"/>
              </a:solidFill>
            </a:endParaRPr>
          </a:p>
        </p:txBody>
      </p:sp>
      <p:sp>
        <p:nvSpPr>
          <p:cNvPr id="57"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9"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0"/>
          </p:nvPr>
        </p:nvSpPr>
        <p:spPr>
          <a:xfrm>
            <a:off x="719138" y="1803400"/>
            <a:ext cx="7705725" cy="4321175"/>
          </a:xfrm>
        </p:spPr>
        <p:txBody>
          <a:bodyPr/>
          <a:lstStyle>
            <a:lvl1pPr>
              <a:defRPr sz="1600"/>
            </a:lvl1pPr>
            <a:lvl2pPr>
              <a:defRPr sz="1600"/>
            </a:lvl2pPr>
            <a:lvl3pPr>
              <a:defRPr sz="1600"/>
            </a:lvl3pPr>
            <a:lvl4pPr>
              <a:defRPr sz="16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1965364654"/>
      </p:ext>
    </p:extLst>
  </p:cSld>
  <p:clrMapOvr>
    <a:masterClrMapping/>
  </p:clrMapOvr>
  <p:timing>
    <p:tnLst>
      <p:par>
        <p:cTn id="1" dur="indefinite" restart="never" nodeType="tmRoot"/>
      </p:par>
    </p:tnLst>
  </p:timing>
</p:sldLayout>
</file>

<file path=ppt/slideLayouts/slideLayout291.xml><?xml version="1.0" encoding="utf-8"?>
<p:sldLayout xmlns:a="http://schemas.openxmlformats.org/drawingml/2006/main" xmlns:r="http://schemas.openxmlformats.org/officeDocument/2006/relationships" xmlns:p="http://schemas.openxmlformats.org/presentationml/2006/main" preserve="1" userDrawn="1">
  <p:cSld name="6_Single column layou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GB" smtClean="0"/>
              <a:t>Click to edit Master title style</a:t>
            </a:r>
            <a:endParaRPr lang="en-GB" dirty="0"/>
          </a:p>
        </p:txBody>
      </p:sp>
      <p:cxnSp>
        <p:nvCxnSpPr>
          <p:cNvPr id="166" name="Straight Connector 165"/>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6"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4AC23DB2-FB1A-4E43-8F6F-8E1E5CEC6EBA}" type="datetime3">
              <a:rPr lang="en-GB" smtClean="0">
                <a:solidFill>
                  <a:srgbClr val="00539B"/>
                </a:solidFill>
              </a:rPr>
              <a:pPr/>
              <a:t>5 October, 2020</a:t>
            </a:fld>
            <a:endParaRPr lang="en-GB" dirty="0">
              <a:solidFill>
                <a:srgbClr val="00539B"/>
              </a:solidFill>
            </a:endParaRPr>
          </a:p>
        </p:txBody>
      </p:sp>
      <p:sp>
        <p:nvSpPr>
          <p:cNvPr id="57"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9"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0"/>
          </p:nvPr>
        </p:nvSpPr>
        <p:spPr>
          <a:xfrm>
            <a:off x="720725" y="1446213"/>
            <a:ext cx="7704138" cy="357187"/>
          </a:xfrm>
        </p:spPr>
        <p:txBody>
          <a:bodyPr/>
          <a:lstStyle>
            <a:lvl1pPr>
              <a:defRPr>
                <a:latin typeface="Franklin Gothic Medium" panose="020B0603020102020204" pitchFamily="34" charset="0"/>
              </a:defRPr>
            </a:lvl1pPr>
          </a:lstStyle>
          <a:p>
            <a:pPr lvl="0"/>
            <a:r>
              <a:rPr lang="en-US" dirty="0" smtClean="0"/>
              <a:t>Click to edit Master text styles</a:t>
            </a:r>
          </a:p>
        </p:txBody>
      </p:sp>
      <p:sp>
        <p:nvSpPr>
          <p:cNvPr id="6" name="Text Placeholder 5"/>
          <p:cNvSpPr>
            <a:spLocks noGrp="1"/>
          </p:cNvSpPr>
          <p:nvPr>
            <p:ph type="body" sz="quarter" idx="11"/>
          </p:nvPr>
        </p:nvSpPr>
        <p:spPr>
          <a:xfrm>
            <a:off x="720725" y="2168525"/>
            <a:ext cx="7704138" cy="39560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2377133101"/>
      </p:ext>
    </p:extLst>
  </p:cSld>
  <p:clrMapOvr>
    <a:masterClrMapping/>
  </p:clrMapOvr>
  <p:timing>
    <p:tnLst>
      <p:par>
        <p:cTn id="1" dur="indefinite" restart="never" nodeType="tmRoot"/>
      </p:par>
    </p:tnLst>
  </p:timing>
</p:sldLayout>
</file>

<file path=ppt/slideLayouts/slideLayout292.xml><?xml version="1.0" encoding="utf-8"?>
<p:sldLayout xmlns:a="http://schemas.openxmlformats.org/drawingml/2006/main" xmlns:r="http://schemas.openxmlformats.org/officeDocument/2006/relationships" xmlns:p="http://schemas.openxmlformats.org/presentationml/2006/main" preserve="1" userDrawn="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19134" y="0"/>
            <a:ext cx="6291266" cy="1079499"/>
          </a:xfrm>
        </p:spPr>
        <p:txBody>
          <a:bodyPr/>
          <a:lstStyle/>
          <a:p>
            <a:r>
              <a:rPr lang="en-GB" dirty="0" smtClean="0"/>
              <a:t>Click to edit Master title style</a:t>
            </a:r>
            <a:endParaRPr lang="en-US" dirty="0"/>
          </a:p>
        </p:txBody>
      </p:sp>
      <p:sp>
        <p:nvSpPr>
          <p:cNvPr id="54" name="Date Placeholder 3"/>
          <p:cNvSpPr>
            <a:spLocks noGrp="1"/>
          </p:cNvSpPr>
          <p:nvPr>
            <p:ph type="dt" sz="half" idx="10"/>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solidFill>
                  <a:srgbClr val="00539B"/>
                </a:solidFill>
              </a:rPr>
              <a:pPr/>
              <a:t>5 October, 2020</a:t>
            </a:fld>
            <a:endParaRPr lang="en-GB" dirty="0">
              <a:solidFill>
                <a:srgbClr val="00539B"/>
              </a:solidFill>
            </a:endParaRPr>
          </a:p>
        </p:txBody>
      </p:sp>
      <p:sp>
        <p:nvSpPr>
          <p:cNvPr id="55"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7"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5" name="Text Placeholder 4"/>
          <p:cNvSpPr>
            <a:spLocks noGrp="1"/>
          </p:cNvSpPr>
          <p:nvPr>
            <p:ph type="body" sz="quarter" idx="11"/>
          </p:nvPr>
        </p:nvSpPr>
        <p:spPr>
          <a:xfrm>
            <a:off x="719138" y="1446213"/>
            <a:ext cx="3605212" cy="50339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7" name="Text Placeholder 6"/>
          <p:cNvSpPr>
            <a:spLocks noGrp="1"/>
          </p:cNvSpPr>
          <p:nvPr>
            <p:ph type="body" sz="quarter" idx="12"/>
          </p:nvPr>
        </p:nvSpPr>
        <p:spPr>
          <a:xfrm>
            <a:off x="4819650" y="1446213"/>
            <a:ext cx="3605213" cy="50339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286763781"/>
      </p:ext>
    </p:extLst>
  </p:cSld>
  <p:clrMapOvr>
    <a:masterClrMapping/>
  </p:clrMapOvr>
  <p:timing>
    <p:tnLst>
      <p:par>
        <p:cTn id="1" dur="indefinite" restart="never" nodeType="tmRoot"/>
      </p:par>
    </p:tnLst>
  </p:timing>
</p:sldLayout>
</file>

<file path=ppt/slideLayouts/slideLayout293.xml><?xml version="1.0" encoding="utf-8"?>
<p:sldLayout xmlns:a="http://schemas.openxmlformats.org/drawingml/2006/main" xmlns:r="http://schemas.openxmlformats.org/officeDocument/2006/relationships" xmlns:p="http://schemas.openxmlformats.org/presentationml/2006/main" preserve="1">
  <p:cSld name="46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5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ectangle 5"/>
          <p:cNvSpPr/>
          <p:nvPr userDrawn="1"/>
        </p:nvSpPr>
        <p:spPr>
          <a:xfrm>
            <a:off x="0" y="0"/>
            <a:ext cx="9144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7000" dirty="0" smtClean="0">
                <a:solidFill>
                  <a:srgbClr val="FFFFFF"/>
                </a:solidFill>
                <a:latin typeface="Franklin Gothic Book"/>
              </a:rPr>
              <a:t>Layouts for charts, images, tables, smart art or video</a:t>
            </a:r>
            <a:endParaRPr lang="en-US" sz="7000" dirty="0">
              <a:solidFill>
                <a:srgbClr val="FFFFFF"/>
              </a:solidFill>
              <a:latin typeface="Franklin Gothic Book"/>
            </a:endParaRPr>
          </a:p>
        </p:txBody>
      </p:sp>
      <p:grpSp>
        <p:nvGrpSpPr>
          <p:cNvPr id="7" name="Group 6"/>
          <p:cNvGrpSpPr/>
          <p:nvPr userDrawn="1"/>
        </p:nvGrpSpPr>
        <p:grpSpPr>
          <a:xfrm>
            <a:off x="-903288" y="0"/>
            <a:ext cx="9902857"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177757391"/>
      </p:ext>
    </p:extLst>
  </p:cSld>
  <p:clrMapOvr>
    <a:masterClrMapping/>
  </p:clrMapOvr>
  <p:timing>
    <p:tnLst>
      <p:par>
        <p:cTn id="1" dur="indefinite" restart="never" nodeType="tmRoot"/>
      </p:par>
    </p:tnLst>
  </p:timing>
</p:sldLayout>
</file>

<file path=ppt/slideLayouts/slideLayout294.xml><?xml version="1.0" encoding="utf-8"?>
<p:sldLayout xmlns:a="http://schemas.openxmlformats.org/drawingml/2006/main" xmlns:r="http://schemas.openxmlformats.org/officeDocument/2006/relationships" xmlns:p="http://schemas.openxmlformats.org/presentationml/2006/main" preserve="1" userDrawn="1">
  <p:cSld name="text + chart - standard">
    <p:spTree>
      <p:nvGrpSpPr>
        <p:cNvPr id="1" name=""/>
        <p:cNvGrpSpPr/>
        <p:nvPr/>
      </p:nvGrpSpPr>
      <p:grpSpPr>
        <a:xfrm>
          <a:off x="0" y="0"/>
          <a:ext cx="0" cy="0"/>
          <a:chOff x="0" y="0"/>
          <a:chExt cx="0" cy="0"/>
        </a:xfrm>
      </p:grpSpPr>
      <p:sp>
        <p:nvSpPr>
          <p:cNvPr id="5" name="Round Same Side Corner Rectangle 4"/>
          <p:cNvSpPr/>
          <p:nvPr userDrawn="1"/>
        </p:nvSpPr>
        <p:spPr>
          <a:xfrm>
            <a:off x="4819650" y="2160587"/>
            <a:ext cx="3579813" cy="4300538"/>
          </a:xfrm>
          <a:prstGeom prst="round2SameRect">
            <a:avLst>
              <a:gd name="adj1" fmla="val 3390"/>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solidFill>
                <a:srgbClr val="FFFFFF"/>
              </a:solidFill>
              <a:latin typeface="Franklin Gothic Book"/>
            </a:endParaRPr>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B6178F0A-3EE0-4B48-8395-CF38F4590226}" type="datetime3">
              <a:rPr lang="en-GB" smtClean="0">
                <a:solidFill>
                  <a:srgbClr val="00539B"/>
                </a:solidFill>
              </a:rPr>
              <a:pPr/>
              <a:t>5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6"/>
          </p:nvPr>
        </p:nvSpPr>
        <p:spPr>
          <a:xfrm>
            <a:off x="719138" y="2168525"/>
            <a:ext cx="3605212" cy="43180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
        <p:nvSpPr>
          <p:cNvPr id="9" name="Content Placeholder 8"/>
          <p:cNvSpPr>
            <a:spLocks noGrp="1"/>
          </p:cNvSpPr>
          <p:nvPr>
            <p:ph sz="quarter" idx="17" hasCustomPrompt="1"/>
          </p:nvPr>
        </p:nvSpPr>
        <p:spPr>
          <a:xfrm>
            <a:off x="4819650" y="2160588"/>
            <a:ext cx="3579813" cy="4300537"/>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Tree>
    <p:extLst>
      <p:ext uri="{BB962C8B-B14F-4D97-AF65-F5344CB8AC3E}">
        <p14:creationId xmlns:p14="http://schemas.microsoft.com/office/powerpoint/2010/main" val="3531527752"/>
      </p:ext>
    </p:extLst>
  </p:cSld>
  <p:clrMapOvr>
    <a:masterClrMapping/>
  </p:clrMapOvr>
  <p:timing>
    <p:tnLst>
      <p:par>
        <p:cTn id="1" dur="indefinite" restart="never" nodeType="tmRoot"/>
      </p:par>
    </p:tnLst>
  </p:timing>
</p:sldLayout>
</file>

<file path=ppt/slideLayouts/slideLayout295.xml><?xml version="1.0" encoding="utf-8"?>
<p:sldLayout xmlns:a="http://schemas.openxmlformats.org/drawingml/2006/main" xmlns:r="http://schemas.openxmlformats.org/officeDocument/2006/relationships" xmlns:p="http://schemas.openxmlformats.org/presentationml/2006/main" preserve="1" userDrawn="1">
  <p:cSld name="1_text + char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B6178F0A-3EE0-4B48-8395-CF38F4590226}" type="datetime3">
              <a:rPr lang="en-GB" smtClean="0">
                <a:solidFill>
                  <a:srgbClr val="00539B"/>
                </a:solidFill>
              </a:rPr>
              <a:pPr/>
              <a:t>5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0" name="Round Same Side Corner Rectangle 9"/>
          <p:cNvSpPr/>
          <p:nvPr userDrawn="1"/>
        </p:nvSpPr>
        <p:spPr>
          <a:xfrm>
            <a:off x="4819649" y="2160587"/>
            <a:ext cx="3605215" cy="4300538"/>
          </a:xfrm>
          <a:prstGeom prst="round2SameRect">
            <a:avLst>
              <a:gd name="adj1" fmla="val 3390"/>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solidFill>
                <a:srgbClr val="FFFFFF"/>
              </a:solidFill>
              <a:latin typeface="Franklin Gothic Book"/>
            </a:endParaRPr>
          </a:p>
        </p:txBody>
      </p:sp>
      <p:sp>
        <p:nvSpPr>
          <p:cNvPr id="4" name="Text Placeholder 3"/>
          <p:cNvSpPr>
            <a:spLocks noGrp="1"/>
          </p:cNvSpPr>
          <p:nvPr>
            <p:ph type="body" sz="quarter" idx="16"/>
          </p:nvPr>
        </p:nvSpPr>
        <p:spPr>
          <a:xfrm>
            <a:off x="720725" y="2160588"/>
            <a:ext cx="3603625" cy="719137"/>
          </a:xfrm>
        </p:spPr>
        <p:txBody>
          <a:bodyPr/>
          <a:lstStyle>
            <a:lvl1pPr>
              <a:defRPr>
                <a:latin typeface="Franklin Gothic Medium" panose="020B0603020102020204" pitchFamily="34" charset="0"/>
              </a:defRPr>
            </a:lvl1pPr>
          </a:lstStyle>
          <a:p>
            <a:pPr lvl="0"/>
            <a:r>
              <a:rPr lang="en-US" dirty="0" smtClean="0"/>
              <a:t>Click to edit Master text styles</a:t>
            </a:r>
          </a:p>
        </p:txBody>
      </p:sp>
      <p:sp>
        <p:nvSpPr>
          <p:cNvPr id="6" name="Text Placeholder 5"/>
          <p:cNvSpPr>
            <a:spLocks noGrp="1"/>
          </p:cNvSpPr>
          <p:nvPr>
            <p:ph type="body" sz="quarter" idx="17"/>
          </p:nvPr>
        </p:nvSpPr>
        <p:spPr>
          <a:xfrm>
            <a:off x="720725" y="2879725"/>
            <a:ext cx="3603625" cy="36004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14" name="Content Placeholder 8"/>
          <p:cNvSpPr>
            <a:spLocks noGrp="1"/>
          </p:cNvSpPr>
          <p:nvPr>
            <p:ph sz="quarter" idx="18" hasCustomPrompt="1"/>
          </p:nvPr>
        </p:nvSpPr>
        <p:spPr>
          <a:xfrm>
            <a:off x="4819650" y="2160588"/>
            <a:ext cx="3579813" cy="4300537"/>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Tree>
    <p:extLst>
      <p:ext uri="{BB962C8B-B14F-4D97-AF65-F5344CB8AC3E}">
        <p14:creationId xmlns:p14="http://schemas.microsoft.com/office/powerpoint/2010/main" val="4132304003"/>
      </p:ext>
    </p:extLst>
  </p:cSld>
  <p:clrMapOvr>
    <a:masterClrMapping/>
  </p:clrMapOvr>
  <p:timing>
    <p:tnLst>
      <p:par>
        <p:cTn id="1" dur="indefinite" restart="never" nodeType="tmRoot"/>
      </p:par>
    </p:tnLst>
  </p:timing>
</p:sldLayout>
</file>

<file path=ppt/slideLayouts/slideLayout296.xml><?xml version="1.0" encoding="utf-8"?>
<p:sldLayout xmlns:a="http://schemas.openxmlformats.org/drawingml/2006/main" xmlns:r="http://schemas.openxmlformats.org/officeDocument/2006/relationships" xmlns:p="http://schemas.openxmlformats.org/presentationml/2006/main" preserve="1" userDrawn="1">
  <p:cSld name="2_text + char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B6178F0A-3EE0-4B48-8395-CF38F4590226}" type="datetime3">
              <a:rPr lang="en-GB" smtClean="0">
                <a:solidFill>
                  <a:srgbClr val="00539B"/>
                </a:solidFill>
              </a:rPr>
              <a:pPr/>
              <a:t>5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3" name="Round Same Side Corner Rectangle 12"/>
          <p:cNvSpPr/>
          <p:nvPr userDrawn="1"/>
        </p:nvSpPr>
        <p:spPr>
          <a:xfrm>
            <a:off x="4819649" y="2160587"/>
            <a:ext cx="3605215" cy="4300538"/>
          </a:xfrm>
          <a:prstGeom prst="round2SameRect">
            <a:avLst>
              <a:gd name="adj1" fmla="val 3390"/>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solidFill>
                <a:srgbClr val="FFFFFF"/>
              </a:solidFill>
              <a:latin typeface="Franklin Gothic Book"/>
            </a:endParaRPr>
          </a:p>
        </p:txBody>
      </p:sp>
      <p:sp>
        <p:nvSpPr>
          <p:cNvPr id="16" name="Text Placeholder 3"/>
          <p:cNvSpPr>
            <a:spLocks noGrp="1"/>
          </p:cNvSpPr>
          <p:nvPr>
            <p:ph type="body" sz="quarter" idx="16"/>
          </p:nvPr>
        </p:nvSpPr>
        <p:spPr>
          <a:xfrm>
            <a:off x="720725" y="2160588"/>
            <a:ext cx="3603625" cy="719137"/>
          </a:xfrm>
        </p:spPr>
        <p:txBody>
          <a:bodyPr/>
          <a:lstStyle>
            <a:lvl1pPr>
              <a:defRPr>
                <a:latin typeface="Franklin Gothic Medium" panose="020B0603020102020204" pitchFamily="34" charset="0"/>
              </a:defRPr>
            </a:lvl1pPr>
          </a:lstStyle>
          <a:p>
            <a:pPr lvl="0"/>
            <a:r>
              <a:rPr lang="en-US" dirty="0" smtClean="0"/>
              <a:t>Click to edit Master text styles</a:t>
            </a:r>
          </a:p>
        </p:txBody>
      </p:sp>
      <p:sp>
        <p:nvSpPr>
          <p:cNvPr id="17" name="Text Placeholder 5"/>
          <p:cNvSpPr>
            <a:spLocks noGrp="1"/>
          </p:cNvSpPr>
          <p:nvPr>
            <p:ph type="body" sz="quarter" idx="17"/>
          </p:nvPr>
        </p:nvSpPr>
        <p:spPr>
          <a:xfrm>
            <a:off x="720725" y="2879725"/>
            <a:ext cx="3603625" cy="36004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22" name="Text Placeholder 3"/>
          <p:cNvSpPr>
            <a:spLocks noGrp="1"/>
          </p:cNvSpPr>
          <p:nvPr>
            <p:ph type="body" sz="quarter" idx="18"/>
          </p:nvPr>
        </p:nvSpPr>
        <p:spPr>
          <a:xfrm>
            <a:off x="4950220" y="2312988"/>
            <a:ext cx="3329348" cy="566737"/>
          </a:xfrm>
        </p:spPr>
        <p:txBody>
          <a:bodyPr/>
          <a:lstStyle>
            <a:lvl1pPr>
              <a:defRPr sz="1800">
                <a:latin typeface="Franklin Gothic Medium" panose="020B0603020102020204" pitchFamily="34" charset="0"/>
              </a:defRPr>
            </a:lvl1pPr>
          </a:lstStyle>
          <a:p>
            <a:pPr lvl="0"/>
            <a:r>
              <a:rPr lang="en-US" dirty="0" smtClean="0"/>
              <a:t>Click to edit Master text styles</a:t>
            </a:r>
          </a:p>
        </p:txBody>
      </p:sp>
      <p:sp>
        <p:nvSpPr>
          <p:cNvPr id="23" name="Content Placeholder 8"/>
          <p:cNvSpPr>
            <a:spLocks noGrp="1"/>
          </p:cNvSpPr>
          <p:nvPr>
            <p:ph sz="quarter" idx="19" hasCustomPrompt="1"/>
          </p:nvPr>
        </p:nvSpPr>
        <p:spPr>
          <a:xfrm>
            <a:off x="4819650" y="2879725"/>
            <a:ext cx="3579813" cy="3581400"/>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Tree>
    <p:extLst>
      <p:ext uri="{BB962C8B-B14F-4D97-AF65-F5344CB8AC3E}">
        <p14:creationId xmlns:p14="http://schemas.microsoft.com/office/powerpoint/2010/main" val="3020414169"/>
      </p:ext>
    </p:extLst>
  </p:cSld>
  <p:clrMapOvr>
    <a:masterClrMapping/>
  </p:clrMapOvr>
  <p:timing>
    <p:tnLst>
      <p:par>
        <p:cTn id="1" dur="indefinite" restart="never" nodeType="tmRoot"/>
      </p:par>
    </p:tnLst>
  </p:timing>
</p:sldLayout>
</file>

<file path=ppt/slideLayouts/slideLayout297.xml><?xml version="1.0" encoding="utf-8"?>
<p:sldLayout xmlns:a="http://schemas.openxmlformats.org/drawingml/2006/main" xmlns:r="http://schemas.openxmlformats.org/officeDocument/2006/relationships" xmlns:p="http://schemas.openxmlformats.org/presentationml/2006/main" preserve="1" userDrawn="1">
  <p:cSld name="Chart + tex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cxnSp>
        <p:nvCxnSpPr>
          <p:cNvPr id="101" name="Straight Connector 100"/>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2"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C70A5BBD-BD63-F344-B625-7C085C238913}" type="datetime3">
              <a:rPr lang="en-GB" smtClean="0">
                <a:solidFill>
                  <a:srgbClr val="00539B"/>
                </a:solidFill>
              </a:rPr>
              <a:pPr/>
              <a:t>5 October, 2020</a:t>
            </a:fld>
            <a:endParaRPr lang="en-GB" dirty="0">
              <a:solidFill>
                <a:srgbClr val="00539B"/>
              </a:solidFill>
            </a:endParaRPr>
          </a:p>
        </p:txBody>
      </p:sp>
      <p:sp>
        <p:nvSpPr>
          <p:cNvPr id="103"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5"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5" name="Round Same Side Corner Rectangle 14"/>
          <p:cNvSpPr/>
          <p:nvPr userDrawn="1"/>
        </p:nvSpPr>
        <p:spPr>
          <a:xfrm>
            <a:off x="719135" y="2145505"/>
            <a:ext cx="3605215" cy="4300538"/>
          </a:xfrm>
          <a:prstGeom prst="round2SameRect">
            <a:avLst>
              <a:gd name="adj1" fmla="val 3390"/>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solidFill>
                <a:srgbClr val="FFFFFF"/>
              </a:solidFill>
              <a:latin typeface="Franklin Gothic Book"/>
            </a:endParaRPr>
          </a:p>
        </p:txBody>
      </p:sp>
      <p:sp>
        <p:nvSpPr>
          <p:cNvPr id="17" name="Text Placeholder 5"/>
          <p:cNvSpPr>
            <a:spLocks noGrp="1"/>
          </p:cNvSpPr>
          <p:nvPr>
            <p:ph type="body" sz="quarter" idx="17"/>
          </p:nvPr>
        </p:nvSpPr>
        <p:spPr>
          <a:xfrm>
            <a:off x="4803774" y="2178844"/>
            <a:ext cx="3603625" cy="4319587"/>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19" name="Content Placeholder 8"/>
          <p:cNvSpPr>
            <a:spLocks noGrp="1"/>
          </p:cNvSpPr>
          <p:nvPr>
            <p:ph sz="quarter" idx="19" hasCustomPrompt="1"/>
          </p:nvPr>
        </p:nvSpPr>
        <p:spPr>
          <a:xfrm>
            <a:off x="719136" y="2178844"/>
            <a:ext cx="3579813" cy="4267199"/>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Tree>
    <p:extLst>
      <p:ext uri="{BB962C8B-B14F-4D97-AF65-F5344CB8AC3E}">
        <p14:creationId xmlns:p14="http://schemas.microsoft.com/office/powerpoint/2010/main" val="1630742024"/>
      </p:ext>
    </p:extLst>
  </p:cSld>
  <p:clrMapOvr>
    <a:masterClrMapping/>
  </p:clrMapOvr>
  <p:timing>
    <p:tnLst>
      <p:par>
        <p:cTn id="1" dur="indefinite" restart="never" nodeType="tmRoot"/>
      </p:par>
    </p:tnLst>
  </p:timing>
</p:sldLayout>
</file>

<file path=ppt/slideLayouts/slideLayout298.xml><?xml version="1.0" encoding="utf-8"?>
<p:sldLayout xmlns:a="http://schemas.openxmlformats.org/drawingml/2006/main" xmlns:r="http://schemas.openxmlformats.org/officeDocument/2006/relationships" xmlns:p="http://schemas.openxmlformats.org/presentationml/2006/main" preserve="1" userDrawn="1">
  <p:cSld name="1_Chart + tex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cxnSp>
        <p:nvCxnSpPr>
          <p:cNvPr id="101" name="Straight Connector 100"/>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2"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C70A5BBD-BD63-F344-B625-7C085C238913}" type="datetime3">
              <a:rPr lang="en-GB" smtClean="0">
                <a:solidFill>
                  <a:srgbClr val="00539B"/>
                </a:solidFill>
              </a:rPr>
              <a:pPr/>
              <a:t>5 October, 2020</a:t>
            </a:fld>
            <a:endParaRPr lang="en-GB" dirty="0">
              <a:solidFill>
                <a:srgbClr val="00539B"/>
              </a:solidFill>
            </a:endParaRPr>
          </a:p>
        </p:txBody>
      </p:sp>
      <p:sp>
        <p:nvSpPr>
          <p:cNvPr id="103"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5"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5" name="Round Same Side Corner Rectangle 14"/>
          <p:cNvSpPr/>
          <p:nvPr userDrawn="1"/>
        </p:nvSpPr>
        <p:spPr>
          <a:xfrm>
            <a:off x="719135" y="2145505"/>
            <a:ext cx="3605215" cy="4300538"/>
          </a:xfrm>
          <a:prstGeom prst="round2SameRect">
            <a:avLst>
              <a:gd name="adj1" fmla="val 3390"/>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solidFill>
                <a:srgbClr val="FFFFFF"/>
              </a:solidFill>
              <a:latin typeface="Franklin Gothic Book"/>
            </a:endParaRPr>
          </a:p>
        </p:txBody>
      </p:sp>
      <p:sp>
        <p:nvSpPr>
          <p:cNvPr id="16" name="Text Placeholder 3"/>
          <p:cNvSpPr>
            <a:spLocks noGrp="1"/>
          </p:cNvSpPr>
          <p:nvPr>
            <p:ph type="body" sz="quarter" idx="16"/>
          </p:nvPr>
        </p:nvSpPr>
        <p:spPr>
          <a:xfrm>
            <a:off x="4803774" y="2178844"/>
            <a:ext cx="3603625" cy="719137"/>
          </a:xfrm>
        </p:spPr>
        <p:txBody>
          <a:bodyPr/>
          <a:lstStyle>
            <a:lvl1pPr>
              <a:defRPr>
                <a:latin typeface="Franklin Gothic Medium" panose="020B0603020102020204" pitchFamily="34" charset="0"/>
              </a:defRPr>
            </a:lvl1pPr>
          </a:lstStyle>
          <a:p>
            <a:pPr lvl="0"/>
            <a:r>
              <a:rPr lang="en-US" dirty="0" smtClean="0"/>
              <a:t>Click to edit Master text styles</a:t>
            </a:r>
          </a:p>
        </p:txBody>
      </p:sp>
      <p:sp>
        <p:nvSpPr>
          <p:cNvPr id="17" name="Text Placeholder 5"/>
          <p:cNvSpPr>
            <a:spLocks noGrp="1"/>
          </p:cNvSpPr>
          <p:nvPr>
            <p:ph type="body" sz="quarter" idx="17"/>
          </p:nvPr>
        </p:nvSpPr>
        <p:spPr>
          <a:xfrm>
            <a:off x="4803774" y="2897981"/>
            <a:ext cx="3603625" cy="36004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9" name="Content Placeholder 8"/>
          <p:cNvSpPr>
            <a:spLocks noGrp="1"/>
          </p:cNvSpPr>
          <p:nvPr>
            <p:ph sz="quarter" idx="19" hasCustomPrompt="1"/>
          </p:nvPr>
        </p:nvSpPr>
        <p:spPr>
          <a:xfrm>
            <a:off x="719136" y="2178844"/>
            <a:ext cx="3579813" cy="4267199"/>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Tree>
    <p:extLst>
      <p:ext uri="{BB962C8B-B14F-4D97-AF65-F5344CB8AC3E}">
        <p14:creationId xmlns:p14="http://schemas.microsoft.com/office/powerpoint/2010/main" val="3390536740"/>
      </p:ext>
    </p:extLst>
  </p:cSld>
  <p:clrMapOvr>
    <a:masterClrMapping/>
  </p:clrMapOvr>
  <p:timing>
    <p:tnLst>
      <p:par>
        <p:cTn id="1" dur="indefinite" restart="never" nodeType="tmRoot"/>
      </p:par>
    </p:tnLst>
  </p:timing>
</p:sldLayout>
</file>

<file path=ppt/slideLayouts/slideLayout299.xml><?xml version="1.0" encoding="utf-8"?>
<p:sldLayout xmlns:a="http://schemas.openxmlformats.org/drawingml/2006/main" xmlns:r="http://schemas.openxmlformats.org/officeDocument/2006/relationships" xmlns:p="http://schemas.openxmlformats.org/presentationml/2006/main" preserve="1" userDrawn="1">
  <p:cSld name="4_Chart + tex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cxnSp>
        <p:nvCxnSpPr>
          <p:cNvPr id="101" name="Straight Connector 100"/>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2"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C70A5BBD-BD63-F344-B625-7C085C238913}" type="datetime3">
              <a:rPr lang="en-GB" smtClean="0">
                <a:solidFill>
                  <a:srgbClr val="00539B"/>
                </a:solidFill>
              </a:rPr>
              <a:pPr/>
              <a:t>5 October, 2020</a:t>
            </a:fld>
            <a:endParaRPr lang="en-GB" dirty="0">
              <a:solidFill>
                <a:srgbClr val="00539B"/>
              </a:solidFill>
            </a:endParaRPr>
          </a:p>
        </p:txBody>
      </p:sp>
      <p:sp>
        <p:nvSpPr>
          <p:cNvPr id="103"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5"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5" name="Round Same Side Corner Rectangle 14"/>
          <p:cNvSpPr/>
          <p:nvPr userDrawn="1"/>
        </p:nvSpPr>
        <p:spPr>
          <a:xfrm>
            <a:off x="719135" y="2145505"/>
            <a:ext cx="3605215" cy="4300538"/>
          </a:xfrm>
          <a:prstGeom prst="round2SameRect">
            <a:avLst>
              <a:gd name="adj1" fmla="val 3390"/>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solidFill>
                <a:srgbClr val="FFFFFF"/>
              </a:solidFill>
              <a:latin typeface="Franklin Gothic Book"/>
            </a:endParaRPr>
          </a:p>
        </p:txBody>
      </p:sp>
      <p:sp>
        <p:nvSpPr>
          <p:cNvPr id="16" name="Text Placeholder 3"/>
          <p:cNvSpPr>
            <a:spLocks noGrp="1"/>
          </p:cNvSpPr>
          <p:nvPr>
            <p:ph type="body" sz="quarter" idx="16"/>
          </p:nvPr>
        </p:nvSpPr>
        <p:spPr>
          <a:xfrm>
            <a:off x="4803774" y="2178844"/>
            <a:ext cx="3603625" cy="719137"/>
          </a:xfrm>
        </p:spPr>
        <p:txBody>
          <a:bodyPr/>
          <a:lstStyle>
            <a:lvl1pPr>
              <a:defRPr>
                <a:latin typeface="Franklin Gothic Medium" panose="020B0603020102020204" pitchFamily="34" charset="0"/>
              </a:defRPr>
            </a:lvl1pPr>
          </a:lstStyle>
          <a:p>
            <a:pPr lvl="0"/>
            <a:r>
              <a:rPr lang="en-US" dirty="0" smtClean="0"/>
              <a:t>Click to edit Master text styles</a:t>
            </a:r>
          </a:p>
        </p:txBody>
      </p:sp>
      <p:sp>
        <p:nvSpPr>
          <p:cNvPr id="17" name="Text Placeholder 5"/>
          <p:cNvSpPr>
            <a:spLocks noGrp="1"/>
          </p:cNvSpPr>
          <p:nvPr>
            <p:ph type="body" sz="quarter" idx="17"/>
          </p:nvPr>
        </p:nvSpPr>
        <p:spPr>
          <a:xfrm>
            <a:off x="4803774" y="2897981"/>
            <a:ext cx="3603625" cy="36004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8" name="Text Placeholder 3"/>
          <p:cNvSpPr>
            <a:spLocks noGrp="1"/>
          </p:cNvSpPr>
          <p:nvPr>
            <p:ph type="body" sz="quarter" idx="18"/>
          </p:nvPr>
        </p:nvSpPr>
        <p:spPr>
          <a:xfrm>
            <a:off x="849706" y="2297906"/>
            <a:ext cx="3329348" cy="566737"/>
          </a:xfrm>
        </p:spPr>
        <p:txBody>
          <a:bodyPr/>
          <a:lstStyle>
            <a:lvl1pPr>
              <a:defRPr sz="1800">
                <a:latin typeface="Franklin Gothic Medium" panose="020B0603020102020204" pitchFamily="34" charset="0"/>
              </a:defRPr>
            </a:lvl1pPr>
          </a:lstStyle>
          <a:p>
            <a:pPr lvl="0"/>
            <a:r>
              <a:rPr lang="en-US" dirty="0" smtClean="0"/>
              <a:t>Click to edit Master text styles</a:t>
            </a:r>
          </a:p>
        </p:txBody>
      </p:sp>
      <p:sp>
        <p:nvSpPr>
          <p:cNvPr id="19" name="Content Placeholder 8"/>
          <p:cNvSpPr>
            <a:spLocks noGrp="1"/>
          </p:cNvSpPr>
          <p:nvPr>
            <p:ph sz="quarter" idx="19" hasCustomPrompt="1"/>
          </p:nvPr>
        </p:nvSpPr>
        <p:spPr>
          <a:xfrm>
            <a:off x="719136" y="2864643"/>
            <a:ext cx="3579813" cy="3581400"/>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Tree>
    <p:extLst>
      <p:ext uri="{BB962C8B-B14F-4D97-AF65-F5344CB8AC3E}">
        <p14:creationId xmlns:p14="http://schemas.microsoft.com/office/powerpoint/2010/main" val="3351986701"/>
      </p:ext>
    </p:extLst>
  </p:cSld>
  <p:clrMapOvr>
    <a:masterClrMapping/>
  </p:clrMapOvr>
  <p:timing>
    <p:tnLst>
      <p:par>
        <p:cTn id="1" dur="indefinite" restart="never" nodeType="tmRoot"/>
      </p:par>
    </p:tnLst>
  </p:timing>
</p:sldLayout>
</file>

<file path=ppt/slideLayouts/slideLayout300.xml><?xml version="1.0" encoding="utf-8"?>
<p:sldLayout xmlns:a="http://schemas.openxmlformats.org/drawingml/2006/main" xmlns:r="http://schemas.openxmlformats.org/officeDocument/2006/relationships" xmlns:p="http://schemas.openxmlformats.org/presentationml/2006/main" preserve="1" userDrawn="1">
  <p:cSld name="text + large chart">
    <p:spTree>
      <p:nvGrpSpPr>
        <p:cNvPr id="1" name=""/>
        <p:cNvGrpSpPr/>
        <p:nvPr/>
      </p:nvGrpSpPr>
      <p:grpSpPr>
        <a:xfrm>
          <a:off x="0" y="0"/>
          <a:ext cx="0" cy="0"/>
          <a:chOff x="0" y="0"/>
          <a:chExt cx="0" cy="0"/>
        </a:xfrm>
      </p:grpSpPr>
      <p:sp>
        <p:nvSpPr>
          <p:cNvPr id="5" name="Round Same Side Corner Rectangle 4"/>
          <p:cNvSpPr/>
          <p:nvPr userDrawn="1"/>
        </p:nvSpPr>
        <p:spPr>
          <a:xfrm>
            <a:off x="3609976" y="2160587"/>
            <a:ext cx="4789488" cy="4300538"/>
          </a:xfrm>
          <a:prstGeom prst="round2SameRect">
            <a:avLst>
              <a:gd name="adj1" fmla="val 3390"/>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solidFill>
                <a:srgbClr val="FFFFFF"/>
              </a:solidFill>
              <a:latin typeface="Franklin Gothic Book"/>
            </a:endParaRPr>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B6178F0A-3EE0-4B48-8395-CF38F4590226}" type="datetime3">
              <a:rPr lang="en-GB" smtClean="0">
                <a:solidFill>
                  <a:srgbClr val="00539B"/>
                </a:solidFill>
              </a:rPr>
              <a:pPr/>
              <a:t>5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6"/>
          </p:nvPr>
        </p:nvSpPr>
        <p:spPr>
          <a:xfrm>
            <a:off x="719138" y="2168525"/>
            <a:ext cx="2519361" cy="43180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
        <p:nvSpPr>
          <p:cNvPr id="9" name="Content Placeholder 8"/>
          <p:cNvSpPr>
            <a:spLocks noGrp="1"/>
          </p:cNvSpPr>
          <p:nvPr>
            <p:ph sz="quarter" idx="17" hasCustomPrompt="1"/>
          </p:nvPr>
        </p:nvSpPr>
        <p:spPr>
          <a:xfrm>
            <a:off x="3609976" y="2160588"/>
            <a:ext cx="4789488" cy="4300537"/>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Tree>
    <p:extLst>
      <p:ext uri="{BB962C8B-B14F-4D97-AF65-F5344CB8AC3E}">
        <p14:creationId xmlns:p14="http://schemas.microsoft.com/office/powerpoint/2010/main" val="379061548"/>
      </p:ext>
    </p:extLst>
  </p:cSld>
  <p:clrMapOvr>
    <a:masterClrMapping/>
  </p:clrMapOvr>
  <p:timing>
    <p:tnLst>
      <p:par>
        <p:cTn id="1" dur="indefinite" restart="never" nodeType="tmRoot"/>
      </p:par>
    </p:tnLst>
  </p:timing>
</p:sldLayout>
</file>

<file path=ppt/slideLayouts/slideLayout301.xml><?xml version="1.0" encoding="utf-8"?>
<p:sldLayout xmlns:a="http://schemas.openxmlformats.org/drawingml/2006/main" xmlns:r="http://schemas.openxmlformats.org/officeDocument/2006/relationships" xmlns:p="http://schemas.openxmlformats.org/presentationml/2006/main" preserve="1" userDrawn="1">
  <p:cSld name="large chart + text">
    <p:spTree>
      <p:nvGrpSpPr>
        <p:cNvPr id="1" name=""/>
        <p:cNvGrpSpPr/>
        <p:nvPr/>
      </p:nvGrpSpPr>
      <p:grpSpPr>
        <a:xfrm>
          <a:off x="0" y="0"/>
          <a:ext cx="0" cy="0"/>
          <a:chOff x="0" y="0"/>
          <a:chExt cx="0" cy="0"/>
        </a:xfrm>
      </p:grpSpPr>
      <p:sp>
        <p:nvSpPr>
          <p:cNvPr id="5" name="Round Same Side Corner Rectangle 4"/>
          <p:cNvSpPr/>
          <p:nvPr userDrawn="1"/>
        </p:nvSpPr>
        <p:spPr>
          <a:xfrm>
            <a:off x="387350" y="2170906"/>
            <a:ext cx="4789488" cy="4300538"/>
          </a:xfrm>
          <a:prstGeom prst="round2SameRect">
            <a:avLst>
              <a:gd name="adj1" fmla="val 3390"/>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solidFill>
                <a:srgbClr val="FFFFFF"/>
              </a:solidFill>
              <a:latin typeface="Franklin Gothic Book"/>
            </a:endParaRPr>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B6178F0A-3EE0-4B48-8395-CF38F4590226}" type="datetime3">
              <a:rPr lang="en-GB" smtClean="0">
                <a:solidFill>
                  <a:srgbClr val="00539B"/>
                </a:solidFill>
              </a:rPr>
              <a:pPr/>
              <a:t>5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6"/>
          </p:nvPr>
        </p:nvSpPr>
        <p:spPr>
          <a:xfrm>
            <a:off x="5535614" y="2162175"/>
            <a:ext cx="2884486" cy="43180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
        <p:nvSpPr>
          <p:cNvPr id="9" name="Content Placeholder 8"/>
          <p:cNvSpPr>
            <a:spLocks noGrp="1"/>
          </p:cNvSpPr>
          <p:nvPr>
            <p:ph sz="quarter" idx="17" hasCustomPrompt="1"/>
          </p:nvPr>
        </p:nvSpPr>
        <p:spPr>
          <a:xfrm>
            <a:off x="376238" y="2157412"/>
            <a:ext cx="4789488" cy="4300537"/>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Tree>
    <p:extLst>
      <p:ext uri="{BB962C8B-B14F-4D97-AF65-F5344CB8AC3E}">
        <p14:creationId xmlns:p14="http://schemas.microsoft.com/office/powerpoint/2010/main" val="3144605030"/>
      </p:ext>
    </p:extLst>
  </p:cSld>
  <p:clrMapOvr>
    <a:masterClrMapping/>
  </p:clrMapOvr>
  <p:timing>
    <p:tnLst>
      <p:par>
        <p:cTn id="1" dur="indefinite" restart="never" nodeType="tmRoot"/>
      </p:par>
    </p:tnLst>
  </p:timing>
</p:sldLayout>
</file>

<file path=ppt/slideLayouts/slideLayout302.xml><?xml version="1.0" encoding="utf-8"?>
<p:sldLayout xmlns:a="http://schemas.openxmlformats.org/drawingml/2006/main" xmlns:r="http://schemas.openxmlformats.org/officeDocument/2006/relationships" xmlns:p="http://schemas.openxmlformats.org/presentationml/2006/main" preserve="1" userDrawn="1">
  <p:cSld name="Chart + chart">
    <p:spTree>
      <p:nvGrpSpPr>
        <p:cNvPr id="1" name=""/>
        <p:cNvGrpSpPr/>
        <p:nvPr/>
      </p:nvGrpSpPr>
      <p:grpSpPr>
        <a:xfrm>
          <a:off x="0" y="0"/>
          <a:ext cx="0" cy="0"/>
          <a:chOff x="0" y="0"/>
          <a:chExt cx="0" cy="0"/>
        </a:xfrm>
      </p:grpSpPr>
      <p:sp>
        <p:nvSpPr>
          <p:cNvPr id="5" name="Round Same Side Corner Rectangle 4"/>
          <p:cNvSpPr/>
          <p:nvPr userDrawn="1"/>
        </p:nvSpPr>
        <p:spPr>
          <a:xfrm>
            <a:off x="720724" y="2168525"/>
            <a:ext cx="3598861" cy="4292599"/>
          </a:xfrm>
          <a:prstGeom prst="round2SameRect">
            <a:avLst>
              <a:gd name="adj1" fmla="val 2774"/>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solidFill>
                <a:srgbClr val="FFFFFF"/>
              </a:solidFill>
              <a:latin typeface="Franklin Gothic Book"/>
            </a:endParaRPr>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cxnSp>
        <p:nvCxnSpPr>
          <p:cNvPr id="101" name="Straight Connector 100"/>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2"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C70A5BBD-BD63-F344-B625-7C085C238913}" type="datetime3">
              <a:rPr lang="en-GB" smtClean="0">
                <a:solidFill>
                  <a:srgbClr val="00539B"/>
                </a:solidFill>
              </a:rPr>
              <a:pPr/>
              <a:t>5 October, 2020</a:t>
            </a:fld>
            <a:endParaRPr lang="en-GB" dirty="0">
              <a:solidFill>
                <a:srgbClr val="00539B"/>
              </a:solidFill>
            </a:endParaRPr>
          </a:p>
        </p:txBody>
      </p:sp>
      <p:sp>
        <p:nvSpPr>
          <p:cNvPr id="103"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5"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04" name="Round Same Side Corner Rectangle 103"/>
          <p:cNvSpPr/>
          <p:nvPr userDrawn="1"/>
        </p:nvSpPr>
        <p:spPr>
          <a:xfrm>
            <a:off x="4819650" y="2159700"/>
            <a:ext cx="3605213" cy="4300537"/>
          </a:xfrm>
          <a:prstGeom prst="round2SameRect">
            <a:avLst>
              <a:gd name="adj1" fmla="val 2774"/>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solidFill>
                <a:srgbClr val="FFFFFF"/>
              </a:solidFill>
              <a:latin typeface="Franklin Gothic Book"/>
            </a:endParaRPr>
          </a:p>
        </p:txBody>
      </p:sp>
      <p:sp>
        <p:nvSpPr>
          <p:cNvPr id="4" name="Content Placeholder 3"/>
          <p:cNvSpPr>
            <a:spLocks noGrp="1"/>
          </p:cNvSpPr>
          <p:nvPr>
            <p:ph sz="quarter" idx="10" hasCustomPrompt="1"/>
          </p:nvPr>
        </p:nvSpPr>
        <p:spPr>
          <a:xfrm>
            <a:off x="719138" y="2159000"/>
            <a:ext cx="3600450" cy="4327525"/>
          </a:xfrm>
        </p:spPr>
        <p:txBody>
          <a:bodyPr/>
          <a:lstStyle>
            <a:lvl1pPr>
              <a:defRPr baseline="0"/>
            </a:lvl1pPr>
          </a:lstStyle>
          <a:p>
            <a:pPr lvl="0"/>
            <a:r>
              <a:rPr lang="en-US" dirty="0" smtClean="0"/>
              <a:t>Click icon to insert object</a:t>
            </a:r>
          </a:p>
        </p:txBody>
      </p:sp>
      <p:sp>
        <p:nvSpPr>
          <p:cNvPr id="13" name="Content Placeholder 3"/>
          <p:cNvSpPr>
            <a:spLocks noGrp="1"/>
          </p:cNvSpPr>
          <p:nvPr>
            <p:ph sz="quarter" idx="11" hasCustomPrompt="1"/>
          </p:nvPr>
        </p:nvSpPr>
        <p:spPr>
          <a:xfrm>
            <a:off x="4819650" y="2159000"/>
            <a:ext cx="3600450" cy="4327525"/>
          </a:xfrm>
        </p:spPr>
        <p:txBody>
          <a:bodyPr/>
          <a:lstStyle>
            <a:lvl1pPr>
              <a:defRPr baseline="0"/>
            </a:lvl1pPr>
          </a:lstStyle>
          <a:p>
            <a:pPr lvl="0"/>
            <a:r>
              <a:rPr lang="en-US" dirty="0" smtClean="0"/>
              <a:t>Click icon to insert object</a:t>
            </a:r>
          </a:p>
        </p:txBody>
      </p:sp>
    </p:spTree>
    <p:extLst>
      <p:ext uri="{BB962C8B-B14F-4D97-AF65-F5344CB8AC3E}">
        <p14:creationId xmlns:p14="http://schemas.microsoft.com/office/powerpoint/2010/main" val="183454260"/>
      </p:ext>
    </p:extLst>
  </p:cSld>
  <p:clrMapOvr>
    <a:masterClrMapping/>
  </p:clrMapOvr>
  <p:timing>
    <p:tnLst>
      <p:par>
        <p:cTn id="1" dur="indefinite" restart="never" nodeType="tmRoot"/>
      </p:par>
    </p:tnLst>
  </p:timing>
</p:sldLayout>
</file>

<file path=ppt/slideLayouts/slideLayout303.xml><?xml version="1.0" encoding="utf-8"?>
<p:sldLayout xmlns:a="http://schemas.openxmlformats.org/drawingml/2006/main" xmlns:r="http://schemas.openxmlformats.org/officeDocument/2006/relationships" xmlns:p="http://schemas.openxmlformats.org/presentationml/2006/main" preserve="1" userDrawn="1">
  <p:cSld name="Chart + chart - with titles">
    <p:spTree>
      <p:nvGrpSpPr>
        <p:cNvPr id="1" name=""/>
        <p:cNvGrpSpPr/>
        <p:nvPr/>
      </p:nvGrpSpPr>
      <p:grpSpPr>
        <a:xfrm>
          <a:off x="0" y="0"/>
          <a:ext cx="0" cy="0"/>
          <a:chOff x="0" y="0"/>
          <a:chExt cx="0" cy="0"/>
        </a:xfrm>
      </p:grpSpPr>
      <p:sp>
        <p:nvSpPr>
          <p:cNvPr id="5" name="Round Same Side Corner Rectangle 4"/>
          <p:cNvSpPr/>
          <p:nvPr userDrawn="1"/>
        </p:nvSpPr>
        <p:spPr>
          <a:xfrm>
            <a:off x="720725" y="2527301"/>
            <a:ext cx="3598861" cy="3933823"/>
          </a:xfrm>
          <a:prstGeom prst="round2SameRect">
            <a:avLst>
              <a:gd name="adj1" fmla="val 2774"/>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solidFill>
                <a:srgbClr val="FFFFFF"/>
              </a:solidFill>
              <a:latin typeface="Franklin Gothic Book"/>
            </a:endParaRPr>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cxnSp>
        <p:nvCxnSpPr>
          <p:cNvPr id="101" name="Straight Connector 100"/>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2"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C70A5BBD-BD63-F344-B625-7C085C238913}" type="datetime3">
              <a:rPr lang="en-GB" smtClean="0">
                <a:solidFill>
                  <a:srgbClr val="00539B"/>
                </a:solidFill>
              </a:rPr>
              <a:pPr/>
              <a:t>5 October, 2020</a:t>
            </a:fld>
            <a:endParaRPr lang="en-GB" dirty="0">
              <a:solidFill>
                <a:srgbClr val="00539B"/>
              </a:solidFill>
            </a:endParaRPr>
          </a:p>
        </p:txBody>
      </p:sp>
      <p:sp>
        <p:nvSpPr>
          <p:cNvPr id="103"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5"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04" name="Round Same Side Corner Rectangle 103"/>
          <p:cNvSpPr/>
          <p:nvPr userDrawn="1"/>
        </p:nvSpPr>
        <p:spPr>
          <a:xfrm>
            <a:off x="4819650" y="2527301"/>
            <a:ext cx="3605213" cy="3932936"/>
          </a:xfrm>
          <a:prstGeom prst="round2SameRect">
            <a:avLst>
              <a:gd name="adj1" fmla="val 2774"/>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solidFill>
                <a:srgbClr val="FFFFFF"/>
              </a:solidFill>
              <a:latin typeface="Franklin Gothic Book"/>
            </a:endParaRPr>
          </a:p>
        </p:txBody>
      </p:sp>
      <p:sp>
        <p:nvSpPr>
          <p:cNvPr id="4" name="Text Placeholder 3"/>
          <p:cNvSpPr>
            <a:spLocks noGrp="1"/>
          </p:cNvSpPr>
          <p:nvPr>
            <p:ph type="body" sz="quarter" idx="20" hasCustomPrompt="1"/>
          </p:nvPr>
        </p:nvSpPr>
        <p:spPr>
          <a:xfrm>
            <a:off x="708025" y="1803401"/>
            <a:ext cx="7716838" cy="723900"/>
          </a:xfrm>
        </p:spPr>
        <p:txBody>
          <a:bodyPr/>
          <a:lstStyle>
            <a:lvl1pPr>
              <a:defRPr/>
            </a:lvl1pPr>
          </a:lstStyle>
          <a:p>
            <a:pPr lvl="0"/>
            <a:r>
              <a:rPr lang="en-US" dirty="0" smtClean="0"/>
              <a:t>Short intro text</a:t>
            </a:r>
          </a:p>
        </p:txBody>
      </p:sp>
      <p:sp>
        <p:nvSpPr>
          <p:cNvPr id="7" name="Text Placeholder 6"/>
          <p:cNvSpPr>
            <a:spLocks noGrp="1"/>
          </p:cNvSpPr>
          <p:nvPr>
            <p:ph type="body" sz="quarter" idx="21" hasCustomPrompt="1"/>
          </p:nvPr>
        </p:nvSpPr>
        <p:spPr>
          <a:xfrm>
            <a:off x="850900" y="2641600"/>
            <a:ext cx="3111500" cy="244475"/>
          </a:xfrm>
        </p:spPr>
        <p:txBody>
          <a:bodyPr/>
          <a:lstStyle>
            <a:lvl1pPr>
              <a:defRPr sz="1600" baseline="0">
                <a:latin typeface="Franklin Gothic Medium" panose="020B0603020102020204" pitchFamily="34" charset="0"/>
              </a:defRPr>
            </a:lvl1pPr>
          </a:lstStyle>
          <a:p>
            <a:pPr lvl="0"/>
            <a:r>
              <a:rPr lang="en-US" dirty="0" smtClean="0"/>
              <a:t>Chart title</a:t>
            </a:r>
          </a:p>
        </p:txBody>
      </p:sp>
      <p:sp>
        <p:nvSpPr>
          <p:cNvPr id="18" name="Text Placeholder 6"/>
          <p:cNvSpPr>
            <a:spLocks noGrp="1"/>
          </p:cNvSpPr>
          <p:nvPr>
            <p:ph type="body" sz="quarter" idx="22" hasCustomPrompt="1"/>
          </p:nvPr>
        </p:nvSpPr>
        <p:spPr>
          <a:xfrm>
            <a:off x="5073649" y="2616200"/>
            <a:ext cx="3111500" cy="269875"/>
          </a:xfrm>
        </p:spPr>
        <p:txBody>
          <a:bodyPr/>
          <a:lstStyle>
            <a:lvl1pPr>
              <a:defRPr sz="1600" baseline="0">
                <a:latin typeface="Franklin Gothic Medium" panose="020B0603020102020204" pitchFamily="34" charset="0"/>
              </a:defRPr>
            </a:lvl1pPr>
          </a:lstStyle>
          <a:p>
            <a:pPr lvl="0"/>
            <a:r>
              <a:rPr lang="en-US" dirty="0" smtClean="0"/>
              <a:t>Chart title</a:t>
            </a:r>
          </a:p>
        </p:txBody>
      </p:sp>
      <p:sp>
        <p:nvSpPr>
          <p:cNvPr id="9" name="Content Placeholder 8"/>
          <p:cNvSpPr>
            <a:spLocks noGrp="1"/>
          </p:cNvSpPr>
          <p:nvPr>
            <p:ph sz="quarter" idx="23"/>
          </p:nvPr>
        </p:nvSpPr>
        <p:spPr>
          <a:xfrm>
            <a:off x="720725" y="2886075"/>
            <a:ext cx="3603625" cy="3575050"/>
          </a:xfrm>
        </p:spPr>
        <p:txBody>
          <a:bodyPr/>
          <a:lstStyle>
            <a:lvl1pPr>
              <a:defRPr sz="1600"/>
            </a:lvl1pPr>
          </a:lstStyle>
          <a:p>
            <a:pPr lvl="0"/>
            <a:r>
              <a:rPr lang="en-US" dirty="0" smtClean="0"/>
              <a:t>Click to edit Master text styles</a:t>
            </a:r>
          </a:p>
        </p:txBody>
      </p:sp>
      <p:sp>
        <p:nvSpPr>
          <p:cNvPr id="21" name="Content Placeholder 8"/>
          <p:cNvSpPr>
            <a:spLocks noGrp="1"/>
          </p:cNvSpPr>
          <p:nvPr>
            <p:ph sz="quarter" idx="24"/>
          </p:nvPr>
        </p:nvSpPr>
        <p:spPr>
          <a:xfrm>
            <a:off x="4822825" y="2885187"/>
            <a:ext cx="3603625" cy="3575050"/>
          </a:xfrm>
        </p:spPr>
        <p:txBody>
          <a:bodyPr/>
          <a:lstStyle>
            <a:lvl1pPr>
              <a:defRPr sz="1600"/>
            </a:lvl1pPr>
          </a:lstStyle>
          <a:p>
            <a:pPr lvl="0"/>
            <a:r>
              <a:rPr lang="en-US" dirty="0" smtClean="0"/>
              <a:t>Click to edit Master text styles</a:t>
            </a:r>
          </a:p>
        </p:txBody>
      </p:sp>
    </p:spTree>
    <p:extLst>
      <p:ext uri="{BB962C8B-B14F-4D97-AF65-F5344CB8AC3E}">
        <p14:creationId xmlns:p14="http://schemas.microsoft.com/office/powerpoint/2010/main" val="3152584259"/>
      </p:ext>
    </p:extLst>
  </p:cSld>
  <p:clrMapOvr>
    <a:masterClrMapping/>
  </p:clrMapOvr>
  <p:timing>
    <p:tnLst>
      <p:par>
        <p:cTn id="1" dur="indefinite" restart="never" nodeType="tmRoot"/>
      </p:par>
    </p:tnLst>
  </p:timing>
</p:sldLayout>
</file>

<file path=ppt/slideLayouts/slideLayout304.xml><?xml version="1.0" encoding="utf-8"?>
<p:sldLayout xmlns:a="http://schemas.openxmlformats.org/drawingml/2006/main" xmlns:r="http://schemas.openxmlformats.org/officeDocument/2006/relationships" xmlns:p="http://schemas.openxmlformats.org/presentationml/2006/main" preserve="1" userDrawn="1">
  <p:cSld name="2_Single chart">
    <p:spTree>
      <p:nvGrpSpPr>
        <p:cNvPr id="1" name=""/>
        <p:cNvGrpSpPr/>
        <p:nvPr/>
      </p:nvGrpSpPr>
      <p:grpSpPr>
        <a:xfrm>
          <a:off x="0" y="0"/>
          <a:ext cx="0" cy="0"/>
          <a:chOff x="0" y="0"/>
          <a:chExt cx="0" cy="0"/>
        </a:xfrm>
      </p:grpSpPr>
      <p:sp>
        <p:nvSpPr>
          <p:cNvPr id="4" name="Round Same Side Corner Rectangle 3"/>
          <p:cNvSpPr/>
          <p:nvPr userDrawn="1"/>
        </p:nvSpPr>
        <p:spPr>
          <a:xfrm>
            <a:off x="376238" y="2160587"/>
            <a:ext cx="8407400" cy="4300537"/>
          </a:xfrm>
          <a:prstGeom prst="round2SameRect">
            <a:avLst>
              <a:gd name="adj1" fmla="val 2789"/>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solidFill>
                <a:srgbClr val="FFFFFF"/>
              </a:solidFill>
              <a:latin typeface="Franklin Gothic Book"/>
            </a:endParaRPr>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dirty="0"/>
          </a:p>
        </p:txBody>
      </p:sp>
      <p:cxnSp>
        <p:nvCxnSpPr>
          <p:cNvPr id="98" name="Straight Connector 97"/>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99"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F7334817-FF7C-6948-966F-8ECFBE662A14}" type="datetime3">
              <a:rPr lang="en-GB" smtClean="0">
                <a:solidFill>
                  <a:srgbClr val="00539B"/>
                </a:solidFill>
              </a:rPr>
              <a:pPr/>
              <a:t>5 October, 2020</a:t>
            </a:fld>
            <a:endParaRPr lang="en-GB" dirty="0">
              <a:solidFill>
                <a:srgbClr val="00539B"/>
              </a:solidFill>
            </a:endParaRPr>
          </a:p>
        </p:txBody>
      </p:sp>
      <p:sp>
        <p:nvSpPr>
          <p:cNvPr id="100"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2"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5" name="Content Placeholder 4"/>
          <p:cNvSpPr>
            <a:spLocks noGrp="1"/>
          </p:cNvSpPr>
          <p:nvPr>
            <p:ph sz="quarter" idx="10" hasCustomPrompt="1"/>
          </p:nvPr>
        </p:nvSpPr>
        <p:spPr>
          <a:xfrm>
            <a:off x="376238" y="2168525"/>
            <a:ext cx="8407400" cy="4292600"/>
          </a:xfrm>
        </p:spPr>
        <p:txBody>
          <a:bodyPr/>
          <a:lstStyle>
            <a:lvl1pPr>
              <a:defRPr/>
            </a:lvl1pPr>
          </a:lstStyle>
          <a:p>
            <a:pPr lvl="0"/>
            <a:r>
              <a:rPr lang="en-US" dirty="0" smtClean="0"/>
              <a:t>Click icon to add object</a:t>
            </a:r>
          </a:p>
        </p:txBody>
      </p:sp>
    </p:spTree>
    <p:extLst>
      <p:ext uri="{BB962C8B-B14F-4D97-AF65-F5344CB8AC3E}">
        <p14:creationId xmlns:p14="http://schemas.microsoft.com/office/powerpoint/2010/main" val="3728488819"/>
      </p:ext>
    </p:extLst>
  </p:cSld>
  <p:clrMapOvr>
    <a:masterClrMapping/>
  </p:clrMapOvr>
  <p:timing>
    <p:tnLst>
      <p:par>
        <p:cTn id="1" dur="indefinite" restart="never" nodeType="tmRoot"/>
      </p:par>
    </p:tnLst>
  </p:timing>
</p:sldLayout>
</file>

<file path=ppt/slideLayouts/slideLayout305.xml><?xml version="1.0" encoding="utf-8"?>
<p:sldLayout xmlns:a="http://schemas.openxmlformats.org/drawingml/2006/main" xmlns:r="http://schemas.openxmlformats.org/officeDocument/2006/relationships" xmlns:p="http://schemas.openxmlformats.org/presentationml/2006/main" preserve="1" userDrawn="1">
  <p:cSld name="Single chart">
    <p:spTree>
      <p:nvGrpSpPr>
        <p:cNvPr id="1" name=""/>
        <p:cNvGrpSpPr/>
        <p:nvPr/>
      </p:nvGrpSpPr>
      <p:grpSpPr>
        <a:xfrm>
          <a:off x="0" y="0"/>
          <a:ext cx="0" cy="0"/>
          <a:chOff x="0" y="0"/>
          <a:chExt cx="0" cy="0"/>
        </a:xfrm>
      </p:grpSpPr>
      <p:sp>
        <p:nvSpPr>
          <p:cNvPr id="4" name="Round Same Side Corner Rectangle 3"/>
          <p:cNvSpPr/>
          <p:nvPr userDrawn="1"/>
        </p:nvSpPr>
        <p:spPr>
          <a:xfrm>
            <a:off x="376238" y="2160587"/>
            <a:ext cx="8407400" cy="4300537"/>
          </a:xfrm>
          <a:prstGeom prst="round2SameRect">
            <a:avLst>
              <a:gd name="adj1" fmla="val 2789"/>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solidFill>
                <a:srgbClr val="FFFFFF"/>
              </a:solidFill>
              <a:latin typeface="Franklin Gothic Book"/>
            </a:endParaRPr>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dirty="0"/>
          </a:p>
        </p:txBody>
      </p:sp>
      <p:cxnSp>
        <p:nvCxnSpPr>
          <p:cNvPr id="98" name="Straight Connector 97"/>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99"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F7334817-FF7C-6948-966F-8ECFBE662A14}" type="datetime3">
              <a:rPr lang="en-GB" smtClean="0">
                <a:solidFill>
                  <a:srgbClr val="00539B"/>
                </a:solidFill>
              </a:rPr>
              <a:pPr/>
              <a:t>5 October, 2020</a:t>
            </a:fld>
            <a:endParaRPr lang="en-GB" dirty="0">
              <a:solidFill>
                <a:srgbClr val="00539B"/>
              </a:solidFill>
            </a:endParaRPr>
          </a:p>
        </p:txBody>
      </p:sp>
      <p:sp>
        <p:nvSpPr>
          <p:cNvPr id="100"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2"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5" name="Content Placeholder 4"/>
          <p:cNvSpPr>
            <a:spLocks noGrp="1"/>
          </p:cNvSpPr>
          <p:nvPr>
            <p:ph sz="quarter" idx="10" hasCustomPrompt="1"/>
          </p:nvPr>
        </p:nvSpPr>
        <p:spPr>
          <a:xfrm>
            <a:off x="376238" y="2168525"/>
            <a:ext cx="8407400" cy="4292600"/>
          </a:xfrm>
        </p:spPr>
        <p:txBody>
          <a:bodyPr/>
          <a:lstStyle>
            <a:lvl1pPr>
              <a:defRPr baseline="0"/>
            </a:lvl1pPr>
          </a:lstStyle>
          <a:p>
            <a:pPr lvl="0"/>
            <a:r>
              <a:rPr lang="en-US" dirty="0" smtClean="0"/>
              <a:t>Click icon to add object</a:t>
            </a:r>
          </a:p>
        </p:txBody>
      </p:sp>
    </p:spTree>
    <p:extLst>
      <p:ext uri="{BB962C8B-B14F-4D97-AF65-F5344CB8AC3E}">
        <p14:creationId xmlns:p14="http://schemas.microsoft.com/office/powerpoint/2010/main" val="2073355260"/>
      </p:ext>
    </p:extLst>
  </p:cSld>
  <p:clrMapOvr>
    <a:masterClrMapping/>
  </p:clrMapOvr>
  <p:timing>
    <p:tnLst>
      <p:par>
        <p:cTn id="1" dur="indefinite" restart="never" nodeType="tmRoot"/>
      </p:par>
    </p:tnLst>
  </p:timing>
</p:sldLayout>
</file>

<file path=ppt/slideLayouts/slideLayout306.xml><?xml version="1.0" encoding="utf-8"?>
<p:sldLayout xmlns:a="http://schemas.openxmlformats.org/drawingml/2006/main" xmlns:r="http://schemas.openxmlformats.org/officeDocument/2006/relationships" xmlns:p="http://schemas.openxmlformats.org/presentationml/2006/main" preserve="1" userDrawn="1">
  <p:cSld name="Single chart - with title">
    <p:spTree>
      <p:nvGrpSpPr>
        <p:cNvPr id="1" name=""/>
        <p:cNvGrpSpPr/>
        <p:nvPr/>
      </p:nvGrpSpPr>
      <p:grpSpPr>
        <a:xfrm>
          <a:off x="0" y="0"/>
          <a:ext cx="0" cy="0"/>
          <a:chOff x="0" y="0"/>
          <a:chExt cx="0" cy="0"/>
        </a:xfrm>
      </p:grpSpPr>
      <p:sp>
        <p:nvSpPr>
          <p:cNvPr id="4" name="Round Same Side Corner Rectangle 3"/>
          <p:cNvSpPr/>
          <p:nvPr userDrawn="1"/>
        </p:nvSpPr>
        <p:spPr>
          <a:xfrm>
            <a:off x="376238" y="2160587"/>
            <a:ext cx="8407399" cy="4300537"/>
          </a:xfrm>
          <a:prstGeom prst="round2SameRect">
            <a:avLst>
              <a:gd name="adj1" fmla="val 2789"/>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solidFill>
                <a:srgbClr val="FFFFFF"/>
              </a:solidFill>
              <a:latin typeface="Franklin Gothic Book"/>
            </a:endParaRPr>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dirty="0"/>
          </a:p>
        </p:txBody>
      </p:sp>
      <p:cxnSp>
        <p:nvCxnSpPr>
          <p:cNvPr id="98" name="Straight Connector 97"/>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99"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F7334817-FF7C-6948-966F-8ECFBE662A14}" type="datetime3">
              <a:rPr lang="en-GB" smtClean="0">
                <a:solidFill>
                  <a:srgbClr val="00539B"/>
                </a:solidFill>
              </a:rPr>
              <a:pPr/>
              <a:t>5 October, 2020</a:t>
            </a:fld>
            <a:endParaRPr lang="en-GB" dirty="0">
              <a:solidFill>
                <a:srgbClr val="00539B"/>
              </a:solidFill>
            </a:endParaRPr>
          </a:p>
        </p:txBody>
      </p:sp>
      <p:sp>
        <p:nvSpPr>
          <p:cNvPr id="100"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2"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5" name="Content Placeholder 4"/>
          <p:cNvSpPr>
            <a:spLocks noGrp="1"/>
          </p:cNvSpPr>
          <p:nvPr>
            <p:ph sz="quarter" idx="17" hasCustomPrompt="1"/>
          </p:nvPr>
        </p:nvSpPr>
        <p:spPr>
          <a:xfrm>
            <a:off x="376238" y="2881311"/>
            <a:ext cx="8407400" cy="3605214"/>
          </a:xfrm>
        </p:spPr>
        <p:txBody>
          <a:bodyPr/>
          <a:lstStyle>
            <a:lvl1pPr>
              <a:defRPr baseline="0"/>
            </a:lvl1pPr>
          </a:lstStyle>
          <a:p>
            <a:pPr lvl="0"/>
            <a:r>
              <a:rPr lang="en-US" dirty="0" smtClean="0"/>
              <a:t>Click icon to add object</a:t>
            </a:r>
          </a:p>
        </p:txBody>
      </p:sp>
      <p:sp>
        <p:nvSpPr>
          <p:cNvPr id="7" name="Text Placeholder 6"/>
          <p:cNvSpPr>
            <a:spLocks noGrp="1"/>
          </p:cNvSpPr>
          <p:nvPr>
            <p:ph type="body" sz="quarter" idx="18" hasCustomPrompt="1"/>
          </p:nvPr>
        </p:nvSpPr>
        <p:spPr>
          <a:xfrm>
            <a:off x="720725" y="2273300"/>
            <a:ext cx="7704138" cy="608013"/>
          </a:xfrm>
        </p:spPr>
        <p:txBody>
          <a:bodyPr/>
          <a:lstStyle>
            <a:lvl1pPr>
              <a:defRPr sz="1800">
                <a:latin typeface="Franklin Gothic Medium" panose="020B0603020102020204" pitchFamily="34" charset="0"/>
              </a:defRPr>
            </a:lvl1pPr>
          </a:lstStyle>
          <a:p>
            <a:pPr lvl="0"/>
            <a:r>
              <a:rPr lang="en-US" dirty="0" smtClean="0"/>
              <a:t>Chart title</a:t>
            </a:r>
          </a:p>
        </p:txBody>
      </p:sp>
    </p:spTree>
    <p:extLst>
      <p:ext uri="{BB962C8B-B14F-4D97-AF65-F5344CB8AC3E}">
        <p14:creationId xmlns:p14="http://schemas.microsoft.com/office/powerpoint/2010/main" val="3339758105"/>
      </p:ext>
    </p:extLst>
  </p:cSld>
  <p:clrMapOvr>
    <a:masterClrMapping/>
  </p:clrMapOvr>
  <p:timing>
    <p:tnLst>
      <p:par>
        <p:cTn id="1" dur="indefinite" restart="never" nodeType="tmRoot"/>
      </p:par>
    </p:tnLst>
  </p:timing>
</p:sldLayout>
</file>

<file path=ppt/slideLayouts/slideLayout307.xml><?xml version="1.0" encoding="utf-8"?>
<p:sldLayout xmlns:a="http://schemas.openxmlformats.org/drawingml/2006/main" xmlns:r="http://schemas.openxmlformats.org/officeDocument/2006/relationships" xmlns:p="http://schemas.openxmlformats.org/presentationml/2006/main" preserve="1">
  <p:cSld name="47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5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ectangle 5"/>
          <p:cNvSpPr/>
          <p:nvPr userDrawn="1"/>
        </p:nvSpPr>
        <p:spPr>
          <a:xfrm>
            <a:off x="0" y="0"/>
            <a:ext cx="9144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7000" dirty="0" smtClean="0">
                <a:solidFill>
                  <a:srgbClr val="FFFFFF"/>
                </a:solidFill>
                <a:latin typeface="Franklin Gothic Book"/>
              </a:rPr>
              <a:t>Layouts for</a:t>
            </a:r>
            <a:br>
              <a:rPr lang="en-US" sz="7000" dirty="0" smtClean="0">
                <a:solidFill>
                  <a:srgbClr val="FFFFFF"/>
                </a:solidFill>
                <a:latin typeface="Franklin Gothic Book"/>
              </a:rPr>
            </a:br>
            <a:r>
              <a:rPr lang="en-US" sz="7000" dirty="0" smtClean="0">
                <a:solidFill>
                  <a:srgbClr val="FFFFFF"/>
                </a:solidFill>
                <a:latin typeface="Franklin Gothic Book"/>
              </a:rPr>
              <a:t>complex text</a:t>
            </a:r>
            <a:endParaRPr lang="en-US" sz="7000" dirty="0">
              <a:solidFill>
                <a:srgbClr val="FFFFFF"/>
              </a:solidFill>
              <a:latin typeface="Franklin Gothic Book"/>
            </a:endParaRPr>
          </a:p>
        </p:txBody>
      </p:sp>
      <p:grpSp>
        <p:nvGrpSpPr>
          <p:cNvPr id="7" name="Group 6"/>
          <p:cNvGrpSpPr/>
          <p:nvPr userDrawn="1"/>
        </p:nvGrpSpPr>
        <p:grpSpPr>
          <a:xfrm>
            <a:off x="-903288" y="0"/>
            <a:ext cx="9902857"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335614057"/>
      </p:ext>
    </p:extLst>
  </p:cSld>
  <p:clrMapOvr>
    <a:masterClrMapping/>
  </p:clrMapOvr>
  <p:timing>
    <p:tnLst>
      <p:par>
        <p:cTn id="1" dur="indefinite" restart="never" nodeType="tmRoot"/>
      </p:par>
    </p:tnLst>
  </p:timing>
</p:sldLayout>
</file>

<file path=ppt/slideLayouts/slideLayout308.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6" name="Round Same Side Corner Rectangle 5"/>
          <p:cNvSpPr/>
          <p:nvPr userDrawn="1"/>
        </p:nvSpPr>
        <p:spPr>
          <a:xfrm>
            <a:off x="4319585" y="2160586"/>
            <a:ext cx="4319983" cy="4319413"/>
          </a:xfrm>
          <a:prstGeom prst="round2SameRect">
            <a:avLst>
              <a:gd name="adj1" fmla="val 3390"/>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solidFill>
                <a:srgbClr val="FFFFFF"/>
              </a:solidFill>
              <a:latin typeface="Franklin Gothic Book"/>
            </a:endParaRPr>
          </a:p>
        </p:txBody>
      </p:sp>
      <p:sp>
        <p:nvSpPr>
          <p:cNvPr id="65"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6"/>
          </p:nvPr>
        </p:nvSpPr>
        <p:spPr>
          <a:xfrm>
            <a:off x="6478586" y="4833942"/>
            <a:ext cx="1800982" cy="1286058"/>
          </a:xfrm>
          <a:prstGeom prst="roundRect">
            <a:avLst>
              <a:gd name="adj" fmla="val 10702"/>
            </a:avLst>
          </a:prstGeom>
        </p:spPr>
        <p:txBody>
          <a:bodyPr/>
          <a:lstStyle/>
          <a:p>
            <a:pPr lvl="0"/>
            <a:r>
              <a:rPr lang="en-US" noProof="0" dirty="0" smtClean="0"/>
              <a:t>Click icon to add picture</a:t>
            </a:r>
            <a:endParaRPr lang="en-GB" noProof="0" dirty="0"/>
          </a:p>
        </p:txBody>
      </p:sp>
      <p:pic>
        <p:nvPicPr>
          <p:cNvPr id="7" name="Picture 6" descr="inverted commas closed.png"/>
          <p:cNvPicPr>
            <a:picLocks noChangeAspect="1"/>
          </p:cNvPicPr>
          <p:nvPr userDrawn="1"/>
        </p:nvPicPr>
        <p:blipFill rotWithShape="1">
          <a:blip r:embed="rId3" cstate="email">
            <a:lum bright="70000" contrast="-70000"/>
            <a:extLst>
              <a:ext uri="{28A0092B-C50C-407E-A947-70E740481C1C}">
                <a14:useLocalDpi xmlns:a14="http://schemas.microsoft.com/office/drawing/2010/main" val="0"/>
              </a:ext>
            </a:extLst>
          </a:blip>
          <a:srcRect l="26489" t="54153" r="29554" b="26824"/>
          <a:stretch/>
        </p:blipFill>
        <p:spPr>
          <a:xfrm>
            <a:off x="7517819" y="3519690"/>
            <a:ext cx="762020" cy="542668"/>
          </a:xfrm>
          <a:prstGeom prst="rect">
            <a:avLst/>
          </a:prstGeom>
        </p:spPr>
      </p:pic>
      <p:pic>
        <p:nvPicPr>
          <p:cNvPr id="8" name="Picture 7" descr="inverted commas open.png"/>
          <p:cNvPicPr>
            <a:picLocks noChangeAspect="1"/>
          </p:cNvPicPr>
          <p:nvPr userDrawn="1"/>
        </p:nvPicPr>
        <p:blipFill rotWithShape="1">
          <a:blip r:embed="rId4" cstate="email">
            <a:lum bright="70000" contrast="-70000"/>
            <a:extLst>
              <a:ext uri="{28A0092B-C50C-407E-A947-70E740481C1C}">
                <a14:useLocalDpi xmlns:a14="http://schemas.microsoft.com/office/drawing/2010/main" val="0"/>
              </a:ext>
            </a:extLst>
          </a:blip>
          <a:srcRect l="29337" t="27276" r="30702" b="54153"/>
          <a:stretch/>
        </p:blipFill>
        <p:spPr>
          <a:xfrm>
            <a:off x="4678162" y="2348593"/>
            <a:ext cx="692748" cy="531132"/>
          </a:xfrm>
          <a:prstGeom prst="rect">
            <a:avLst/>
          </a:prstGeom>
        </p:spPr>
      </p:pic>
      <p:sp>
        <p:nvSpPr>
          <p:cNvPr id="13" name="Text Placeholder 6"/>
          <p:cNvSpPr>
            <a:spLocks noGrp="1"/>
          </p:cNvSpPr>
          <p:nvPr>
            <p:ph type="body" sz="quarter" idx="15"/>
          </p:nvPr>
        </p:nvSpPr>
        <p:spPr>
          <a:xfrm>
            <a:off x="5038723" y="2520950"/>
            <a:ext cx="2881313" cy="1449578"/>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12" name="Text Placeholder 6"/>
          <p:cNvSpPr>
            <a:spLocks noGrp="1"/>
          </p:cNvSpPr>
          <p:nvPr>
            <p:ph type="body" sz="quarter" idx="14"/>
          </p:nvPr>
        </p:nvSpPr>
        <p:spPr>
          <a:xfrm>
            <a:off x="717550" y="2160587"/>
            <a:ext cx="3240085" cy="377941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5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2961797811"/>
      </p:ext>
    </p:extLst>
  </p:cSld>
  <p:clrMapOvr>
    <a:masterClrMapping/>
  </p:clrMapOvr>
  <p:timing>
    <p:tnLst>
      <p:par>
        <p:cTn id="1" dur="indefinite" restart="never" nodeType="tmRoot"/>
      </p:par>
    </p:tnLst>
  </p:timing>
</p:sldLayout>
</file>

<file path=ppt/slideLayouts/slideLayout309.xml><?xml version="1.0" encoding="utf-8"?>
<p:sldLayout xmlns:a="http://schemas.openxmlformats.org/drawingml/2006/main" xmlns:r="http://schemas.openxmlformats.org/officeDocument/2006/relationships" xmlns:p="http://schemas.openxmlformats.org/presentationml/2006/main" preserve="1" userDrawn="1">
  <p:cSld name="6_text + char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7" name="Text Placeholder 6"/>
          <p:cNvSpPr>
            <a:spLocks noGrp="1"/>
          </p:cNvSpPr>
          <p:nvPr>
            <p:ph type="body" sz="quarter" idx="13"/>
          </p:nvPr>
        </p:nvSpPr>
        <p:spPr>
          <a:xfrm>
            <a:off x="717550" y="2160588"/>
            <a:ext cx="3240085" cy="3779411"/>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B6178F0A-3EE0-4B48-8395-CF38F4590226}" type="datetime3">
              <a:rPr lang="en-GB" smtClean="0">
                <a:solidFill>
                  <a:srgbClr val="00539B"/>
                </a:solidFill>
              </a:rPr>
              <a:pPr/>
              <a:t>5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05" name="Text Placeholder 6"/>
          <p:cNvSpPr>
            <a:spLocks noGrp="1"/>
          </p:cNvSpPr>
          <p:nvPr>
            <p:ph type="body" sz="quarter" idx="17"/>
          </p:nvPr>
        </p:nvSpPr>
        <p:spPr>
          <a:xfrm>
            <a:off x="4678361" y="2160588"/>
            <a:ext cx="3602036" cy="3779411"/>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cxnSp>
        <p:nvCxnSpPr>
          <p:cNvPr id="104" name="Straight Connector 103"/>
          <p:cNvCxnSpPr/>
          <p:nvPr userDrawn="1"/>
        </p:nvCxnSpPr>
        <p:spPr>
          <a:xfrm>
            <a:off x="4319585" y="2160588"/>
            <a:ext cx="0" cy="3959412"/>
          </a:xfrm>
          <a:prstGeom prst="line">
            <a:avLst/>
          </a:prstGeom>
          <a:ln w="6350">
            <a:solidFill>
              <a:schemeClr val="tx1"/>
            </a:solidFill>
            <a:tailEnd type="non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99156349"/>
      </p:ext>
    </p:extLst>
  </p:cSld>
  <p:clrMapOvr>
    <a:masterClrMapping/>
  </p:clrMapOvr>
  <p:timing>
    <p:tnLst>
      <p:par>
        <p:cTn id="1" dur="indefinite" restart="never" nodeType="tmRoot"/>
      </p:par>
    </p:tnLst>
  </p:timing>
</p:sldLayout>
</file>

<file path=ppt/slideLayouts/slideLayout310.xml><?xml version="1.0" encoding="utf-8"?>
<p:sldLayout xmlns:a="http://schemas.openxmlformats.org/drawingml/2006/main" xmlns:r="http://schemas.openxmlformats.org/officeDocument/2006/relationships" xmlns:p="http://schemas.openxmlformats.org/presentationml/2006/main" preserve="1" userDrawn="1">
  <p:cSld name="5_text + char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7" name="Text Placeholder 6"/>
          <p:cNvSpPr>
            <a:spLocks noGrp="1"/>
          </p:cNvSpPr>
          <p:nvPr>
            <p:ph type="body" sz="quarter" idx="13"/>
          </p:nvPr>
        </p:nvSpPr>
        <p:spPr>
          <a:xfrm>
            <a:off x="717551" y="2879725"/>
            <a:ext cx="3240086" cy="3060273"/>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B6178F0A-3EE0-4B48-8395-CF38F4590226}" type="datetime3">
              <a:rPr lang="en-GB" smtClean="0">
                <a:solidFill>
                  <a:srgbClr val="00539B"/>
                </a:solidFill>
              </a:rPr>
              <a:pPr/>
              <a:t>5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02" name="Text Placeholder 6"/>
          <p:cNvSpPr>
            <a:spLocks noGrp="1"/>
          </p:cNvSpPr>
          <p:nvPr>
            <p:ph type="body" sz="quarter" idx="16"/>
          </p:nvPr>
        </p:nvSpPr>
        <p:spPr>
          <a:xfrm>
            <a:off x="720725" y="2340519"/>
            <a:ext cx="3236517" cy="360862"/>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rgbClr val="00539B"/>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105" name="Text Placeholder 6"/>
          <p:cNvSpPr>
            <a:spLocks noGrp="1"/>
          </p:cNvSpPr>
          <p:nvPr>
            <p:ph type="body" sz="quarter" idx="17"/>
          </p:nvPr>
        </p:nvSpPr>
        <p:spPr>
          <a:xfrm>
            <a:off x="4678361" y="2879725"/>
            <a:ext cx="3241675" cy="3060273"/>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106" name="Text Placeholder 6"/>
          <p:cNvSpPr>
            <a:spLocks noGrp="1"/>
          </p:cNvSpPr>
          <p:nvPr>
            <p:ph type="body" sz="quarter" idx="18"/>
          </p:nvPr>
        </p:nvSpPr>
        <p:spPr>
          <a:xfrm>
            <a:off x="4681536" y="2340519"/>
            <a:ext cx="3238103" cy="360862"/>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rgbClr val="00539B"/>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cxnSp>
        <p:nvCxnSpPr>
          <p:cNvPr id="104" name="Straight Connector 103"/>
          <p:cNvCxnSpPr/>
          <p:nvPr userDrawn="1"/>
        </p:nvCxnSpPr>
        <p:spPr>
          <a:xfrm>
            <a:off x="4319585" y="2160588"/>
            <a:ext cx="0" cy="3959412"/>
          </a:xfrm>
          <a:prstGeom prst="line">
            <a:avLst/>
          </a:prstGeom>
          <a:ln w="6350">
            <a:solidFill>
              <a:schemeClr val="tx1"/>
            </a:solidFill>
            <a:tailEnd type="non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43949864"/>
      </p:ext>
    </p:extLst>
  </p:cSld>
  <p:clrMapOvr>
    <a:masterClrMapping/>
  </p:clrMapOvr>
  <p:timing>
    <p:tnLst>
      <p:par>
        <p:cTn id="1" dur="indefinite" restart="never" nodeType="tmRoot"/>
      </p:par>
    </p:tnLst>
  </p:timing>
</p:sldLayout>
</file>

<file path=ppt/slideLayouts/slideLayout311.xml><?xml version="1.0" encoding="utf-8"?>
<p:sldLayout xmlns:a="http://schemas.openxmlformats.org/drawingml/2006/main" xmlns:r="http://schemas.openxmlformats.org/officeDocument/2006/relationships" xmlns:p="http://schemas.openxmlformats.org/presentationml/2006/main" preserve="1">
  <p:cSld name="49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5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ectangle 5"/>
          <p:cNvSpPr/>
          <p:nvPr userDrawn="1"/>
        </p:nvSpPr>
        <p:spPr>
          <a:xfrm>
            <a:off x="0" y="0"/>
            <a:ext cx="9144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7000" dirty="0" smtClean="0">
                <a:solidFill>
                  <a:srgbClr val="FFFFFF"/>
                </a:solidFill>
                <a:latin typeface="Franklin Gothic Book"/>
              </a:rPr>
              <a:t>Layouts for</a:t>
            </a:r>
            <a:br>
              <a:rPr lang="en-US" sz="7000" dirty="0" smtClean="0">
                <a:solidFill>
                  <a:srgbClr val="FFFFFF"/>
                </a:solidFill>
                <a:latin typeface="Franklin Gothic Book"/>
              </a:rPr>
            </a:br>
            <a:r>
              <a:rPr lang="en-US" sz="7000" dirty="0" smtClean="0">
                <a:solidFill>
                  <a:srgbClr val="FFFFFF"/>
                </a:solidFill>
                <a:latin typeface="Franklin Gothic Book"/>
              </a:rPr>
              <a:t>images</a:t>
            </a:r>
            <a:endParaRPr lang="en-US" sz="7000" dirty="0">
              <a:solidFill>
                <a:srgbClr val="FFFFFF"/>
              </a:solidFill>
              <a:latin typeface="Franklin Gothic Book"/>
            </a:endParaRPr>
          </a:p>
        </p:txBody>
      </p:sp>
      <p:grpSp>
        <p:nvGrpSpPr>
          <p:cNvPr id="7" name="Group 6"/>
          <p:cNvGrpSpPr/>
          <p:nvPr userDrawn="1"/>
        </p:nvGrpSpPr>
        <p:grpSpPr>
          <a:xfrm>
            <a:off x="-903288" y="0"/>
            <a:ext cx="9902857"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985985536"/>
      </p:ext>
    </p:extLst>
  </p:cSld>
  <p:clrMapOvr>
    <a:masterClrMapping/>
  </p:clrMapOvr>
  <p:timing>
    <p:tnLst>
      <p:par>
        <p:cTn id="1" dur="indefinite" restart="never" nodeType="tmRoot"/>
      </p:par>
    </p:tnLst>
  </p:timing>
</p:sldLayout>
</file>

<file path=ppt/slideLayouts/slideLayout312.xml><?xml version="1.0" encoding="utf-8"?>
<p:sldLayout xmlns:a="http://schemas.openxmlformats.org/drawingml/2006/main" xmlns:r="http://schemas.openxmlformats.org/officeDocument/2006/relationships" xmlns:p="http://schemas.openxmlformats.org/presentationml/2006/main" preserve="1" userDrawn="1">
  <p:cSld name="Big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07514" y="2160587"/>
            <a:ext cx="7717349" cy="4310063"/>
          </a:xfrm>
          <a:prstGeom prst="round2SameRect">
            <a:avLst>
              <a:gd name="adj1" fmla="val 6208"/>
              <a:gd name="adj2" fmla="val 0"/>
            </a:avLst>
          </a:prstGeom>
        </p:spPr>
        <p:txBody>
          <a:bodyPr/>
          <a:lstStyle/>
          <a:p>
            <a:pPr lvl="0"/>
            <a:r>
              <a:rPr lang="en-US" noProof="0" dirty="0" smtClean="0"/>
              <a:t>Click icon to add picture</a:t>
            </a:r>
            <a:endParaRPr lang="en-GB" noProof="0" dirty="0"/>
          </a:p>
        </p:txBody>
      </p:sp>
      <p:cxnSp>
        <p:nvCxnSpPr>
          <p:cNvPr id="97" name="Straight Connector 96"/>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98"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370A1058-79E5-B545-968A-2AE9B714F01C}" type="datetime3">
              <a:rPr lang="en-GB" smtClean="0">
                <a:solidFill>
                  <a:srgbClr val="00539B"/>
                </a:solidFill>
              </a:rPr>
              <a:pPr/>
              <a:t>5 October, 2020</a:t>
            </a:fld>
            <a:endParaRPr lang="en-GB" dirty="0">
              <a:solidFill>
                <a:srgbClr val="00539B"/>
              </a:solidFill>
            </a:endParaRPr>
          </a:p>
        </p:txBody>
      </p:sp>
      <p:sp>
        <p:nvSpPr>
          <p:cNvPr id="99"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1"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1627356020"/>
      </p:ext>
    </p:extLst>
  </p:cSld>
  <p:clrMapOvr>
    <a:masterClrMapping/>
  </p:clrMapOvr>
  <p:timing>
    <p:tnLst>
      <p:par>
        <p:cTn id="1" dur="indefinite" restart="never" nodeType="tmRoot"/>
      </p:par>
    </p:tnLst>
  </p:timing>
</p:sldLayout>
</file>

<file path=ppt/slideLayouts/slideLayout313.xml><?xml version="1.0" encoding="utf-8"?>
<p:sldLayout xmlns:a="http://schemas.openxmlformats.org/drawingml/2006/main" xmlns:r="http://schemas.openxmlformats.org/officeDocument/2006/relationships" xmlns:p="http://schemas.openxmlformats.org/presentationml/2006/main" preserve="1" userDrawn="1">
  <p:cSld name="Big image with titl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07514" y="2879725"/>
            <a:ext cx="7717349" cy="3590925"/>
          </a:xfrm>
          <a:prstGeom prst="round2SameRect">
            <a:avLst>
              <a:gd name="adj1" fmla="val 6739"/>
              <a:gd name="adj2" fmla="val 0"/>
            </a:avLst>
          </a:prstGeom>
        </p:spPr>
        <p:txBody>
          <a:bodyPr/>
          <a:lstStyle/>
          <a:p>
            <a:pPr lvl="0"/>
            <a:r>
              <a:rPr lang="en-US" noProof="0" dirty="0" smtClean="0"/>
              <a:t>Click icon to add picture</a:t>
            </a:r>
            <a:endParaRPr lang="en-GB" noProof="0" dirty="0"/>
          </a:p>
        </p:txBody>
      </p:sp>
      <p:cxnSp>
        <p:nvCxnSpPr>
          <p:cNvPr id="97" name="Straight Connector 96"/>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98"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370A1058-79E5-B545-968A-2AE9B714F01C}" type="datetime3">
              <a:rPr lang="en-GB" smtClean="0">
                <a:solidFill>
                  <a:srgbClr val="00539B"/>
                </a:solidFill>
              </a:rPr>
              <a:pPr/>
              <a:t>5 October, 2020</a:t>
            </a:fld>
            <a:endParaRPr lang="en-GB" dirty="0">
              <a:solidFill>
                <a:srgbClr val="00539B"/>
              </a:solidFill>
            </a:endParaRPr>
          </a:p>
        </p:txBody>
      </p:sp>
      <p:sp>
        <p:nvSpPr>
          <p:cNvPr id="99"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1"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5" hasCustomPrompt="1"/>
          </p:nvPr>
        </p:nvSpPr>
        <p:spPr>
          <a:xfrm>
            <a:off x="708025" y="2168525"/>
            <a:ext cx="7716838" cy="358775"/>
          </a:xfrm>
        </p:spPr>
        <p:txBody>
          <a:bodyPr/>
          <a:lstStyle>
            <a:lvl1pPr>
              <a:defRPr baseline="0">
                <a:latin typeface="Franklin Gothic Medium" panose="020B0603020102020204" pitchFamily="34" charset="0"/>
              </a:defRPr>
            </a:lvl1pPr>
          </a:lstStyle>
          <a:p>
            <a:pPr lvl="0"/>
            <a:r>
              <a:rPr lang="en-US" dirty="0" smtClean="0"/>
              <a:t>Image title</a:t>
            </a:r>
          </a:p>
        </p:txBody>
      </p:sp>
    </p:spTree>
    <p:extLst>
      <p:ext uri="{BB962C8B-B14F-4D97-AF65-F5344CB8AC3E}">
        <p14:creationId xmlns:p14="http://schemas.microsoft.com/office/powerpoint/2010/main" val="4204518773"/>
      </p:ext>
    </p:extLst>
  </p:cSld>
  <p:clrMapOvr>
    <a:masterClrMapping/>
  </p:clrMapOvr>
  <p:timing>
    <p:tnLst>
      <p:par>
        <p:cTn id="1" dur="indefinite" restart="never" nodeType="tmRoot"/>
      </p:par>
    </p:tnLst>
  </p:timing>
</p:sldLayout>
</file>

<file path=ppt/slideLayouts/slideLayout314.xml><?xml version="1.0" encoding="utf-8"?>
<p:sldLayout xmlns:a="http://schemas.openxmlformats.org/drawingml/2006/main" xmlns:r="http://schemas.openxmlformats.org/officeDocument/2006/relationships" xmlns:p="http://schemas.openxmlformats.org/presentationml/2006/main" preserve="1" userDrawn="1">
  <p:cSld name="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cxnSp>
        <p:nvCxnSpPr>
          <p:cNvPr id="99" name="Straight Connector 98"/>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3D8B94D5-4E54-D541-9BF4-8857EC431461}" type="datetime3">
              <a:rPr lang="en-GB" smtClean="0">
                <a:solidFill>
                  <a:srgbClr val="00539B"/>
                </a:solidFill>
              </a:rPr>
              <a:pPr/>
              <a:t>5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5"/>
          </p:nvPr>
        </p:nvSpPr>
        <p:spPr>
          <a:xfrm>
            <a:off x="720725" y="2168525"/>
            <a:ext cx="3603625" cy="430212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
        <p:nvSpPr>
          <p:cNvPr id="10" name="Content Placeholder 9"/>
          <p:cNvSpPr>
            <a:spLocks noGrp="1"/>
          </p:cNvSpPr>
          <p:nvPr>
            <p:ph sz="quarter" idx="16"/>
          </p:nvPr>
        </p:nvSpPr>
        <p:spPr>
          <a:xfrm>
            <a:off x="4819650" y="2168525"/>
            <a:ext cx="3605213" cy="4302125"/>
          </a:xfrm>
          <a:prstGeom prst="round2SameRect">
            <a:avLst>
              <a:gd name="adj1" fmla="val 7860"/>
              <a:gd name="adj2" fmla="val 0"/>
            </a:avLst>
          </a:prstGeom>
        </p:spPr>
        <p:txBody>
          <a:bodyPr/>
          <a:lstStyle/>
          <a:p>
            <a:pPr lvl="0"/>
            <a:r>
              <a:rPr lang="en-US" dirty="0" smtClean="0"/>
              <a:t>Click to edit Master text styles</a:t>
            </a:r>
          </a:p>
        </p:txBody>
      </p:sp>
    </p:spTree>
    <p:extLst>
      <p:ext uri="{BB962C8B-B14F-4D97-AF65-F5344CB8AC3E}">
        <p14:creationId xmlns:p14="http://schemas.microsoft.com/office/powerpoint/2010/main" val="284194241"/>
      </p:ext>
    </p:extLst>
  </p:cSld>
  <p:clrMapOvr>
    <a:masterClrMapping/>
  </p:clrMapOvr>
  <p:timing>
    <p:tnLst>
      <p:par>
        <p:cTn id="1" dur="indefinite" restart="never" nodeType="tmRoot"/>
      </p:par>
    </p:tnLst>
  </p:timing>
</p:sldLayout>
</file>

<file path=ppt/slideLayouts/slideLayout315.xml><?xml version="1.0" encoding="utf-8"?>
<p:sldLayout xmlns:a="http://schemas.openxmlformats.org/drawingml/2006/main" xmlns:r="http://schemas.openxmlformats.org/officeDocument/2006/relationships" xmlns:p="http://schemas.openxmlformats.org/presentationml/2006/main" preserve="1" userDrawn="1">
  <p:cSld name="13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6262688" y="2160587"/>
            <a:ext cx="2162175" cy="3963988"/>
          </a:xfrm>
          <a:prstGeom prst="roundRect">
            <a:avLst>
              <a:gd name="adj" fmla="val 10702"/>
            </a:avLst>
          </a:prstGeom>
        </p:spPr>
        <p:txBody>
          <a:bodyPr/>
          <a:lstStyle/>
          <a:p>
            <a:pPr lvl="0"/>
            <a:r>
              <a:rPr lang="en-US" noProof="0" dirty="0" smtClean="0"/>
              <a:t>Click icon to add picture</a:t>
            </a:r>
            <a:endParaRPr lang="en-GB" noProof="0" dirty="0"/>
          </a:p>
        </p:txBody>
      </p:sp>
      <p:cxnSp>
        <p:nvCxnSpPr>
          <p:cNvPr id="99" name="Straight Connector 98"/>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3D8B94D5-4E54-D541-9BF4-8857EC431461}" type="datetime3">
              <a:rPr lang="en-GB" smtClean="0">
                <a:solidFill>
                  <a:srgbClr val="00539B"/>
                </a:solidFill>
              </a:rPr>
              <a:pPr/>
              <a:t>5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5"/>
          </p:nvPr>
        </p:nvSpPr>
        <p:spPr>
          <a:xfrm>
            <a:off x="719138" y="2168525"/>
            <a:ext cx="5181600" cy="43116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Tree>
    <p:extLst>
      <p:ext uri="{BB962C8B-B14F-4D97-AF65-F5344CB8AC3E}">
        <p14:creationId xmlns:p14="http://schemas.microsoft.com/office/powerpoint/2010/main" val="605071385"/>
      </p:ext>
    </p:extLst>
  </p:cSld>
  <p:clrMapOvr>
    <a:masterClrMapping/>
  </p:clrMapOvr>
  <p:timing>
    <p:tnLst>
      <p:par>
        <p:cTn id="1" dur="indefinite" restart="never" nodeType="tmRoot"/>
      </p:par>
    </p:tnLst>
  </p:timing>
</p:sldLayout>
</file>

<file path=ppt/slideLayouts/slideLayout316.xml><?xml version="1.0" encoding="utf-8"?>
<p:sldLayout xmlns:a="http://schemas.openxmlformats.org/drawingml/2006/main" xmlns:r="http://schemas.openxmlformats.org/officeDocument/2006/relationships" xmlns:p="http://schemas.openxmlformats.org/presentationml/2006/main" preserve="1" userDrawn="1">
  <p:cSld name="10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4819651" y="2160587"/>
            <a:ext cx="3605212" cy="4310064"/>
          </a:xfrm>
          <a:prstGeom prst="round2SameRect">
            <a:avLst>
              <a:gd name="adj1" fmla="val 5389"/>
              <a:gd name="adj2" fmla="val 0"/>
            </a:avLst>
          </a:prstGeom>
        </p:spPr>
        <p:txBody>
          <a:bodyPr/>
          <a:lstStyle/>
          <a:p>
            <a:pPr lvl="0"/>
            <a:r>
              <a:rPr lang="en-US" noProof="0" dirty="0" smtClean="0"/>
              <a:t>Click icon to add picture</a:t>
            </a:r>
            <a:endParaRPr lang="en-GB" noProof="0" dirty="0"/>
          </a:p>
        </p:txBody>
      </p:sp>
      <p:cxnSp>
        <p:nvCxnSpPr>
          <p:cNvPr id="99" name="Straight Connector 98"/>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3D8B94D5-4E54-D541-9BF4-8857EC431461}" type="datetime3">
              <a:rPr lang="en-GB" smtClean="0">
                <a:solidFill>
                  <a:srgbClr val="00539B"/>
                </a:solidFill>
              </a:rPr>
              <a:pPr/>
              <a:t>5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5"/>
          </p:nvPr>
        </p:nvSpPr>
        <p:spPr>
          <a:xfrm>
            <a:off x="720725" y="2160588"/>
            <a:ext cx="3603625" cy="366712"/>
          </a:xfrm>
        </p:spPr>
        <p:txBody>
          <a:bodyPr>
            <a:normAutofit/>
          </a:bodyPr>
          <a:lstStyle>
            <a:lvl1pPr>
              <a:defRPr sz="1800">
                <a:latin typeface="Franklin Gothic Medium" panose="020B0603020102020204" pitchFamily="34" charset="0"/>
              </a:defRPr>
            </a:lvl1pPr>
          </a:lstStyle>
          <a:p>
            <a:pPr lvl="0"/>
            <a:r>
              <a:rPr lang="en-US" dirty="0" smtClean="0"/>
              <a:t>Click to edit Master text styles</a:t>
            </a:r>
          </a:p>
        </p:txBody>
      </p:sp>
      <p:sp>
        <p:nvSpPr>
          <p:cNvPr id="6" name="Text Placeholder 5"/>
          <p:cNvSpPr>
            <a:spLocks noGrp="1"/>
          </p:cNvSpPr>
          <p:nvPr>
            <p:ph type="body" sz="quarter" idx="16"/>
          </p:nvPr>
        </p:nvSpPr>
        <p:spPr>
          <a:xfrm>
            <a:off x="719138" y="2886075"/>
            <a:ext cx="3605212" cy="3584575"/>
          </a:xfrm>
        </p:spPr>
        <p:txBody>
          <a:bodyPr>
            <a:normAutofit/>
          </a:bodyPr>
          <a:lstStyle>
            <a:lvl1pPr>
              <a:defRPr sz="1800"/>
            </a:lvl1pPr>
            <a:lvl2pPr>
              <a:defRPr sz="1800"/>
            </a:lvl2pPr>
            <a:lvl3pPr>
              <a:defRPr sz="1800"/>
            </a:lvl3pPr>
            <a:lvl4pPr>
              <a:defRPr sz="18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2258809763"/>
      </p:ext>
    </p:extLst>
  </p:cSld>
  <p:clrMapOvr>
    <a:masterClrMapping/>
  </p:clrMapOvr>
  <p:timing>
    <p:tnLst>
      <p:par>
        <p:cTn id="1" dur="indefinite" restart="never" nodeType="tmRoot"/>
      </p:par>
    </p:tnLst>
  </p:timing>
</p:sldLayout>
</file>

<file path=ppt/slideLayouts/slideLayout317.xml><?xml version="1.0" encoding="utf-8"?>
<p:sldLayout xmlns:a="http://schemas.openxmlformats.org/drawingml/2006/main" xmlns:r="http://schemas.openxmlformats.org/officeDocument/2006/relationships" xmlns:p="http://schemas.openxmlformats.org/presentationml/2006/main" preserve="1" userDrawn="1">
  <p:cSld name="Image + tex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dirty="0"/>
          </a:p>
        </p:txBody>
      </p:sp>
      <p:sp>
        <p:nvSpPr>
          <p:cNvPr id="7" name="Text Placeholder 6"/>
          <p:cNvSpPr>
            <a:spLocks noGrp="1"/>
          </p:cNvSpPr>
          <p:nvPr>
            <p:ph type="body" sz="quarter" idx="13"/>
          </p:nvPr>
        </p:nvSpPr>
        <p:spPr>
          <a:xfrm>
            <a:off x="5068887" y="2160587"/>
            <a:ext cx="3570681" cy="3779412"/>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17549" y="2160587"/>
            <a:ext cx="3863975" cy="4310063"/>
          </a:xfrm>
          <a:prstGeom prst="round2SameRect">
            <a:avLst>
              <a:gd name="adj1" fmla="val 1674"/>
              <a:gd name="adj2" fmla="val 0"/>
            </a:avLst>
          </a:prstGeom>
        </p:spPr>
        <p:txBody>
          <a:bodyPr/>
          <a:lstStyle/>
          <a:p>
            <a:pPr lvl="0"/>
            <a:r>
              <a:rPr lang="en-US" noProof="0" dirty="0" smtClean="0"/>
              <a:t>Click icon to add picture</a:t>
            </a:r>
            <a:endParaRPr lang="en-GB" noProof="0" dirty="0"/>
          </a:p>
        </p:txBody>
      </p:sp>
      <p:cxnSp>
        <p:nvCxnSpPr>
          <p:cNvPr id="99" name="Straight Connector 98"/>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BA67E7FA-D7F1-764C-B0E1-8E31A2AA8DD1}" type="datetime3">
              <a:rPr lang="en-GB" smtClean="0">
                <a:solidFill>
                  <a:srgbClr val="00539B"/>
                </a:solidFill>
              </a:rPr>
              <a:pPr/>
              <a:t>5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2287389045"/>
      </p:ext>
    </p:extLst>
  </p:cSld>
  <p:clrMapOvr>
    <a:masterClrMapping/>
  </p:clrMapOvr>
  <p:timing>
    <p:tnLst>
      <p:par>
        <p:cTn id="1" dur="indefinite" restart="never" nodeType="tmRoot"/>
      </p:par>
    </p:tnLst>
  </p:timing>
</p:sldLayout>
</file>

<file path=ppt/slideLayouts/slideLayout318.xml><?xml version="1.0" encoding="utf-8"?>
<p:sldLayout xmlns:a="http://schemas.openxmlformats.org/drawingml/2006/main" xmlns:r="http://schemas.openxmlformats.org/officeDocument/2006/relationships" xmlns:p="http://schemas.openxmlformats.org/presentationml/2006/main" preserve="1" userDrawn="1">
  <p:cSld name="1_Image + tex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dirty="0"/>
          </a:p>
        </p:txBody>
      </p:sp>
      <p:sp>
        <p:nvSpPr>
          <p:cNvPr id="7" name="Text Placeholder 6"/>
          <p:cNvSpPr>
            <a:spLocks noGrp="1"/>
          </p:cNvSpPr>
          <p:nvPr>
            <p:ph type="body" sz="quarter" idx="13"/>
          </p:nvPr>
        </p:nvSpPr>
        <p:spPr>
          <a:xfrm>
            <a:off x="5068887" y="2879725"/>
            <a:ext cx="3570681" cy="3060274"/>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17549" y="2160587"/>
            <a:ext cx="3960812" cy="4310063"/>
          </a:xfrm>
          <a:prstGeom prst="round2SameRect">
            <a:avLst>
              <a:gd name="adj1" fmla="val 6315"/>
              <a:gd name="adj2" fmla="val 0"/>
            </a:avLst>
          </a:prstGeom>
        </p:spPr>
        <p:txBody>
          <a:bodyPr/>
          <a:lstStyle/>
          <a:p>
            <a:pPr lvl="0"/>
            <a:r>
              <a:rPr lang="en-US" noProof="0" dirty="0" smtClean="0"/>
              <a:t>Click icon to add picture</a:t>
            </a:r>
            <a:endParaRPr lang="en-GB" noProof="0" dirty="0"/>
          </a:p>
        </p:txBody>
      </p:sp>
      <p:cxnSp>
        <p:nvCxnSpPr>
          <p:cNvPr id="99" name="Straight Connector 98"/>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BA67E7FA-D7F1-764C-B0E1-8E31A2AA8DD1}" type="datetime3">
              <a:rPr lang="en-GB" smtClean="0">
                <a:solidFill>
                  <a:srgbClr val="00539B"/>
                </a:solidFill>
              </a:rPr>
              <a:pPr/>
              <a:t>5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02" name="Text Placeholder 6" descr="First level - paragraph text&#10;Second level - bullet 1&#10;Third level - bullet 2&#10;&#10;No more than 100 words per slide" title="Main text copy"/>
          <p:cNvSpPr>
            <a:spLocks noGrp="1"/>
          </p:cNvSpPr>
          <p:nvPr>
            <p:ph type="body" sz="quarter" idx="15"/>
          </p:nvPr>
        </p:nvSpPr>
        <p:spPr>
          <a:xfrm>
            <a:off x="5068887" y="2160588"/>
            <a:ext cx="3570681" cy="360362"/>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Tree>
    <p:extLst>
      <p:ext uri="{BB962C8B-B14F-4D97-AF65-F5344CB8AC3E}">
        <p14:creationId xmlns:p14="http://schemas.microsoft.com/office/powerpoint/2010/main" val="3794620394"/>
      </p:ext>
    </p:extLst>
  </p:cSld>
  <p:clrMapOvr>
    <a:masterClrMapping/>
  </p:clrMapOvr>
  <p:timing>
    <p:tnLst>
      <p:par>
        <p:cTn id="1" dur="indefinite" restart="never" nodeType="tmRoot"/>
      </p:par>
    </p:tnLst>
  </p:timing>
</p:sldLayout>
</file>

<file path=ppt/slideLayouts/slideLayout319.xml><?xml version="1.0" encoding="utf-8"?>
<p:sldLayout xmlns:a="http://schemas.openxmlformats.org/drawingml/2006/main" xmlns:r="http://schemas.openxmlformats.org/officeDocument/2006/relationships" xmlns:p="http://schemas.openxmlformats.org/presentationml/2006/main" preserve="1" userDrawn="1">
  <p:cSld name="8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07514" y="3600451"/>
            <a:ext cx="7932054" cy="2870200"/>
          </a:xfrm>
          <a:prstGeom prst="round2SameRect">
            <a:avLst>
              <a:gd name="adj1" fmla="val 1788"/>
              <a:gd name="adj2" fmla="val 0"/>
            </a:avLst>
          </a:prstGeom>
        </p:spPr>
        <p:txBody>
          <a:bodyPr/>
          <a:lstStyle/>
          <a:p>
            <a:pPr lvl="0"/>
            <a:r>
              <a:rPr lang="en-US" noProof="0" dirty="0" smtClean="0"/>
              <a:t>Click icon to add picture</a:t>
            </a:r>
            <a:endParaRPr lang="en-GB" noProof="0" dirty="0"/>
          </a:p>
        </p:txBody>
      </p:sp>
      <p:cxnSp>
        <p:nvCxnSpPr>
          <p:cNvPr id="97" name="Straight Connector 96"/>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98" name="Text Placeholder 6" descr="First level - paragraph text&#10;Second level - bullet 1&#10;Third level - bullet 2&#10;&#10;No more than 100 words per slide" title="Main text copy"/>
          <p:cNvSpPr>
            <a:spLocks noGrp="1"/>
          </p:cNvSpPr>
          <p:nvPr>
            <p:ph type="body" sz="quarter" idx="13"/>
          </p:nvPr>
        </p:nvSpPr>
        <p:spPr>
          <a:xfrm>
            <a:off x="720724" y="2160587"/>
            <a:ext cx="7918844" cy="107950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360000" marR="0" indent="0" algn="l" defTabSz="914400" rtl="0" eaLnBrk="0" fontAlgn="base" latinLnBrk="0" hangingPunct="0">
              <a:lnSpc>
                <a:spcPct val="100000"/>
              </a:lnSpc>
              <a:spcBef>
                <a:spcPts val="0"/>
              </a:spcBef>
              <a:spcAft>
                <a:spcPts val="600"/>
              </a:spcAft>
              <a:buClrTx/>
              <a:buSzTx/>
              <a:buFont typeface="Arial"/>
              <a:buNone/>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endPar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endParaRPr>
          </a:p>
        </p:txBody>
      </p:sp>
      <p:sp>
        <p:nvSpPr>
          <p:cNvPr id="99"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58A08D2F-58AB-0E44-B578-C5D8D2B4BF3B}" type="datetime3">
              <a:rPr lang="en-GB" smtClean="0">
                <a:solidFill>
                  <a:srgbClr val="00539B"/>
                </a:solidFill>
              </a:rPr>
              <a:pPr/>
              <a:t>5 October, 2020</a:t>
            </a:fld>
            <a:endParaRPr lang="en-GB" dirty="0">
              <a:solidFill>
                <a:srgbClr val="00539B"/>
              </a:solidFill>
            </a:endParaRPr>
          </a:p>
        </p:txBody>
      </p:sp>
      <p:sp>
        <p:nvSpPr>
          <p:cNvPr id="100"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2"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2753747632"/>
      </p:ext>
    </p:extLst>
  </p:cSld>
  <p:clrMapOvr>
    <a:masterClrMapping/>
  </p:clrMapOvr>
  <p:timing>
    <p:tnLst>
      <p:par>
        <p:cTn id="1" dur="indefinite" restart="never" nodeType="tmRoot"/>
      </p:par>
    </p:tnLst>
  </p:timing>
</p:sldLayout>
</file>

<file path=ppt/slideLayouts/slideLayout320.xml><?xml version="1.0" encoding="utf-8"?>
<p:sldLayout xmlns:a="http://schemas.openxmlformats.org/drawingml/2006/main" xmlns:r="http://schemas.openxmlformats.org/officeDocument/2006/relationships" xmlns:p="http://schemas.openxmlformats.org/presentationml/2006/main" preserve="1" userDrawn="1">
  <p:cSld name="11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07515" y="3600451"/>
            <a:ext cx="3612072" cy="2870200"/>
          </a:xfrm>
          <a:prstGeom prst="round2SameRect">
            <a:avLst>
              <a:gd name="adj1" fmla="val 1788"/>
              <a:gd name="adj2" fmla="val 0"/>
            </a:avLst>
          </a:prstGeom>
        </p:spPr>
        <p:txBody>
          <a:bodyPr/>
          <a:lstStyle/>
          <a:p>
            <a:pPr lvl="0"/>
            <a:r>
              <a:rPr lang="en-US" noProof="0" dirty="0" smtClean="0"/>
              <a:t>Click icon to add picture</a:t>
            </a:r>
            <a:endParaRPr lang="en-GB" noProof="0" dirty="0"/>
          </a:p>
        </p:txBody>
      </p:sp>
      <p:cxnSp>
        <p:nvCxnSpPr>
          <p:cNvPr id="97" name="Straight Connector 96"/>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98" name="Text Placeholder 6" descr="First level - paragraph text&#10;Second level - bullet 1&#10;Third level - bullet 2&#10;&#10;No more than 100 words per slide" title="Main text copy"/>
          <p:cNvSpPr>
            <a:spLocks noGrp="1"/>
          </p:cNvSpPr>
          <p:nvPr>
            <p:ph type="body" sz="quarter" idx="13"/>
          </p:nvPr>
        </p:nvSpPr>
        <p:spPr>
          <a:xfrm>
            <a:off x="720724" y="2160587"/>
            <a:ext cx="7558843" cy="107950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360000" marR="0" indent="0" algn="l" defTabSz="914400" rtl="0" eaLnBrk="0" fontAlgn="base" latinLnBrk="0" hangingPunct="0">
              <a:lnSpc>
                <a:spcPct val="100000"/>
              </a:lnSpc>
              <a:spcBef>
                <a:spcPts val="0"/>
              </a:spcBef>
              <a:spcAft>
                <a:spcPts val="600"/>
              </a:spcAft>
              <a:buClrTx/>
              <a:buSzTx/>
              <a:buFont typeface="Arial"/>
              <a:buNone/>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endPar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endParaRPr>
          </a:p>
        </p:txBody>
      </p:sp>
      <p:sp>
        <p:nvSpPr>
          <p:cNvPr id="99"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58A08D2F-58AB-0E44-B578-C5D8D2B4BF3B}" type="datetime3">
              <a:rPr lang="en-GB" smtClean="0">
                <a:solidFill>
                  <a:srgbClr val="00539B"/>
                </a:solidFill>
              </a:rPr>
              <a:pPr/>
              <a:t>5 October, 2020</a:t>
            </a:fld>
            <a:endParaRPr lang="en-GB" dirty="0">
              <a:solidFill>
                <a:srgbClr val="00539B"/>
              </a:solidFill>
            </a:endParaRPr>
          </a:p>
        </p:txBody>
      </p:sp>
      <p:sp>
        <p:nvSpPr>
          <p:cNvPr id="100"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2"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0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5"/>
          </p:nvPr>
        </p:nvSpPr>
        <p:spPr>
          <a:xfrm>
            <a:off x="4678361" y="3600450"/>
            <a:ext cx="3601206" cy="2870200"/>
          </a:xfrm>
          <a:prstGeom prst="round2SameRect">
            <a:avLst>
              <a:gd name="adj1" fmla="val 1788"/>
              <a:gd name="adj2" fmla="val 0"/>
            </a:avLst>
          </a:prstGeom>
        </p:spPr>
        <p:txBody>
          <a:bodyPr/>
          <a:lstStyle/>
          <a:p>
            <a:pPr lvl="0"/>
            <a:r>
              <a:rPr lang="en-US" noProof="0" dirty="0" smtClean="0"/>
              <a:t>Click icon to add picture</a:t>
            </a:r>
            <a:endParaRPr lang="en-GB" noProof="0" dirty="0"/>
          </a:p>
        </p:txBody>
      </p:sp>
    </p:spTree>
    <p:extLst>
      <p:ext uri="{BB962C8B-B14F-4D97-AF65-F5344CB8AC3E}">
        <p14:creationId xmlns:p14="http://schemas.microsoft.com/office/powerpoint/2010/main" val="22806821"/>
      </p:ext>
    </p:extLst>
  </p:cSld>
  <p:clrMapOvr>
    <a:masterClrMapping/>
  </p:clrMapOvr>
  <p:timing>
    <p:tnLst>
      <p:par>
        <p:cTn id="1" dur="indefinite" restart="never" nodeType="tmRoot"/>
      </p:par>
    </p:tnLst>
  </p:timing>
</p:sldLayout>
</file>

<file path=ppt/slideLayouts/slideLayout321.xml><?xml version="1.0" encoding="utf-8"?>
<p:sldLayout xmlns:a="http://schemas.openxmlformats.org/drawingml/2006/main" xmlns:r="http://schemas.openxmlformats.org/officeDocument/2006/relationships" xmlns:p="http://schemas.openxmlformats.org/presentationml/2006/main" preserve="1" userDrawn="1">
  <p:cSld name="3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7" name="Text Placeholder 6" descr="First level - paragraph text&#10;Second level - bullet 1&#10;Third level - bullet 2&#10;&#10;No more than 100 words per slide" title="Main text copy"/>
          <p:cNvSpPr>
            <a:spLocks noGrp="1"/>
          </p:cNvSpPr>
          <p:nvPr>
            <p:ph type="body" sz="quarter" idx="13"/>
          </p:nvPr>
        </p:nvSpPr>
        <p:spPr>
          <a:xfrm>
            <a:off x="720724" y="2160587"/>
            <a:ext cx="2517775" cy="377941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cxnSp>
        <p:nvCxnSpPr>
          <p:cNvPr id="99" name="Straight Connector 98"/>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3598861" y="2160587"/>
            <a:ext cx="2159000" cy="3779411"/>
          </a:xfrm>
          <a:prstGeom prst="roundRect">
            <a:avLst>
              <a:gd name="adj" fmla="val 5286"/>
            </a:avLst>
          </a:prstGeom>
        </p:spPr>
        <p:txBody>
          <a:bodyPr/>
          <a:lstStyle/>
          <a:p>
            <a:pPr lvl="0"/>
            <a:r>
              <a:rPr lang="en-US" noProof="0" dirty="0" smtClean="0"/>
              <a:t>Click icon to add picture</a:t>
            </a:r>
            <a:endParaRPr lang="en-GB" noProof="0" dirty="0"/>
          </a:p>
        </p:txBody>
      </p:sp>
      <p:sp>
        <p:nvSpPr>
          <p:cNvPr id="10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6118223" y="2180103"/>
            <a:ext cx="2159000" cy="3779411"/>
          </a:xfrm>
          <a:prstGeom prst="roundRect">
            <a:avLst>
              <a:gd name="adj" fmla="val 5286"/>
            </a:avLst>
          </a:prstGeom>
        </p:spPr>
        <p:txBody>
          <a:bodyPr/>
          <a:lstStyle/>
          <a:p>
            <a:pPr lvl="0"/>
            <a:r>
              <a:rPr lang="en-US" noProof="0" dirty="0" smtClean="0"/>
              <a:t>Click icon to add picture</a:t>
            </a:r>
            <a:endParaRPr lang="en-GB" noProof="0" dirty="0"/>
          </a:p>
        </p:txBody>
      </p:sp>
      <p:sp>
        <p:nvSpPr>
          <p:cNvPr id="102"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EDCE6523-1D77-094B-8E5B-28D72BCF4B9A}" type="datetime3">
              <a:rPr lang="en-GB" smtClean="0">
                <a:solidFill>
                  <a:srgbClr val="00539B"/>
                </a:solidFill>
              </a:rPr>
              <a:pPr/>
              <a:t>5 October, 2020</a:t>
            </a:fld>
            <a:endParaRPr lang="en-GB" dirty="0">
              <a:solidFill>
                <a:srgbClr val="00539B"/>
              </a:solidFill>
            </a:endParaRPr>
          </a:p>
        </p:txBody>
      </p:sp>
      <p:sp>
        <p:nvSpPr>
          <p:cNvPr id="104"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1"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1237468476"/>
      </p:ext>
    </p:extLst>
  </p:cSld>
  <p:clrMapOvr>
    <a:masterClrMapping/>
  </p:clrMapOvr>
  <p:timing>
    <p:tnLst>
      <p:par>
        <p:cTn id="1" dur="indefinite" restart="never" nodeType="tmRoot"/>
      </p:par>
    </p:tnLst>
  </p:timing>
</p:sldLayout>
</file>

<file path=ppt/slideLayouts/slideLayout322.xml><?xml version="1.0" encoding="utf-8"?>
<p:sldLayout xmlns:a="http://schemas.openxmlformats.org/drawingml/2006/main" xmlns:r="http://schemas.openxmlformats.org/officeDocument/2006/relationships" xmlns:p="http://schemas.openxmlformats.org/presentationml/2006/main" preserve="1" userDrawn="1">
  <p:cSld name="7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7" name="Text Placeholder 6" descr="First level - paragraph text&#10;Second level - bullet 1&#10;Third level - bullet 2&#10;&#10;No more than 100 words per slide" title="Main text copy"/>
          <p:cNvSpPr>
            <a:spLocks noGrp="1"/>
          </p:cNvSpPr>
          <p:nvPr>
            <p:ph type="body" sz="quarter" idx="13"/>
          </p:nvPr>
        </p:nvSpPr>
        <p:spPr>
          <a:xfrm>
            <a:off x="720724" y="2160587"/>
            <a:ext cx="2517775" cy="377941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cxnSp>
        <p:nvCxnSpPr>
          <p:cNvPr id="99" name="Straight Connector 98"/>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3598860" y="2160588"/>
            <a:ext cx="5043235" cy="1800226"/>
          </a:xfrm>
          <a:prstGeom prst="roundRect">
            <a:avLst>
              <a:gd name="adj" fmla="val 5286"/>
            </a:avLst>
          </a:prstGeom>
        </p:spPr>
        <p:txBody>
          <a:bodyPr/>
          <a:lstStyle/>
          <a:p>
            <a:pPr lvl="0"/>
            <a:r>
              <a:rPr lang="en-US" noProof="0" dirty="0" smtClean="0"/>
              <a:t>Click icon to add picture</a:t>
            </a:r>
            <a:endParaRPr lang="en-GB" noProof="0" dirty="0"/>
          </a:p>
        </p:txBody>
      </p:sp>
      <p:sp>
        <p:nvSpPr>
          <p:cNvPr id="10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3598860" y="4319588"/>
            <a:ext cx="5040708" cy="1639926"/>
          </a:xfrm>
          <a:prstGeom prst="roundRect">
            <a:avLst>
              <a:gd name="adj" fmla="val 5286"/>
            </a:avLst>
          </a:prstGeom>
        </p:spPr>
        <p:txBody>
          <a:bodyPr/>
          <a:lstStyle/>
          <a:p>
            <a:pPr lvl="0"/>
            <a:r>
              <a:rPr lang="en-US" noProof="0" dirty="0" smtClean="0"/>
              <a:t>Click icon to add picture</a:t>
            </a:r>
            <a:endParaRPr lang="en-GB" noProof="0" dirty="0"/>
          </a:p>
        </p:txBody>
      </p:sp>
      <p:sp>
        <p:nvSpPr>
          <p:cNvPr id="101"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DDB9F3E3-D95D-7744-B1A9-3A5E9661014B}" type="datetime3">
              <a:rPr lang="en-GB" smtClean="0">
                <a:solidFill>
                  <a:srgbClr val="00539B"/>
                </a:solidFill>
              </a:rPr>
              <a:pPr/>
              <a:t>5 October, 2020</a:t>
            </a:fld>
            <a:endParaRPr lang="en-GB" dirty="0">
              <a:solidFill>
                <a:srgbClr val="00539B"/>
              </a:solidFill>
            </a:endParaRPr>
          </a:p>
        </p:txBody>
      </p:sp>
      <p:sp>
        <p:nvSpPr>
          <p:cNvPr id="102"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5"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3843732178"/>
      </p:ext>
    </p:extLst>
  </p:cSld>
  <p:clrMapOvr>
    <a:masterClrMapping/>
  </p:clrMapOvr>
  <p:timing>
    <p:tnLst>
      <p:par>
        <p:cTn id="1" dur="indefinite" restart="never" nodeType="tmRoot"/>
      </p:par>
    </p:tnLst>
  </p:timing>
</p:sldLayout>
</file>

<file path=ppt/slideLayouts/slideLayout323.xml><?xml version="1.0" encoding="utf-8"?>
<p:sldLayout xmlns:a="http://schemas.openxmlformats.org/drawingml/2006/main" xmlns:r="http://schemas.openxmlformats.org/officeDocument/2006/relationships" xmlns:p="http://schemas.openxmlformats.org/presentationml/2006/main" preserve="1" userDrawn="1">
  <p:cSld name="2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7" name="Text Placeholder 6" descr="First level - paragraph text&#10;Second level - bullet 1&#10;Third level - bullet 2&#10;&#10;No more than 100 words per slide" title="Main text copy"/>
          <p:cNvSpPr>
            <a:spLocks noGrp="1"/>
          </p:cNvSpPr>
          <p:nvPr>
            <p:ph type="body" sz="quarter" idx="13"/>
          </p:nvPr>
        </p:nvSpPr>
        <p:spPr>
          <a:xfrm>
            <a:off x="720724" y="2160587"/>
            <a:ext cx="3957635" cy="377941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5038723" y="2160587"/>
            <a:ext cx="1800000" cy="1800226"/>
          </a:xfrm>
          <a:prstGeom prst="roundRect">
            <a:avLst>
              <a:gd name="adj" fmla="val 1665"/>
            </a:avLst>
          </a:prstGeom>
        </p:spPr>
        <p:txBody>
          <a:bodyPr/>
          <a:lstStyle/>
          <a:p>
            <a:pPr lvl="0"/>
            <a:r>
              <a:rPr lang="en-US" noProof="0" dirty="0" smtClean="0"/>
              <a:t>Click icon to add picture</a:t>
            </a:r>
            <a:endParaRPr lang="en-GB" noProof="0" dirty="0"/>
          </a:p>
        </p:txBody>
      </p:sp>
      <p:cxnSp>
        <p:nvCxnSpPr>
          <p:cNvPr id="99" name="Straight Connector 98"/>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5"/>
          </p:nvPr>
        </p:nvSpPr>
        <p:spPr>
          <a:xfrm>
            <a:off x="7020035" y="2160588"/>
            <a:ext cx="1619275" cy="1089346"/>
          </a:xfrm>
          <a:prstGeom prst="roundRect">
            <a:avLst>
              <a:gd name="adj" fmla="val 5742"/>
            </a:avLst>
          </a:prstGeom>
        </p:spPr>
        <p:txBody>
          <a:bodyPr/>
          <a:lstStyle/>
          <a:p>
            <a:pPr lvl="0"/>
            <a:r>
              <a:rPr lang="en-US" noProof="0" dirty="0" smtClean="0"/>
              <a:t>Click icon to add picture</a:t>
            </a:r>
            <a:endParaRPr lang="en-GB" noProof="0" dirty="0"/>
          </a:p>
        </p:txBody>
      </p:sp>
      <p:sp>
        <p:nvSpPr>
          <p:cNvPr id="10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6"/>
          </p:nvPr>
        </p:nvSpPr>
        <p:spPr>
          <a:xfrm>
            <a:off x="5038724" y="4140313"/>
            <a:ext cx="1440000" cy="1800000"/>
          </a:xfrm>
          <a:prstGeom prst="roundRect">
            <a:avLst>
              <a:gd name="adj" fmla="val 4466"/>
            </a:avLst>
          </a:prstGeom>
        </p:spPr>
        <p:txBody>
          <a:bodyPr/>
          <a:lstStyle/>
          <a:p>
            <a:pPr lvl="0"/>
            <a:r>
              <a:rPr lang="en-US" noProof="0" dirty="0" smtClean="0"/>
              <a:t>Click icon to add picture</a:t>
            </a:r>
            <a:endParaRPr lang="en-GB" noProof="0" dirty="0"/>
          </a:p>
        </p:txBody>
      </p:sp>
      <p:sp>
        <p:nvSpPr>
          <p:cNvPr id="10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7199310" y="3419950"/>
            <a:ext cx="1440000" cy="1260000"/>
          </a:xfrm>
          <a:prstGeom prst="roundRect">
            <a:avLst>
              <a:gd name="adj" fmla="val 5336"/>
            </a:avLst>
          </a:prstGeom>
        </p:spPr>
        <p:txBody>
          <a:bodyPr/>
          <a:lstStyle/>
          <a:p>
            <a:pPr lvl="0"/>
            <a:r>
              <a:rPr lang="en-US" noProof="0" dirty="0" smtClean="0"/>
              <a:t>Click icon to add picture</a:t>
            </a:r>
            <a:endParaRPr lang="en-GB" noProof="0" dirty="0"/>
          </a:p>
        </p:txBody>
      </p:sp>
      <p:sp>
        <p:nvSpPr>
          <p:cNvPr id="104"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6663765" y="4863353"/>
            <a:ext cx="1975545" cy="1068054"/>
          </a:xfrm>
          <a:prstGeom prst="roundRect">
            <a:avLst>
              <a:gd name="adj" fmla="val 5591"/>
            </a:avLst>
          </a:prstGeom>
        </p:spPr>
        <p:txBody>
          <a:bodyPr/>
          <a:lstStyle/>
          <a:p>
            <a:pPr lvl="0"/>
            <a:r>
              <a:rPr lang="en-US" noProof="0" dirty="0" smtClean="0"/>
              <a:t>Click icon to add picture</a:t>
            </a:r>
            <a:endParaRPr lang="en-GB" noProof="0" dirty="0"/>
          </a:p>
        </p:txBody>
      </p:sp>
      <p:sp>
        <p:nvSpPr>
          <p:cNvPr id="103"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D9A64614-7B90-2844-BF62-27C15202A4B6}" type="datetime3">
              <a:rPr lang="en-GB" smtClean="0">
                <a:solidFill>
                  <a:srgbClr val="00539B"/>
                </a:solidFill>
              </a:rPr>
              <a:pPr/>
              <a:t>5 October, 2020</a:t>
            </a:fld>
            <a:endParaRPr lang="en-GB" dirty="0">
              <a:solidFill>
                <a:srgbClr val="00539B"/>
              </a:solidFill>
            </a:endParaRPr>
          </a:p>
        </p:txBody>
      </p:sp>
      <p:sp>
        <p:nvSpPr>
          <p:cNvPr id="105"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7"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1163257771"/>
      </p:ext>
    </p:extLst>
  </p:cSld>
  <p:clrMapOvr>
    <a:masterClrMapping/>
  </p:clrMapOvr>
  <p:timing>
    <p:tnLst>
      <p:par>
        <p:cTn id="1" dur="indefinite" restart="never" nodeType="tmRoot"/>
      </p:par>
    </p:tnLst>
  </p:timing>
</p:sldLayout>
</file>

<file path=ppt/slideLayouts/slideLayout324.xml><?xml version="1.0" encoding="utf-8"?>
<p:sldLayout xmlns:a="http://schemas.openxmlformats.org/drawingml/2006/main" xmlns:r="http://schemas.openxmlformats.org/officeDocument/2006/relationships" xmlns:p="http://schemas.openxmlformats.org/presentationml/2006/main" preserve="1" userDrawn="1">
  <p:cSld name="4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20725" y="2160587"/>
            <a:ext cx="2881087" cy="1800226"/>
          </a:xfrm>
          <a:prstGeom prst="roundRect">
            <a:avLst>
              <a:gd name="adj" fmla="val 5400"/>
            </a:avLst>
          </a:prstGeom>
        </p:spPr>
        <p:txBody>
          <a:bodyPr/>
          <a:lstStyle/>
          <a:p>
            <a:pPr lvl="0"/>
            <a:r>
              <a:rPr lang="en-US" noProof="0" dirty="0" smtClean="0"/>
              <a:t>Click icon to add picture</a:t>
            </a:r>
            <a:endParaRPr lang="en-GB" noProof="0" dirty="0"/>
          </a:p>
        </p:txBody>
      </p:sp>
      <p:cxnSp>
        <p:nvCxnSpPr>
          <p:cNvPr id="99" name="Straight Connector 98"/>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5"/>
          </p:nvPr>
        </p:nvSpPr>
        <p:spPr>
          <a:xfrm>
            <a:off x="3956773" y="2160587"/>
            <a:ext cx="2521812" cy="1808483"/>
          </a:xfrm>
          <a:prstGeom prst="roundRect">
            <a:avLst>
              <a:gd name="adj" fmla="val 4197"/>
            </a:avLst>
          </a:prstGeom>
        </p:spPr>
        <p:txBody>
          <a:bodyPr/>
          <a:lstStyle/>
          <a:p>
            <a:pPr lvl="0"/>
            <a:r>
              <a:rPr lang="en-US" noProof="0" dirty="0" smtClean="0"/>
              <a:t>Click icon to add picture</a:t>
            </a:r>
            <a:endParaRPr lang="en-GB" noProof="0" dirty="0"/>
          </a:p>
        </p:txBody>
      </p:sp>
      <p:sp>
        <p:nvSpPr>
          <p:cNvPr id="10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6"/>
          </p:nvPr>
        </p:nvSpPr>
        <p:spPr>
          <a:xfrm>
            <a:off x="2878136" y="4319588"/>
            <a:ext cx="3600588" cy="1800411"/>
          </a:xfrm>
          <a:prstGeom prst="roundRect">
            <a:avLst>
              <a:gd name="adj" fmla="val 4986"/>
            </a:avLst>
          </a:prstGeom>
        </p:spPr>
        <p:txBody>
          <a:bodyPr/>
          <a:lstStyle/>
          <a:p>
            <a:pPr lvl="0"/>
            <a:r>
              <a:rPr lang="en-US" noProof="0" dirty="0" smtClean="0"/>
              <a:t>Click icon to add picture</a:t>
            </a:r>
            <a:endParaRPr lang="en-GB" noProof="0" dirty="0"/>
          </a:p>
        </p:txBody>
      </p:sp>
      <p:sp>
        <p:nvSpPr>
          <p:cNvPr id="10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720725" y="4319588"/>
            <a:ext cx="1797048" cy="1800412"/>
          </a:xfrm>
          <a:prstGeom prst="roundRect">
            <a:avLst>
              <a:gd name="adj" fmla="val 6218"/>
            </a:avLst>
          </a:prstGeom>
        </p:spPr>
        <p:txBody>
          <a:bodyPr/>
          <a:lstStyle/>
          <a:p>
            <a:pPr lvl="0"/>
            <a:r>
              <a:rPr lang="en-US" noProof="0" dirty="0" smtClean="0"/>
              <a:t>Click icon to add picture</a:t>
            </a:r>
            <a:endParaRPr lang="en-GB" noProof="0" dirty="0"/>
          </a:p>
        </p:txBody>
      </p:sp>
      <p:sp>
        <p:nvSpPr>
          <p:cNvPr id="104"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6838948" y="2160588"/>
            <a:ext cx="1800620" cy="3959411"/>
          </a:xfrm>
          <a:prstGeom prst="roundRect">
            <a:avLst>
              <a:gd name="adj" fmla="val 3743"/>
            </a:avLst>
          </a:prstGeom>
        </p:spPr>
        <p:txBody>
          <a:bodyPr/>
          <a:lstStyle/>
          <a:p>
            <a:pPr lvl="0"/>
            <a:r>
              <a:rPr lang="en-US" noProof="0" dirty="0" smtClean="0"/>
              <a:t>Click icon to add picture</a:t>
            </a:r>
            <a:endParaRPr lang="en-GB" noProof="0" dirty="0"/>
          </a:p>
        </p:txBody>
      </p:sp>
      <p:sp>
        <p:nvSpPr>
          <p:cNvPr id="103"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CD9326FB-DCCB-FC47-93A9-9DEA7DB23AC9}" type="datetime3">
              <a:rPr lang="en-GB" smtClean="0">
                <a:solidFill>
                  <a:srgbClr val="00539B"/>
                </a:solidFill>
              </a:rPr>
              <a:pPr/>
              <a:t>5 October, 2020</a:t>
            </a:fld>
            <a:endParaRPr lang="en-GB" dirty="0">
              <a:solidFill>
                <a:srgbClr val="00539B"/>
              </a:solidFill>
            </a:endParaRPr>
          </a:p>
        </p:txBody>
      </p:sp>
      <p:sp>
        <p:nvSpPr>
          <p:cNvPr id="105"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7"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2508909825"/>
      </p:ext>
    </p:extLst>
  </p:cSld>
  <p:clrMapOvr>
    <a:masterClrMapping/>
  </p:clrMapOvr>
  <p:timing>
    <p:tnLst>
      <p:par>
        <p:cTn id="1" dur="indefinite" restart="never" nodeType="tmRoot"/>
      </p:par>
    </p:tnLst>
  </p:timing>
</p:sldLayout>
</file>

<file path=ppt/slideLayouts/slideLayout325.xml><?xml version="1.0" encoding="utf-8"?>
<p:sldLayout xmlns:a="http://schemas.openxmlformats.org/drawingml/2006/main" xmlns:r="http://schemas.openxmlformats.org/officeDocument/2006/relationships" xmlns:p="http://schemas.openxmlformats.org/presentationml/2006/main" preserve="1" userDrawn="1">
  <p:cSld name="6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18634" y="2159588"/>
            <a:ext cx="1800000" cy="1800000"/>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cxnSp>
        <p:nvCxnSpPr>
          <p:cNvPr id="99" name="Straight Connector 98"/>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5"/>
          </p:nvPr>
        </p:nvSpPr>
        <p:spPr>
          <a:xfrm>
            <a:off x="717773" y="4319588"/>
            <a:ext cx="1800000" cy="1800000"/>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5"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6"/>
          </p:nvPr>
        </p:nvSpPr>
        <p:spPr>
          <a:xfrm>
            <a:off x="2879724" y="2159588"/>
            <a:ext cx="1800000" cy="1800000"/>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6"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2878135" y="4319588"/>
            <a:ext cx="1800000" cy="1800000"/>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0"/>
          </p:nvPr>
        </p:nvSpPr>
        <p:spPr>
          <a:xfrm>
            <a:off x="5036738" y="2159588"/>
            <a:ext cx="1800000" cy="1800000"/>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1"/>
          </p:nvPr>
        </p:nvSpPr>
        <p:spPr>
          <a:xfrm>
            <a:off x="5038723" y="4319588"/>
            <a:ext cx="1800000" cy="1800000"/>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2"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04E479E0-1E06-DE4C-83BA-C65FC6EB3C8D}" type="datetime3">
              <a:rPr lang="en-GB" smtClean="0">
                <a:solidFill>
                  <a:srgbClr val="00539B"/>
                </a:solidFill>
              </a:rPr>
              <a:pPr/>
              <a:t>5 October, 2020</a:t>
            </a:fld>
            <a:endParaRPr lang="en-GB" dirty="0">
              <a:solidFill>
                <a:srgbClr val="00539B"/>
              </a:solidFill>
            </a:endParaRPr>
          </a:p>
        </p:txBody>
      </p:sp>
      <p:sp>
        <p:nvSpPr>
          <p:cNvPr id="104"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0"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2011570666"/>
      </p:ext>
    </p:extLst>
  </p:cSld>
  <p:clrMapOvr>
    <a:masterClrMapping/>
  </p:clrMapOvr>
  <p:timing>
    <p:tnLst>
      <p:par>
        <p:cTn id="1" dur="indefinite" restart="never" nodeType="tmRoot"/>
      </p:par>
    </p:tnLst>
  </p:timing>
</p:sldLayout>
</file>

<file path=ppt/slideLayouts/slideLayout326.xml><?xml version="1.0" encoding="utf-8"?>
<p:sldLayout xmlns:a="http://schemas.openxmlformats.org/drawingml/2006/main" xmlns:r="http://schemas.openxmlformats.org/officeDocument/2006/relationships" xmlns:p="http://schemas.openxmlformats.org/presentationml/2006/main" preserve="1" userDrawn="1">
  <p:cSld name="5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20724" y="2160587"/>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cxnSp>
        <p:nvCxnSpPr>
          <p:cNvPr id="99" name="Straight Connector 98"/>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5"/>
          </p:nvPr>
        </p:nvSpPr>
        <p:spPr>
          <a:xfrm>
            <a:off x="718635" y="3600449"/>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5"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6"/>
          </p:nvPr>
        </p:nvSpPr>
        <p:spPr>
          <a:xfrm>
            <a:off x="2158498" y="2160588"/>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6"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2146857" y="3600450"/>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7"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718635" y="5040499"/>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9"/>
          </p:nvPr>
        </p:nvSpPr>
        <p:spPr>
          <a:xfrm>
            <a:off x="2146857" y="5040313"/>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0"/>
          </p:nvPr>
        </p:nvSpPr>
        <p:spPr>
          <a:xfrm>
            <a:off x="3600950" y="2160588"/>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1"/>
          </p:nvPr>
        </p:nvSpPr>
        <p:spPr>
          <a:xfrm>
            <a:off x="3598861" y="3600450"/>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2"/>
          </p:nvPr>
        </p:nvSpPr>
        <p:spPr>
          <a:xfrm>
            <a:off x="5038724" y="2160589"/>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3"/>
          </p:nvPr>
        </p:nvSpPr>
        <p:spPr>
          <a:xfrm>
            <a:off x="5027083" y="3600451"/>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4"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4"/>
          </p:nvPr>
        </p:nvSpPr>
        <p:spPr>
          <a:xfrm>
            <a:off x="3598861" y="5040500"/>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5"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5"/>
          </p:nvPr>
        </p:nvSpPr>
        <p:spPr>
          <a:xfrm>
            <a:off x="5027083" y="5040314"/>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6"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6"/>
          </p:nvPr>
        </p:nvSpPr>
        <p:spPr>
          <a:xfrm>
            <a:off x="6482262" y="2160586"/>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7"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7"/>
          </p:nvPr>
        </p:nvSpPr>
        <p:spPr>
          <a:xfrm>
            <a:off x="6480173" y="3600448"/>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2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30"/>
          </p:nvPr>
        </p:nvSpPr>
        <p:spPr>
          <a:xfrm>
            <a:off x="6480173" y="5040498"/>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22"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2B7358CC-5F0F-DE45-B162-F1F79492E334}" type="datetime3">
              <a:rPr lang="en-GB" smtClean="0">
                <a:solidFill>
                  <a:srgbClr val="00539B"/>
                </a:solidFill>
              </a:rPr>
              <a:pPr/>
              <a:t>5 October, 2020</a:t>
            </a:fld>
            <a:endParaRPr lang="en-GB" dirty="0">
              <a:solidFill>
                <a:srgbClr val="00539B"/>
              </a:solidFill>
            </a:endParaRPr>
          </a:p>
        </p:txBody>
      </p:sp>
      <p:sp>
        <p:nvSpPr>
          <p:cNvPr id="123"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0"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848085670"/>
      </p:ext>
    </p:extLst>
  </p:cSld>
  <p:clrMapOvr>
    <a:masterClrMapping/>
  </p:clrMapOvr>
  <p:timing>
    <p:tnLst>
      <p:par>
        <p:cTn id="1" dur="indefinite" restart="never" nodeType="tmRoot"/>
      </p:par>
    </p:tnLst>
  </p:timing>
</p:sldLayout>
</file>

<file path=ppt/slideLayouts/slideLayout327.xml><?xml version="1.0" encoding="utf-8"?>
<p:sldLayout xmlns:a="http://schemas.openxmlformats.org/drawingml/2006/main" xmlns:r="http://schemas.openxmlformats.org/officeDocument/2006/relationships" xmlns:p="http://schemas.openxmlformats.org/presentationml/2006/main" preserve="1" userDrawn="1">
  <p:cSld name="9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20724" y="2160587"/>
            <a:ext cx="2517774"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cxnSp>
        <p:nvCxnSpPr>
          <p:cNvPr id="99" name="Straight Connector 98"/>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5"/>
          </p:nvPr>
        </p:nvSpPr>
        <p:spPr>
          <a:xfrm>
            <a:off x="718634" y="3600449"/>
            <a:ext cx="2520531" cy="2519366"/>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0"/>
          </p:nvPr>
        </p:nvSpPr>
        <p:spPr>
          <a:xfrm>
            <a:off x="3600949" y="2160588"/>
            <a:ext cx="2520527" cy="2519362"/>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4"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4"/>
          </p:nvPr>
        </p:nvSpPr>
        <p:spPr>
          <a:xfrm>
            <a:off x="3598860" y="5040500"/>
            <a:ext cx="2519363"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6"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6"/>
          </p:nvPr>
        </p:nvSpPr>
        <p:spPr>
          <a:xfrm>
            <a:off x="6482262" y="2160586"/>
            <a:ext cx="2157306" cy="3959415"/>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22"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2B7358CC-5F0F-DE45-B162-F1F79492E334}" type="datetime3">
              <a:rPr lang="en-GB" smtClean="0">
                <a:solidFill>
                  <a:srgbClr val="00539B"/>
                </a:solidFill>
              </a:rPr>
              <a:pPr/>
              <a:t>5 October, 2020</a:t>
            </a:fld>
            <a:endParaRPr lang="en-GB" dirty="0">
              <a:solidFill>
                <a:srgbClr val="00539B"/>
              </a:solidFill>
            </a:endParaRPr>
          </a:p>
        </p:txBody>
      </p:sp>
      <p:sp>
        <p:nvSpPr>
          <p:cNvPr id="123"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0"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3532666459"/>
      </p:ext>
    </p:extLst>
  </p:cSld>
  <p:clrMapOvr>
    <a:masterClrMapping/>
  </p:clrMapOvr>
  <p:timing>
    <p:tnLst>
      <p:par>
        <p:cTn id="1" dur="indefinite" restart="never" nodeType="tmRoot"/>
      </p:par>
    </p:tnLst>
  </p:timing>
</p:sldLayout>
</file>

<file path=ppt/slideLayouts/slideLayout328.xml><?xml version="1.0" encoding="utf-8"?>
<p:sldLayout xmlns:a="http://schemas.openxmlformats.org/drawingml/2006/main" xmlns:r="http://schemas.openxmlformats.org/officeDocument/2006/relationships" xmlns:p="http://schemas.openxmlformats.org/presentationml/2006/main" preserve="1" userDrawn="1">
  <p:cSld name="1_Single column layou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GB" smtClean="0"/>
              <a:t>Click to edit Master title style</a:t>
            </a:r>
            <a:endParaRPr lang="en-GB" dirty="0"/>
          </a:p>
        </p:txBody>
      </p:sp>
      <p:sp>
        <p:nvSpPr>
          <p:cNvPr id="16" name="Text Placeholder 6" descr="First level - paragraph text&#10;Second level - bullet 1&#10;Third level - bullet 2&#10;&#10;No more than 100 words per slide" title="Main text copy"/>
          <p:cNvSpPr>
            <a:spLocks noGrp="1"/>
          </p:cNvSpPr>
          <p:nvPr>
            <p:ph type="body" sz="quarter" idx="13"/>
          </p:nvPr>
        </p:nvSpPr>
        <p:spPr>
          <a:xfrm>
            <a:off x="2517773" y="2160588"/>
            <a:ext cx="5761796" cy="3239412"/>
          </a:xfrm>
        </p:spPr>
        <p:txBody>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cxnSp>
        <p:nvCxnSpPr>
          <p:cNvPr id="166" name="Straight Connector 165"/>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6"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4AC23DB2-FB1A-4E43-8F6F-8E1E5CEC6EBA}" type="datetime3">
              <a:rPr lang="en-GB" smtClean="0">
                <a:solidFill>
                  <a:srgbClr val="00539B"/>
                </a:solidFill>
              </a:rPr>
              <a:pPr/>
              <a:t>5 October, 2020</a:t>
            </a:fld>
            <a:endParaRPr lang="en-GB" dirty="0">
              <a:solidFill>
                <a:srgbClr val="00539B"/>
              </a:solidFill>
            </a:endParaRPr>
          </a:p>
        </p:txBody>
      </p:sp>
      <p:sp>
        <p:nvSpPr>
          <p:cNvPr id="57"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19135" y="2160586"/>
            <a:ext cx="1439864" cy="3779411"/>
          </a:xfrm>
          <a:prstGeom prst="roundRect">
            <a:avLst>
              <a:gd name="adj" fmla="val 10455"/>
            </a:avLst>
          </a:prstGeom>
        </p:spPr>
        <p:txBody>
          <a:bodyPr>
            <a:normAutofit/>
          </a:bodyPr>
          <a:lstStyle>
            <a:lvl1pPr>
              <a:defRPr sz="1200"/>
            </a:lvl1pPr>
          </a:lstStyle>
          <a:p>
            <a:pPr lvl="0"/>
            <a:r>
              <a:rPr lang="en-US" noProof="0" dirty="0" smtClean="0"/>
              <a:t>Click icon to add picture</a:t>
            </a:r>
            <a:endParaRPr lang="en-GB" noProof="0" dirty="0"/>
          </a:p>
        </p:txBody>
      </p:sp>
      <p:sp>
        <p:nvSpPr>
          <p:cNvPr id="60" name="Text Placeholder 6" descr="First level - paragraph text&#10;Second level - bullet 1&#10;Third level - bullet 2&#10;&#10;No more than 100 words per slide" title="Main text copy"/>
          <p:cNvSpPr>
            <a:spLocks noGrp="1"/>
          </p:cNvSpPr>
          <p:nvPr>
            <p:ph type="body" sz="quarter" idx="15"/>
          </p:nvPr>
        </p:nvSpPr>
        <p:spPr>
          <a:xfrm>
            <a:off x="2517772" y="5399999"/>
            <a:ext cx="5761796" cy="530821"/>
          </a:xfrm>
        </p:spPr>
        <p:txBody>
          <a:bodyPr anchor="b">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1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1"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2684127960"/>
      </p:ext>
    </p:extLst>
  </p:cSld>
  <p:clrMapOvr>
    <a:masterClrMapping/>
  </p:clrMapOvr>
  <p:timing>
    <p:tnLst>
      <p:par>
        <p:cTn id="1" dur="indefinite" restart="never" nodeType="tmRoot"/>
      </p:par>
    </p:tnLst>
  </p:timing>
</p:sldLayout>
</file>

<file path=ppt/slideLayouts/slideLayout329.xml><?xml version="1.0" encoding="utf-8"?>
<p:sldLayout xmlns:a="http://schemas.openxmlformats.org/drawingml/2006/main" xmlns:r="http://schemas.openxmlformats.org/officeDocument/2006/relationships" xmlns:p="http://schemas.openxmlformats.org/presentationml/2006/main" preserve="1" userDrawn="1">
  <p:cSld name="2_Single column layou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GB" smtClean="0"/>
              <a:t>Click to edit Master title style</a:t>
            </a:r>
            <a:endParaRPr lang="en-GB" dirty="0"/>
          </a:p>
        </p:txBody>
      </p:sp>
      <p:sp>
        <p:nvSpPr>
          <p:cNvPr id="16" name="Text Placeholder 6" descr="First level - paragraph text&#10;Second level - bullet 1&#10;Third level - bullet 2&#10;&#10;No more than 100 words per slide" title="Main text copy"/>
          <p:cNvSpPr>
            <a:spLocks noGrp="1"/>
          </p:cNvSpPr>
          <p:nvPr>
            <p:ph type="body" sz="quarter" idx="13"/>
          </p:nvPr>
        </p:nvSpPr>
        <p:spPr>
          <a:xfrm>
            <a:off x="719135" y="2160588"/>
            <a:ext cx="6119814" cy="3239412"/>
          </a:xfrm>
        </p:spPr>
        <p:txBody>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cxnSp>
        <p:nvCxnSpPr>
          <p:cNvPr id="166" name="Straight Connector 165"/>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6"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4AC23DB2-FB1A-4E43-8F6F-8E1E5CEC6EBA}" type="datetime3">
              <a:rPr lang="en-GB" smtClean="0">
                <a:solidFill>
                  <a:srgbClr val="00539B"/>
                </a:solidFill>
              </a:rPr>
              <a:pPr/>
              <a:t>5 October, 2020</a:t>
            </a:fld>
            <a:endParaRPr lang="en-GB" dirty="0">
              <a:solidFill>
                <a:srgbClr val="00539B"/>
              </a:solidFill>
            </a:endParaRPr>
          </a:p>
        </p:txBody>
      </p:sp>
      <p:sp>
        <p:nvSpPr>
          <p:cNvPr id="57"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200104" y="2160588"/>
            <a:ext cx="1439864" cy="3779411"/>
          </a:xfrm>
          <a:prstGeom prst="roundRect">
            <a:avLst>
              <a:gd name="adj" fmla="val 10455"/>
            </a:avLst>
          </a:prstGeom>
        </p:spPr>
        <p:txBody>
          <a:bodyPr>
            <a:normAutofit/>
          </a:bodyPr>
          <a:lstStyle>
            <a:lvl1pPr>
              <a:defRPr sz="1200"/>
            </a:lvl1pPr>
          </a:lstStyle>
          <a:p>
            <a:pPr lvl="0"/>
            <a:r>
              <a:rPr lang="en-US" noProof="0" dirty="0" smtClean="0"/>
              <a:t>Click icon to add picture</a:t>
            </a:r>
            <a:endParaRPr lang="en-GB" noProof="0" dirty="0"/>
          </a:p>
        </p:txBody>
      </p:sp>
      <p:sp>
        <p:nvSpPr>
          <p:cNvPr id="60" name="Text Placeholder 6" descr="First level - paragraph text&#10;Second level - bullet 1&#10;Third level - bullet 2&#10;&#10;No more than 100 words per slide" title="Main text copy"/>
          <p:cNvSpPr>
            <a:spLocks noGrp="1"/>
          </p:cNvSpPr>
          <p:nvPr>
            <p:ph type="body" sz="quarter" idx="15"/>
          </p:nvPr>
        </p:nvSpPr>
        <p:spPr>
          <a:xfrm>
            <a:off x="720724" y="5409178"/>
            <a:ext cx="6118223" cy="530821"/>
          </a:xfrm>
        </p:spPr>
        <p:txBody>
          <a:bodyPr anchor="b">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1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1"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2301668594"/>
      </p:ext>
    </p:extLst>
  </p:cSld>
  <p:clrMapOvr>
    <a:masterClrMapping/>
  </p:clrMapOvr>
  <p:timing>
    <p:tnLst>
      <p:par>
        <p:cTn id="1" dur="indefinite" restart="never" nodeType="tmRoot"/>
      </p:par>
    </p:tnLst>
  </p:timing>
</p:sldLayout>
</file>

<file path=ppt/slideLayouts/slideLayout330.xml><?xml version="1.0" encoding="utf-8"?>
<p:sldLayout xmlns:a="http://schemas.openxmlformats.org/drawingml/2006/main" xmlns:r="http://schemas.openxmlformats.org/officeDocument/2006/relationships" xmlns:p="http://schemas.openxmlformats.org/presentationml/2006/main" preserve="1" userDrawn="1">
  <p:cSld name="2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19134" y="0"/>
            <a:ext cx="6291266" cy="1079499"/>
          </a:xfrm>
        </p:spPr>
        <p:txBody>
          <a:bodyPr/>
          <a:lstStyle/>
          <a:p>
            <a:r>
              <a:rPr lang="en-GB" dirty="0" smtClean="0"/>
              <a:t>Click to edit Master title style</a:t>
            </a:r>
            <a:endParaRPr lang="en-US" dirty="0"/>
          </a:p>
        </p:txBody>
      </p:sp>
      <p:sp>
        <p:nvSpPr>
          <p:cNvPr id="4" name="Text Placeholder 3"/>
          <p:cNvSpPr>
            <a:spLocks noGrp="1"/>
          </p:cNvSpPr>
          <p:nvPr>
            <p:ph type="body" sz="half" idx="2"/>
          </p:nvPr>
        </p:nvSpPr>
        <p:spPr>
          <a:xfrm>
            <a:off x="5038724" y="2160588"/>
            <a:ext cx="3600844" cy="3959412"/>
          </a:xfrm>
          <a:prstGeom prst="rect">
            <a:avLst/>
          </a:prstGeom>
        </p:spPr>
        <p:txBody>
          <a:bodyPr>
            <a:normAutofit/>
          </a:bodyPr>
          <a:lstStyle>
            <a:lvl1pPr marL="0" marR="0" indent="0" algn="l" defTabSz="914400" rtl="0" eaLnBrk="0" fontAlgn="base" latinLnBrk="0" hangingPunct="0">
              <a:lnSpc>
                <a:spcPct val="100000"/>
              </a:lnSpc>
              <a:spcBef>
                <a:spcPts val="0"/>
              </a:spcBef>
              <a:spcAft>
                <a:spcPts val="6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4" name="Date Placeholder 3"/>
          <p:cNvSpPr>
            <a:spLocks noGrp="1"/>
          </p:cNvSpPr>
          <p:nvPr>
            <p:ph type="dt" sz="half" idx="10"/>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solidFill>
                  <a:srgbClr val="00539B"/>
                </a:solidFill>
              </a:rPr>
              <a:pPr/>
              <a:t>5 October, 2020</a:t>
            </a:fld>
            <a:endParaRPr lang="en-GB" dirty="0">
              <a:solidFill>
                <a:srgbClr val="00539B"/>
              </a:solidFill>
            </a:endParaRPr>
          </a:p>
        </p:txBody>
      </p:sp>
      <p:sp>
        <p:nvSpPr>
          <p:cNvPr id="55"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719136" y="2160588"/>
            <a:ext cx="3959225" cy="3240274"/>
          </a:xfrm>
          <a:prstGeom prst="roundRect">
            <a:avLst>
              <a:gd name="adj" fmla="val 3484"/>
            </a:avLst>
          </a:prstGeom>
        </p:spPr>
        <p:txBody>
          <a:bodyPr/>
          <a:lstStyle/>
          <a:p>
            <a:pPr lvl="0"/>
            <a:r>
              <a:rPr lang="en-US" noProof="0" dirty="0" smtClean="0"/>
              <a:t>Click icon to add picture</a:t>
            </a:r>
            <a:endParaRPr lang="en-GB" noProof="0" dirty="0"/>
          </a:p>
        </p:txBody>
      </p:sp>
      <p:sp>
        <p:nvSpPr>
          <p:cNvPr id="62" name="Text Placeholder 6"/>
          <p:cNvSpPr>
            <a:spLocks noGrp="1"/>
          </p:cNvSpPr>
          <p:nvPr>
            <p:ph type="body" sz="quarter" idx="13"/>
          </p:nvPr>
        </p:nvSpPr>
        <p:spPr>
          <a:xfrm>
            <a:off x="719136" y="5760000"/>
            <a:ext cx="3959224"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57"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753678783"/>
      </p:ext>
    </p:extLst>
  </p:cSld>
  <p:clrMapOvr>
    <a:masterClrMapping/>
  </p:clrMapOvr>
  <p:timing>
    <p:tnLst>
      <p:par>
        <p:cTn id="1" dur="indefinite" restart="never" nodeType="tmRoot"/>
      </p:par>
    </p:tnLst>
  </p:timing>
</p:sldLayout>
</file>

<file path=ppt/slideLayouts/slideLayout331.xml><?xml version="1.0" encoding="utf-8"?>
<p:sldLayout xmlns:a="http://schemas.openxmlformats.org/drawingml/2006/main" xmlns:r="http://schemas.openxmlformats.org/officeDocument/2006/relationships" xmlns:p="http://schemas.openxmlformats.org/presentationml/2006/main" preserve="1" userDrawn="1">
  <p:cSld name="3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19134" y="0"/>
            <a:ext cx="6291266" cy="1079499"/>
          </a:xfrm>
        </p:spPr>
        <p:txBody>
          <a:bodyPr/>
          <a:lstStyle/>
          <a:p>
            <a:r>
              <a:rPr lang="en-GB" dirty="0" smtClean="0"/>
              <a:t>Click to edit Master title style</a:t>
            </a:r>
            <a:endParaRPr lang="en-US" dirty="0"/>
          </a:p>
        </p:txBody>
      </p:sp>
      <p:sp>
        <p:nvSpPr>
          <p:cNvPr id="4" name="Text Placeholder 3"/>
          <p:cNvSpPr>
            <a:spLocks noGrp="1"/>
          </p:cNvSpPr>
          <p:nvPr>
            <p:ph type="body" sz="half" idx="2"/>
          </p:nvPr>
        </p:nvSpPr>
        <p:spPr>
          <a:xfrm>
            <a:off x="5038724" y="2160588"/>
            <a:ext cx="3600844"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4" name="Date Placeholder 3"/>
          <p:cNvSpPr>
            <a:spLocks noGrp="1"/>
          </p:cNvSpPr>
          <p:nvPr>
            <p:ph type="dt" sz="half" idx="10"/>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solidFill>
                  <a:srgbClr val="00539B"/>
                </a:solidFill>
              </a:rPr>
              <a:pPr/>
              <a:t>5 October, 2020</a:t>
            </a:fld>
            <a:endParaRPr lang="en-GB" dirty="0">
              <a:solidFill>
                <a:srgbClr val="00539B"/>
              </a:solidFill>
            </a:endParaRPr>
          </a:p>
        </p:txBody>
      </p:sp>
      <p:sp>
        <p:nvSpPr>
          <p:cNvPr id="55"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719927" y="2160588"/>
            <a:ext cx="3958434" cy="1439862"/>
          </a:xfrm>
          <a:prstGeom prst="roundRect">
            <a:avLst>
              <a:gd name="adj" fmla="val 5286"/>
            </a:avLst>
          </a:prstGeom>
        </p:spPr>
        <p:txBody>
          <a:bodyPr/>
          <a:lstStyle/>
          <a:p>
            <a:pPr lvl="0"/>
            <a:r>
              <a:rPr lang="en-US" noProof="0" dirty="0" smtClean="0"/>
              <a:t>Click icon to add picture</a:t>
            </a:r>
            <a:endParaRPr lang="en-GB" noProof="0"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719926" y="3960813"/>
            <a:ext cx="3958433" cy="1440050"/>
          </a:xfrm>
          <a:prstGeom prst="roundRect">
            <a:avLst>
              <a:gd name="adj" fmla="val 5286"/>
            </a:avLst>
          </a:prstGeom>
        </p:spPr>
        <p:txBody>
          <a:bodyPr/>
          <a:lstStyle/>
          <a:p>
            <a:pPr lvl="0"/>
            <a:r>
              <a:rPr lang="en-US" noProof="0" dirty="0" smtClean="0"/>
              <a:t>Click icon to add picture</a:t>
            </a:r>
            <a:endParaRPr lang="en-GB" noProof="0" dirty="0"/>
          </a:p>
        </p:txBody>
      </p:sp>
      <p:sp>
        <p:nvSpPr>
          <p:cNvPr id="61" name="Text Placeholder 6"/>
          <p:cNvSpPr>
            <a:spLocks noGrp="1"/>
          </p:cNvSpPr>
          <p:nvPr>
            <p:ph type="body" sz="quarter" idx="13"/>
          </p:nvPr>
        </p:nvSpPr>
        <p:spPr>
          <a:xfrm>
            <a:off x="719136" y="5760000"/>
            <a:ext cx="3959225"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0"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3111494084"/>
      </p:ext>
    </p:extLst>
  </p:cSld>
  <p:clrMapOvr>
    <a:masterClrMapping/>
  </p:clrMapOvr>
  <p:timing>
    <p:tnLst>
      <p:par>
        <p:cTn id="1" dur="indefinite" restart="never" nodeType="tmRoot"/>
      </p:par>
    </p:tnLst>
  </p:timing>
</p:sldLayout>
</file>

<file path=ppt/slideLayouts/slideLayout332.xml><?xml version="1.0" encoding="utf-8"?>
<p:sldLayout xmlns:a="http://schemas.openxmlformats.org/drawingml/2006/main" xmlns:r="http://schemas.openxmlformats.org/officeDocument/2006/relationships" xmlns:p="http://schemas.openxmlformats.org/presentationml/2006/main" preserve="1" userDrawn="1">
  <p:cSld name="1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19134" y="0"/>
            <a:ext cx="6291266" cy="1079499"/>
          </a:xfrm>
        </p:spPr>
        <p:txBody>
          <a:bodyPr/>
          <a:lstStyle/>
          <a:p>
            <a:r>
              <a:rPr lang="en-GB" dirty="0" smtClean="0"/>
              <a:t>Click to edit Master title style</a:t>
            </a:r>
            <a:endParaRPr lang="en-US" dirty="0"/>
          </a:p>
        </p:txBody>
      </p:sp>
      <p:sp>
        <p:nvSpPr>
          <p:cNvPr id="4" name="Text Placeholder 3"/>
          <p:cNvSpPr>
            <a:spLocks noGrp="1"/>
          </p:cNvSpPr>
          <p:nvPr>
            <p:ph type="body" sz="half" idx="2"/>
          </p:nvPr>
        </p:nvSpPr>
        <p:spPr>
          <a:xfrm>
            <a:off x="5038722" y="2160588"/>
            <a:ext cx="3600845"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4" name="Date Placeholder 3"/>
          <p:cNvSpPr>
            <a:spLocks noGrp="1"/>
          </p:cNvSpPr>
          <p:nvPr>
            <p:ph type="dt" sz="half" idx="10"/>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solidFill>
                  <a:srgbClr val="00539B"/>
                </a:solidFill>
              </a:rPr>
              <a:pPr/>
              <a:t>5 October, 2020</a:t>
            </a:fld>
            <a:endParaRPr lang="en-GB" dirty="0">
              <a:solidFill>
                <a:srgbClr val="00539B"/>
              </a:solidFill>
            </a:endParaRPr>
          </a:p>
        </p:txBody>
      </p:sp>
      <p:sp>
        <p:nvSpPr>
          <p:cNvPr id="55"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719927" y="2160588"/>
            <a:ext cx="3956054" cy="719137"/>
          </a:xfrm>
          <a:prstGeom prst="roundRect">
            <a:avLst>
              <a:gd name="adj" fmla="val 5286"/>
            </a:avLst>
          </a:prstGeom>
        </p:spPr>
        <p:txBody>
          <a:bodyPr/>
          <a:lstStyle/>
          <a:p>
            <a:pPr lvl="0"/>
            <a:r>
              <a:rPr lang="en-US" noProof="0" dirty="0" smtClean="0"/>
              <a:t>Click icon to add picture</a:t>
            </a:r>
            <a:endParaRPr lang="en-GB" noProof="0"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719927" y="3240788"/>
            <a:ext cx="1797847" cy="2159212"/>
          </a:xfrm>
          <a:prstGeom prst="roundRect">
            <a:avLst>
              <a:gd name="adj" fmla="val 5286"/>
            </a:avLst>
          </a:prstGeom>
        </p:spPr>
        <p:txBody>
          <a:bodyPr/>
          <a:lstStyle/>
          <a:p>
            <a:pPr lvl="0"/>
            <a:r>
              <a:rPr lang="en-US" noProof="0" dirty="0" smtClean="0"/>
              <a:t>Click icon to add picture</a:t>
            </a:r>
            <a:endParaRPr lang="en-GB" noProof="0" dirty="0"/>
          </a:p>
        </p:txBody>
      </p:sp>
      <p:sp>
        <p:nvSpPr>
          <p:cNvPr id="61" name="Text Placeholder 6"/>
          <p:cNvSpPr>
            <a:spLocks noGrp="1"/>
          </p:cNvSpPr>
          <p:nvPr>
            <p:ph type="body" sz="quarter" idx="13"/>
          </p:nvPr>
        </p:nvSpPr>
        <p:spPr>
          <a:xfrm>
            <a:off x="719136" y="5760000"/>
            <a:ext cx="3956845"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9"/>
          </p:nvPr>
        </p:nvSpPr>
        <p:spPr>
          <a:xfrm>
            <a:off x="2878135" y="3240788"/>
            <a:ext cx="1797846" cy="2159212"/>
          </a:xfrm>
          <a:prstGeom prst="roundRect">
            <a:avLst>
              <a:gd name="adj" fmla="val 5286"/>
            </a:avLst>
          </a:prstGeom>
        </p:spPr>
        <p:txBody>
          <a:bodyPr/>
          <a:lstStyle/>
          <a:p>
            <a:pPr lvl="0"/>
            <a:r>
              <a:rPr lang="en-US" noProof="0" dirty="0" smtClean="0"/>
              <a:t>Click icon to add picture</a:t>
            </a:r>
            <a:endParaRPr lang="en-GB" noProof="0" dirty="0"/>
          </a:p>
        </p:txBody>
      </p:sp>
      <p:sp>
        <p:nvSpPr>
          <p:cNvPr id="60"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162980195"/>
      </p:ext>
    </p:extLst>
  </p:cSld>
  <p:clrMapOvr>
    <a:masterClrMapping/>
  </p:clrMapOvr>
  <p:timing>
    <p:tnLst>
      <p:par>
        <p:cTn id="1" dur="indefinite" restart="never" nodeType="tmRoot"/>
      </p:par>
    </p:tnLst>
  </p:timing>
</p:sldLayout>
</file>

<file path=ppt/slideLayouts/slideLayout333.xml><?xml version="1.0" encoding="utf-8"?>
<p:sldLayout xmlns:a="http://schemas.openxmlformats.org/drawingml/2006/main" xmlns:r="http://schemas.openxmlformats.org/officeDocument/2006/relationships" xmlns:p="http://schemas.openxmlformats.org/presentationml/2006/main" preserve="1" userDrawn="1">
  <p:cSld name="5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19134" y="0"/>
            <a:ext cx="6291266" cy="1079499"/>
          </a:xfrm>
        </p:spPr>
        <p:txBody>
          <a:bodyPr/>
          <a:lstStyle/>
          <a:p>
            <a:r>
              <a:rPr lang="en-GB" dirty="0" smtClean="0"/>
              <a:t>Click to edit Master title style</a:t>
            </a:r>
            <a:endParaRPr lang="en-US" dirty="0"/>
          </a:p>
        </p:txBody>
      </p:sp>
      <p:sp>
        <p:nvSpPr>
          <p:cNvPr id="4" name="Text Placeholder 3"/>
          <p:cNvSpPr>
            <a:spLocks noGrp="1"/>
          </p:cNvSpPr>
          <p:nvPr>
            <p:ph type="body" sz="half" idx="2"/>
          </p:nvPr>
        </p:nvSpPr>
        <p:spPr>
          <a:xfrm>
            <a:off x="5038722" y="2160588"/>
            <a:ext cx="3600845"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4" name="Date Placeholder 3"/>
          <p:cNvSpPr>
            <a:spLocks noGrp="1"/>
          </p:cNvSpPr>
          <p:nvPr>
            <p:ph type="dt" sz="half" idx="10"/>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solidFill>
                  <a:srgbClr val="00539B"/>
                </a:solidFill>
              </a:rPr>
              <a:pPr/>
              <a:t>5 October, 2020</a:t>
            </a:fld>
            <a:endParaRPr lang="en-GB" dirty="0">
              <a:solidFill>
                <a:srgbClr val="00539B"/>
              </a:solidFill>
            </a:endParaRPr>
          </a:p>
        </p:txBody>
      </p:sp>
      <p:sp>
        <p:nvSpPr>
          <p:cNvPr id="55"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719927" y="2160588"/>
            <a:ext cx="3956054" cy="719137"/>
          </a:xfrm>
          <a:prstGeom prst="roundRect">
            <a:avLst>
              <a:gd name="adj" fmla="val 15436"/>
            </a:avLst>
          </a:prstGeom>
        </p:spPr>
        <p:txBody>
          <a:bodyPr/>
          <a:lstStyle/>
          <a:p>
            <a:pPr lvl="0"/>
            <a:r>
              <a:rPr lang="en-US" noProof="0" dirty="0" smtClean="0"/>
              <a:t>Click icon to add picture</a:t>
            </a:r>
            <a:endParaRPr lang="en-GB" noProof="0"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719927" y="3240788"/>
            <a:ext cx="3956054" cy="2159212"/>
          </a:xfrm>
          <a:prstGeom prst="roundRect">
            <a:avLst>
              <a:gd name="adj" fmla="val 5286"/>
            </a:avLst>
          </a:prstGeom>
        </p:spPr>
        <p:txBody>
          <a:bodyPr/>
          <a:lstStyle/>
          <a:p>
            <a:pPr lvl="0"/>
            <a:r>
              <a:rPr lang="en-US" noProof="0" dirty="0" smtClean="0"/>
              <a:t>Click icon to add picture</a:t>
            </a:r>
            <a:endParaRPr lang="en-GB" noProof="0" dirty="0"/>
          </a:p>
        </p:txBody>
      </p:sp>
      <p:sp>
        <p:nvSpPr>
          <p:cNvPr id="61" name="Text Placeholder 6"/>
          <p:cNvSpPr>
            <a:spLocks noGrp="1"/>
          </p:cNvSpPr>
          <p:nvPr>
            <p:ph type="body" sz="quarter" idx="13"/>
          </p:nvPr>
        </p:nvSpPr>
        <p:spPr>
          <a:xfrm>
            <a:off x="719136" y="5760000"/>
            <a:ext cx="3956845"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0"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1104553805"/>
      </p:ext>
    </p:extLst>
  </p:cSld>
  <p:clrMapOvr>
    <a:masterClrMapping/>
  </p:clrMapOvr>
  <p:timing>
    <p:tnLst>
      <p:par>
        <p:cTn id="1" dur="indefinite" restart="never" nodeType="tmRoot"/>
      </p:par>
    </p:tnLst>
  </p:timing>
</p:sldLayout>
</file>

<file path=ppt/slideLayouts/slideLayout334.xml><?xml version="1.0" encoding="utf-8"?>
<p:sldLayout xmlns:a="http://schemas.openxmlformats.org/drawingml/2006/main" xmlns:r="http://schemas.openxmlformats.org/officeDocument/2006/relationships" xmlns:p="http://schemas.openxmlformats.org/presentationml/2006/main" preserve="1" userDrawn="1">
  <p:cSld name="4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19134" y="0"/>
            <a:ext cx="6291266" cy="1079499"/>
          </a:xfrm>
        </p:spPr>
        <p:txBody>
          <a:bodyPr/>
          <a:lstStyle/>
          <a:p>
            <a:r>
              <a:rPr lang="en-GB" dirty="0" smtClean="0"/>
              <a:t>Click to edit Master title style</a:t>
            </a:r>
            <a:endParaRPr lang="en-US" dirty="0"/>
          </a:p>
        </p:txBody>
      </p:sp>
      <p:sp>
        <p:nvSpPr>
          <p:cNvPr id="4" name="Text Placeholder 3"/>
          <p:cNvSpPr>
            <a:spLocks noGrp="1"/>
          </p:cNvSpPr>
          <p:nvPr>
            <p:ph type="body" sz="half" idx="2"/>
          </p:nvPr>
        </p:nvSpPr>
        <p:spPr>
          <a:xfrm>
            <a:off x="5038722" y="2160588"/>
            <a:ext cx="3600845"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4" name="Date Placeholder 3"/>
          <p:cNvSpPr>
            <a:spLocks noGrp="1"/>
          </p:cNvSpPr>
          <p:nvPr>
            <p:ph type="dt" sz="half" idx="10"/>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solidFill>
                  <a:srgbClr val="00539B"/>
                </a:solidFill>
              </a:rPr>
              <a:pPr/>
              <a:t>5 October, 2020</a:t>
            </a:fld>
            <a:endParaRPr lang="en-GB" dirty="0">
              <a:solidFill>
                <a:srgbClr val="00539B"/>
              </a:solidFill>
            </a:endParaRPr>
          </a:p>
        </p:txBody>
      </p:sp>
      <p:sp>
        <p:nvSpPr>
          <p:cNvPr id="55"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719927" y="2160588"/>
            <a:ext cx="3958433" cy="719137"/>
          </a:xfrm>
          <a:prstGeom prst="roundRect">
            <a:avLst>
              <a:gd name="adj" fmla="val 10361"/>
            </a:avLst>
          </a:prstGeom>
        </p:spPr>
        <p:txBody>
          <a:bodyPr>
            <a:normAutofit/>
          </a:bodyPr>
          <a:lstStyle>
            <a:lvl1pPr>
              <a:defRPr sz="1200"/>
            </a:lvl1pPr>
          </a:lstStyle>
          <a:p>
            <a:pPr lvl="0"/>
            <a:r>
              <a:rPr lang="en-US" noProof="0" dirty="0" smtClean="0"/>
              <a:t>Click icon to add picture</a:t>
            </a:r>
            <a:endParaRPr lang="en-GB" noProof="0"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719927" y="3240788"/>
            <a:ext cx="1797847" cy="1078800"/>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1" name="Text Placeholder 6"/>
          <p:cNvSpPr>
            <a:spLocks noGrp="1"/>
          </p:cNvSpPr>
          <p:nvPr>
            <p:ph type="body" sz="quarter" idx="13"/>
          </p:nvPr>
        </p:nvSpPr>
        <p:spPr>
          <a:xfrm>
            <a:off x="719136" y="5760000"/>
            <a:ext cx="3959224"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9"/>
          </p:nvPr>
        </p:nvSpPr>
        <p:spPr>
          <a:xfrm>
            <a:off x="2878136" y="3240788"/>
            <a:ext cx="1800224" cy="1078800"/>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0"/>
          </p:nvPr>
        </p:nvSpPr>
        <p:spPr>
          <a:xfrm>
            <a:off x="719927" y="4680838"/>
            <a:ext cx="3958433" cy="719162"/>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1194423231"/>
      </p:ext>
    </p:extLst>
  </p:cSld>
  <p:clrMapOvr>
    <a:masterClrMapping/>
  </p:clrMapOvr>
  <p:timing>
    <p:tnLst>
      <p:par>
        <p:cTn id="1" dur="indefinite" restart="never" nodeType="tmRoot"/>
      </p:par>
    </p:tnLst>
  </p:timing>
</p:sldLayout>
</file>

<file path=ppt/slideLayouts/slideLayout335.xml><?xml version="1.0" encoding="utf-8"?>
<p:sldLayout xmlns:a="http://schemas.openxmlformats.org/drawingml/2006/main" xmlns:r="http://schemas.openxmlformats.org/officeDocument/2006/relationships" xmlns:p="http://schemas.openxmlformats.org/presentationml/2006/main" preserve="1" userDrawn="1">
  <p:cSld name="6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19134" y="0"/>
            <a:ext cx="6291266" cy="1079499"/>
          </a:xfrm>
        </p:spPr>
        <p:txBody>
          <a:bodyPr/>
          <a:lstStyle/>
          <a:p>
            <a:r>
              <a:rPr lang="en-GB" dirty="0" smtClean="0"/>
              <a:t>Click to edit Master title style</a:t>
            </a:r>
            <a:endParaRPr lang="en-US" dirty="0"/>
          </a:p>
        </p:txBody>
      </p:sp>
      <p:sp>
        <p:nvSpPr>
          <p:cNvPr id="4" name="Text Placeholder 3"/>
          <p:cNvSpPr>
            <a:spLocks noGrp="1"/>
          </p:cNvSpPr>
          <p:nvPr>
            <p:ph type="body" sz="half" idx="2"/>
          </p:nvPr>
        </p:nvSpPr>
        <p:spPr>
          <a:xfrm>
            <a:off x="5038722" y="2160588"/>
            <a:ext cx="3600845"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4" name="Date Placeholder 3"/>
          <p:cNvSpPr>
            <a:spLocks noGrp="1"/>
          </p:cNvSpPr>
          <p:nvPr>
            <p:ph type="dt" sz="half" idx="10"/>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solidFill>
                  <a:srgbClr val="00539B"/>
                </a:solidFill>
              </a:rPr>
              <a:pPr/>
              <a:t>5 October, 2020</a:t>
            </a:fld>
            <a:endParaRPr lang="en-GB" dirty="0">
              <a:solidFill>
                <a:srgbClr val="00539B"/>
              </a:solidFill>
            </a:endParaRPr>
          </a:p>
        </p:txBody>
      </p:sp>
      <p:sp>
        <p:nvSpPr>
          <p:cNvPr id="55"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719927" y="2160588"/>
            <a:ext cx="3958433" cy="719137"/>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719927" y="3240788"/>
            <a:ext cx="1797847" cy="1078800"/>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1" name="Text Placeholder 6"/>
          <p:cNvSpPr>
            <a:spLocks noGrp="1"/>
          </p:cNvSpPr>
          <p:nvPr>
            <p:ph type="body" sz="quarter" idx="13"/>
          </p:nvPr>
        </p:nvSpPr>
        <p:spPr>
          <a:xfrm>
            <a:off x="719136" y="5760000"/>
            <a:ext cx="3959224"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9"/>
          </p:nvPr>
        </p:nvSpPr>
        <p:spPr>
          <a:xfrm>
            <a:off x="2878136" y="3240788"/>
            <a:ext cx="1800224" cy="720025"/>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0"/>
          </p:nvPr>
        </p:nvSpPr>
        <p:spPr>
          <a:xfrm>
            <a:off x="719928" y="4679950"/>
            <a:ext cx="1797846" cy="720050"/>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1"/>
          </p:nvPr>
        </p:nvSpPr>
        <p:spPr>
          <a:xfrm>
            <a:off x="2878135" y="4319588"/>
            <a:ext cx="1797846" cy="1080750"/>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4"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2538762552"/>
      </p:ext>
    </p:extLst>
  </p:cSld>
  <p:clrMapOvr>
    <a:masterClrMapping/>
  </p:clrMapOvr>
  <p:timing>
    <p:tnLst>
      <p:par>
        <p:cTn id="1" dur="indefinite" restart="never" nodeType="tmRoot"/>
      </p:par>
    </p:tnLst>
  </p:timing>
</p:sldLayout>
</file>

<file path=ppt/slideLayouts/slideLayout336.xml><?xml version="1.0" encoding="utf-8"?>
<p:sldLayout xmlns:a="http://schemas.openxmlformats.org/drawingml/2006/main" xmlns:r="http://schemas.openxmlformats.org/officeDocument/2006/relationships" xmlns:p="http://schemas.openxmlformats.org/presentationml/2006/main" preserve="1" userDrawn="1">
  <p:cSld name="3_Single column layout">
    <p:spTree>
      <p:nvGrpSpPr>
        <p:cNvPr id="1" name=""/>
        <p:cNvGrpSpPr/>
        <p:nvPr/>
      </p:nvGrpSpPr>
      <p:grpSpPr>
        <a:xfrm>
          <a:off x="0" y="0"/>
          <a:ext cx="0" cy="0"/>
          <a:chOff x="0" y="0"/>
          <a:chExt cx="0" cy="0"/>
        </a:xfrm>
      </p:grpSpPr>
      <p:sp>
        <p:nvSpPr>
          <p:cNvPr id="3" name="Rectangle 2"/>
          <p:cNvSpPr/>
          <p:nvPr userDrawn="1"/>
        </p:nvSpPr>
        <p:spPr>
          <a:xfrm>
            <a:off x="0" y="1079999"/>
            <a:ext cx="9144000" cy="5400001"/>
          </a:xfrm>
          <a:prstGeom prst="rect">
            <a:avLst/>
          </a:prstGeom>
          <a:solidFill>
            <a:srgbClr val="020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latin typeface="Franklin Gothic Book"/>
            </a:endParaRPr>
          </a:p>
        </p:txBody>
      </p:sp>
      <p:sp>
        <p:nvSpPr>
          <p:cNvPr id="2" name="Title 1" descr="Ideally your title should fit on one line." title="Slide title"/>
          <p:cNvSpPr>
            <a:spLocks noGrp="1"/>
          </p:cNvSpPr>
          <p:nvPr>
            <p:ph type="title" hasCustomPrompt="1"/>
          </p:nvPr>
        </p:nvSpPr>
        <p:spPr>
          <a:xfrm>
            <a:off x="708025" y="-1"/>
            <a:ext cx="6348414" cy="1080000"/>
          </a:xfrm>
        </p:spPr>
        <p:txBody>
          <a:bodyPr/>
          <a:lstStyle/>
          <a:p>
            <a:r>
              <a:rPr lang="en-US" dirty="0" smtClean="0"/>
              <a:t>Media</a:t>
            </a:r>
            <a:endParaRPr lang="en-GB" dirty="0"/>
          </a:p>
        </p:txBody>
      </p:sp>
      <p:sp>
        <p:nvSpPr>
          <p:cNvPr id="97"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CF3BA13B-2A56-B54D-AFFB-21233951D47B}" type="datetime3">
              <a:rPr lang="en-GB" smtClean="0">
                <a:solidFill>
                  <a:srgbClr val="00539B"/>
                </a:solidFill>
              </a:rPr>
              <a:pPr/>
              <a:t>5 October, 2020</a:t>
            </a:fld>
            <a:endParaRPr lang="en-GB" dirty="0">
              <a:solidFill>
                <a:srgbClr val="00539B"/>
              </a:solidFill>
            </a:endParaRPr>
          </a:p>
        </p:txBody>
      </p:sp>
      <p:sp>
        <p:nvSpPr>
          <p:cNvPr id="98"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0"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3209591987"/>
      </p:ext>
    </p:extLst>
  </p:cSld>
  <p:clrMapOvr>
    <a:masterClrMapping/>
  </p:clrMapOvr>
  <p:timing>
    <p:tnLst>
      <p:par>
        <p:cTn id="1" dur="indefinite" restart="never" nodeType="tmRoot"/>
      </p:par>
    </p:tnLst>
  </p:timing>
</p:sldLayout>
</file>

<file path=ppt/slideLayouts/slideLayout337.xml><?xml version="1.0" encoding="utf-8"?>
<p:sldLayout xmlns:a="http://schemas.openxmlformats.org/drawingml/2006/main" xmlns:r="http://schemas.openxmlformats.org/officeDocument/2006/relationships" xmlns:p="http://schemas.openxmlformats.org/presentationml/2006/main" preserve="1">
  <p:cSld name="50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5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ectangle 5"/>
          <p:cNvSpPr/>
          <p:nvPr userDrawn="1"/>
        </p:nvSpPr>
        <p:spPr>
          <a:xfrm>
            <a:off x="0" y="0"/>
            <a:ext cx="9144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7000" dirty="0" smtClean="0">
                <a:solidFill>
                  <a:srgbClr val="FFFFFF"/>
                </a:solidFill>
                <a:latin typeface="Franklin Gothic Book"/>
              </a:rPr>
              <a:t>Layouts for </a:t>
            </a:r>
            <a:br>
              <a:rPr lang="en-US" sz="7000" dirty="0" smtClean="0">
                <a:solidFill>
                  <a:srgbClr val="FFFFFF"/>
                </a:solidFill>
                <a:latin typeface="Franklin Gothic Book"/>
              </a:rPr>
            </a:br>
            <a:r>
              <a:rPr lang="en-US" sz="7000" dirty="0" smtClean="0">
                <a:solidFill>
                  <a:srgbClr val="FFFFFF"/>
                </a:solidFill>
                <a:latin typeface="Franklin Gothic Book"/>
              </a:rPr>
              <a:t>case studies</a:t>
            </a:r>
            <a:endParaRPr lang="en-US" sz="7000" dirty="0">
              <a:solidFill>
                <a:srgbClr val="FFFFFF"/>
              </a:solidFill>
              <a:latin typeface="Franklin Gothic Book"/>
            </a:endParaRPr>
          </a:p>
        </p:txBody>
      </p:sp>
      <p:grpSp>
        <p:nvGrpSpPr>
          <p:cNvPr id="7" name="Group 6"/>
          <p:cNvGrpSpPr/>
          <p:nvPr userDrawn="1"/>
        </p:nvGrpSpPr>
        <p:grpSpPr>
          <a:xfrm>
            <a:off x="-903288" y="0"/>
            <a:ext cx="9902857"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36254438"/>
      </p:ext>
    </p:extLst>
  </p:cSld>
  <p:clrMapOvr>
    <a:masterClrMapping/>
  </p:clrMapOvr>
  <p:timing>
    <p:tnLst>
      <p:par>
        <p:cTn id="1" dur="indefinite" restart="never" nodeType="tmRoot"/>
      </p:par>
    </p:tnLst>
  </p:timing>
</p:sldLayout>
</file>

<file path=ppt/slideLayouts/slideLayout338.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8" name="Rectangle 7"/>
          <p:cNvSpPr/>
          <p:nvPr userDrawn="1"/>
        </p:nvSpPr>
        <p:spPr>
          <a:xfrm>
            <a:off x="0" y="1079999"/>
            <a:ext cx="9144001" cy="5400001"/>
          </a:xfrm>
          <a:prstGeom prst="rect">
            <a:avLst/>
          </a:prstGeom>
          <a:solidFill>
            <a:schemeClr val="tx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solidFill>
                <a:srgbClr val="FFFFFF"/>
              </a:solidFill>
            </a:endParaRPr>
          </a:p>
        </p:txBody>
      </p:sp>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5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ound Same Side Corner Rectangle 5"/>
          <p:cNvSpPr/>
          <p:nvPr userDrawn="1"/>
        </p:nvSpPr>
        <p:spPr>
          <a:xfrm>
            <a:off x="358774" y="1411899"/>
            <a:ext cx="2879724" cy="5068102"/>
          </a:xfrm>
          <a:prstGeom prst="round2SameRect">
            <a:avLst>
              <a:gd name="adj1" fmla="val 5071"/>
              <a:gd name="adj2" fmla="val 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solidFill>
                <a:srgbClr val="FFFFFF"/>
              </a:solidFill>
            </a:endParaRPr>
          </a:p>
        </p:txBody>
      </p:sp>
      <p:sp>
        <p:nvSpPr>
          <p:cNvPr id="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3598861" y="1411899"/>
            <a:ext cx="4680706" cy="5058751"/>
          </a:xfrm>
          <a:prstGeom prst="round2SameRect">
            <a:avLst>
              <a:gd name="adj1" fmla="val 4426"/>
              <a:gd name="adj2" fmla="val 0"/>
            </a:avLst>
          </a:prstGeom>
        </p:spPr>
        <p:txBody>
          <a:bodyPr/>
          <a:lstStyle/>
          <a:p>
            <a:pPr lvl="0"/>
            <a:r>
              <a:rPr lang="en-US" noProof="0" dirty="0" smtClean="0"/>
              <a:t>Click icon to add picture</a:t>
            </a:r>
            <a:endParaRPr lang="en-GB" noProof="0" dirty="0"/>
          </a:p>
        </p:txBody>
      </p:sp>
    </p:spTree>
    <p:extLst>
      <p:ext uri="{BB962C8B-B14F-4D97-AF65-F5344CB8AC3E}">
        <p14:creationId xmlns:p14="http://schemas.microsoft.com/office/powerpoint/2010/main" val="2818040456"/>
      </p:ext>
    </p:extLst>
  </p:cSld>
  <p:clrMapOvr>
    <a:masterClrMapping/>
  </p:clrMapOvr>
  <p:timing>
    <p:tnLst>
      <p:par>
        <p:cTn id="1" dur="indefinite" restart="never" nodeType="tmRoot"/>
      </p:par>
    </p:tnLst>
  </p:timing>
</p:sldLayout>
</file>

<file path=ppt/slideLayouts/slideLayout339.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8" name="Rectangle 7"/>
          <p:cNvSpPr/>
          <p:nvPr userDrawn="1"/>
        </p:nvSpPr>
        <p:spPr>
          <a:xfrm>
            <a:off x="0" y="1079999"/>
            <a:ext cx="9144001" cy="5400001"/>
          </a:xfrm>
          <a:prstGeom prst="rect">
            <a:avLst/>
          </a:prstGeom>
          <a:solidFill>
            <a:schemeClr val="tx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solidFill>
                <a:srgbClr val="FFFFFF"/>
              </a:solidFill>
            </a:endParaRPr>
          </a:p>
        </p:txBody>
      </p:sp>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5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13" name="Text Placeholder 6"/>
          <p:cNvSpPr>
            <a:spLocks noGrp="1"/>
          </p:cNvSpPr>
          <p:nvPr>
            <p:ph type="body" sz="quarter" idx="13"/>
          </p:nvPr>
        </p:nvSpPr>
        <p:spPr>
          <a:xfrm>
            <a:off x="720726" y="2161445"/>
            <a:ext cx="3600000" cy="3238555"/>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14" name="Text Placeholder 6"/>
          <p:cNvSpPr>
            <a:spLocks noGrp="1"/>
          </p:cNvSpPr>
          <p:nvPr>
            <p:ph type="body" sz="quarter" idx="14"/>
          </p:nvPr>
        </p:nvSpPr>
        <p:spPr>
          <a:xfrm>
            <a:off x="4679567" y="2161445"/>
            <a:ext cx="3600002" cy="3238555"/>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Tree>
    <p:extLst>
      <p:ext uri="{BB962C8B-B14F-4D97-AF65-F5344CB8AC3E}">
        <p14:creationId xmlns:p14="http://schemas.microsoft.com/office/powerpoint/2010/main" val="58296582"/>
      </p:ext>
    </p:extLst>
  </p:cSld>
  <p:clrMapOvr>
    <a:masterClrMapping/>
  </p:clrMapOvr>
  <p:timing>
    <p:tnLst>
      <p:par>
        <p:cTn id="1" dur="indefinite" restart="never" nodeType="tmRoot"/>
      </p:par>
    </p:tnLst>
  </p:timing>
</p:sldLayout>
</file>

<file path=ppt/slideLayouts/slideLayout340.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8" name="Rectangle 7"/>
          <p:cNvSpPr/>
          <p:nvPr userDrawn="1"/>
        </p:nvSpPr>
        <p:spPr>
          <a:xfrm>
            <a:off x="0" y="1079999"/>
            <a:ext cx="9144001" cy="5400001"/>
          </a:xfrm>
          <a:prstGeom prst="rect">
            <a:avLst/>
          </a:prstGeom>
          <a:solidFill>
            <a:schemeClr val="tx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solidFill>
                <a:srgbClr val="FFFFFF"/>
              </a:solidFill>
            </a:endParaRPr>
          </a:p>
        </p:txBody>
      </p:sp>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5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ound Same Side Corner Rectangle 5"/>
          <p:cNvSpPr/>
          <p:nvPr userDrawn="1"/>
        </p:nvSpPr>
        <p:spPr>
          <a:xfrm>
            <a:off x="358774" y="1411899"/>
            <a:ext cx="2879724" cy="5068102"/>
          </a:xfrm>
          <a:prstGeom prst="round2SameRect">
            <a:avLst>
              <a:gd name="adj1" fmla="val 5071"/>
              <a:gd name="adj2" fmla="val 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solidFill>
                <a:srgbClr val="FFFFFF"/>
              </a:solidFill>
            </a:endParaRPr>
          </a:p>
        </p:txBody>
      </p:sp>
      <p:sp>
        <p:nvSpPr>
          <p:cNvPr id="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3598861" y="1411899"/>
            <a:ext cx="4680706" cy="1111877"/>
          </a:xfrm>
          <a:prstGeom prst="roundRect">
            <a:avLst/>
          </a:prstGeom>
        </p:spPr>
        <p:txBody>
          <a:bodyPr/>
          <a:lstStyle/>
          <a:p>
            <a:pPr lvl="0"/>
            <a:r>
              <a:rPr lang="en-US" noProof="0" dirty="0" smtClean="0"/>
              <a:t>Click icon to add picture</a:t>
            </a:r>
            <a:endParaRPr lang="en-GB" noProof="0" dirty="0"/>
          </a:p>
        </p:txBody>
      </p:sp>
      <p:sp>
        <p:nvSpPr>
          <p:cNvPr id="58" name="Text Placeholder 6"/>
          <p:cNvSpPr>
            <a:spLocks noGrp="1"/>
          </p:cNvSpPr>
          <p:nvPr>
            <p:ph type="body" sz="quarter" idx="15"/>
          </p:nvPr>
        </p:nvSpPr>
        <p:spPr>
          <a:xfrm>
            <a:off x="3598860" y="2879725"/>
            <a:ext cx="4680709" cy="3240275"/>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Tree>
    <p:extLst>
      <p:ext uri="{BB962C8B-B14F-4D97-AF65-F5344CB8AC3E}">
        <p14:creationId xmlns:p14="http://schemas.microsoft.com/office/powerpoint/2010/main" val="1175447844"/>
      </p:ext>
    </p:extLst>
  </p:cSld>
  <p:clrMapOvr>
    <a:masterClrMapping/>
  </p:clrMapOvr>
  <p:timing>
    <p:tnLst>
      <p:par>
        <p:cTn id="1" dur="indefinite" restart="never" nodeType="tmRoot"/>
      </p:par>
    </p:tnLst>
  </p:timing>
</p:sldLayout>
</file>

<file path=ppt/slideLayouts/slideLayout341.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8" name="Rectangle 7"/>
          <p:cNvSpPr/>
          <p:nvPr userDrawn="1"/>
        </p:nvSpPr>
        <p:spPr>
          <a:xfrm>
            <a:off x="0" y="1079999"/>
            <a:ext cx="9144001" cy="5400001"/>
          </a:xfrm>
          <a:prstGeom prst="rect">
            <a:avLst/>
          </a:prstGeom>
          <a:solidFill>
            <a:schemeClr val="tx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solidFill>
                <a:srgbClr val="FFFFFF"/>
              </a:solidFill>
            </a:endParaRPr>
          </a:p>
        </p:txBody>
      </p:sp>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5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ound Same Side Corner Rectangle 5"/>
          <p:cNvSpPr/>
          <p:nvPr userDrawn="1"/>
        </p:nvSpPr>
        <p:spPr>
          <a:xfrm>
            <a:off x="358774" y="1439863"/>
            <a:ext cx="2879724" cy="5040138"/>
          </a:xfrm>
          <a:prstGeom prst="round2SameRect">
            <a:avLst>
              <a:gd name="adj1" fmla="val 5071"/>
              <a:gd name="adj2" fmla="val 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solidFill>
                <a:srgbClr val="FFFFFF"/>
              </a:solidFill>
            </a:endParaRPr>
          </a:p>
        </p:txBody>
      </p:sp>
      <p:sp>
        <p:nvSpPr>
          <p:cNvPr id="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3598860" y="5400000"/>
            <a:ext cx="4717259" cy="1080000"/>
          </a:xfrm>
          <a:prstGeom prst="round2SameRect">
            <a:avLst/>
          </a:prstGeom>
        </p:spPr>
        <p:txBody>
          <a:bodyPr/>
          <a:lstStyle/>
          <a:p>
            <a:pPr lvl="0"/>
            <a:r>
              <a:rPr lang="en-US" noProof="0" dirty="0" smtClean="0"/>
              <a:t>Click icon to add picture</a:t>
            </a:r>
            <a:endParaRPr lang="en-GB" noProof="0" dirty="0"/>
          </a:p>
        </p:txBody>
      </p:sp>
      <p:sp>
        <p:nvSpPr>
          <p:cNvPr id="58" name="Text Placeholder 6"/>
          <p:cNvSpPr>
            <a:spLocks noGrp="1"/>
          </p:cNvSpPr>
          <p:nvPr>
            <p:ph type="body" sz="quarter" idx="15"/>
          </p:nvPr>
        </p:nvSpPr>
        <p:spPr>
          <a:xfrm>
            <a:off x="3598861" y="1439863"/>
            <a:ext cx="2159000" cy="3600450"/>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9" name="Text Placeholder 6"/>
          <p:cNvSpPr>
            <a:spLocks noGrp="1"/>
          </p:cNvSpPr>
          <p:nvPr>
            <p:ph type="body" sz="quarter" idx="16"/>
          </p:nvPr>
        </p:nvSpPr>
        <p:spPr>
          <a:xfrm>
            <a:off x="6118224" y="1439863"/>
            <a:ext cx="2197896" cy="3600450"/>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Tree>
    <p:extLst>
      <p:ext uri="{BB962C8B-B14F-4D97-AF65-F5344CB8AC3E}">
        <p14:creationId xmlns:p14="http://schemas.microsoft.com/office/powerpoint/2010/main" val="3891342845"/>
      </p:ext>
    </p:extLst>
  </p:cSld>
  <p:clrMapOvr>
    <a:masterClrMapping/>
  </p:clrMapOvr>
  <p:timing>
    <p:tnLst>
      <p:par>
        <p:cTn id="1" dur="indefinite" restart="never" nodeType="tmRoot"/>
      </p:par>
    </p:tnLst>
  </p:timing>
</p:sldLayout>
</file>

<file path=ppt/slideLayouts/slideLayout342.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10" name="Rectangle 9"/>
          <p:cNvSpPr/>
          <p:nvPr userDrawn="1"/>
        </p:nvSpPr>
        <p:spPr>
          <a:xfrm>
            <a:off x="0" y="1800224"/>
            <a:ext cx="9144001" cy="4679775"/>
          </a:xfrm>
          <a:prstGeom prst="rect">
            <a:avLst/>
          </a:prstGeom>
          <a:solidFill>
            <a:schemeClr val="tx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solidFill>
                <a:srgbClr val="FFFFFF"/>
              </a:solidFill>
            </a:endParaRPr>
          </a:p>
        </p:txBody>
      </p:sp>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5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7" name="Oval 6"/>
          <p:cNvSpPr/>
          <p:nvPr userDrawn="1"/>
        </p:nvSpPr>
        <p:spPr>
          <a:xfrm>
            <a:off x="720725" y="2158844"/>
            <a:ext cx="1800225" cy="1800225"/>
          </a:xfrm>
          <a:prstGeom prst="ellipse">
            <a:avLst/>
          </a:prstGeom>
          <a:solidFill>
            <a:schemeClr val="bg1"/>
          </a:solidFill>
          <a:ln w="3175" cmpd="sng">
            <a:noFill/>
          </a:ln>
          <a:effectLst/>
        </p:spPr>
        <p:style>
          <a:lnRef idx="1">
            <a:schemeClr val="accent1"/>
          </a:lnRef>
          <a:fillRef idx="3">
            <a:schemeClr val="accent1"/>
          </a:fillRef>
          <a:effectRef idx="2">
            <a:schemeClr val="accent1"/>
          </a:effectRef>
          <a:fontRef idx="minor">
            <a:schemeClr val="lt1"/>
          </a:fontRef>
        </p:style>
        <p:txBody>
          <a:bodyPr lIns="36000" tIns="36000" rIns="36000" bIns="36000" rtlCol="0" anchor="t"/>
          <a:lstStyle/>
          <a:p>
            <a:pPr>
              <a:spcAft>
                <a:spcPts val="600"/>
              </a:spcAft>
            </a:pPr>
            <a:r>
              <a:rPr lang="en-GB" sz="1300" dirty="0">
                <a:solidFill>
                  <a:srgbClr val="FFFFFF"/>
                </a:solidFill>
                <a:latin typeface="Franklin Gothic Book"/>
                <a:cs typeface="Franklin Gothic Book"/>
              </a:rPr>
              <a:t>Project </a:t>
            </a:r>
            <a:r>
              <a:rPr lang="en-GB" sz="1300" dirty="0" smtClean="0">
                <a:solidFill>
                  <a:srgbClr val="FFFFFF"/>
                </a:solidFill>
                <a:latin typeface="Franklin Gothic Book"/>
                <a:cs typeface="Franklin Gothic Book"/>
              </a:rPr>
              <a:t>Summary</a:t>
            </a:r>
            <a:endParaRPr lang="en-GB" sz="1300" dirty="0">
              <a:solidFill>
                <a:srgbClr val="FFFFFF"/>
              </a:solidFill>
              <a:latin typeface="Franklin Gothic Book"/>
              <a:cs typeface="Franklin Gothic Book"/>
            </a:endParaRPr>
          </a:p>
        </p:txBody>
      </p:sp>
      <p:sp>
        <p:nvSpPr>
          <p:cNvPr id="8" name="Rounded Rectangle 7"/>
          <p:cNvSpPr/>
          <p:nvPr userDrawn="1"/>
        </p:nvSpPr>
        <p:spPr>
          <a:xfrm>
            <a:off x="720725" y="4319775"/>
            <a:ext cx="1800225" cy="1800225"/>
          </a:xfrm>
          <a:prstGeom prst="roundRect">
            <a:avLst>
              <a:gd name="adj" fmla="val 7738"/>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solidFill>
                <a:srgbClr val="FFFFFF"/>
              </a:solidFill>
            </a:endParaRPr>
          </a:p>
        </p:txBody>
      </p:sp>
      <p:sp>
        <p:nvSpPr>
          <p:cNvPr id="9" name="Round Same Side Corner Rectangle 8"/>
          <p:cNvSpPr/>
          <p:nvPr userDrawn="1"/>
        </p:nvSpPr>
        <p:spPr>
          <a:xfrm>
            <a:off x="5038724" y="2158844"/>
            <a:ext cx="3600845" cy="4311806"/>
          </a:xfrm>
          <a:prstGeom prst="round2SameRect">
            <a:avLst>
              <a:gd name="adj1" fmla="val 3720"/>
              <a:gd name="adj2" fmla="val 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solidFill>
                <a:srgbClr val="FFFFFF"/>
              </a:solidFill>
            </a:endParaRPr>
          </a:p>
        </p:txBody>
      </p:sp>
      <p:sp>
        <p:nvSpPr>
          <p:cNvPr id="1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2878135" y="2160588"/>
            <a:ext cx="1800226" cy="4310062"/>
          </a:xfrm>
          <a:prstGeom prst="round2SameRect">
            <a:avLst>
              <a:gd name="adj1" fmla="val 10230"/>
              <a:gd name="adj2" fmla="val 0"/>
            </a:avLst>
          </a:prstGeom>
        </p:spPr>
        <p:txBody>
          <a:bodyPr/>
          <a:lstStyle/>
          <a:p>
            <a:pPr lvl="0"/>
            <a:r>
              <a:rPr lang="en-US" noProof="0" dirty="0" smtClean="0"/>
              <a:t>Click icon to add picture</a:t>
            </a:r>
            <a:endParaRPr lang="en-GB" noProof="0" dirty="0"/>
          </a:p>
        </p:txBody>
      </p:sp>
    </p:spTree>
    <p:extLst>
      <p:ext uri="{BB962C8B-B14F-4D97-AF65-F5344CB8AC3E}">
        <p14:creationId xmlns:p14="http://schemas.microsoft.com/office/powerpoint/2010/main" val="2442248265"/>
      </p:ext>
    </p:extLst>
  </p:cSld>
  <p:clrMapOvr>
    <a:masterClrMapping/>
  </p:clrMapOvr>
  <p:timing>
    <p:tnLst>
      <p:par>
        <p:cTn id="1" dur="indefinite" restart="never" nodeType="tmRoot"/>
      </p:par>
    </p:tnLst>
  </p:timing>
</p:sldLayout>
</file>

<file path=ppt/slideLayouts/slideLayout343.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10" name="Rectangle 9"/>
          <p:cNvSpPr/>
          <p:nvPr userDrawn="1"/>
        </p:nvSpPr>
        <p:spPr>
          <a:xfrm>
            <a:off x="0" y="1800225"/>
            <a:ext cx="9144001" cy="4679775"/>
          </a:xfrm>
          <a:prstGeom prst="rect">
            <a:avLst/>
          </a:prstGeom>
          <a:solidFill>
            <a:schemeClr val="tx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solidFill>
                <a:srgbClr val="FFFFFF"/>
              </a:solidFill>
            </a:endParaRPr>
          </a:p>
        </p:txBody>
      </p:sp>
      <p:sp>
        <p:nvSpPr>
          <p:cNvPr id="1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20725" y="4319588"/>
            <a:ext cx="3957636" cy="2151062"/>
          </a:xfrm>
          <a:prstGeom prst="round2SameRect">
            <a:avLst>
              <a:gd name="adj1" fmla="val 10230"/>
              <a:gd name="adj2" fmla="val 0"/>
            </a:avLst>
          </a:prstGeom>
        </p:spPr>
        <p:txBody>
          <a:bodyPr/>
          <a:lstStyle/>
          <a:p>
            <a:pPr lvl="0"/>
            <a:r>
              <a:rPr lang="en-US" noProof="0" dirty="0" smtClean="0"/>
              <a:t>Click icon to add picture</a:t>
            </a:r>
            <a:endParaRPr lang="en-GB" noProof="0" dirty="0"/>
          </a:p>
        </p:txBody>
      </p:sp>
      <p:sp>
        <p:nvSpPr>
          <p:cNvPr id="2" name="Title 1"/>
          <p:cNvSpPr>
            <a:spLocks noGrp="1"/>
          </p:cNvSpPr>
          <p:nvPr>
            <p:ph type="title"/>
          </p:nvPr>
        </p:nvSpPr>
        <p:spPr/>
        <p:txBody>
          <a:bodyPr/>
          <a:lstStyle>
            <a:lvl1pPr>
              <a:defRPr>
                <a:latin typeface="Bodoni MT" panose="02070603080606020203" pitchFamily="18" charset="0"/>
              </a:defRPr>
            </a:lvl1pPr>
          </a:lstStyle>
          <a:p>
            <a:r>
              <a:rPr lang="en-GB" dirty="0" smtClean="0"/>
              <a:t>Click to edit Master title style</a:t>
            </a:r>
            <a:endParaRPr lang="en-US" dirty="0"/>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5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7" name="Oval 6"/>
          <p:cNvSpPr/>
          <p:nvPr userDrawn="1"/>
        </p:nvSpPr>
        <p:spPr>
          <a:xfrm>
            <a:off x="720725" y="2158844"/>
            <a:ext cx="1800225" cy="1800225"/>
          </a:xfrm>
          <a:prstGeom prst="ellipse">
            <a:avLst/>
          </a:prstGeom>
          <a:solidFill>
            <a:schemeClr val="bg1"/>
          </a:solidFill>
          <a:ln w="3175" cmpd="sng">
            <a:noFill/>
          </a:ln>
          <a:effectLst/>
        </p:spPr>
        <p:style>
          <a:lnRef idx="1">
            <a:schemeClr val="accent1"/>
          </a:lnRef>
          <a:fillRef idx="3">
            <a:schemeClr val="accent1"/>
          </a:fillRef>
          <a:effectRef idx="2">
            <a:schemeClr val="accent1"/>
          </a:effectRef>
          <a:fontRef idx="minor">
            <a:schemeClr val="lt1"/>
          </a:fontRef>
        </p:style>
        <p:txBody>
          <a:bodyPr lIns="36000" tIns="36000" rIns="36000" bIns="36000" rtlCol="0" anchor="t"/>
          <a:lstStyle/>
          <a:p>
            <a:pPr>
              <a:spcAft>
                <a:spcPts val="600"/>
              </a:spcAft>
            </a:pPr>
            <a:r>
              <a:rPr lang="en-GB" sz="1300" dirty="0">
                <a:solidFill>
                  <a:srgbClr val="FFFFFF"/>
                </a:solidFill>
                <a:latin typeface="Franklin Gothic Book"/>
                <a:cs typeface="Franklin Gothic Book"/>
              </a:rPr>
              <a:t>Project </a:t>
            </a:r>
            <a:r>
              <a:rPr lang="en-GB" sz="1300" dirty="0" smtClean="0">
                <a:solidFill>
                  <a:srgbClr val="FFFFFF"/>
                </a:solidFill>
                <a:latin typeface="Franklin Gothic Book"/>
                <a:cs typeface="Franklin Gothic Book"/>
              </a:rPr>
              <a:t>Summary</a:t>
            </a:r>
            <a:endParaRPr lang="en-GB" sz="1300" dirty="0">
              <a:solidFill>
                <a:srgbClr val="FFFFFF"/>
              </a:solidFill>
              <a:latin typeface="Franklin Gothic Book"/>
              <a:cs typeface="Franklin Gothic Book"/>
            </a:endParaRPr>
          </a:p>
        </p:txBody>
      </p:sp>
      <p:sp>
        <p:nvSpPr>
          <p:cNvPr id="8" name="Rounded Rectangle 7"/>
          <p:cNvSpPr/>
          <p:nvPr userDrawn="1"/>
        </p:nvSpPr>
        <p:spPr>
          <a:xfrm>
            <a:off x="2878136" y="2158844"/>
            <a:ext cx="1800225" cy="1800225"/>
          </a:xfrm>
          <a:prstGeom prst="roundRect">
            <a:avLst>
              <a:gd name="adj" fmla="val 7738"/>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solidFill>
                <a:srgbClr val="FFFFFF"/>
              </a:solidFill>
            </a:endParaRPr>
          </a:p>
        </p:txBody>
      </p:sp>
      <p:sp>
        <p:nvSpPr>
          <p:cNvPr id="9" name="Round Same Side Corner Rectangle 8"/>
          <p:cNvSpPr/>
          <p:nvPr userDrawn="1"/>
        </p:nvSpPr>
        <p:spPr>
          <a:xfrm>
            <a:off x="5038724" y="2158844"/>
            <a:ext cx="3600845" cy="4311806"/>
          </a:xfrm>
          <a:prstGeom prst="round2SameRect">
            <a:avLst>
              <a:gd name="adj1" fmla="val 3720"/>
              <a:gd name="adj2" fmla="val 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solidFill>
                <a:srgbClr val="FFFFFF"/>
              </a:solidFill>
            </a:endParaRPr>
          </a:p>
        </p:txBody>
      </p:sp>
    </p:spTree>
    <p:extLst>
      <p:ext uri="{BB962C8B-B14F-4D97-AF65-F5344CB8AC3E}">
        <p14:creationId xmlns:p14="http://schemas.microsoft.com/office/powerpoint/2010/main" val="4125399211"/>
      </p:ext>
    </p:extLst>
  </p:cSld>
  <p:clrMapOvr>
    <a:masterClrMapping/>
  </p:clrMapOvr>
  <p:timing>
    <p:tnLst>
      <p:par>
        <p:cTn id="1" dur="indefinite" restart="never" nodeType="tmRoot"/>
      </p:par>
    </p:tnLst>
  </p:timing>
</p:sldLayout>
</file>

<file path=ppt/slideLayouts/slideLayout344.xml><?xml version="1.0" encoding="utf-8"?>
<p:sldLayout xmlns:a="http://schemas.openxmlformats.org/drawingml/2006/main" xmlns:r="http://schemas.openxmlformats.org/officeDocument/2006/relationships" xmlns:p="http://schemas.openxmlformats.org/presentationml/2006/main" preserve="1">
  <p:cSld name="5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5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ectangle 5"/>
          <p:cNvSpPr/>
          <p:nvPr userDrawn="1"/>
        </p:nvSpPr>
        <p:spPr>
          <a:xfrm>
            <a:off x="0" y="0"/>
            <a:ext cx="9144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7000" dirty="0" smtClean="0">
                <a:solidFill>
                  <a:srgbClr val="FFFFFF"/>
                </a:solidFill>
                <a:latin typeface="Franklin Gothic Book"/>
              </a:rPr>
              <a:t>Older brand</a:t>
            </a:r>
            <a:br>
              <a:rPr lang="en-US" sz="7000" dirty="0" smtClean="0">
                <a:solidFill>
                  <a:srgbClr val="FFFFFF"/>
                </a:solidFill>
                <a:latin typeface="Franklin Gothic Book"/>
              </a:rPr>
            </a:br>
            <a:r>
              <a:rPr lang="en-US" sz="7000" dirty="0" smtClean="0">
                <a:solidFill>
                  <a:srgbClr val="FFFFFF"/>
                </a:solidFill>
                <a:latin typeface="Franklin Gothic Book"/>
              </a:rPr>
              <a:t>layouts</a:t>
            </a:r>
            <a:endParaRPr lang="en-US" sz="7000" dirty="0">
              <a:solidFill>
                <a:srgbClr val="FFFFFF"/>
              </a:solidFill>
              <a:latin typeface="Franklin Gothic Book"/>
            </a:endParaRPr>
          </a:p>
        </p:txBody>
      </p:sp>
      <p:grpSp>
        <p:nvGrpSpPr>
          <p:cNvPr id="7" name="Group 6"/>
          <p:cNvGrpSpPr/>
          <p:nvPr userDrawn="1"/>
        </p:nvGrpSpPr>
        <p:grpSpPr>
          <a:xfrm>
            <a:off x="-903288" y="0"/>
            <a:ext cx="9902857"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76496133"/>
      </p:ext>
    </p:extLst>
  </p:cSld>
  <p:clrMapOvr>
    <a:masterClrMapping/>
  </p:clrMapOvr>
  <p:timing>
    <p:tnLst>
      <p:par>
        <p:cTn id="1" dur="indefinite" restart="never" nodeType="tmRoot"/>
      </p:par>
    </p:tnLst>
  </p:timing>
</p:sldLayout>
</file>

<file path=ppt/slideLayouts/slideLayout345.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pic>
        <p:nvPicPr>
          <p:cNvPr id="6" name="Picture 10" descr="xbody"/>
          <p:cNvPicPr>
            <a:picLocks noChangeAspect="1" noChangeArrowheads="1"/>
          </p:cNvPicPr>
          <p:nvPr userDrawn="1"/>
        </p:nvPicPr>
        <p:blipFill>
          <a:blip r:embed="rId3" cstate="email">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720726" y="-1"/>
            <a:ext cx="6118224" cy="1080000"/>
          </a:xfrm>
        </p:spPr>
        <p:txBody>
          <a:bodyPr/>
          <a:lstStyle>
            <a:lvl1pPr>
              <a:defRPr>
                <a:solidFill>
                  <a:srgbClr val="FFFFFF"/>
                </a:solidFill>
              </a:defRPr>
            </a:lvl1pPr>
          </a:lstStyle>
          <a:p>
            <a:r>
              <a:rPr lang="en-GB" dirty="0" smtClean="0"/>
              <a:t>Click to edit Master title style</a:t>
            </a:r>
            <a:endParaRPr lang="en-US" dirty="0"/>
          </a:p>
        </p:txBody>
      </p:sp>
      <p:sp>
        <p:nvSpPr>
          <p:cNvPr id="3" name="Date Placeholder 2"/>
          <p:cNvSpPr>
            <a:spLocks noGrp="1"/>
          </p:cNvSpPr>
          <p:nvPr>
            <p:ph type="dt" sz="half" idx="10"/>
          </p:nvPr>
        </p:nvSpPr>
        <p:spPr>
          <a:xfrm>
            <a:off x="719136" y="6614866"/>
            <a:ext cx="1871664" cy="243134"/>
          </a:xfrm>
        </p:spPr>
        <p:txBody>
          <a:bodyPr/>
          <a:lstStyle>
            <a:lvl1pPr>
              <a:defRPr>
                <a:solidFill>
                  <a:srgbClr val="FFFFFF"/>
                </a:solidFill>
              </a:defRPr>
            </a:lvl1pPr>
          </a:lstStyle>
          <a:p>
            <a:fld id="{8B6E079F-0502-CC4C-9C8B-39554E94F19E}" type="datetime3">
              <a:rPr lang="en-GB" smtClean="0"/>
              <a:pPr/>
              <a:t>5 October, 2020</a:t>
            </a:fld>
            <a:endParaRPr lang="en-GB" dirty="0"/>
          </a:p>
        </p:txBody>
      </p:sp>
      <p:sp>
        <p:nvSpPr>
          <p:cNvPr id="4" name="Footer Placeholder 3"/>
          <p:cNvSpPr>
            <a:spLocks noGrp="1"/>
          </p:cNvSpPr>
          <p:nvPr>
            <p:ph type="ftr" sz="quarter" idx="11"/>
            <p:custDataLst>
              <p:tags r:id="rId1"/>
            </p:custDataLst>
          </p:nvPr>
        </p:nvSpPr>
        <p:spPr>
          <a:xfrm>
            <a:off x="0" y="6614866"/>
            <a:ext cx="9144000" cy="243134"/>
          </a:xfrm>
        </p:spPr>
        <p:txBody>
          <a:bodyP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a:xfrm>
            <a:off x="8279567" y="6614866"/>
            <a:ext cx="360002" cy="243134"/>
          </a:xfrm>
        </p:spPr>
        <p:txBody>
          <a:bodyPr/>
          <a:lstStyle>
            <a:lvl1pPr>
              <a:defRPr>
                <a:solidFill>
                  <a:srgbClr val="FFFFFF"/>
                </a:solidFill>
              </a:defRPr>
            </a:lvl1pPr>
          </a:lstStyle>
          <a:p>
            <a:fld id="{71F9F866-B438-9445-8D9F-1F8FF6608833}" type="slidenum">
              <a:rPr lang="en-GB" smtClean="0"/>
              <a:pPr/>
              <a:t>‹#›</a:t>
            </a:fld>
            <a:endParaRPr lang="en-GB" dirty="0"/>
          </a:p>
        </p:txBody>
      </p:sp>
      <p:sp>
        <p:nvSpPr>
          <p:cNvPr id="56" name="Text Placeholder 6" descr="First level - paragraph text&#10;Second level - bullet 1&#10;Third level - bullet 2&#10;&#10;No more than 100 words per slide" title="Main text copy"/>
          <p:cNvSpPr>
            <a:spLocks noGrp="1"/>
          </p:cNvSpPr>
          <p:nvPr>
            <p:ph type="body" sz="quarter" idx="13"/>
          </p:nvPr>
        </p:nvSpPr>
        <p:spPr>
          <a:xfrm>
            <a:off x="717550" y="2160588"/>
            <a:ext cx="7202485" cy="3779410"/>
          </a:xfrm>
        </p:spPr>
        <p:txBody>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Tree>
    <p:extLst>
      <p:ext uri="{BB962C8B-B14F-4D97-AF65-F5344CB8AC3E}">
        <p14:creationId xmlns:p14="http://schemas.microsoft.com/office/powerpoint/2010/main" val="249131278"/>
      </p:ext>
    </p:extLst>
  </p:cSld>
  <p:clrMapOvr>
    <a:masterClrMapping/>
  </p:clrMapOvr>
  <p:timing>
    <p:tnLst>
      <p:par>
        <p:cTn id="1" dur="indefinite" restart="never" nodeType="tmRoot"/>
      </p:par>
    </p:tnLst>
  </p:timing>
</p:sldLayout>
</file>

<file path=ppt/slideLayouts/slideLayout346.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pic>
        <p:nvPicPr>
          <p:cNvPr id="6" name="Picture 10" descr="xbody"/>
          <p:cNvPicPr>
            <a:picLocks noChangeAspect="1" noChangeArrowheads="1"/>
          </p:cNvPicPr>
          <p:nvPr userDrawn="1"/>
        </p:nvPicPr>
        <p:blipFill>
          <a:blip r:embed="rId3" cstate="email">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720726" y="-1"/>
            <a:ext cx="6118224" cy="1080000"/>
          </a:xfrm>
        </p:spPr>
        <p:txBody>
          <a:bodyPr/>
          <a:lstStyle>
            <a:lvl1pPr>
              <a:defRPr>
                <a:solidFill>
                  <a:srgbClr val="FFFFFF"/>
                </a:solidFill>
              </a:defRPr>
            </a:lvl1pPr>
          </a:lstStyle>
          <a:p>
            <a:r>
              <a:rPr lang="en-GB" dirty="0" smtClean="0"/>
              <a:t>Click to edit Master title style</a:t>
            </a:r>
            <a:endParaRPr lang="en-US" dirty="0"/>
          </a:p>
        </p:txBody>
      </p:sp>
      <p:sp>
        <p:nvSpPr>
          <p:cNvPr id="3" name="Date Placeholder 2"/>
          <p:cNvSpPr>
            <a:spLocks noGrp="1"/>
          </p:cNvSpPr>
          <p:nvPr>
            <p:ph type="dt" sz="half" idx="10"/>
          </p:nvPr>
        </p:nvSpPr>
        <p:spPr>
          <a:xfrm>
            <a:off x="719136" y="6614866"/>
            <a:ext cx="1871664" cy="243134"/>
          </a:xfrm>
        </p:spPr>
        <p:txBody>
          <a:bodyPr/>
          <a:lstStyle>
            <a:lvl1pPr>
              <a:defRPr>
                <a:solidFill>
                  <a:srgbClr val="FFFFFF"/>
                </a:solidFill>
              </a:defRPr>
            </a:lvl1pPr>
          </a:lstStyle>
          <a:p>
            <a:fld id="{8B6E079F-0502-CC4C-9C8B-39554E94F19E}" type="datetime3">
              <a:rPr lang="en-GB" smtClean="0"/>
              <a:pPr/>
              <a:t>5 October, 2020</a:t>
            </a:fld>
            <a:endParaRPr lang="en-GB" dirty="0"/>
          </a:p>
        </p:txBody>
      </p:sp>
      <p:sp>
        <p:nvSpPr>
          <p:cNvPr id="4" name="Footer Placeholder 3"/>
          <p:cNvSpPr>
            <a:spLocks noGrp="1"/>
          </p:cNvSpPr>
          <p:nvPr>
            <p:ph type="ftr" sz="quarter" idx="11"/>
            <p:custDataLst>
              <p:tags r:id="rId1"/>
            </p:custDataLst>
          </p:nvPr>
        </p:nvSpPr>
        <p:spPr>
          <a:xfrm>
            <a:off x="0" y="6614866"/>
            <a:ext cx="9144000" cy="243134"/>
          </a:xfrm>
        </p:spPr>
        <p:txBody>
          <a:bodyP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a:xfrm>
            <a:off x="8279567" y="6614866"/>
            <a:ext cx="360002" cy="243134"/>
          </a:xfrm>
        </p:spPr>
        <p:txBody>
          <a:bodyPr/>
          <a:lstStyle>
            <a:lvl1pPr>
              <a:defRPr>
                <a:solidFill>
                  <a:srgbClr val="FFFFFF"/>
                </a:solidFill>
              </a:defRPr>
            </a:lvl1pPr>
          </a:lstStyle>
          <a:p>
            <a:fld id="{71F9F866-B438-9445-8D9F-1F8FF6608833}" type="slidenum">
              <a:rPr lang="en-GB" smtClean="0"/>
              <a:pPr/>
              <a:t>‹#›</a:t>
            </a:fld>
            <a:endParaRPr lang="en-GB" dirty="0"/>
          </a:p>
        </p:txBody>
      </p:sp>
      <p:sp>
        <p:nvSpPr>
          <p:cNvPr id="55" name="Content Placeholder 2"/>
          <p:cNvSpPr>
            <a:spLocks noGrp="1"/>
          </p:cNvSpPr>
          <p:nvPr>
            <p:ph sz="half" idx="1"/>
          </p:nvPr>
        </p:nvSpPr>
        <p:spPr>
          <a:xfrm>
            <a:off x="719134" y="2160588"/>
            <a:ext cx="3600451" cy="4319412"/>
          </a:xfrm>
          <a:prstGeom prst="rect">
            <a:avLst/>
          </a:prstGeom>
        </p:spPr>
        <p:txBody>
          <a:bodyPr>
            <a:normAutofit/>
          </a:bodyPr>
          <a:lstStyle>
            <a:lvl1pPr marL="0" marR="0" indent="0" algn="l" defTabSz="914400" rtl="0" eaLnBrk="0" fontAlgn="base" latinLnBrk="0" hangingPunct="0">
              <a:lnSpc>
                <a:spcPct val="100000"/>
              </a:lnSpc>
              <a:spcBef>
                <a:spcPts val="0"/>
              </a:spcBef>
              <a:spcAft>
                <a:spcPts val="6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6" name="Text Placeholder 3"/>
          <p:cNvSpPr>
            <a:spLocks noGrp="1"/>
          </p:cNvSpPr>
          <p:nvPr>
            <p:ph type="body" sz="half" idx="2"/>
          </p:nvPr>
        </p:nvSpPr>
        <p:spPr>
          <a:xfrm>
            <a:off x="4678360" y="2160588"/>
            <a:ext cx="3961208" cy="4319412"/>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Tree>
    <p:extLst>
      <p:ext uri="{BB962C8B-B14F-4D97-AF65-F5344CB8AC3E}">
        <p14:creationId xmlns:p14="http://schemas.microsoft.com/office/powerpoint/2010/main" val="2901409517"/>
      </p:ext>
    </p:extLst>
  </p:cSld>
  <p:clrMapOvr>
    <a:masterClrMapping/>
  </p:clrMapOvr>
  <p:timing>
    <p:tnLst>
      <p:par>
        <p:cTn id="1" dur="indefinite" restart="never" nodeType="tmRoot"/>
      </p:par>
    </p:tnLst>
  </p:timing>
</p:sldLayout>
</file>

<file path=ppt/slideLayouts/slideLayout347.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pic>
        <p:nvPicPr>
          <p:cNvPr id="6" name="Picture 10" descr="xbody"/>
          <p:cNvPicPr>
            <a:picLocks noChangeAspect="1" noChangeArrowheads="1"/>
          </p:cNvPicPr>
          <p:nvPr userDrawn="1"/>
        </p:nvPicPr>
        <p:blipFill>
          <a:blip r:embed="rId3" cstate="email">
            <a:extLst>
              <a:ext uri="{28A0092B-C50C-407E-A947-70E740481C1C}">
                <a14:useLocalDpi xmlns:a14="http://schemas.microsoft.com/office/drawing/2010/main" val="0"/>
              </a:ext>
            </a:extLst>
          </a:blip>
          <a:srcRect/>
          <a:stretch>
            <a:fillRect/>
          </a:stretch>
        </p:blipFill>
        <p:spPr bwMode="auto">
          <a:xfrm>
            <a:off x="-20680" y="-1"/>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720726" y="-1"/>
            <a:ext cx="6118224" cy="1080000"/>
          </a:xfrm>
        </p:spPr>
        <p:txBody>
          <a:bodyPr/>
          <a:lstStyle>
            <a:lvl1pPr>
              <a:defRPr>
                <a:solidFill>
                  <a:srgbClr val="FFFFFF"/>
                </a:solidFill>
              </a:defRPr>
            </a:lvl1pPr>
          </a:lstStyle>
          <a:p>
            <a:r>
              <a:rPr lang="en-GB" dirty="0" smtClean="0"/>
              <a:t>Click to edit Master title style</a:t>
            </a:r>
            <a:endParaRPr lang="en-US" dirty="0"/>
          </a:p>
        </p:txBody>
      </p:sp>
      <p:sp>
        <p:nvSpPr>
          <p:cNvPr id="3" name="Date Placeholder 2"/>
          <p:cNvSpPr>
            <a:spLocks noGrp="1"/>
          </p:cNvSpPr>
          <p:nvPr>
            <p:ph type="dt" sz="half" idx="10"/>
          </p:nvPr>
        </p:nvSpPr>
        <p:spPr>
          <a:xfrm>
            <a:off x="719136" y="6614866"/>
            <a:ext cx="1871664" cy="243134"/>
          </a:xfrm>
        </p:spPr>
        <p:txBody>
          <a:bodyPr/>
          <a:lstStyle>
            <a:lvl1pPr>
              <a:defRPr>
                <a:solidFill>
                  <a:srgbClr val="FFFFFF"/>
                </a:solidFill>
              </a:defRPr>
            </a:lvl1pPr>
          </a:lstStyle>
          <a:p>
            <a:fld id="{8B6E079F-0502-CC4C-9C8B-39554E94F19E}" type="datetime3">
              <a:rPr lang="en-GB" smtClean="0"/>
              <a:pPr/>
              <a:t>5 October, 2020</a:t>
            </a:fld>
            <a:endParaRPr lang="en-GB" dirty="0"/>
          </a:p>
        </p:txBody>
      </p:sp>
      <p:sp>
        <p:nvSpPr>
          <p:cNvPr id="4" name="Footer Placeholder 3"/>
          <p:cNvSpPr>
            <a:spLocks noGrp="1"/>
          </p:cNvSpPr>
          <p:nvPr>
            <p:ph type="ftr" sz="quarter" idx="11"/>
            <p:custDataLst>
              <p:tags r:id="rId1"/>
            </p:custDataLst>
          </p:nvPr>
        </p:nvSpPr>
        <p:spPr>
          <a:xfrm>
            <a:off x="0" y="6614866"/>
            <a:ext cx="9144000" cy="243134"/>
          </a:xfrm>
        </p:spPr>
        <p:txBody>
          <a:bodyP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a:xfrm>
            <a:off x="8279567" y="6614866"/>
            <a:ext cx="360002" cy="243134"/>
          </a:xfrm>
        </p:spPr>
        <p:txBody>
          <a:bodyPr/>
          <a:lstStyle>
            <a:lvl1pPr>
              <a:defRPr>
                <a:solidFill>
                  <a:srgbClr val="FFFFFF"/>
                </a:solidFill>
              </a:defRPr>
            </a:lvl1pPr>
          </a:lstStyle>
          <a:p>
            <a:fld id="{71F9F866-B438-9445-8D9F-1F8FF6608833}" type="slidenum">
              <a:rPr lang="en-GB" smtClean="0"/>
              <a:pPr/>
              <a:t>‹#›</a:t>
            </a:fld>
            <a:endParaRPr lang="en-GB" dirty="0"/>
          </a:p>
        </p:txBody>
      </p:sp>
      <p:sp>
        <p:nvSpPr>
          <p:cNvPr id="57" name="Rounded Rectangle 56"/>
          <p:cNvSpPr/>
          <p:nvPr userDrawn="1"/>
        </p:nvSpPr>
        <p:spPr>
          <a:xfrm>
            <a:off x="5027613" y="2160587"/>
            <a:ext cx="3602037" cy="4300538"/>
          </a:xfrm>
          <a:prstGeom prst="roundRect">
            <a:avLst>
              <a:gd name="adj" fmla="val 6849"/>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solidFill>
                <a:srgbClr val="FFFFFF"/>
              </a:solidFill>
              <a:latin typeface="Franklin Gothic Book"/>
            </a:endParaRPr>
          </a:p>
        </p:txBody>
      </p:sp>
      <p:sp>
        <p:nvSpPr>
          <p:cNvPr id="58" name="Chart Placeholder 7" descr="Charts should be clear and not contain any tags or overlays which will confuse the viewer. &#10;Be very careful when animating charts - most will reduce the impact of the information you want to present." title="Chart slot"/>
          <p:cNvSpPr>
            <a:spLocks noGrp="1"/>
          </p:cNvSpPr>
          <p:nvPr>
            <p:ph type="chart" sz="quarter" idx="15"/>
          </p:nvPr>
        </p:nvSpPr>
        <p:spPr>
          <a:xfrm>
            <a:off x="5399087" y="2520950"/>
            <a:ext cx="2880482" cy="3418549"/>
          </a:xfrm>
          <a:prstGeom prst="rect">
            <a:avLst/>
          </a:prstGeom>
        </p:spPr>
        <p:txBody>
          <a:bodyPr/>
          <a:lstStyle/>
          <a:p>
            <a:pPr lvl="0"/>
            <a:r>
              <a:rPr lang="en-US" noProof="0" dirty="0" smtClean="0"/>
              <a:t>Click icon to add chart</a:t>
            </a:r>
            <a:endParaRPr lang="en-GB" noProof="0" dirty="0"/>
          </a:p>
        </p:txBody>
      </p:sp>
      <p:sp>
        <p:nvSpPr>
          <p:cNvPr id="59" name="Text Placeholder 6"/>
          <p:cNvSpPr>
            <a:spLocks noGrp="1"/>
          </p:cNvSpPr>
          <p:nvPr>
            <p:ph type="body" sz="quarter" idx="13"/>
          </p:nvPr>
        </p:nvSpPr>
        <p:spPr>
          <a:xfrm>
            <a:off x="717550" y="2160587"/>
            <a:ext cx="3863975" cy="377941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Tree>
    <p:extLst>
      <p:ext uri="{BB962C8B-B14F-4D97-AF65-F5344CB8AC3E}">
        <p14:creationId xmlns:p14="http://schemas.microsoft.com/office/powerpoint/2010/main" val="1956537367"/>
      </p:ext>
    </p:extLst>
  </p:cSld>
  <p:clrMapOvr>
    <a:masterClrMapping/>
  </p:clrMapOvr>
  <p:timing>
    <p:tnLst>
      <p:par>
        <p:cTn id="1" dur="indefinite" restart="never" nodeType="tmRoot"/>
      </p:par>
    </p:tnLst>
  </p:timing>
</p:sldLayout>
</file>

<file path=ppt/slideLayouts/slideLayout348.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pic>
        <p:nvPicPr>
          <p:cNvPr id="6" name="Picture 10" descr="xbody"/>
          <p:cNvPicPr>
            <a:picLocks noChangeAspect="1" noChangeArrowheads="1"/>
          </p:cNvPicPr>
          <p:nvPr userDrawn="1"/>
        </p:nvPicPr>
        <p:blipFill>
          <a:blip r:embed="rId3" cstate="email">
            <a:extLst>
              <a:ext uri="{28A0092B-C50C-407E-A947-70E740481C1C}">
                <a14:useLocalDpi xmlns:a14="http://schemas.microsoft.com/office/drawing/2010/main" val="0"/>
              </a:ext>
            </a:extLst>
          </a:blip>
          <a:srcRect/>
          <a:stretch>
            <a:fillRect/>
          </a:stretch>
        </p:blipFill>
        <p:spPr bwMode="auto">
          <a:xfrm>
            <a:off x="-20680" y="-1"/>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720726" y="-1"/>
            <a:ext cx="6118224" cy="1080000"/>
          </a:xfrm>
        </p:spPr>
        <p:txBody>
          <a:bodyPr/>
          <a:lstStyle>
            <a:lvl1pPr>
              <a:defRPr>
                <a:solidFill>
                  <a:srgbClr val="FFFFFF"/>
                </a:solidFill>
              </a:defRPr>
            </a:lvl1pPr>
          </a:lstStyle>
          <a:p>
            <a:r>
              <a:rPr lang="en-GB" dirty="0" smtClean="0"/>
              <a:t>Click to edit Master title style</a:t>
            </a:r>
            <a:endParaRPr lang="en-US" dirty="0"/>
          </a:p>
        </p:txBody>
      </p:sp>
      <p:sp>
        <p:nvSpPr>
          <p:cNvPr id="3" name="Date Placeholder 2"/>
          <p:cNvSpPr>
            <a:spLocks noGrp="1"/>
          </p:cNvSpPr>
          <p:nvPr>
            <p:ph type="dt" sz="half" idx="10"/>
          </p:nvPr>
        </p:nvSpPr>
        <p:spPr>
          <a:xfrm>
            <a:off x="719136" y="6614866"/>
            <a:ext cx="1871664" cy="243134"/>
          </a:xfrm>
        </p:spPr>
        <p:txBody>
          <a:bodyPr/>
          <a:lstStyle>
            <a:lvl1pPr>
              <a:defRPr>
                <a:solidFill>
                  <a:srgbClr val="FFFFFF"/>
                </a:solidFill>
              </a:defRPr>
            </a:lvl1pPr>
          </a:lstStyle>
          <a:p>
            <a:fld id="{8B6E079F-0502-CC4C-9C8B-39554E94F19E}" type="datetime3">
              <a:rPr lang="en-GB" smtClean="0"/>
              <a:pPr/>
              <a:t>5 October, 2020</a:t>
            </a:fld>
            <a:endParaRPr lang="en-GB" dirty="0"/>
          </a:p>
        </p:txBody>
      </p:sp>
      <p:sp>
        <p:nvSpPr>
          <p:cNvPr id="4" name="Footer Placeholder 3"/>
          <p:cNvSpPr>
            <a:spLocks noGrp="1"/>
          </p:cNvSpPr>
          <p:nvPr>
            <p:ph type="ftr" sz="quarter" idx="11"/>
            <p:custDataLst>
              <p:tags r:id="rId1"/>
            </p:custDataLst>
          </p:nvPr>
        </p:nvSpPr>
        <p:spPr>
          <a:xfrm>
            <a:off x="0" y="6614866"/>
            <a:ext cx="9144000" cy="243134"/>
          </a:xfrm>
        </p:spPr>
        <p:txBody>
          <a:bodyP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a:xfrm>
            <a:off x="8279567" y="6614866"/>
            <a:ext cx="360002" cy="243134"/>
          </a:xfrm>
        </p:spPr>
        <p:txBody>
          <a:bodyPr/>
          <a:lstStyle>
            <a:lvl1pPr>
              <a:defRPr>
                <a:solidFill>
                  <a:srgbClr val="FFFFFF"/>
                </a:solidFill>
              </a:defRPr>
            </a:lvl1pPr>
          </a:lstStyle>
          <a:p>
            <a:fld id="{71F9F866-B438-9445-8D9F-1F8FF6608833}" type="slidenum">
              <a:rPr lang="en-GB" smtClean="0"/>
              <a:pPr/>
              <a:t>‹#›</a:t>
            </a:fld>
            <a:endParaRPr lang="en-GB" dirty="0"/>
          </a:p>
        </p:txBody>
      </p:sp>
      <p:sp>
        <p:nvSpPr>
          <p:cNvPr id="6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07514" y="2879725"/>
            <a:ext cx="7932054" cy="3240275"/>
          </a:xfrm>
          <a:prstGeom prst="roundRect">
            <a:avLst>
              <a:gd name="adj" fmla="val 5106"/>
            </a:avLst>
          </a:prstGeom>
        </p:spPr>
        <p:txBody>
          <a:bodyPr/>
          <a:lstStyle/>
          <a:p>
            <a:pPr lvl="0"/>
            <a:r>
              <a:rPr lang="en-US" noProof="0" dirty="0" smtClean="0"/>
              <a:t>Click icon to add picture</a:t>
            </a:r>
            <a:endParaRPr lang="en-GB" noProof="0" dirty="0"/>
          </a:p>
        </p:txBody>
      </p:sp>
      <p:sp>
        <p:nvSpPr>
          <p:cNvPr id="61" name="Text Placeholder 6"/>
          <p:cNvSpPr>
            <a:spLocks noGrp="1"/>
          </p:cNvSpPr>
          <p:nvPr>
            <p:ph type="body" sz="quarter" idx="16"/>
          </p:nvPr>
        </p:nvSpPr>
        <p:spPr>
          <a:xfrm>
            <a:off x="718938" y="2160588"/>
            <a:ext cx="7918844" cy="36036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Tree>
    <p:extLst>
      <p:ext uri="{BB962C8B-B14F-4D97-AF65-F5344CB8AC3E}">
        <p14:creationId xmlns:p14="http://schemas.microsoft.com/office/powerpoint/2010/main" val="3150765082"/>
      </p:ext>
    </p:extLst>
  </p:cSld>
  <p:clrMapOvr>
    <a:masterClrMapping/>
  </p:clrMapOvr>
  <p:timing>
    <p:tnLst>
      <p:par>
        <p:cTn id="1" dur="indefinite" restart="never" nodeType="tmRoot"/>
      </p:par>
    </p:tnLst>
  </p:timing>
</p:sldLayout>
</file>

<file path=ppt/slideLayouts/slideLayout349.xml><?xml version="1.0" encoding="utf-8"?>
<p:sldLayout xmlns:a="http://schemas.openxmlformats.org/drawingml/2006/main" xmlns:r="http://schemas.openxmlformats.org/officeDocument/2006/relationships" xmlns:p="http://schemas.openxmlformats.org/presentationml/2006/main" preserve="1">
  <p:cSld name="5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5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ectangle 5"/>
          <p:cNvSpPr/>
          <p:nvPr userDrawn="1"/>
        </p:nvSpPr>
        <p:spPr>
          <a:xfrm>
            <a:off x="0" y="0"/>
            <a:ext cx="9144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7000" dirty="0" smtClean="0">
                <a:solidFill>
                  <a:srgbClr val="FFFFFF"/>
                </a:solidFill>
                <a:latin typeface="Franklin Gothic Book"/>
              </a:rPr>
              <a:t>Title and section</a:t>
            </a:r>
            <a:br>
              <a:rPr lang="en-US" sz="7000" dirty="0" smtClean="0">
                <a:solidFill>
                  <a:srgbClr val="FFFFFF"/>
                </a:solidFill>
                <a:latin typeface="Franklin Gothic Book"/>
              </a:rPr>
            </a:br>
            <a:r>
              <a:rPr lang="en-US" sz="7000" dirty="0" smtClean="0">
                <a:solidFill>
                  <a:srgbClr val="FFFFFF"/>
                </a:solidFill>
                <a:latin typeface="Franklin Gothic Book"/>
              </a:rPr>
              <a:t>slides</a:t>
            </a:r>
            <a:endParaRPr lang="en-US" sz="7000" dirty="0">
              <a:solidFill>
                <a:srgbClr val="FFFFFF"/>
              </a:solidFill>
              <a:latin typeface="Franklin Gothic Book"/>
            </a:endParaRPr>
          </a:p>
        </p:txBody>
      </p:sp>
      <p:grpSp>
        <p:nvGrpSpPr>
          <p:cNvPr id="7" name="Group 6"/>
          <p:cNvGrpSpPr/>
          <p:nvPr userDrawn="1"/>
        </p:nvGrpSpPr>
        <p:grpSpPr>
          <a:xfrm>
            <a:off x="-903288" y="0"/>
            <a:ext cx="9902857"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940898"/>
      </p:ext>
    </p:extLst>
  </p:cSld>
  <p:clrMapOvr>
    <a:masterClrMapping/>
  </p:clrMapOvr>
  <p:timing>
    <p:tnLst>
      <p:par>
        <p:cTn id="1" dur="indefinite" restart="never" nodeType="tmRoot"/>
      </p:par>
    </p:tnLst>
  </p:timing>
</p:sldLayout>
</file>

<file path=ppt/slideLayouts/slideLayout350.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3" name="Rectangle 2"/>
          <p:cNvSpPr/>
          <p:nvPr userDrawn="1"/>
        </p:nvSpPr>
        <p:spPr>
          <a:xfrm>
            <a:off x="0" y="0"/>
            <a:ext cx="9144000" cy="6858000"/>
          </a:xfrm>
          <a:prstGeom prst="rect">
            <a:avLst/>
          </a:prstGeom>
          <a:gradFill flip="none" rotWithShape="1">
            <a:gsLst>
              <a:gs pos="0">
                <a:schemeClr val="accent2">
                  <a:lumMod val="50000"/>
                </a:schemeClr>
              </a:gs>
              <a:gs pos="22000">
                <a:schemeClr val="accent2"/>
              </a:gs>
              <a:gs pos="69000">
                <a:schemeClr val="tx2"/>
              </a:gs>
            </a:gsLst>
            <a:path path="circle">
              <a:fillToRect l="100000" t="100000"/>
            </a:path>
            <a:tileRect r="-100000" b="-100000"/>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latin typeface="Franklin Gothic Book"/>
            </a:endParaRPr>
          </a:p>
        </p:txBody>
      </p:sp>
      <p:pic>
        <p:nvPicPr>
          <p:cNvPr id="55" name="Picture 54" descr="abstract-lines-v02.png"/>
          <p:cNvPicPr>
            <a:picLocks noChangeAspect="1"/>
          </p:cNvPicPr>
          <p:nvPr userDrawn="1"/>
        </p:nvPicPr>
        <p:blipFill>
          <a:blip r:embed="rId2" cstate="email">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rot="14020950">
            <a:off x="-5358051" y="-3797386"/>
            <a:ext cx="20793546" cy="11195223"/>
          </a:xfrm>
          <a:prstGeom prst="rect">
            <a:avLst/>
          </a:prstGeom>
        </p:spPr>
      </p:pic>
      <p:pic>
        <p:nvPicPr>
          <p:cNvPr id="58" name="Picture 57" descr="abstract-lines-v02.png"/>
          <p:cNvPicPr>
            <a:picLocks noChangeAspect="1"/>
          </p:cNvPicPr>
          <p:nvPr userDrawn="1"/>
        </p:nvPicPr>
        <p:blipFill>
          <a:blip r:embed="rId3" cstate="email">
            <a:alphaModFix/>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rot="4484465">
            <a:off x="-1182350" y="-4157749"/>
            <a:ext cx="20793546" cy="11195223"/>
          </a:xfrm>
          <a:prstGeom prst="rect">
            <a:avLst/>
          </a:prstGeom>
        </p:spPr>
      </p:pic>
      <p:pic>
        <p:nvPicPr>
          <p:cNvPr id="4" name="Picture 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587" y="4407789"/>
            <a:ext cx="9144000" cy="2176272"/>
          </a:xfrm>
          <a:prstGeom prst="rect">
            <a:avLst/>
          </a:prstGeom>
        </p:spPr>
      </p:pic>
      <p:sp>
        <p:nvSpPr>
          <p:cNvPr id="70" name="Title 1"/>
          <p:cNvSpPr>
            <a:spLocks noGrp="1"/>
          </p:cNvSpPr>
          <p:nvPr>
            <p:ph type="title" hasCustomPrompt="1"/>
          </p:nvPr>
        </p:nvSpPr>
        <p:spPr>
          <a:xfrm>
            <a:off x="719134" y="5038266"/>
            <a:ext cx="6291266" cy="727534"/>
          </a:xfrm>
        </p:spPr>
        <p:txBody>
          <a:bodyPr anchor="b">
            <a:normAutofit/>
          </a:bodyPr>
          <a:lstStyle>
            <a:lvl1pPr>
              <a:defRPr sz="2800" baseline="0"/>
            </a:lvl1pPr>
          </a:lstStyle>
          <a:p>
            <a:r>
              <a:rPr lang="en-US" dirty="0" smtClean="0"/>
              <a:t>Presentation title</a:t>
            </a:r>
            <a:endParaRPr lang="en-US" dirty="0"/>
          </a:p>
        </p:txBody>
      </p:sp>
      <p:sp>
        <p:nvSpPr>
          <p:cNvPr id="5" name="Text Placeholder 4"/>
          <p:cNvSpPr>
            <a:spLocks noGrp="1"/>
          </p:cNvSpPr>
          <p:nvPr>
            <p:ph type="body" sz="quarter" idx="10" hasCustomPrompt="1"/>
          </p:nvPr>
        </p:nvSpPr>
        <p:spPr>
          <a:xfrm>
            <a:off x="719138" y="5876925"/>
            <a:ext cx="6127750" cy="609600"/>
          </a:xfrm>
        </p:spPr>
        <p:txBody>
          <a:bodyPr/>
          <a:lstStyle>
            <a:lvl1pPr>
              <a:spcAft>
                <a:spcPts val="0"/>
              </a:spcAft>
              <a:defRPr>
                <a:solidFill>
                  <a:srgbClr val="00AE9E"/>
                </a:solidFill>
                <a:latin typeface="Bodoni MT" panose="02070603080606020203" pitchFamily="18" charset="0"/>
              </a:defRPr>
            </a:lvl1pPr>
          </a:lstStyle>
          <a:p>
            <a:pPr lvl="0"/>
            <a:r>
              <a:rPr lang="en-US" dirty="0" smtClean="0"/>
              <a:t>Presenter name</a:t>
            </a:r>
          </a:p>
          <a:p>
            <a:pPr lvl="0"/>
            <a:r>
              <a:rPr lang="en-US" dirty="0" smtClean="0"/>
              <a:t>Event name</a:t>
            </a:r>
          </a:p>
        </p:txBody>
      </p:sp>
    </p:spTree>
    <p:extLst>
      <p:ext uri="{BB962C8B-B14F-4D97-AF65-F5344CB8AC3E}">
        <p14:creationId xmlns:p14="http://schemas.microsoft.com/office/powerpoint/2010/main" val="2190713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4" presetClass="path" presetSubtype="0" fill="hold" nodeType="withEffect">
                                  <p:stCondLst>
                                    <p:cond delay="0"/>
                                  </p:stCondLst>
                                  <p:childTnLst>
                                    <p:animMotion origin="layout" path="M 0.07954 0.31567 C 0.08371 0.20782 0.08041 -0.12335 0.10542 -0.32978 C 0.13008 -0.53668 0.20337 -0.80074 0.22942 -0.92409 " pathEditMode="relative" rAng="0" ptsTypes="fsF">
                                      <p:cBhvr>
                                        <p:cTn id="6" dur="20000" fill="hold"/>
                                        <p:tgtEl>
                                          <p:spTgt spid="55"/>
                                        </p:tgtEl>
                                        <p:attrNameLst>
                                          <p:attrName>ppt_x</p:attrName>
                                          <p:attrName>ppt_y</p:attrName>
                                        </p:attrNameLst>
                                      </p:cBhvr>
                                      <p:rCtr x="7485" y="-62000"/>
                                    </p:animMotion>
                                  </p:childTnLst>
                                </p:cTn>
                              </p:par>
                              <p:par>
                                <p:cTn id="7" presetID="44" presetClass="path" presetSubtype="0" accel="50000" decel="50000" fill="hold" nodeType="withEffect">
                                  <p:stCondLst>
                                    <p:cond delay="0"/>
                                  </p:stCondLst>
                                  <p:childTnLst>
                                    <p:animMotion origin="layout" path="M 0.05382 0.81759 C 0.05711 0.70972 0.05451 0.37824 0.0743 0.17176 C 0.09427 -0.03496 0.15243 -0.29885 0.17309 -0.42246 " pathEditMode="relative" rAng="0" ptsTypes="fsF">
                                      <p:cBhvr>
                                        <p:cTn id="8" dur="20000" spd="-100000" fill="hold"/>
                                        <p:tgtEl>
                                          <p:spTgt spid="58"/>
                                        </p:tgtEl>
                                        <p:attrNameLst>
                                          <p:attrName>ppt_x</p:attrName>
                                          <p:attrName>ppt_y</p:attrName>
                                        </p:attrNameLst>
                                      </p:cBhvr>
                                      <p:rCtr x="5955" y="-6201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51.xml><?xml version="1.0" encoding="utf-8"?>
<p:sldLayout xmlns:a="http://schemas.openxmlformats.org/drawingml/2006/main" xmlns:r="http://schemas.openxmlformats.org/officeDocument/2006/relationships" xmlns:p="http://schemas.openxmlformats.org/presentationml/2006/main" preserve="1" userDrawn="1">
  <p:cSld name="35_Custom Layout">
    <p:spTree>
      <p:nvGrpSpPr>
        <p:cNvPr id="1" name=""/>
        <p:cNvGrpSpPr/>
        <p:nvPr/>
      </p:nvGrpSpPr>
      <p:grpSpPr>
        <a:xfrm>
          <a:off x="0" y="0"/>
          <a:ext cx="0" cy="0"/>
          <a:chOff x="0" y="0"/>
          <a:chExt cx="0" cy="0"/>
        </a:xfrm>
      </p:grpSpPr>
      <p:sp>
        <p:nvSpPr>
          <p:cNvPr id="56" name="Rectangle 55"/>
          <p:cNvSpPr/>
          <p:nvPr userDrawn="1"/>
        </p:nvSpPr>
        <p:spPr>
          <a:xfrm>
            <a:off x="0" y="0"/>
            <a:ext cx="9145590" cy="6858000"/>
          </a:xfrm>
          <a:prstGeom prst="rect">
            <a:avLst/>
          </a:prstGeom>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pic>
        <p:nvPicPr>
          <p:cNvPr id="61" name="Picture 60"/>
          <p:cNvPicPr>
            <a:picLocks noChangeAspect="1"/>
          </p:cNvPicPr>
          <p:nvPr userDrawn="1"/>
        </p:nvPicPr>
        <p:blipFill>
          <a:blip r:embed="rId2" cstate="email">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175324" y="-75814"/>
            <a:ext cx="14223836" cy="6555814"/>
          </a:xfrm>
          <a:prstGeom prst="rect">
            <a:avLst/>
          </a:prstGeom>
        </p:spPr>
      </p:pic>
      <p:pic>
        <p:nvPicPr>
          <p:cNvPr id="2" name="Picture 1"/>
          <p:cNvPicPr>
            <a:picLocks noChangeAspect="1"/>
          </p:cNvPicPr>
          <p:nvPr userDrawn="1"/>
        </p:nvPicPr>
        <p:blipFill>
          <a:blip r:embed="rId3" cstate="email">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933437" y="824515"/>
            <a:ext cx="13223593" cy="6094798"/>
          </a:xfrm>
          <a:prstGeom prst="rect">
            <a:avLst/>
          </a:prstGeom>
        </p:spPr>
      </p:pic>
      <p:pic>
        <p:nvPicPr>
          <p:cNvPr id="59" name="Picture 58"/>
          <p:cNvPicPr>
            <a:picLocks noChangeAspect="1"/>
          </p:cNvPicPr>
          <p:nvPr userDrawn="1"/>
        </p:nvPicPr>
        <p:blipFill>
          <a:blip r:embed="rId4" cstate="email">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4185856" y="0"/>
            <a:ext cx="14127983" cy="6511636"/>
          </a:xfrm>
          <a:prstGeom prst="rect">
            <a:avLst/>
          </a:prstGeom>
        </p:spPr>
      </p:pic>
      <p:pic>
        <p:nvPicPr>
          <p:cNvPr id="60" name="Picture 59"/>
          <p:cNvPicPr>
            <a:picLocks noChangeAspect="1"/>
          </p:cNvPicPr>
          <p:nvPr userDrawn="1"/>
        </p:nvPicPr>
        <p:blipFill>
          <a:blip r:embed="rId5" cstate="email">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2792333" y="-1284994"/>
            <a:ext cx="14223836" cy="6555815"/>
          </a:xfrm>
          <a:prstGeom prst="rect">
            <a:avLst/>
          </a:prstGeom>
        </p:spPr>
      </p:pic>
      <p:pic>
        <p:nvPicPr>
          <p:cNvPr id="10" name="Picture 9"/>
          <p:cNvPicPr>
            <a:picLocks noChangeAspect="1"/>
          </p:cNvPicPr>
          <p:nvPr userDrawn="1"/>
        </p:nvPicPr>
        <p:blipFill>
          <a:blip r:embed="rId6" cstate="email">
            <a:extLst>
              <a:ext uri="{28A0092B-C50C-407E-A947-70E740481C1C}">
                <a14:useLocalDpi xmlns:a14="http://schemas.microsoft.com/office/drawing/2010/main" val="0"/>
              </a:ext>
            </a:extLst>
          </a:blip>
          <a:stretch>
            <a:fillRect/>
          </a:stretch>
        </p:blipFill>
        <p:spPr>
          <a:xfrm>
            <a:off x="0" y="4689475"/>
            <a:ext cx="9144000" cy="2176271"/>
          </a:xfrm>
          <a:prstGeom prst="rect">
            <a:avLst/>
          </a:prstGeom>
        </p:spPr>
      </p:pic>
      <p:sp>
        <p:nvSpPr>
          <p:cNvPr id="13" name="Text Placeholder 4"/>
          <p:cNvSpPr>
            <a:spLocks noGrp="1"/>
          </p:cNvSpPr>
          <p:nvPr>
            <p:ph type="body" sz="quarter" idx="10" hasCustomPrompt="1"/>
          </p:nvPr>
        </p:nvSpPr>
        <p:spPr>
          <a:xfrm>
            <a:off x="719138" y="5876925"/>
            <a:ext cx="6127750" cy="609600"/>
          </a:xfrm>
        </p:spPr>
        <p:txBody>
          <a:bodyPr/>
          <a:lstStyle>
            <a:lvl1pPr>
              <a:spcAft>
                <a:spcPts val="0"/>
              </a:spcAft>
              <a:defRPr>
                <a:solidFill>
                  <a:srgbClr val="00AE9E"/>
                </a:solidFill>
                <a:latin typeface="Bodoni MT" panose="02070603080606020203" pitchFamily="18" charset="0"/>
              </a:defRPr>
            </a:lvl1pPr>
          </a:lstStyle>
          <a:p>
            <a:pPr lvl="0"/>
            <a:r>
              <a:rPr lang="en-US" dirty="0" smtClean="0"/>
              <a:t>Presenter name</a:t>
            </a:r>
          </a:p>
          <a:p>
            <a:pPr lvl="0"/>
            <a:r>
              <a:rPr lang="en-US" dirty="0" smtClean="0"/>
              <a:t>Event name</a:t>
            </a:r>
          </a:p>
        </p:txBody>
      </p:sp>
    </p:spTree>
    <p:extLst>
      <p:ext uri="{BB962C8B-B14F-4D97-AF65-F5344CB8AC3E}">
        <p14:creationId xmlns:p14="http://schemas.microsoft.com/office/powerpoint/2010/main" val="1997594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fill="hold" nodeType="withEffect">
                                  <p:stCondLst>
                                    <p:cond delay="0"/>
                                  </p:stCondLst>
                                  <p:childTnLst>
                                    <p:animMotion origin="layout" path="M 0 0  L 0.25 0  E" pathEditMode="relative" ptsTypes="">
                                      <p:cBhvr>
                                        <p:cTn id="6" dur="20000" fill="hold"/>
                                        <p:tgtEl>
                                          <p:spTgt spid="60"/>
                                        </p:tgtEl>
                                        <p:attrNameLst>
                                          <p:attrName>ppt_x</p:attrName>
                                          <p:attrName>ppt_y</p:attrName>
                                        </p:attrNameLst>
                                      </p:cBhvr>
                                    </p:animMotion>
                                  </p:childTnLst>
                                </p:cTn>
                              </p:par>
                              <p:par>
                                <p:cTn id="7" presetID="0" presetClass="path" presetSubtype="0" fill="hold" nodeType="withEffect">
                                  <p:stCondLst>
                                    <p:cond delay="0"/>
                                  </p:stCondLst>
                                  <p:childTnLst>
                                    <p:animMotion origin="layout" path="M 3.05556E-6 1.48148E-6 L 0.76007 1.48148E-6 " pathEditMode="relative" rAng="0" ptsTypes="AA">
                                      <p:cBhvr>
                                        <p:cTn id="8" dur="20000" fill="hold"/>
                                        <p:tgtEl>
                                          <p:spTgt spid="59"/>
                                        </p:tgtEl>
                                        <p:attrNameLst>
                                          <p:attrName>ppt_x</p:attrName>
                                          <p:attrName>ppt_y</p:attrName>
                                        </p:attrNameLst>
                                      </p:cBhvr>
                                      <p:rCtr x="38003" y="0"/>
                                    </p:animMotion>
                                  </p:childTnLst>
                                </p:cTn>
                              </p:par>
                              <p:par>
                                <p:cTn id="9" presetID="0" presetClass="path" presetSubtype="0" fill="hold" nodeType="withEffect">
                                  <p:stCondLst>
                                    <p:cond delay="0"/>
                                  </p:stCondLst>
                                  <p:childTnLst>
                                    <p:animMotion origin="layout" path="M 2.22222E-6 -4.07407E-6 L 0.56302 -4.07407E-6 " pathEditMode="relative" ptsTypes="AA">
                                      <p:cBhvr>
                                        <p:cTn id="10" dur="20000" fill="hold"/>
                                        <p:tgtEl>
                                          <p:spTgt spid="2"/>
                                        </p:tgtEl>
                                        <p:attrNameLst>
                                          <p:attrName>ppt_x</p:attrName>
                                          <p:attrName>ppt_y</p:attrName>
                                        </p:attrNameLst>
                                      </p:cBhvr>
                                    </p:animMotion>
                                  </p:childTnLst>
                                </p:cTn>
                              </p:par>
                              <p:par>
                                <p:cTn id="11" presetID="0" presetClass="path" presetSubtype="0" fill="hold" nodeType="withEffect">
                                  <p:stCondLst>
                                    <p:cond delay="0"/>
                                  </p:stCondLst>
                                  <p:childTnLst>
                                    <p:animMotion origin="layout" path="M -5.55556E-7 1.85185E-6 L 0.3375 1.85185E-6 " pathEditMode="relative" rAng="0" ptsTypes="AA">
                                      <p:cBhvr>
                                        <p:cTn id="12" dur="20000" fill="hold"/>
                                        <p:tgtEl>
                                          <p:spTgt spid="61"/>
                                        </p:tgtEl>
                                        <p:attrNameLst>
                                          <p:attrName>ppt_x</p:attrName>
                                          <p:attrName>ppt_y</p:attrName>
                                        </p:attrNameLst>
                                      </p:cBhvr>
                                      <p:rCtr x="16875" y="0"/>
                                    </p:animMotion>
                                  </p:childTnLst>
                                </p:cTn>
                              </p:par>
                              <p:par>
                                <p:cTn id="13" presetID="6" presetClass="emph" presetSubtype="0" fill="hold" nodeType="withEffect">
                                  <p:stCondLst>
                                    <p:cond delay="0"/>
                                  </p:stCondLst>
                                  <p:childTnLst>
                                    <p:animScale>
                                      <p:cBhvr>
                                        <p:cTn id="14" dur="20000" fill="hold"/>
                                        <p:tgtEl>
                                          <p:spTgt spid="61"/>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52.xml><?xml version="1.0" encoding="utf-8"?>
<p:sldLayout xmlns:a="http://schemas.openxmlformats.org/drawingml/2006/main" xmlns:r="http://schemas.openxmlformats.org/officeDocument/2006/relationships" xmlns:p="http://schemas.openxmlformats.org/presentationml/2006/main" preserve="1" userDrawn="1">
  <p:cSld name="36_Custom Layout">
    <p:spTree>
      <p:nvGrpSpPr>
        <p:cNvPr id="1" name=""/>
        <p:cNvGrpSpPr/>
        <p:nvPr/>
      </p:nvGrpSpPr>
      <p:grpSpPr>
        <a:xfrm>
          <a:off x="0" y="0"/>
          <a:ext cx="0" cy="0"/>
          <a:chOff x="0" y="0"/>
          <a:chExt cx="0" cy="0"/>
        </a:xfrm>
      </p:grpSpPr>
      <p:sp>
        <p:nvSpPr>
          <p:cNvPr id="56" name="Rectangle 55"/>
          <p:cNvSpPr/>
          <p:nvPr userDrawn="1"/>
        </p:nvSpPr>
        <p:spPr>
          <a:xfrm>
            <a:off x="0" y="0"/>
            <a:ext cx="9145590" cy="6858000"/>
          </a:xfrm>
          <a:prstGeom prst="rect">
            <a:avLst/>
          </a:prstGeom>
          <a:gradFill>
            <a:gsLst>
              <a:gs pos="0">
                <a:schemeClr val="accent2">
                  <a:lumMod val="75000"/>
                </a:schemeClr>
              </a:gs>
              <a:gs pos="100000">
                <a:schemeClr val="accent2"/>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pic>
        <p:nvPicPr>
          <p:cNvPr id="61" name="Picture 60"/>
          <p:cNvPicPr>
            <a:picLocks noChangeAspect="1"/>
          </p:cNvPicPr>
          <p:nvPr userDrawn="1"/>
        </p:nvPicPr>
        <p:blipFill>
          <a:blip r:embed="rId2" cstate="email">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2073195" y="1296678"/>
            <a:ext cx="14223836" cy="6555814"/>
          </a:xfrm>
          <a:prstGeom prst="rect">
            <a:avLst/>
          </a:prstGeom>
        </p:spPr>
      </p:pic>
      <p:pic>
        <p:nvPicPr>
          <p:cNvPr id="2" name="Picture 1"/>
          <p:cNvPicPr>
            <a:picLocks noChangeAspect="1"/>
          </p:cNvPicPr>
          <p:nvPr userDrawn="1"/>
        </p:nvPicPr>
        <p:blipFill>
          <a:blip r:embed="rId3" cstate="email">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212712" y="2116945"/>
            <a:ext cx="13223593" cy="6094798"/>
          </a:xfrm>
          <a:prstGeom prst="rect">
            <a:avLst/>
          </a:prstGeom>
        </p:spPr>
      </p:pic>
      <p:pic>
        <p:nvPicPr>
          <p:cNvPr id="59" name="Picture 58"/>
          <p:cNvPicPr>
            <a:picLocks noChangeAspect="1"/>
          </p:cNvPicPr>
          <p:nvPr userDrawn="1"/>
        </p:nvPicPr>
        <p:blipFill>
          <a:blip r:embed="rId4" cstate="email">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856044" y="1126815"/>
            <a:ext cx="14127983" cy="6511636"/>
          </a:xfrm>
          <a:prstGeom prst="rect">
            <a:avLst/>
          </a:prstGeom>
        </p:spPr>
      </p:pic>
      <p:pic>
        <p:nvPicPr>
          <p:cNvPr id="60" name="Picture 59"/>
          <p:cNvPicPr>
            <a:picLocks noChangeAspect="1"/>
          </p:cNvPicPr>
          <p:nvPr userDrawn="1"/>
        </p:nvPicPr>
        <p:blipFill>
          <a:blip r:embed="rId5" cstate="email">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5082919" y="2836863"/>
            <a:ext cx="14223836" cy="6555815"/>
          </a:xfrm>
          <a:prstGeom prst="rect">
            <a:avLst/>
          </a:prstGeom>
        </p:spPr>
      </p:pic>
      <p:grpSp>
        <p:nvGrpSpPr>
          <p:cNvPr id="57" name="Group 56"/>
          <p:cNvGrpSpPr/>
          <p:nvPr userDrawn="1"/>
        </p:nvGrpSpPr>
        <p:grpSpPr>
          <a:xfrm>
            <a:off x="-3083" y="0"/>
            <a:ext cx="9148673" cy="6858000"/>
            <a:chOff x="-3083" y="0"/>
            <a:chExt cx="9148673" cy="6858000"/>
          </a:xfrm>
        </p:grpSpPr>
        <p:sp>
          <p:nvSpPr>
            <p:cNvPr id="62" name="Rectangle 61"/>
            <p:cNvSpPr/>
            <p:nvPr userDrawn="1"/>
          </p:nvSpPr>
          <p:spPr>
            <a:xfrm>
              <a:off x="1590" y="6120000"/>
              <a:ext cx="9144000" cy="73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latin typeface="Franklin Gothic Book"/>
              </a:endParaRPr>
            </a:p>
          </p:txBody>
        </p:sp>
        <p:sp>
          <p:nvSpPr>
            <p:cNvPr id="63" name="Rectangle 62"/>
            <p:cNvSpPr/>
            <p:nvPr userDrawn="1"/>
          </p:nvSpPr>
          <p:spPr>
            <a:xfrm>
              <a:off x="-3083" y="0"/>
              <a:ext cx="9144000" cy="576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latin typeface="Franklin Gothic Book"/>
              </a:endParaRPr>
            </a:p>
          </p:txBody>
        </p:sp>
      </p:grpSp>
      <p:sp>
        <p:nvSpPr>
          <p:cNvPr id="64" name="Text Placeholder 6" descr="First level - paragraph text&#10;Second level - bullet 1&#10;Third level - bullet 2&#10;&#10;No more than 100 words per slide" title="Main text copy"/>
          <p:cNvSpPr>
            <a:spLocks noGrp="1"/>
          </p:cNvSpPr>
          <p:nvPr>
            <p:ph type="body" sz="quarter" idx="13"/>
          </p:nvPr>
        </p:nvSpPr>
        <p:spPr>
          <a:xfrm>
            <a:off x="720000" y="2160589"/>
            <a:ext cx="3600000" cy="3239411"/>
          </a:xfrm>
          <a:prstGeom prst="rect">
            <a:avLst/>
          </a:prstGeom>
        </p:spPr>
        <p:txBody>
          <a:bodyPr lIns="0" tIns="0" rIns="0" bIns="0">
            <a:no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pic>
        <p:nvPicPr>
          <p:cNvPr id="65" name="Picture 64"/>
          <p:cNvPicPr>
            <a:picLocks noChangeAspect="1"/>
          </p:cNvPicPr>
          <p:nvPr userDrawn="1"/>
        </p:nvPicPr>
        <p:blipFill>
          <a:blip r:embed="rId6" cstate="email">
            <a:extLst>
              <a:ext uri="{28A0092B-C50C-407E-A947-70E740481C1C}">
                <a14:useLocalDpi xmlns:a14="http://schemas.microsoft.com/office/drawing/2010/main" val="0"/>
              </a:ext>
            </a:extLst>
          </a:blip>
          <a:stretch>
            <a:fillRect/>
          </a:stretch>
        </p:blipFill>
        <p:spPr>
          <a:xfrm>
            <a:off x="7399487" y="210357"/>
            <a:ext cx="1430017" cy="724560"/>
          </a:xfrm>
          <a:prstGeom prst="rect">
            <a:avLst/>
          </a:prstGeom>
        </p:spPr>
      </p:pic>
      <p:sp>
        <p:nvSpPr>
          <p:cNvPr id="66" name="Text Placeholder 6" descr="First level - paragraph text&#10;Second level - bullet 1&#10;Third level - bullet 2&#10;&#10;No more than 100 words per slide" title="Main text copy"/>
          <p:cNvSpPr>
            <a:spLocks noGrp="1"/>
          </p:cNvSpPr>
          <p:nvPr>
            <p:ph type="body" sz="quarter" idx="14"/>
          </p:nvPr>
        </p:nvSpPr>
        <p:spPr>
          <a:xfrm>
            <a:off x="4680000" y="2160589"/>
            <a:ext cx="3600000" cy="3239411"/>
          </a:xfrm>
          <a:prstGeom prst="rect">
            <a:avLst/>
          </a:prstGeom>
        </p:spPr>
        <p:txBody>
          <a:bodyPr lIns="0" tIns="0" rIns="0" bIns="0">
            <a:no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67" name="Title 1"/>
          <p:cNvSpPr>
            <a:spLocks noGrp="1"/>
          </p:cNvSpPr>
          <p:nvPr>
            <p:ph type="title"/>
          </p:nvPr>
        </p:nvSpPr>
        <p:spPr>
          <a:xfrm>
            <a:off x="719134" y="0"/>
            <a:ext cx="6291266" cy="1079499"/>
          </a:xfrm>
        </p:spPr>
        <p:txBody>
          <a:bodyPr/>
          <a:lstStyle>
            <a:lvl1pPr>
              <a:defRPr>
                <a:latin typeface="Bodoni MT" panose="02070603080606020203" pitchFamily="18" charset="0"/>
              </a:defRPr>
            </a:lvl1pPr>
          </a:lstStyle>
          <a:p>
            <a:r>
              <a:rPr lang="en-GB" dirty="0" smtClean="0"/>
              <a:t>Click to edit Master title style</a:t>
            </a:r>
            <a:endParaRPr lang="en-US" dirty="0"/>
          </a:p>
        </p:txBody>
      </p:sp>
      <p:cxnSp>
        <p:nvCxnSpPr>
          <p:cNvPr id="68" name="Straight Connector 67"/>
          <p:cNvCxnSpPr/>
          <p:nvPr userDrawn="1"/>
        </p:nvCxnSpPr>
        <p:spPr bwMode="auto">
          <a:xfrm>
            <a:off x="-3083" y="1079500"/>
            <a:ext cx="9144000" cy="0"/>
          </a:xfrm>
          <a:prstGeom prst="line">
            <a:avLst/>
          </a:prstGeom>
          <a:ln w="31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47096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fill="hold" nodeType="withEffect">
                                  <p:stCondLst>
                                    <p:cond delay="0"/>
                                  </p:stCondLst>
                                  <p:childTnLst>
                                    <p:animMotion origin="layout" path="M 0 0  L 0.25 0  E" pathEditMode="relative" ptsTypes="">
                                      <p:cBhvr>
                                        <p:cTn id="6" dur="20000" fill="hold"/>
                                        <p:tgtEl>
                                          <p:spTgt spid="60"/>
                                        </p:tgtEl>
                                        <p:attrNameLst>
                                          <p:attrName>ppt_x</p:attrName>
                                          <p:attrName>ppt_y</p:attrName>
                                        </p:attrNameLst>
                                      </p:cBhvr>
                                    </p:animMotion>
                                  </p:childTnLst>
                                </p:cTn>
                              </p:par>
                              <p:par>
                                <p:cTn id="7" presetID="0" presetClass="path" presetSubtype="0" fill="hold" nodeType="withEffect">
                                  <p:stCondLst>
                                    <p:cond delay="0"/>
                                  </p:stCondLst>
                                  <p:childTnLst>
                                    <p:animMotion origin="layout" path="M 3.05556E-6 1.48148E-6 L 0.76007 1.48148E-6 " pathEditMode="relative" rAng="0" ptsTypes="AA">
                                      <p:cBhvr>
                                        <p:cTn id="8" dur="20000" fill="hold"/>
                                        <p:tgtEl>
                                          <p:spTgt spid="59"/>
                                        </p:tgtEl>
                                        <p:attrNameLst>
                                          <p:attrName>ppt_x</p:attrName>
                                          <p:attrName>ppt_y</p:attrName>
                                        </p:attrNameLst>
                                      </p:cBhvr>
                                      <p:rCtr x="38003" y="0"/>
                                    </p:animMotion>
                                  </p:childTnLst>
                                </p:cTn>
                              </p:par>
                              <p:par>
                                <p:cTn id="9" presetID="0" presetClass="path" presetSubtype="0" fill="hold" nodeType="withEffect">
                                  <p:stCondLst>
                                    <p:cond delay="0"/>
                                  </p:stCondLst>
                                  <p:childTnLst>
                                    <p:animMotion origin="layout" path="M 2.22222E-6 -4.07407E-6 L 0.56302 -4.07407E-6 " pathEditMode="relative" ptsTypes="AA">
                                      <p:cBhvr>
                                        <p:cTn id="10" dur="20000" fill="hold"/>
                                        <p:tgtEl>
                                          <p:spTgt spid="2"/>
                                        </p:tgtEl>
                                        <p:attrNameLst>
                                          <p:attrName>ppt_x</p:attrName>
                                          <p:attrName>ppt_y</p:attrName>
                                        </p:attrNameLst>
                                      </p:cBhvr>
                                    </p:animMotion>
                                  </p:childTnLst>
                                </p:cTn>
                              </p:par>
                              <p:par>
                                <p:cTn id="11" presetID="0" presetClass="path" presetSubtype="0" fill="hold" nodeType="withEffect">
                                  <p:stCondLst>
                                    <p:cond delay="0"/>
                                  </p:stCondLst>
                                  <p:childTnLst>
                                    <p:animMotion origin="layout" path="M -5.55556E-7 1.85185E-6 L 0.3375 1.85185E-6 " pathEditMode="relative" rAng="0" ptsTypes="AA">
                                      <p:cBhvr>
                                        <p:cTn id="12" dur="20000" fill="hold"/>
                                        <p:tgtEl>
                                          <p:spTgt spid="61"/>
                                        </p:tgtEl>
                                        <p:attrNameLst>
                                          <p:attrName>ppt_x</p:attrName>
                                          <p:attrName>ppt_y</p:attrName>
                                        </p:attrNameLst>
                                      </p:cBhvr>
                                      <p:rCtr x="16875" y="0"/>
                                    </p:animMotion>
                                  </p:childTnLst>
                                </p:cTn>
                              </p:par>
                              <p:par>
                                <p:cTn id="13" presetID="6" presetClass="emph" presetSubtype="0" fill="hold" nodeType="withEffect">
                                  <p:stCondLst>
                                    <p:cond delay="0"/>
                                  </p:stCondLst>
                                  <p:childTnLst>
                                    <p:animScale>
                                      <p:cBhvr>
                                        <p:cTn id="14" dur="20000" fill="hold"/>
                                        <p:tgtEl>
                                          <p:spTgt spid="61"/>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53.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54" name="Rectangle 53"/>
          <p:cNvSpPr/>
          <p:nvPr userDrawn="1"/>
        </p:nvSpPr>
        <p:spPr>
          <a:xfrm>
            <a:off x="0" y="0"/>
            <a:ext cx="9144000" cy="6858000"/>
          </a:xfrm>
          <a:prstGeom prst="rect">
            <a:avLst/>
          </a:prstGeom>
          <a:gradFill flip="none" rotWithShape="1">
            <a:gsLst>
              <a:gs pos="0">
                <a:schemeClr val="accent1"/>
              </a:gs>
              <a:gs pos="100000">
                <a:schemeClr val="accent1">
                  <a:lumMod val="50000"/>
                </a:schemeClr>
              </a:gs>
            </a:gsLst>
            <a:path path="circle">
              <a:fillToRect l="100000" t="100000"/>
            </a:path>
            <a:tileRect r="-100000" b="-100000"/>
          </a:gra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solidFill>
                <a:srgbClr val="FFFFFF"/>
              </a:solidFill>
            </a:endParaRPr>
          </a:p>
        </p:txBody>
      </p:sp>
      <p:pic>
        <p:nvPicPr>
          <p:cNvPr id="6" name="Picture 5"/>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4689475"/>
            <a:ext cx="9144000" cy="2176271"/>
          </a:xfrm>
          <a:prstGeom prst="rect">
            <a:avLst/>
          </a:prstGeom>
        </p:spPr>
      </p:pic>
      <p:sp>
        <p:nvSpPr>
          <p:cNvPr id="9" name="Text Placeholder 4"/>
          <p:cNvSpPr>
            <a:spLocks noGrp="1"/>
          </p:cNvSpPr>
          <p:nvPr>
            <p:ph type="body" sz="quarter" idx="10" hasCustomPrompt="1"/>
          </p:nvPr>
        </p:nvSpPr>
        <p:spPr>
          <a:xfrm>
            <a:off x="719138" y="5876925"/>
            <a:ext cx="6127750" cy="609600"/>
          </a:xfrm>
        </p:spPr>
        <p:txBody>
          <a:bodyPr/>
          <a:lstStyle>
            <a:lvl1pPr>
              <a:spcAft>
                <a:spcPts val="0"/>
              </a:spcAft>
              <a:defRPr>
                <a:solidFill>
                  <a:srgbClr val="00AE9E"/>
                </a:solidFill>
                <a:latin typeface="Bodoni MT" panose="02070603080606020203" pitchFamily="18" charset="0"/>
              </a:defRPr>
            </a:lvl1pPr>
          </a:lstStyle>
          <a:p>
            <a:pPr lvl="0"/>
            <a:r>
              <a:rPr lang="en-US" dirty="0" smtClean="0"/>
              <a:t>Presenter name</a:t>
            </a:r>
          </a:p>
          <a:p>
            <a:pPr lvl="0"/>
            <a:r>
              <a:rPr lang="en-US" dirty="0" smtClean="0"/>
              <a:t>Event name</a:t>
            </a:r>
          </a:p>
        </p:txBody>
      </p:sp>
    </p:spTree>
    <p:extLst>
      <p:ext uri="{BB962C8B-B14F-4D97-AF65-F5344CB8AC3E}">
        <p14:creationId xmlns:p14="http://schemas.microsoft.com/office/powerpoint/2010/main" val="3836099250"/>
      </p:ext>
    </p:extLst>
  </p:cSld>
  <p:clrMapOvr>
    <a:masterClrMapping/>
  </p:clrMapOvr>
  <p:timing>
    <p:tnLst>
      <p:par>
        <p:cTn id="1" dur="indefinite" restart="never" nodeType="tmRoot"/>
      </p:par>
    </p:tnLst>
  </p:timing>
</p:sldLayout>
</file>

<file path=ppt/slideLayouts/slideLayout354.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54" name="Rectangle 53"/>
          <p:cNvSpPr/>
          <p:nvPr userDrawn="1"/>
        </p:nvSpPr>
        <p:spPr>
          <a:xfrm>
            <a:off x="0" y="0"/>
            <a:ext cx="9144000" cy="6858000"/>
          </a:xfrm>
          <a:prstGeom prst="rect">
            <a:avLst/>
          </a:prstGeom>
          <a:gradFill flip="none" rotWithShape="1">
            <a:gsLst>
              <a:gs pos="0">
                <a:srgbClr val="00AE9E"/>
              </a:gs>
              <a:gs pos="100000">
                <a:schemeClr val="accent2">
                  <a:lumMod val="50000"/>
                </a:schemeClr>
              </a:gs>
            </a:gsLst>
            <a:path path="circle">
              <a:fillToRect l="100000" t="100000"/>
            </a:path>
            <a:tileRect r="-100000" b="-100000"/>
          </a:gra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solidFill>
                <a:srgbClr val="FFFFFF"/>
              </a:solidFill>
            </a:endParaRPr>
          </a:p>
        </p:txBody>
      </p:sp>
      <p:grpSp>
        <p:nvGrpSpPr>
          <p:cNvPr id="55" name="Group 54"/>
          <p:cNvGrpSpPr/>
          <p:nvPr userDrawn="1"/>
        </p:nvGrpSpPr>
        <p:grpSpPr>
          <a:xfrm>
            <a:off x="-3083" y="0"/>
            <a:ext cx="9148673" cy="6858000"/>
            <a:chOff x="-3083" y="0"/>
            <a:chExt cx="9148673" cy="6858000"/>
          </a:xfrm>
        </p:grpSpPr>
        <p:sp>
          <p:nvSpPr>
            <p:cNvPr id="56" name="Rectangle 55"/>
            <p:cNvSpPr/>
            <p:nvPr userDrawn="1"/>
          </p:nvSpPr>
          <p:spPr>
            <a:xfrm>
              <a:off x="1590" y="6120000"/>
              <a:ext cx="9144000" cy="73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latin typeface="Franklin Gothic Book"/>
              </a:endParaRPr>
            </a:p>
          </p:txBody>
        </p:sp>
        <p:sp>
          <p:nvSpPr>
            <p:cNvPr id="57" name="Rectangle 56"/>
            <p:cNvSpPr/>
            <p:nvPr userDrawn="1"/>
          </p:nvSpPr>
          <p:spPr>
            <a:xfrm>
              <a:off x="-3083" y="0"/>
              <a:ext cx="9144000" cy="576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latin typeface="Franklin Gothic Book"/>
              </a:endParaRPr>
            </a:p>
          </p:txBody>
        </p:sp>
      </p:grpSp>
      <p:sp>
        <p:nvSpPr>
          <p:cNvPr id="58" name="Text Placeholder 6" descr="First level - paragraph text&#10;Second level - bullet 1&#10;Third level - bullet 2&#10;&#10;No more than 100 words per slide" title="Main text copy"/>
          <p:cNvSpPr>
            <a:spLocks noGrp="1"/>
          </p:cNvSpPr>
          <p:nvPr>
            <p:ph type="body" sz="quarter" idx="13"/>
          </p:nvPr>
        </p:nvSpPr>
        <p:spPr>
          <a:xfrm>
            <a:off x="720000" y="2160589"/>
            <a:ext cx="3600000" cy="3239411"/>
          </a:xfrm>
          <a:prstGeom prst="rect">
            <a:avLst/>
          </a:prstGeom>
        </p:spPr>
        <p:txBody>
          <a:bodyPr lIns="0" tIns="0" rIns="0" bIns="0">
            <a:no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pic>
        <p:nvPicPr>
          <p:cNvPr id="59" name="Picture 58"/>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399487" y="210357"/>
            <a:ext cx="1430017" cy="724560"/>
          </a:xfrm>
          <a:prstGeom prst="rect">
            <a:avLst/>
          </a:prstGeom>
        </p:spPr>
      </p:pic>
      <p:sp>
        <p:nvSpPr>
          <p:cNvPr id="60" name="Text Placeholder 6" descr="First level - paragraph text&#10;Second level - bullet 1&#10;Third level - bullet 2&#10;&#10;No more than 100 words per slide" title="Main text copy"/>
          <p:cNvSpPr>
            <a:spLocks noGrp="1"/>
          </p:cNvSpPr>
          <p:nvPr>
            <p:ph type="body" sz="quarter" idx="14"/>
          </p:nvPr>
        </p:nvSpPr>
        <p:spPr>
          <a:xfrm>
            <a:off x="4680000" y="2160589"/>
            <a:ext cx="3600000" cy="3239411"/>
          </a:xfrm>
          <a:prstGeom prst="rect">
            <a:avLst/>
          </a:prstGeom>
        </p:spPr>
        <p:txBody>
          <a:bodyPr lIns="0" tIns="0" rIns="0" bIns="0">
            <a:no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61" name="Title 1"/>
          <p:cNvSpPr>
            <a:spLocks noGrp="1"/>
          </p:cNvSpPr>
          <p:nvPr>
            <p:ph type="title"/>
          </p:nvPr>
        </p:nvSpPr>
        <p:spPr>
          <a:xfrm>
            <a:off x="719134" y="0"/>
            <a:ext cx="6291266" cy="1079499"/>
          </a:xfrm>
        </p:spPr>
        <p:txBody>
          <a:bodyPr/>
          <a:lstStyle/>
          <a:p>
            <a:r>
              <a:rPr lang="en-GB" dirty="0" smtClean="0"/>
              <a:t>Click to edit Master title style</a:t>
            </a:r>
            <a:endParaRPr lang="en-US" dirty="0"/>
          </a:p>
        </p:txBody>
      </p:sp>
      <p:cxnSp>
        <p:nvCxnSpPr>
          <p:cNvPr id="62" name="Straight Connector 61"/>
          <p:cNvCxnSpPr/>
          <p:nvPr userDrawn="1"/>
        </p:nvCxnSpPr>
        <p:spPr bwMode="auto">
          <a:xfrm>
            <a:off x="-3083" y="1079500"/>
            <a:ext cx="9144000" cy="0"/>
          </a:xfrm>
          <a:prstGeom prst="line">
            <a:avLst/>
          </a:prstGeom>
          <a:ln w="31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097268"/>
      </p:ext>
    </p:extLst>
  </p:cSld>
  <p:clrMapOvr>
    <a:masterClrMapping/>
  </p:clrMapOvr>
  <p:timing>
    <p:tnLst>
      <p:par>
        <p:cTn id="1" dur="indefinite" restart="never" nodeType="tmRoot"/>
      </p:par>
    </p:tnLst>
  </p:timing>
</p:sldLayout>
</file>

<file path=ppt/slideLayouts/slideLayout355.xml><?xml version="1.0" encoding="utf-8"?>
<p:sldLayout xmlns:a="http://schemas.openxmlformats.org/drawingml/2006/main" xmlns:r="http://schemas.openxmlformats.org/officeDocument/2006/relationships" xmlns:p="http://schemas.openxmlformats.org/presentationml/2006/main" preserve="1" userDrawn="1">
  <p:cSld name="37_Custom Layout">
    <p:spTree>
      <p:nvGrpSpPr>
        <p:cNvPr id="1" name=""/>
        <p:cNvGrpSpPr/>
        <p:nvPr/>
      </p:nvGrpSpPr>
      <p:grpSpPr>
        <a:xfrm>
          <a:off x="0" y="0"/>
          <a:ext cx="0" cy="0"/>
          <a:chOff x="0" y="0"/>
          <a:chExt cx="0" cy="0"/>
        </a:xfrm>
      </p:grpSpPr>
      <p:sp>
        <p:nvSpPr>
          <p:cNvPr id="2" name="Rectangle 1"/>
          <p:cNvSpPr/>
          <p:nvPr userDrawn="1"/>
        </p:nvSpPr>
        <p:spPr>
          <a:xfrm>
            <a:off x="0" y="-30574"/>
            <a:ext cx="9144000" cy="6888574"/>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solidFill>
                <a:srgbClr val="FFFFFF"/>
              </a:solidFill>
            </a:endParaRPr>
          </a:p>
        </p:txBody>
      </p:sp>
      <p:sp>
        <p:nvSpPr>
          <p:cNvPr id="4" name="Rectangle 3"/>
          <p:cNvSpPr/>
          <p:nvPr userDrawn="1"/>
        </p:nvSpPr>
        <p:spPr>
          <a:xfrm>
            <a:off x="1590" y="-30574"/>
            <a:ext cx="9144000" cy="4868042"/>
          </a:xfrm>
          <a:prstGeom prst="rect">
            <a:avLst/>
          </a:prstGeom>
          <a:solidFill>
            <a:schemeClr val="accent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solidFill>
                <a:srgbClr val="FFFFFF"/>
              </a:solidFill>
            </a:endParaRPr>
          </a:p>
        </p:txBody>
      </p:sp>
      <p:cxnSp>
        <p:nvCxnSpPr>
          <p:cNvPr id="373" name="Straight Connector 372"/>
          <p:cNvCxnSpPr>
            <a:stCxn id="371" idx="3"/>
            <a:endCxn id="369" idx="3"/>
          </p:cNvCxnSpPr>
          <p:nvPr userDrawn="1"/>
        </p:nvCxnSpPr>
        <p:spPr>
          <a:xfrm flipH="1" flipV="1">
            <a:off x="342463" y="4093510"/>
            <a:ext cx="1463659" cy="410974"/>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254" name="Straight Connector 253"/>
          <p:cNvCxnSpPr>
            <a:stCxn id="253" idx="3"/>
          </p:cNvCxnSpPr>
          <p:nvPr userDrawn="1"/>
        </p:nvCxnSpPr>
        <p:spPr>
          <a:xfrm flipH="1" flipV="1">
            <a:off x="889192" y="4868960"/>
            <a:ext cx="670930" cy="611496"/>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383" name="Straight Connector 382"/>
          <p:cNvCxnSpPr>
            <a:stCxn id="382" idx="3"/>
            <a:endCxn id="379" idx="3"/>
          </p:cNvCxnSpPr>
          <p:nvPr userDrawn="1"/>
        </p:nvCxnSpPr>
        <p:spPr>
          <a:xfrm flipH="1">
            <a:off x="3711393" y="4428284"/>
            <a:ext cx="1546848" cy="255494"/>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593" name="Straight Connector 592"/>
          <p:cNvCxnSpPr>
            <a:stCxn id="592" idx="3"/>
            <a:endCxn id="589" idx="3"/>
          </p:cNvCxnSpPr>
          <p:nvPr userDrawn="1"/>
        </p:nvCxnSpPr>
        <p:spPr>
          <a:xfrm>
            <a:off x="7656074" y="-724841"/>
            <a:ext cx="358164" cy="949761"/>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609" name="Straight Connector 608"/>
          <p:cNvCxnSpPr>
            <a:stCxn id="608" idx="3"/>
            <a:endCxn id="585" idx="3"/>
          </p:cNvCxnSpPr>
          <p:nvPr userDrawn="1"/>
        </p:nvCxnSpPr>
        <p:spPr>
          <a:xfrm flipH="1" flipV="1">
            <a:off x="6652868" y="273479"/>
            <a:ext cx="823330" cy="33305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72" name="Straight Connector 571"/>
          <p:cNvCxnSpPr/>
          <p:nvPr userDrawn="1"/>
        </p:nvCxnSpPr>
        <p:spPr>
          <a:xfrm flipV="1">
            <a:off x="6943333" y="1204473"/>
            <a:ext cx="242400" cy="57811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337" name="Straight Connector 336"/>
          <p:cNvCxnSpPr>
            <a:stCxn id="334" idx="3"/>
            <a:endCxn id="338" idx="3"/>
          </p:cNvCxnSpPr>
          <p:nvPr userDrawn="1"/>
        </p:nvCxnSpPr>
        <p:spPr>
          <a:xfrm flipV="1">
            <a:off x="3496593" y="3378052"/>
            <a:ext cx="242400" cy="57811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385" name="Straight Connector 384"/>
          <p:cNvCxnSpPr>
            <a:stCxn id="334" idx="3"/>
          </p:cNvCxnSpPr>
          <p:nvPr userDrawn="1"/>
        </p:nvCxnSpPr>
        <p:spPr>
          <a:xfrm>
            <a:off x="3496593" y="3956163"/>
            <a:ext cx="214800" cy="727615"/>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241" name="Straight Connector 240"/>
          <p:cNvCxnSpPr>
            <a:stCxn id="240" idx="3"/>
            <a:endCxn id="239" idx="3"/>
          </p:cNvCxnSpPr>
          <p:nvPr userDrawn="1"/>
        </p:nvCxnSpPr>
        <p:spPr>
          <a:xfrm>
            <a:off x="1892398" y="3862039"/>
            <a:ext cx="358164" cy="949761"/>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238" name="Straight Connector 237"/>
          <p:cNvCxnSpPr>
            <a:stCxn id="237" idx="3"/>
            <a:endCxn id="239" idx="3"/>
          </p:cNvCxnSpPr>
          <p:nvPr userDrawn="1"/>
        </p:nvCxnSpPr>
        <p:spPr>
          <a:xfrm flipV="1">
            <a:off x="2008162" y="4811800"/>
            <a:ext cx="242400" cy="57811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229" name="Straight Connector 228"/>
          <p:cNvCxnSpPr>
            <a:endCxn id="237" idx="3"/>
          </p:cNvCxnSpPr>
          <p:nvPr userDrawn="1"/>
        </p:nvCxnSpPr>
        <p:spPr>
          <a:xfrm>
            <a:off x="889192" y="4868960"/>
            <a:ext cx="1118970" cy="52095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256" name="Straight Connector 255"/>
          <p:cNvCxnSpPr>
            <a:stCxn id="255" idx="3"/>
            <a:endCxn id="235" idx="3"/>
          </p:cNvCxnSpPr>
          <p:nvPr userDrawn="1"/>
        </p:nvCxnSpPr>
        <p:spPr>
          <a:xfrm flipH="1" flipV="1">
            <a:off x="889192" y="4860359"/>
            <a:ext cx="823330" cy="33305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246" name="Straight Connector 245"/>
          <p:cNvCxnSpPr>
            <a:stCxn id="245" idx="3"/>
          </p:cNvCxnSpPr>
          <p:nvPr userDrawn="1"/>
        </p:nvCxnSpPr>
        <p:spPr>
          <a:xfrm flipV="1">
            <a:off x="240687" y="4868960"/>
            <a:ext cx="648505" cy="61919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244" name="Straight Connector 243"/>
          <p:cNvCxnSpPr>
            <a:stCxn id="243" idx="3"/>
          </p:cNvCxnSpPr>
          <p:nvPr userDrawn="1"/>
        </p:nvCxnSpPr>
        <p:spPr>
          <a:xfrm flipV="1">
            <a:off x="84941" y="4860360"/>
            <a:ext cx="804251" cy="36718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372" name="Straight Connector 371"/>
          <p:cNvCxnSpPr>
            <a:stCxn id="370" idx="3"/>
            <a:endCxn id="369" idx="3"/>
          </p:cNvCxnSpPr>
          <p:nvPr userDrawn="1"/>
        </p:nvCxnSpPr>
        <p:spPr>
          <a:xfrm flipV="1">
            <a:off x="224475" y="4093510"/>
            <a:ext cx="117988" cy="480893"/>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405" name="Straight Connector 404"/>
          <p:cNvCxnSpPr>
            <a:stCxn id="369" idx="3"/>
            <a:endCxn id="304" idx="3"/>
          </p:cNvCxnSpPr>
          <p:nvPr userDrawn="1"/>
        </p:nvCxnSpPr>
        <p:spPr>
          <a:xfrm flipV="1">
            <a:off x="342463" y="3198758"/>
            <a:ext cx="1491259" cy="894752"/>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632" name="Straight Connector 631"/>
          <p:cNvCxnSpPr>
            <a:stCxn id="631" idx="3"/>
          </p:cNvCxnSpPr>
          <p:nvPr userDrawn="1"/>
        </p:nvCxnSpPr>
        <p:spPr>
          <a:xfrm flipH="1" flipV="1">
            <a:off x="419669" y="2011183"/>
            <a:ext cx="1739923" cy="667759"/>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645" name="Straight Connector 644"/>
          <p:cNvCxnSpPr>
            <a:stCxn id="644" idx="3"/>
            <a:endCxn id="646" idx="3"/>
          </p:cNvCxnSpPr>
          <p:nvPr userDrawn="1"/>
        </p:nvCxnSpPr>
        <p:spPr>
          <a:xfrm flipV="1">
            <a:off x="1005774" y="1031631"/>
            <a:ext cx="242400" cy="57811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634" name="Straight Connector 633"/>
          <p:cNvCxnSpPr>
            <a:stCxn id="633" idx="3"/>
          </p:cNvCxnSpPr>
          <p:nvPr userDrawn="1"/>
        </p:nvCxnSpPr>
        <p:spPr>
          <a:xfrm flipH="1">
            <a:off x="419669" y="1755689"/>
            <a:ext cx="1546848" cy="255495"/>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390" name="Straight Connector 389"/>
          <p:cNvCxnSpPr>
            <a:stCxn id="388" idx="3"/>
            <a:endCxn id="387" idx="3"/>
          </p:cNvCxnSpPr>
          <p:nvPr userDrawn="1"/>
        </p:nvCxnSpPr>
        <p:spPr>
          <a:xfrm flipV="1">
            <a:off x="4325098" y="2755369"/>
            <a:ext cx="725830" cy="179294"/>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629" name="Straight Connector 628"/>
          <p:cNvCxnSpPr/>
          <p:nvPr userDrawn="1"/>
        </p:nvCxnSpPr>
        <p:spPr>
          <a:xfrm flipV="1">
            <a:off x="177269" y="2011184"/>
            <a:ext cx="242400" cy="57811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670" name="Straight Connector 669"/>
          <p:cNvCxnSpPr>
            <a:stCxn id="669" idx="3"/>
            <a:endCxn id="630" idx="3"/>
          </p:cNvCxnSpPr>
          <p:nvPr userDrawn="1"/>
        </p:nvCxnSpPr>
        <p:spPr>
          <a:xfrm flipH="1" flipV="1">
            <a:off x="419669" y="2011183"/>
            <a:ext cx="466713" cy="466597"/>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543" name="Straight Connector 542"/>
          <p:cNvCxnSpPr>
            <a:stCxn id="542" idx="3"/>
          </p:cNvCxnSpPr>
          <p:nvPr userDrawn="1"/>
        </p:nvCxnSpPr>
        <p:spPr>
          <a:xfrm flipV="1">
            <a:off x="649006" y="2531874"/>
            <a:ext cx="804251" cy="36718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309" name="Straight Connector 308"/>
          <p:cNvCxnSpPr>
            <a:stCxn id="290" idx="3"/>
            <a:endCxn id="311" idx="3"/>
          </p:cNvCxnSpPr>
          <p:nvPr userDrawn="1"/>
        </p:nvCxnSpPr>
        <p:spPr>
          <a:xfrm>
            <a:off x="134475" y="3024310"/>
            <a:ext cx="2243148" cy="402301"/>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651" name="Straight Connector 650"/>
          <p:cNvCxnSpPr>
            <a:stCxn id="642" idx="3"/>
            <a:endCxn id="646" idx="3"/>
          </p:cNvCxnSpPr>
          <p:nvPr userDrawn="1"/>
        </p:nvCxnSpPr>
        <p:spPr>
          <a:xfrm flipV="1">
            <a:off x="-113196" y="1031631"/>
            <a:ext cx="1361370" cy="48559"/>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622" name="Straight Connector 621"/>
          <p:cNvCxnSpPr>
            <a:endCxn id="644" idx="3"/>
          </p:cNvCxnSpPr>
          <p:nvPr userDrawn="1"/>
        </p:nvCxnSpPr>
        <p:spPr>
          <a:xfrm>
            <a:off x="-113196" y="1088791"/>
            <a:ext cx="1118970" cy="52095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666" name="Straight Connector 665"/>
          <p:cNvCxnSpPr>
            <a:stCxn id="665" idx="3"/>
            <a:endCxn id="642" idx="3"/>
          </p:cNvCxnSpPr>
          <p:nvPr userDrawn="1"/>
        </p:nvCxnSpPr>
        <p:spPr>
          <a:xfrm flipH="1" flipV="1">
            <a:off x="-113196" y="1080190"/>
            <a:ext cx="823330" cy="33305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664" name="Straight Connector 663"/>
          <p:cNvCxnSpPr>
            <a:stCxn id="663" idx="3"/>
          </p:cNvCxnSpPr>
          <p:nvPr userDrawn="1"/>
        </p:nvCxnSpPr>
        <p:spPr>
          <a:xfrm flipH="1" flipV="1">
            <a:off x="-113196" y="1088791"/>
            <a:ext cx="670930" cy="611496"/>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662" name="Straight Connector 661"/>
          <p:cNvCxnSpPr>
            <a:stCxn id="661" idx="3"/>
            <a:endCxn id="642" idx="3"/>
          </p:cNvCxnSpPr>
          <p:nvPr userDrawn="1"/>
        </p:nvCxnSpPr>
        <p:spPr>
          <a:xfrm flipH="1" flipV="1">
            <a:off x="-113196" y="1080190"/>
            <a:ext cx="290465" cy="860608"/>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396" name="Straight Connector 395"/>
          <p:cNvCxnSpPr>
            <a:stCxn id="394" idx="3"/>
            <a:endCxn id="397" idx="3"/>
          </p:cNvCxnSpPr>
          <p:nvPr userDrawn="1"/>
        </p:nvCxnSpPr>
        <p:spPr>
          <a:xfrm flipV="1">
            <a:off x="7867216" y="3190157"/>
            <a:ext cx="242400" cy="57811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367" name="Straight Connector 366"/>
          <p:cNvCxnSpPr>
            <a:stCxn id="392" idx="3"/>
            <a:endCxn id="361" idx="3"/>
          </p:cNvCxnSpPr>
          <p:nvPr userDrawn="1"/>
        </p:nvCxnSpPr>
        <p:spPr>
          <a:xfrm>
            <a:off x="6748246" y="3238716"/>
            <a:ext cx="532865" cy="930993"/>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510" name="Straight Connector 509"/>
          <p:cNvCxnSpPr>
            <a:stCxn id="509" idx="3"/>
          </p:cNvCxnSpPr>
          <p:nvPr userDrawn="1"/>
        </p:nvCxnSpPr>
        <p:spPr>
          <a:xfrm flipV="1">
            <a:off x="6099741" y="3247317"/>
            <a:ext cx="648505" cy="61919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14" name="Straight Connector 513"/>
          <p:cNvCxnSpPr>
            <a:stCxn id="513" idx="3"/>
          </p:cNvCxnSpPr>
          <p:nvPr userDrawn="1"/>
        </p:nvCxnSpPr>
        <p:spPr>
          <a:xfrm flipV="1">
            <a:off x="6380571" y="3238717"/>
            <a:ext cx="367675" cy="807093"/>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17" name="Straight Connector 516"/>
          <p:cNvCxnSpPr>
            <a:stCxn id="516" idx="3"/>
          </p:cNvCxnSpPr>
          <p:nvPr userDrawn="1"/>
        </p:nvCxnSpPr>
        <p:spPr>
          <a:xfrm flipV="1">
            <a:off x="6714652" y="3238717"/>
            <a:ext cx="33594" cy="86839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21" name="Straight Connector 520"/>
          <p:cNvCxnSpPr>
            <a:stCxn id="520" idx="3"/>
            <a:endCxn id="392" idx="3"/>
          </p:cNvCxnSpPr>
          <p:nvPr userDrawn="1"/>
        </p:nvCxnSpPr>
        <p:spPr>
          <a:xfrm flipH="1" flipV="1">
            <a:off x="6748246" y="3238716"/>
            <a:ext cx="290465" cy="860608"/>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24" name="Straight Connector 523"/>
          <p:cNvCxnSpPr>
            <a:stCxn id="523" idx="3"/>
          </p:cNvCxnSpPr>
          <p:nvPr userDrawn="1"/>
        </p:nvCxnSpPr>
        <p:spPr>
          <a:xfrm flipH="1" flipV="1">
            <a:off x="6748246" y="3247317"/>
            <a:ext cx="670930" cy="611496"/>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27" name="Straight Connector 526"/>
          <p:cNvCxnSpPr>
            <a:stCxn id="526" idx="3"/>
            <a:endCxn id="392" idx="3"/>
          </p:cNvCxnSpPr>
          <p:nvPr userDrawn="1"/>
        </p:nvCxnSpPr>
        <p:spPr>
          <a:xfrm flipH="1" flipV="1">
            <a:off x="6748246" y="3238716"/>
            <a:ext cx="823330" cy="33305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45" name="Straight Connector 544"/>
          <p:cNvCxnSpPr>
            <a:stCxn id="544" idx="3"/>
          </p:cNvCxnSpPr>
          <p:nvPr userDrawn="1"/>
        </p:nvCxnSpPr>
        <p:spPr>
          <a:xfrm flipV="1">
            <a:off x="804752" y="2540474"/>
            <a:ext cx="648505" cy="61919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47" name="Straight Connector 546"/>
          <p:cNvCxnSpPr>
            <a:stCxn id="546" idx="3"/>
          </p:cNvCxnSpPr>
          <p:nvPr userDrawn="1"/>
        </p:nvCxnSpPr>
        <p:spPr>
          <a:xfrm flipV="1">
            <a:off x="1085582" y="2531874"/>
            <a:ext cx="367675" cy="807093"/>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49" name="Straight Connector 548"/>
          <p:cNvCxnSpPr>
            <a:stCxn id="548" idx="3"/>
          </p:cNvCxnSpPr>
          <p:nvPr userDrawn="1"/>
        </p:nvCxnSpPr>
        <p:spPr>
          <a:xfrm flipV="1">
            <a:off x="1419663" y="2531874"/>
            <a:ext cx="33594" cy="86839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51" name="Straight Connector 550"/>
          <p:cNvCxnSpPr>
            <a:stCxn id="550" idx="3"/>
            <a:endCxn id="540" idx="3"/>
          </p:cNvCxnSpPr>
          <p:nvPr userDrawn="1"/>
        </p:nvCxnSpPr>
        <p:spPr>
          <a:xfrm flipH="1" flipV="1">
            <a:off x="1453257" y="2531873"/>
            <a:ext cx="290465" cy="860608"/>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53" name="Straight Connector 552"/>
          <p:cNvCxnSpPr>
            <a:stCxn id="552" idx="3"/>
          </p:cNvCxnSpPr>
          <p:nvPr userDrawn="1"/>
        </p:nvCxnSpPr>
        <p:spPr>
          <a:xfrm flipH="1" flipV="1">
            <a:off x="1453257" y="2540474"/>
            <a:ext cx="670930" cy="611496"/>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55" name="Straight Connector 554"/>
          <p:cNvCxnSpPr>
            <a:stCxn id="554" idx="3"/>
            <a:endCxn id="540" idx="3"/>
          </p:cNvCxnSpPr>
          <p:nvPr userDrawn="1"/>
        </p:nvCxnSpPr>
        <p:spPr>
          <a:xfrm flipH="1" flipV="1">
            <a:off x="1453257" y="2531873"/>
            <a:ext cx="823330" cy="33305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57" name="Straight Connector 556"/>
          <p:cNvCxnSpPr>
            <a:stCxn id="556" idx="3"/>
            <a:endCxn id="540" idx="3"/>
          </p:cNvCxnSpPr>
          <p:nvPr userDrawn="1"/>
        </p:nvCxnSpPr>
        <p:spPr>
          <a:xfrm flipH="1">
            <a:off x="1453257" y="2351461"/>
            <a:ext cx="944530" cy="180412"/>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635" name="Straight Connector 634"/>
          <p:cNvCxnSpPr>
            <a:stCxn id="642" idx="3"/>
            <a:endCxn id="630" idx="3"/>
          </p:cNvCxnSpPr>
          <p:nvPr userDrawn="1"/>
        </p:nvCxnSpPr>
        <p:spPr>
          <a:xfrm>
            <a:off x="-113196" y="1080190"/>
            <a:ext cx="532865" cy="930993"/>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650" name="Straight Connector 649"/>
          <p:cNvCxnSpPr>
            <a:stCxn id="649" idx="3"/>
            <a:endCxn id="646" idx="3"/>
          </p:cNvCxnSpPr>
          <p:nvPr userDrawn="1"/>
        </p:nvCxnSpPr>
        <p:spPr>
          <a:xfrm>
            <a:off x="890010" y="81870"/>
            <a:ext cx="358164" cy="949761"/>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347" name="Straight Connector 346"/>
          <p:cNvCxnSpPr>
            <a:stCxn id="346" idx="3"/>
            <a:endCxn id="338" idx="3"/>
          </p:cNvCxnSpPr>
          <p:nvPr userDrawn="1"/>
        </p:nvCxnSpPr>
        <p:spPr>
          <a:xfrm flipH="1">
            <a:off x="3738993" y="3122558"/>
            <a:ext cx="1546848" cy="255494"/>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349" name="Straight Connector 348"/>
          <p:cNvCxnSpPr>
            <a:stCxn id="348" idx="3"/>
            <a:endCxn id="338" idx="3"/>
          </p:cNvCxnSpPr>
          <p:nvPr userDrawn="1"/>
        </p:nvCxnSpPr>
        <p:spPr>
          <a:xfrm>
            <a:off x="3380829" y="2428291"/>
            <a:ext cx="358164" cy="949761"/>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391" name="Straight Connector 390"/>
          <p:cNvCxnSpPr>
            <a:stCxn id="389" idx="3"/>
          </p:cNvCxnSpPr>
          <p:nvPr userDrawn="1"/>
        </p:nvCxnSpPr>
        <p:spPr>
          <a:xfrm flipH="1" flipV="1">
            <a:off x="5050928" y="2755370"/>
            <a:ext cx="1153417" cy="255493"/>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399" name="Straight Connector 398"/>
          <p:cNvCxnSpPr>
            <a:endCxn id="397" idx="3"/>
          </p:cNvCxnSpPr>
          <p:nvPr userDrawn="1"/>
        </p:nvCxnSpPr>
        <p:spPr>
          <a:xfrm flipH="1" flipV="1">
            <a:off x="8109616" y="3190157"/>
            <a:ext cx="1649924" cy="66776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401" name="Straight Connector 400"/>
          <p:cNvCxnSpPr/>
          <p:nvPr userDrawn="1"/>
        </p:nvCxnSpPr>
        <p:spPr>
          <a:xfrm flipH="1">
            <a:off x="8109616" y="2934663"/>
            <a:ext cx="1456848" cy="255494"/>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403" name="Straight Connector 402"/>
          <p:cNvCxnSpPr>
            <a:stCxn id="402" idx="3"/>
            <a:endCxn id="397" idx="3"/>
          </p:cNvCxnSpPr>
          <p:nvPr userDrawn="1"/>
        </p:nvCxnSpPr>
        <p:spPr>
          <a:xfrm>
            <a:off x="7751452" y="2240396"/>
            <a:ext cx="358164" cy="949761"/>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408" name="Straight Connector 407"/>
          <p:cNvCxnSpPr/>
          <p:nvPr userDrawn="1"/>
        </p:nvCxnSpPr>
        <p:spPr>
          <a:xfrm flipV="1">
            <a:off x="2377623" y="2428291"/>
            <a:ext cx="1003206" cy="998322"/>
          </a:xfrm>
          <a:prstGeom prst="line">
            <a:avLst/>
          </a:prstGeom>
          <a:ln w="3175">
            <a:solidFill>
              <a:schemeClr val="accent4"/>
            </a:solidFill>
          </a:ln>
          <a:effectLst/>
        </p:spPr>
        <p:style>
          <a:lnRef idx="2">
            <a:schemeClr val="accent1"/>
          </a:lnRef>
          <a:fillRef idx="0">
            <a:schemeClr val="accent1"/>
          </a:fillRef>
          <a:effectRef idx="1">
            <a:schemeClr val="accent1"/>
          </a:effectRef>
          <a:fontRef idx="minor">
            <a:schemeClr val="tx1"/>
          </a:fontRef>
        </p:style>
      </p:cxnSp>
      <p:cxnSp>
        <p:nvCxnSpPr>
          <p:cNvPr id="506" name="Straight Connector 505"/>
          <p:cNvCxnSpPr>
            <a:stCxn id="505" idx="3"/>
          </p:cNvCxnSpPr>
          <p:nvPr userDrawn="1"/>
        </p:nvCxnSpPr>
        <p:spPr>
          <a:xfrm flipV="1">
            <a:off x="5943995" y="3238717"/>
            <a:ext cx="804251" cy="36718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30" name="Straight Connector 529"/>
          <p:cNvCxnSpPr>
            <a:stCxn id="529" idx="3"/>
            <a:endCxn id="392" idx="3"/>
          </p:cNvCxnSpPr>
          <p:nvPr userDrawn="1"/>
        </p:nvCxnSpPr>
        <p:spPr>
          <a:xfrm flipH="1">
            <a:off x="6748246" y="3058304"/>
            <a:ext cx="944530" cy="180412"/>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65" name="Straight Connector 564"/>
          <p:cNvCxnSpPr/>
          <p:nvPr userDrawn="1"/>
        </p:nvCxnSpPr>
        <p:spPr>
          <a:xfrm>
            <a:off x="6652868" y="282080"/>
            <a:ext cx="1118970" cy="52095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69" name="Straight Connector 568"/>
          <p:cNvCxnSpPr>
            <a:stCxn id="566" idx="3"/>
            <a:endCxn id="568" idx="3"/>
          </p:cNvCxnSpPr>
          <p:nvPr userDrawn="1"/>
        </p:nvCxnSpPr>
        <p:spPr>
          <a:xfrm>
            <a:off x="5383538" y="1080574"/>
            <a:ext cx="440825" cy="172457"/>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71" name="Straight Connector 570"/>
          <p:cNvCxnSpPr>
            <a:stCxn id="568" idx="3"/>
          </p:cNvCxnSpPr>
          <p:nvPr userDrawn="1"/>
        </p:nvCxnSpPr>
        <p:spPr>
          <a:xfrm>
            <a:off x="5824363" y="1253031"/>
            <a:ext cx="1118970" cy="529553"/>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78" name="Straight Connector 577"/>
          <p:cNvCxnSpPr>
            <a:stCxn id="585" idx="3"/>
            <a:endCxn id="573" idx="3"/>
          </p:cNvCxnSpPr>
          <p:nvPr userDrawn="1"/>
        </p:nvCxnSpPr>
        <p:spPr>
          <a:xfrm>
            <a:off x="6652868" y="273479"/>
            <a:ext cx="532865" cy="930993"/>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579" name="Straight Connector 578"/>
          <p:cNvCxnSpPr>
            <a:stCxn id="568" idx="3"/>
          </p:cNvCxnSpPr>
          <p:nvPr userDrawn="1"/>
        </p:nvCxnSpPr>
        <p:spPr>
          <a:xfrm flipV="1">
            <a:off x="5824363" y="1177579"/>
            <a:ext cx="1271370" cy="75452"/>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586" name="Straight Connector 585"/>
          <p:cNvCxnSpPr>
            <a:stCxn id="583" idx="3"/>
          </p:cNvCxnSpPr>
          <p:nvPr userDrawn="1"/>
        </p:nvCxnSpPr>
        <p:spPr>
          <a:xfrm>
            <a:off x="6108967" y="45626"/>
            <a:ext cx="543901" cy="227854"/>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88" name="Straight Connector 587"/>
          <p:cNvCxnSpPr>
            <a:stCxn id="587" idx="3"/>
            <a:endCxn id="589" idx="3"/>
          </p:cNvCxnSpPr>
          <p:nvPr userDrawn="1"/>
        </p:nvCxnSpPr>
        <p:spPr>
          <a:xfrm flipV="1">
            <a:off x="7771838" y="224920"/>
            <a:ext cx="242400" cy="57811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90" name="Straight Connector 589"/>
          <p:cNvCxnSpPr/>
          <p:nvPr userDrawn="1"/>
        </p:nvCxnSpPr>
        <p:spPr>
          <a:xfrm flipH="1" flipV="1">
            <a:off x="8014238" y="224920"/>
            <a:ext cx="1649924" cy="66776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591" name="Straight Connector 590"/>
          <p:cNvCxnSpPr/>
          <p:nvPr userDrawn="1"/>
        </p:nvCxnSpPr>
        <p:spPr>
          <a:xfrm flipH="1">
            <a:off x="8014238" y="-30574"/>
            <a:ext cx="1456848" cy="255494"/>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594" name="Straight Connector 593"/>
          <p:cNvCxnSpPr>
            <a:stCxn id="585" idx="3"/>
          </p:cNvCxnSpPr>
          <p:nvPr userDrawn="1"/>
        </p:nvCxnSpPr>
        <p:spPr>
          <a:xfrm flipV="1">
            <a:off x="6652868" y="233522"/>
            <a:ext cx="1361370" cy="39957"/>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597" name="Straight Connector 596"/>
          <p:cNvCxnSpPr>
            <a:stCxn id="596" idx="3"/>
          </p:cNvCxnSpPr>
          <p:nvPr userDrawn="1"/>
        </p:nvCxnSpPr>
        <p:spPr>
          <a:xfrm flipV="1">
            <a:off x="5848617" y="273480"/>
            <a:ext cx="804251" cy="36718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99" name="Straight Connector 598"/>
          <p:cNvCxnSpPr>
            <a:stCxn id="598" idx="3"/>
          </p:cNvCxnSpPr>
          <p:nvPr userDrawn="1"/>
        </p:nvCxnSpPr>
        <p:spPr>
          <a:xfrm flipV="1">
            <a:off x="6004363" y="282080"/>
            <a:ext cx="648505" cy="61919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601" name="Straight Connector 600"/>
          <p:cNvCxnSpPr>
            <a:stCxn id="600" idx="3"/>
          </p:cNvCxnSpPr>
          <p:nvPr userDrawn="1"/>
        </p:nvCxnSpPr>
        <p:spPr>
          <a:xfrm flipV="1">
            <a:off x="6285193" y="273480"/>
            <a:ext cx="367675" cy="807093"/>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603" name="Straight Connector 602"/>
          <p:cNvCxnSpPr>
            <a:stCxn id="602" idx="3"/>
          </p:cNvCxnSpPr>
          <p:nvPr userDrawn="1"/>
        </p:nvCxnSpPr>
        <p:spPr>
          <a:xfrm flipV="1">
            <a:off x="6619274" y="273480"/>
            <a:ext cx="33594" cy="86839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605" name="Straight Connector 604"/>
          <p:cNvCxnSpPr>
            <a:stCxn id="604" idx="3"/>
            <a:endCxn id="585" idx="3"/>
          </p:cNvCxnSpPr>
          <p:nvPr userDrawn="1"/>
        </p:nvCxnSpPr>
        <p:spPr>
          <a:xfrm flipH="1" flipV="1">
            <a:off x="6652868" y="273479"/>
            <a:ext cx="290465" cy="860608"/>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607" name="Straight Connector 606"/>
          <p:cNvCxnSpPr>
            <a:stCxn id="606" idx="3"/>
          </p:cNvCxnSpPr>
          <p:nvPr userDrawn="1"/>
        </p:nvCxnSpPr>
        <p:spPr>
          <a:xfrm flipH="1" flipV="1">
            <a:off x="6652868" y="282080"/>
            <a:ext cx="670930" cy="611496"/>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611" name="Straight Connector 610"/>
          <p:cNvCxnSpPr>
            <a:stCxn id="610" idx="3"/>
            <a:endCxn id="585" idx="3"/>
          </p:cNvCxnSpPr>
          <p:nvPr userDrawn="1"/>
        </p:nvCxnSpPr>
        <p:spPr>
          <a:xfrm flipH="1">
            <a:off x="6652868" y="93067"/>
            <a:ext cx="944530" cy="180412"/>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614" name="Straight Connector 613"/>
          <p:cNvCxnSpPr>
            <a:stCxn id="570" idx="3"/>
            <a:endCxn id="580" idx="3"/>
          </p:cNvCxnSpPr>
          <p:nvPr userDrawn="1"/>
        </p:nvCxnSpPr>
        <p:spPr>
          <a:xfrm flipH="1">
            <a:off x="5545425" y="1782583"/>
            <a:ext cx="1397908" cy="149252"/>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617" name="Straight Connector 616"/>
          <p:cNvCxnSpPr>
            <a:stCxn id="581" idx="3"/>
            <a:endCxn id="580" idx="3"/>
          </p:cNvCxnSpPr>
          <p:nvPr userDrawn="1"/>
        </p:nvCxnSpPr>
        <p:spPr>
          <a:xfrm>
            <a:off x="5162863" y="1463047"/>
            <a:ext cx="382562" cy="468788"/>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395" name="Straight Connector 394"/>
          <p:cNvCxnSpPr>
            <a:endCxn id="394" idx="3"/>
          </p:cNvCxnSpPr>
          <p:nvPr userDrawn="1"/>
        </p:nvCxnSpPr>
        <p:spPr>
          <a:xfrm>
            <a:off x="6748246" y="3247317"/>
            <a:ext cx="1118970" cy="52095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290" name="Can 289"/>
          <p:cNvSpPr/>
          <p:nvPr userDrawn="1"/>
        </p:nvSpPr>
        <p:spPr>
          <a:xfrm>
            <a:off x="44475" y="2845016"/>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04" name="Can 303"/>
          <p:cNvSpPr/>
          <p:nvPr userDrawn="1"/>
        </p:nvSpPr>
        <p:spPr>
          <a:xfrm>
            <a:off x="1743722" y="3019464"/>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11" name="Can 310"/>
          <p:cNvSpPr/>
          <p:nvPr userDrawn="1"/>
        </p:nvSpPr>
        <p:spPr>
          <a:xfrm>
            <a:off x="2287623" y="3247317"/>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314" name="Straight Connector 313"/>
          <p:cNvCxnSpPr>
            <a:stCxn id="304" idx="3"/>
            <a:endCxn id="311" idx="3"/>
          </p:cNvCxnSpPr>
          <p:nvPr userDrawn="1"/>
        </p:nvCxnSpPr>
        <p:spPr>
          <a:xfrm>
            <a:off x="1833722" y="3198758"/>
            <a:ext cx="543901" cy="227853"/>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334" name="Can 333"/>
          <p:cNvSpPr/>
          <p:nvPr userDrawn="1"/>
        </p:nvSpPr>
        <p:spPr>
          <a:xfrm>
            <a:off x="3406593" y="3776869"/>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335" name="Straight Connector 334"/>
          <p:cNvCxnSpPr>
            <a:stCxn id="311" idx="3"/>
          </p:cNvCxnSpPr>
          <p:nvPr userDrawn="1"/>
        </p:nvCxnSpPr>
        <p:spPr>
          <a:xfrm>
            <a:off x="2377623" y="3426611"/>
            <a:ext cx="1118970" cy="529554"/>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338" name="Can 337"/>
          <p:cNvSpPr/>
          <p:nvPr userDrawn="1"/>
        </p:nvSpPr>
        <p:spPr>
          <a:xfrm>
            <a:off x="3648993" y="3198758"/>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44" name="Can 343"/>
          <p:cNvSpPr/>
          <p:nvPr userDrawn="1"/>
        </p:nvSpPr>
        <p:spPr>
          <a:xfrm>
            <a:off x="5388916" y="3866517"/>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345" name="Straight Connector 344"/>
          <p:cNvCxnSpPr/>
          <p:nvPr userDrawn="1"/>
        </p:nvCxnSpPr>
        <p:spPr>
          <a:xfrm flipH="1" flipV="1">
            <a:off x="3738993" y="3378053"/>
            <a:ext cx="1739923" cy="667758"/>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346" name="Can 345"/>
          <p:cNvSpPr/>
          <p:nvPr userDrawn="1"/>
        </p:nvSpPr>
        <p:spPr>
          <a:xfrm>
            <a:off x="5195841" y="2943264"/>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48" name="Can 347"/>
          <p:cNvSpPr/>
          <p:nvPr userDrawn="1"/>
        </p:nvSpPr>
        <p:spPr>
          <a:xfrm>
            <a:off x="3290829" y="2248997"/>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350" name="Straight Connector 349"/>
          <p:cNvCxnSpPr/>
          <p:nvPr userDrawn="1"/>
        </p:nvCxnSpPr>
        <p:spPr>
          <a:xfrm flipV="1">
            <a:off x="2377623" y="3351158"/>
            <a:ext cx="1271370" cy="75454"/>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351" name="Can 350"/>
          <p:cNvSpPr/>
          <p:nvPr userDrawn="1"/>
        </p:nvSpPr>
        <p:spPr>
          <a:xfrm>
            <a:off x="4132423" y="3555627"/>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354" name="Straight Connector 353"/>
          <p:cNvCxnSpPr>
            <a:endCxn id="351" idx="3"/>
          </p:cNvCxnSpPr>
          <p:nvPr userDrawn="1"/>
        </p:nvCxnSpPr>
        <p:spPr>
          <a:xfrm flipV="1">
            <a:off x="3586593" y="3734921"/>
            <a:ext cx="635830" cy="179295"/>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355" name="Straight Connector 354"/>
          <p:cNvCxnSpPr>
            <a:stCxn id="344" idx="3"/>
            <a:endCxn id="351" idx="3"/>
          </p:cNvCxnSpPr>
          <p:nvPr userDrawn="1"/>
        </p:nvCxnSpPr>
        <p:spPr>
          <a:xfrm flipH="1" flipV="1">
            <a:off x="4222423" y="3734921"/>
            <a:ext cx="1256493" cy="31089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356" name="Can 355"/>
          <p:cNvSpPr/>
          <p:nvPr userDrawn="1"/>
        </p:nvSpPr>
        <p:spPr>
          <a:xfrm>
            <a:off x="5829741" y="4038974"/>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357" name="Straight Connector 356"/>
          <p:cNvCxnSpPr>
            <a:stCxn id="344" idx="3"/>
            <a:endCxn id="356" idx="3"/>
          </p:cNvCxnSpPr>
          <p:nvPr userDrawn="1"/>
        </p:nvCxnSpPr>
        <p:spPr>
          <a:xfrm>
            <a:off x="5478916" y="4045811"/>
            <a:ext cx="440825" cy="172457"/>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358" name="Can 357"/>
          <p:cNvSpPr/>
          <p:nvPr userDrawn="1"/>
        </p:nvSpPr>
        <p:spPr>
          <a:xfrm>
            <a:off x="6948711" y="4568526"/>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359" name="Straight Connector 358"/>
          <p:cNvCxnSpPr>
            <a:stCxn id="356" idx="3"/>
          </p:cNvCxnSpPr>
          <p:nvPr userDrawn="1"/>
        </p:nvCxnSpPr>
        <p:spPr>
          <a:xfrm>
            <a:off x="5919741" y="4218268"/>
            <a:ext cx="1118970" cy="529553"/>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360" name="Straight Connector 359"/>
          <p:cNvCxnSpPr/>
          <p:nvPr userDrawn="1"/>
        </p:nvCxnSpPr>
        <p:spPr>
          <a:xfrm flipV="1">
            <a:off x="7038711" y="4169710"/>
            <a:ext cx="242400" cy="57811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361" name="Can 360"/>
          <p:cNvSpPr/>
          <p:nvPr userDrawn="1"/>
        </p:nvSpPr>
        <p:spPr>
          <a:xfrm>
            <a:off x="7191111" y="3990415"/>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62" name="Can 361"/>
          <p:cNvSpPr/>
          <p:nvPr userDrawn="1"/>
        </p:nvSpPr>
        <p:spPr>
          <a:xfrm>
            <a:off x="8931034" y="4658174"/>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363" name="Straight Connector 362"/>
          <p:cNvCxnSpPr>
            <a:stCxn id="362" idx="3"/>
          </p:cNvCxnSpPr>
          <p:nvPr userDrawn="1"/>
        </p:nvCxnSpPr>
        <p:spPr>
          <a:xfrm flipH="1" flipV="1">
            <a:off x="7281111" y="4169709"/>
            <a:ext cx="1739923" cy="667759"/>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364" name="Can 363"/>
          <p:cNvSpPr/>
          <p:nvPr userDrawn="1"/>
        </p:nvSpPr>
        <p:spPr>
          <a:xfrm>
            <a:off x="8737959" y="3734921"/>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365" name="Straight Connector 364"/>
          <p:cNvCxnSpPr/>
          <p:nvPr userDrawn="1"/>
        </p:nvCxnSpPr>
        <p:spPr>
          <a:xfrm flipH="1">
            <a:off x="7288808" y="3914215"/>
            <a:ext cx="1546848" cy="255495"/>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368" name="Straight Connector 367"/>
          <p:cNvCxnSpPr>
            <a:stCxn id="356" idx="3"/>
            <a:endCxn id="361" idx="3"/>
          </p:cNvCxnSpPr>
          <p:nvPr userDrawn="1"/>
        </p:nvCxnSpPr>
        <p:spPr>
          <a:xfrm flipV="1">
            <a:off x="5919741" y="4169709"/>
            <a:ext cx="1361370" cy="48559"/>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369" name="Can 368"/>
          <p:cNvSpPr/>
          <p:nvPr userDrawn="1"/>
        </p:nvSpPr>
        <p:spPr>
          <a:xfrm>
            <a:off x="252463" y="3914216"/>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70" name="Can 369"/>
          <p:cNvSpPr/>
          <p:nvPr userDrawn="1"/>
        </p:nvSpPr>
        <p:spPr>
          <a:xfrm>
            <a:off x="134475" y="4395109"/>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71" name="Can 370"/>
          <p:cNvSpPr/>
          <p:nvPr userDrawn="1"/>
        </p:nvSpPr>
        <p:spPr>
          <a:xfrm>
            <a:off x="1716122" y="4325190"/>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74" name="Can 373"/>
          <p:cNvSpPr/>
          <p:nvPr userDrawn="1"/>
        </p:nvSpPr>
        <p:spPr>
          <a:xfrm>
            <a:off x="2260023" y="4553043"/>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375" name="Straight Connector 374"/>
          <p:cNvCxnSpPr>
            <a:stCxn id="371" idx="3"/>
            <a:endCxn id="374" idx="3"/>
          </p:cNvCxnSpPr>
          <p:nvPr userDrawn="1"/>
        </p:nvCxnSpPr>
        <p:spPr>
          <a:xfrm>
            <a:off x="1806122" y="4504484"/>
            <a:ext cx="543901" cy="227853"/>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376" name="Can 375"/>
          <p:cNvSpPr/>
          <p:nvPr userDrawn="1"/>
        </p:nvSpPr>
        <p:spPr>
          <a:xfrm>
            <a:off x="3073991" y="4852248"/>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377" name="Straight Connector 376"/>
          <p:cNvCxnSpPr>
            <a:stCxn id="374" idx="3"/>
            <a:endCxn id="376" idx="3"/>
          </p:cNvCxnSpPr>
          <p:nvPr userDrawn="1"/>
        </p:nvCxnSpPr>
        <p:spPr>
          <a:xfrm>
            <a:off x="2350023" y="4732337"/>
            <a:ext cx="813968" cy="299205"/>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378" name="Straight Connector 377"/>
          <p:cNvCxnSpPr>
            <a:endCxn id="379" idx="3"/>
          </p:cNvCxnSpPr>
          <p:nvPr userDrawn="1"/>
        </p:nvCxnSpPr>
        <p:spPr>
          <a:xfrm flipV="1">
            <a:off x="3163991" y="4683778"/>
            <a:ext cx="547402" cy="347764"/>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379" name="Can 378"/>
          <p:cNvSpPr/>
          <p:nvPr userDrawn="1"/>
        </p:nvSpPr>
        <p:spPr>
          <a:xfrm>
            <a:off x="3621393" y="4504484"/>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80" name="Can 379"/>
          <p:cNvSpPr/>
          <p:nvPr userDrawn="1"/>
        </p:nvSpPr>
        <p:spPr>
          <a:xfrm>
            <a:off x="5550803" y="4717778"/>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381" name="Straight Connector 380"/>
          <p:cNvCxnSpPr>
            <a:endCxn id="379" idx="3"/>
          </p:cNvCxnSpPr>
          <p:nvPr userDrawn="1"/>
        </p:nvCxnSpPr>
        <p:spPr>
          <a:xfrm flipH="1" flipV="1">
            <a:off x="3711393" y="4683778"/>
            <a:ext cx="1929410" cy="213294"/>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382" name="Can 381"/>
          <p:cNvSpPr/>
          <p:nvPr userDrawn="1"/>
        </p:nvSpPr>
        <p:spPr>
          <a:xfrm>
            <a:off x="5168241" y="4248990"/>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84" name="Can 383"/>
          <p:cNvSpPr/>
          <p:nvPr userDrawn="1"/>
        </p:nvSpPr>
        <p:spPr>
          <a:xfrm>
            <a:off x="3263229" y="3554723"/>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386" name="Straight Connector 385"/>
          <p:cNvCxnSpPr>
            <a:stCxn id="374" idx="3"/>
            <a:endCxn id="379" idx="3"/>
          </p:cNvCxnSpPr>
          <p:nvPr userDrawn="1"/>
        </p:nvCxnSpPr>
        <p:spPr>
          <a:xfrm flipV="1">
            <a:off x="2350023" y="4683778"/>
            <a:ext cx="1361370" cy="48559"/>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387" name="Can 386"/>
          <p:cNvSpPr/>
          <p:nvPr userDrawn="1"/>
        </p:nvSpPr>
        <p:spPr>
          <a:xfrm>
            <a:off x="4960928" y="2576075"/>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88" name="Can 387"/>
          <p:cNvSpPr/>
          <p:nvPr userDrawn="1"/>
        </p:nvSpPr>
        <p:spPr>
          <a:xfrm>
            <a:off x="4235098" y="2755369"/>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89" name="Can 388"/>
          <p:cNvSpPr/>
          <p:nvPr userDrawn="1"/>
        </p:nvSpPr>
        <p:spPr>
          <a:xfrm>
            <a:off x="6114345" y="2831569"/>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92" name="Can 391"/>
          <p:cNvSpPr/>
          <p:nvPr userDrawn="1"/>
        </p:nvSpPr>
        <p:spPr>
          <a:xfrm>
            <a:off x="6658246" y="3059422"/>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393" name="Straight Connector 392"/>
          <p:cNvCxnSpPr>
            <a:stCxn id="389" idx="3"/>
          </p:cNvCxnSpPr>
          <p:nvPr userDrawn="1"/>
        </p:nvCxnSpPr>
        <p:spPr>
          <a:xfrm>
            <a:off x="6204345" y="3010863"/>
            <a:ext cx="543901" cy="227854"/>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394" name="Can 393"/>
          <p:cNvSpPr/>
          <p:nvPr userDrawn="1"/>
        </p:nvSpPr>
        <p:spPr>
          <a:xfrm>
            <a:off x="7777216" y="3588974"/>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97" name="Can 396"/>
          <p:cNvSpPr/>
          <p:nvPr userDrawn="1"/>
        </p:nvSpPr>
        <p:spPr>
          <a:xfrm>
            <a:off x="8019616" y="3010863"/>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402" name="Can 401"/>
          <p:cNvSpPr/>
          <p:nvPr userDrawn="1"/>
        </p:nvSpPr>
        <p:spPr>
          <a:xfrm>
            <a:off x="7661452" y="2061102"/>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404" name="Straight Connector 403"/>
          <p:cNvCxnSpPr>
            <a:stCxn id="392" idx="3"/>
            <a:endCxn id="397" idx="3"/>
          </p:cNvCxnSpPr>
          <p:nvPr userDrawn="1"/>
        </p:nvCxnSpPr>
        <p:spPr>
          <a:xfrm flipV="1">
            <a:off x="6748246" y="3190157"/>
            <a:ext cx="1361370" cy="48559"/>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406" name="Straight Connector 405"/>
          <p:cNvCxnSpPr/>
          <p:nvPr userDrawn="1"/>
        </p:nvCxnSpPr>
        <p:spPr>
          <a:xfrm flipH="1">
            <a:off x="1806123" y="3426612"/>
            <a:ext cx="571501" cy="898578"/>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407" name="Straight Connector 406"/>
          <p:cNvCxnSpPr>
            <a:stCxn id="370" idx="3"/>
            <a:endCxn id="311" idx="3"/>
          </p:cNvCxnSpPr>
          <p:nvPr userDrawn="1"/>
        </p:nvCxnSpPr>
        <p:spPr>
          <a:xfrm flipV="1">
            <a:off x="224475" y="3426611"/>
            <a:ext cx="2153148" cy="1147792"/>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409" name="Can 408"/>
          <p:cNvSpPr/>
          <p:nvPr userDrawn="1"/>
        </p:nvSpPr>
        <p:spPr>
          <a:xfrm>
            <a:off x="4870928" y="3288405"/>
            <a:ext cx="180000" cy="179294"/>
          </a:xfrm>
          <a:prstGeom prst="can">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410" name="Straight Connector 409"/>
          <p:cNvCxnSpPr>
            <a:stCxn id="338" idx="3"/>
          </p:cNvCxnSpPr>
          <p:nvPr userDrawn="1"/>
        </p:nvCxnSpPr>
        <p:spPr>
          <a:xfrm>
            <a:off x="3738993" y="3378052"/>
            <a:ext cx="1221935" cy="89647"/>
          </a:xfrm>
          <a:prstGeom prst="line">
            <a:avLst/>
          </a:prstGeom>
          <a:ln w="3175">
            <a:solidFill>
              <a:schemeClr val="accent4"/>
            </a:solidFill>
          </a:ln>
          <a:effectLst/>
        </p:spPr>
        <p:style>
          <a:lnRef idx="2">
            <a:schemeClr val="accent1"/>
          </a:lnRef>
          <a:fillRef idx="0">
            <a:schemeClr val="accent1"/>
          </a:fillRef>
          <a:effectRef idx="1">
            <a:schemeClr val="accent1"/>
          </a:effectRef>
          <a:fontRef idx="minor">
            <a:schemeClr val="tx1"/>
          </a:fontRef>
        </p:style>
      </p:cxnSp>
      <p:cxnSp>
        <p:nvCxnSpPr>
          <p:cNvPr id="412" name="Straight Connector 411"/>
          <p:cNvCxnSpPr>
            <a:endCxn id="413" idx="3"/>
          </p:cNvCxnSpPr>
          <p:nvPr userDrawn="1"/>
        </p:nvCxnSpPr>
        <p:spPr>
          <a:xfrm flipH="1">
            <a:off x="2325762" y="3426611"/>
            <a:ext cx="51862" cy="505785"/>
          </a:xfrm>
          <a:prstGeom prst="line">
            <a:avLst/>
          </a:prstGeom>
          <a:ln w="3175">
            <a:solidFill>
              <a:schemeClr val="accent4"/>
            </a:solidFill>
          </a:ln>
          <a:effectLst/>
        </p:spPr>
        <p:style>
          <a:lnRef idx="2">
            <a:schemeClr val="accent1"/>
          </a:lnRef>
          <a:fillRef idx="0">
            <a:schemeClr val="accent1"/>
          </a:fillRef>
          <a:effectRef idx="1">
            <a:schemeClr val="accent1"/>
          </a:effectRef>
          <a:fontRef idx="minor">
            <a:schemeClr val="tx1"/>
          </a:fontRef>
        </p:style>
      </p:cxnSp>
      <p:sp>
        <p:nvSpPr>
          <p:cNvPr id="413" name="Can 412"/>
          <p:cNvSpPr/>
          <p:nvPr userDrawn="1"/>
        </p:nvSpPr>
        <p:spPr>
          <a:xfrm>
            <a:off x="2235762" y="3753102"/>
            <a:ext cx="180000" cy="179294"/>
          </a:xfrm>
          <a:prstGeom prst="can">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415" name="Straight Connector 414"/>
          <p:cNvCxnSpPr>
            <a:stCxn id="416" idx="3"/>
            <a:endCxn id="413" idx="3"/>
          </p:cNvCxnSpPr>
          <p:nvPr userDrawn="1"/>
        </p:nvCxnSpPr>
        <p:spPr>
          <a:xfrm flipH="1" flipV="1">
            <a:off x="2325762" y="3932396"/>
            <a:ext cx="231861" cy="438272"/>
          </a:xfrm>
          <a:prstGeom prst="line">
            <a:avLst/>
          </a:prstGeom>
          <a:ln w="3175">
            <a:solidFill>
              <a:schemeClr val="accent4"/>
            </a:solidFill>
          </a:ln>
          <a:effectLst/>
        </p:spPr>
        <p:style>
          <a:lnRef idx="2">
            <a:schemeClr val="accent1"/>
          </a:lnRef>
          <a:fillRef idx="0">
            <a:schemeClr val="accent1"/>
          </a:fillRef>
          <a:effectRef idx="1">
            <a:schemeClr val="accent1"/>
          </a:effectRef>
          <a:fontRef idx="minor">
            <a:schemeClr val="tx1"/>
          </a:fontRef>
        </p:style>
      </p:cxnSp>
      <p:sp>
        <p:nvSpPr>
          <p:cNvPr id="416" name="Can 415"/>
          <p:cNvSpPr/>
          <p:nvPr userDrawn="1"/>
        </p:nvSpPr>
        <p:spPr>
          <a:xfrm>
            <a:off x="2467623" y="4191374"/>
            <a:ext cx="180000" cy="179294"/>
          </a:xfrm>
          <a:prstGeom prst="can">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423" name="Can 422"/>
          <p:cNvSpPr/>
          <p:nvPr userDrawn="1"/>
        </p:nvSpPr>
        <p:spPr>
          <a:xfrm>
            <a:off x="680305" y="4478880"/>
            <a:ext cx="180000" cy="179294"/>
          </a:xfrm>
          <a:prstGeom prst="can">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424" name="Straight Connector 423"/>
          <p:cNvCxnSpPr>
            <a:stCxn id="374" idx="3"/>
            <a:endCxn id="423" idx="3"/>
          </p:cNvCxnSpPr>
          <p:nvPr userDrawn="1"/>
        </p:nvCxnSpPr>
        <p:spPr>
          <a:xfrm flipH="1" flipV="1">
            <a:off x="770305" y="4658174"/>
            <a:ext cx="1579718" cy="74163"/>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475" name="Straight Connector 474"/>
          <p:cNvCxnSpPr>
            <a:endCxn id="384" idx="3"/>
          </p:cNvCxnSpPr>
          <p:nvPr userDrawn="1"/>
        </p:nvCxnSpPr>
        <p:spPr>
          <a:xfrm flipH="1" flipV="1">
            <a:off x="3353229" y="3734017"/>
            <a:ext cx="143364" cy="222148"/>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505" name="Can 504"/>
          <p:cNvSpPr/>
          <p:nvPr userDrawn="1"/>
        </p:nvSpPr>
        <p:spPr>
          <a:xfrm>
            <a:off x="5853995" y="3426612"/>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09" name="Can 508"/>
          <p:cNvSpPr/>
          <p:nvPr userDrawn="1"/>
        </p:nvSpPr>
        <p:spPr>
          <a:xfrm>
            <a:off x="6009741" y="3687222"/>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13" name="Can 512"/>
          <p:cNvSpPr/>
          <p:nvPr userDrawn="1"/>
        </p:nvSpPr>
        <p:spPr>
          <a:xfrm>
            <a:off x="6290571" y="3866516"/>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16" name="Can 515"/>
          <p:cNvSpPr/>
          <p:nvPr userDrawn="1"/>
        </p:nvSpPr>
        <p:spPr>
          <a:xfrm>
            <a:off x="6624652" y="3927814"/>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20" name="Can 519"/>
          <p:cNvSpPr/>
          <p:nvPr userDrawn="1"/>
        </p:nvSpPr>
        <p:spPr>
          <a:xfrm>
            <a:off x="6948711" y="3920030"/>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23" name="Can 522"/>
          <p:cNvSpPr/>
          <p:nvPr userDrawn="1"/>
        </p:nvSpPr>
        <p:spPr>
          <a:xfrm>
            <a:off x="7329176" y="3679519"/>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26" name="Can 525"/>
          <p:cNvSpPr/>
          <p:nvPr userDrawn="1"/>
        </p:nvSpPr>
        <p:spPr>
          <a:xfrm>
            <a:off x="7481576" y="3392481"/>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29" name="Can 528"/>
          <p:cNvSpPr/>
          <p:nvPr userDrawn="1"/>
        </p:nvSpPr>
        <p:spPr>
          <a:xfrm>
            <a:off x="7602776" y="2879010"/>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39" name="Can 538"/>
          <p:cNvSpPr/>
          <p:nvPr userDrawn="1"/>
        </p:nvSpPr>
        <p:spPr>
          <a:xfrm>
            <a:off x="819356" y="2124726"/>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40" name="Can 539"/>
          <p:cNvSpPr/>
          <p:nvPr userDrawn="1"/>
        </p:nvSpPr>
        <p:spPr>
          <a:xfrm>
            <a:off x="1363257" y="2352579"/>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541" name="Straight Connector 540"/>
          <p:cNvCxnSpPr>
            <a:stCxn id="539" idx="3"/>
          </p:cNvCxnSpPr>
          <p:nvPr userDrawn="1"/>
        </p:nvCxnSpPr>
        <p:spPr>
          <a:xfrm>
            <a:off x="909356" y="2304020"/>
            <a:ext cx="543901" cy="227854"/>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542" name="Can 541"/>
          <p:cNvSpPr/>
          <p:nvPr userDrawn="1"/>
        </p:nvSpPr>
        <p:spPr>
          <a:xfrm>
            <a:off x="559006" y="2719769"/>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44" name="Can 543"/>
          <p:cNvSpPr/>
          <p:nvPr userDrawn="1"/>
        </p:nvSpPr>
        <p:spPr>
          <a:xfrm>
            <a:off x="714752" y="2980379"/>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46" name="Can 545"/>
          <p:cNvSpPr/>
          <p:nvPr userDrawn="1"/>
        </p:nvSpPr>
        <p:spPr>
          <a:xfrm>
            <a:off x="995582" y="3159673"/>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48" name="Can 547"/>
          <p:cNvSpPr/>
          <p:nvPr userDrawn="1"/>
        </p:nvSpPr>
        <p:spPr>
          <a:xfrm>
            <a:off x="1329663" y="3220971"/>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50" name="Can 549"/>
          <p:cNvSpPr/>
          <p:nvPr userDrawn="1"/>
        </p:nvSpPr>
        <p:spPr>
          <a:xfrm>
            <a:off x="1653722" y="3213187"/>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52" name="Can 551"/>
          <p:cNvSpPr/>
          <p:nvPr userDrawn="1"/>
        </p:nvSpPr>
        <p:spPr>
          <a:xfrm>
            <a:off x="2034187" y="2972676"/>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54" name="Can 553"/>
          <p:cNvSpPr/>
          <p:nvPr userDrawn="1"/>
        </p:nvSpPr>
        <p:spPr>
          <a:xfrm>
            <a:off x="2186587" y="2685638"/>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56" name="Can 555"/>
          <p:cNvSpPr/>
          <p:nvPr userDrawn="1"/>
        </p:nvSpPr>
        <p:spPr>
          <a:xfrm>
            <a:off x="2307787" y="2172167"/>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61" name="Can 560"/>
          <p:cNvSpPr/>
          <p:nvPr userDrawn="1"/>
        </p:nvSpPr>
        <p:spPr>
          <a:xfrm>
            <a:off x="7657824" y="4457012"/>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562" name="Straight Connector 561"/>
          <p:cNvCxnSpPr>
            <a:stCxn id="561" idx="3"/>
            <a:endCxn id="361" idx="3"/>
          </p:cNvCxnSpPr>
          <p:nvPr userDrawn="1"/>
        </p:nvCxnSpPr>
        <p:spPr>
          <a:xfrm flipH="1" flipV="1">
            <a:off x="7281111" y="4169709"/>
            <a:ext cx="466713" cy="466597"/>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566" name="Can 565"/>
          <p:cNvSpPr/>
          <p:nvPr userDrawn="1"/>
        </p:nvSpPr>
        <p:spPr>
          <a:xfrm>
            <a:off x="5293538" y="901280"/>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68" name="Can 567"/>
          <p:cNvSpPr/>
          <p:nvPr userDrawn="1"/>
        </p:nvSpPr>
        <p:spPr>
          <a:xfrm>
            <a:off x="5734363" y="1073737"/>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70" name="Can 569"/>
          <p:cNvSpPr/>
          <p:nvPr userDrawn="1"/>
        </p:nvSpPr>
        <p:spPr>
          <a:xfrm>
            <a:off x="6853333" y="1603289"/>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73" name="Can 572"/>
          <p:cNvSpPr/>
          <p:nvPr userDrawn="1"/>
        </p:nvSpPr>
        <p:spPr>
          <a:xfrm>
            <a:off x="7095733" y="1025178"/>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74" name="Can 573"/>
          <p:cNvSpPr/>
          <p:nvPr userDrawn="1"/>
        </p:nvSpPr>
        <p:spPr>
          <a:xfrm>
            <a:off x="8835656" y="1692937"/>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575" name="Straight Connector 574"/>
          <p:cNvCxnSpPr>
            <a:stCxn id="574" idx="3"/>
          </p:cNvCxnSpPr>
          <p:nvPr userDrawn="1"/>
        </p:nvCxnSpPr>
        <p:spPr>
          <a:xfrm flipH="1" flipV="1">
            <a:off x="7185733" y="1204472"/>
            <a:ext cx="1739923" cy="667759"/>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576" name="Can 575"/>
          <p:cNvSpPr/>
          <p:nvPr userDrawn="1"/>
        </p:nvSpPr>
        <p:spPr>
          <a:xfrm>
            <a:off x="8642581" y="769684"/>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577" name="Straight Connector 576"/>
          <p:cNvCxnSpPr>
            <a:stCxn id="576" idx="3"/>
          </p:cNvCxnSpPr>
          <p:nvPr userDrawn="1"/>
        </p:nvCxnSpPr>
        <p:spPr>
          <a:xfrm flipH="1">
            <a:off x="7185733" y="948978"/>
            <a:ext cx="1546848" cy="255495"/>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580" name="Can 579"/>
          <p:cNvSpPr/>
          <p:nvPr userDrawn="1"/>
        </p:nvSpPr>
        <p:spPr>
          <a:xfrm>
            <a:off x="5455425" y="1752541"/>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81" name="Can 580"/>
          <p:cNvSpPr/>
          <p:nvPr userDrawn="1"/>
        </p:nvSpPr>
        <p:spPr>
          <a:xfrm>
            <a:off x="5072863" y="1283753"/>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82" name="Can 581"/>
          <p:cNvSpPr/>
          <p:nvPr userDrawn="1"/>
        </p:nvSpPr>
        <p:spPr>
          <a:xfrm>
            <a:off x="4865550" y="-389162"/>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83" name="Can 582"/>
          <p:cNvSpPr/>
          <p:nvPr userDrawn="1"/>
        </p:nvSpPr>
        <p:spPr>
          <a:xfrm>
            <a:off x="6018967" y="-133668"/>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584" name="Straight Connector 583"/>
          <p:cNvCxnSpPr>
            <a:stCxn id="583" idx="3"/>
            <a:endCxn id="582" idx="3"/>
          </p:cNvCxnSpPr>
          <p:nvPr userDrawn="1"/>
        </p:nvCxnSpPr>
        <p:spPr>
          <a:xfrm flipH="1" flipV="1">
            <a:off x="4955550" y="-209868"/>
            <a:ext cx="1153417" cy="255494"/>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585" name="Can 584"/>
          <p:cNvSpPr/>
          <p:nvPr userDrawn="1"/>
        </p:nvSpPr>
        <p:spPr>
          <a:xfrm>
            <a:off x="6562868" y="94185"/>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87" name="Can 586"/>
          <p:cNvSpPr/>
          <p:nvPr userDrawn="1"/>
        </p:nvSpPr>
        <p:spPr>
          <a:xfrm>
            <a:off x="7681838" y="623737"/>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89" name="Can 588"/>
          <p:cNvSpPr/>
          <p:nvPr userDrawn="1"/>
        </p:nvSpPr>
        <p:spPr>
          <a:xfrm>
            <a:off x="7924238" y="45626"/>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92" name="Can 591"/>
          <p:cNvSpPr/>
          <p:nvPr userDrawn="1"/>
        </p:nvSpPr>
        <p:spPr>
          <a:xfrm>
            <a:off x="7566074" y="-904135"/>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96" name="Can 595"/>
          <p:cNvSpPr/>
          <p:nvPr userDrawn="1"/>
        </p:nvSpPr>
        <p:spPr>
          <a:xfrm>
            <a:off x="5758617" y="461375"/>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98" name="Can 597"/>
          <p:cNvSpPr/>
          <p:nvPr userDrawn="1"/>
        </p:nvSpPr>
        <p:spPr>
          <a:xfrm>
            <a:off x="5914363" y="721985"/>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00" name="Can 599"/>
          <p:cNvSpPr/>
          <p:nvPr userDrawn="1"/>
        </p:nvSpPr>
        <p:spPr>
          <a:xfrm>
            <a:off x="6195193" y="901279"/>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02" name="Can 601"/>
          <p:cNvSpPr/>
          <p:nvPr userDrawn="1"/>
        </p:nvSpPr>
        <p:spPr>
          <a:xfrm>
            <a:off x="6529274" y="962577"/>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04" name="Can 603"/>
          <p:cNvSpPr/>
          <p:nvPr userDrawn="1"/>
        </p:nvSpPr>
        <p:spPr>
          <a:xfrm>
            <a:off x="6853333" y="954793"/>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06" name="Can 605"/>
          <p:cNvSpPr/>
          <p:nvPr userDrawn="1"/>
        </p:nvSpPr>
        <p:spPr>
          <a:xfrm>
            <a:off x="7233798" y="714282"/>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08" name="Can 607"/>
          <p:cNvSpPr/>
          <p:nvPr userDrawn="1"/>
        </p:nvSpPr>
        <p:spPr>
          <a:xfrm>
            <a:off x="7386198" y="427244"/>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10" name="Can 609"/>
          <p:cNvSpPr/>
          <p:nvPr userDrawn="1"/>
        </p:nvSpPr>
        <p:spPr>
          <a:xfrm>
            <a:off x="7507398" y="-86227"/>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12" name="Can 611"/>
          <p:cNvSpPr/>
          <p:nvPr userDrawn="1"/>
        </p:nvSpPr>
        <p:spPr>
          <a:xfrm>
            <a:off x="7562446" y="1491775"/>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613" name="Straight Connector 612"/>
          <p:cNvCxnSpPr>
            <a:stCxn id="612" idx="3"/>
            <a:endCxn id="573" idx="3"/>
          </p:cNvCxnSpPr>
          <p:nvPr userDrawn="1"/>
        </p:nvCxnSpPr>
        <p:spPr>
          <a:xfrm flipH="1" flipV="1">
            <a:off x="7185733" y="1204472"/>
            <a:ext cx="466713" cy="466597"/>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623" name="Can 622"/>
          <p:cNvSpPr/>
          <p:nvPr userDrawn="1"/>
        </p:nvSpPr>
        <p:spPr>
          <a:xfrm>
            <a:off x="-1472526" y="1707991"/>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24" name="Can 623"/>
          <p:cNvSpPr/>
          <p:nvPr userDrawn="1"/>
        </p:nvSpPr>
        <p:spPr>
          <a:xfrm>
            <a:off x="-1665601" y="784738"/>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25" name="Can 624"/>
          <p:cNvSpPr/>
          <p:nvPr userDrawn="1"/>
        </p:nvSpPr>
        <p:spPr>
          <a:xfrm>
            <a:off x="-1031701" y="1880448"/>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626" name="Straight Connector 625"/>
          <p:cNvCxnSpPr>
            <a:stCxn id="623" idx="3"/>
            <a:endCxn id="625" idx="3"/>
          </p:cNvCxnSpPr>
          <p:nvPr userDrawn="1"/>
        </p:nvCxnSpPr>
        <p:spPr>
          <a:xfrm>
            <a:off x="-1382526" y="1887285"/>
            <a:ext cx="440825" cy="172457"/>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627" name="Can 626"/>
          <p:cNvSpPr/>
          <p:nvPr userDrawn="1"/>
        </p:nvSpPr>
        <p:spPr>
          <a:xfrm>
            <a:off x="87269" y="2410000"/>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628" name="Straight Connector 627"/>
          <p:cNvCxnSpPr>
            <a:stCxn id="625" idx="3"/>
          </p:cNvCxnSpPr>
          <p:nvPr userDrawn="1"/>
        </p:nvCxnSpPr>
        <p:spPr>
          <a:xfrm>
            <a:off x="-941701" y="2059742"/>
            <a:ext cx="1118970" cy="529553"/>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630" name="Can 629"/>
          <p:cNvSpPr/>
          <p:nvPr userDrawn="1"/>
        </p:nvSpPr>
        <p:spPr>
          <a:xfrm>
            <a:off x="329669" y="1831889"/>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31" name="Can 630"/>
          <p:cNvSpPr/>
          <p:nvPr userDrawn="1"/>
        </p:nvSpPr>
        <p:spPr>
          <a:xfrm>
            <a:off x="2069592" y="2499648"/>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33" name="Can 632"/>
          <p:cNvSpPr/>
          <p:nvPr userDrawn="1"/>
        </p:nvSpPr>
        <p:spPr>
          <a:xfrm>
            <a:off x="1876517" y="1576395"/>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636" name="Straight Connector 635"/>
          <p:cNvCxnSpPr>
            <a:stCxn id="625" idx="3"/>
          </p:cNvCxnSpPr>
          <p:nvPr userDrawn="1"/>
        </p:nvCxnSpPr>
        <p:spPr>
          <a:xfrm flipV="1">
            <a:off x="-941701" y="1984290"/>
            <a:ext cx="1271370" cy="75452"/>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637" name="Can 636"/>
          <p:cNvSpPr/>
          <p:nvPr userDrawn="1"/>
        </p:nvSpPr>
        <p:spPr>
          <a:xfrm>
            <a:off x="-1310639" y="2559252"/>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38" name="Can 637"/>
          <p:cNvSpPr/>
          <p:nvPr userDrawn="1"/>
        </p:nvSpPr>
        <p:spPr>
          <a:xfrm>
            <a:off x="-1693201" y="2090464"/>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39" name="Can 638"/>
          <p:cNvSpPr/>
          <p:nvPr userDrawn="1"/>
        </p:nvSpPr>
        <p:spPr>
          <a:xfrm>
            <a:off x="-1900514" y="417549"/>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40" name="Can 639"/>
          <p:cNvSpPr/>
          <p:nvPr userDrawn="1"/>
        </p:nvSpPr>
        <p:spPr>
          <a:xfrm>
            <a:off x="-747097" y="673043"/>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641" name="Straight Connector 640"/>
          <p:cNvCxnSpPr>
            <a:endCxn id="639" idx="3"/>
          </p:cNvCxnSpPr>
          <p:nvPr userDrawn="1"/>
        </p:nvCxnSpPr>
        <p:spPr>
          <a:xfrm flipH="1" flipV="1">
            <a:off x="-1810514" y="596843"/>
            <a:ext cx="1153418" cy="264095"/>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642" name="Can 641"/>
          <p:cNvSpPr/>
          <p:nvPr userDrawn="1"/>
        </p:nvSpPr>
        <p:spPr>
          <a:xfrm>
            <a:off x="-203196" y="900896"/>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643" name="Straight Connector 642"/>
          <p:cNvCxnSpPr>
            <a:stCxn id="640" idx="3"/>
          </p:cNvCxnSpPr>
          <p:nvPr userDrawn="1"/>
        </p:nvCxnSpPr>
        <p:spPr>
          <a:xfrm>
            <a:off x="-657097" y="852337"/>
            <a:ext cx="543901" cy="227854"/>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644" name="Can 643"/>
          <p:cNvSpPr/>
          <p:nvPr userDrawn="1"/>
        </p:nvSpPr>
        <p:spPr>
          <a:xfrm>
            <a:off x="915774" y="1430448"/>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46" name="Can 645"/>
          <p:cNvSpPr/>
          <p:nvPr userDrawn="1"/>
        </p:nvSpPr>
        <p:spPr>
          <a:xfrm>
            <a:off x="1158174" y="852337"/>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49" name="Can 648"/>
          <p:cNvSpPr/>
          <p:nvPr userDrawn="1"/>
        </p:nvSpPr>
        <p:spPr>
          <a:xfrm>
            <a:off x="800010" y="-97424"/>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52" name="Can 651"/>
          <p:cNvSpPr/>
          <p:nvPr userDrawn="1"/>
        </p:nvSpPr>
        <p:spPr>
          <a:xfrm>
            <a:off x="-1990514" y="1129879"/>
            <a:ext cx="180000" cy="179294"/>
          </a:xfrm>
          <a:prstGeom prst="can">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53" name="Can 652"/>
          <p:cNvSpPr/>
          <p:nvPr userDrawn="1"/>
        </p:nvSpPr>
        <p:spPr>
          <a:xfrm>
            <a:off x="-1007447" y="1268086"/>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654" name="Straight Connector 653"/>
          <p:cNvCxnSpPr>
            <a:stCxn id="653" idx="3"/>
          </p:cNvCxnSpPr>
          <p:nvPr userDrawn="1"/>
        </p:nvCxnSpPr>
        <p:spPr>
          <a:xfrm flipV="1">
            <a:off x="-917447" y="1080191"/>
            <a:ext cx="804251" cy="36718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655" name="Can 654"/>
          <p:cNvSpPr/>
          <p:nvPr userDrawn="1"/>
        </p:nvSpPr>
        <p:spPr>
          <a:xfrm>
            <a:off x="-851701" y="1528696"/>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656" name="Straight Connector 655"/>
          <p:cNvCxnSpPr>
            <a:stCxn id="655" idx="3"/>
          </p:cNvCxnSpPr>
          <p:nvPr userDrawn="1"/>
        </p:nvCxnSpPr>
        <p:spPr>
          <a:xfrm flipV="1">
            <a:off x="-761701" y="1088791"/>
            <a:ext cx="648505" cy="61919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657" name="Can 656"/>
          <p:cNvSpPr/>
          <p:nvPr userDrawn="1"/>
        </p:nvSpPr>
        <p:spPr>
          <a:xfrm>
            <a:off x="-570871" y="1707990"/>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658" name="Straight Connector 657"/>
          <p:cNvCxnSpPr>
            <a:stCxn id="657" idx="3"/>
          </p:cNvCxnSpPr>
          <p:nvPr userDrawn="1"/>
        </p:nvCxnSpPr>
        <p:spPr>
          <a:xfrm flipV="1">
            <a:off x="-480871" y="1080191"/>
            <a:ext cx="367675" cy="807093"/>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659" name="Can 658"/>
          <p:cNvSpPr/>
          <p:nvPr userDrawn="1"/>
        </p:nvSpPr>
        <p:spPr>
          <a:xfrm>
            <a:off x="-236790" y="1769288"/>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660" name="Straight Connector 659"/>
          <p:cNvCxnSpPr>
            <a:stCxn id="659" idx="3"/>
          </p:cNvCxnSpPr>
          <p:nvPr userDrawn="1"/>
        </p:nvCxnSpPr>
        <p:spPr>
          <a:xfrm flipV="1">
            <a:off x="-146790" y="1080191"/>
            <a:ext cx="33594" cy="86839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661" name="Can 660"/>
          <p:cNvSpPr/>
          <p:nvPr userDrawn="1"/>
        </p:nvSpPr>
        <p:spPr>
          <a:xfrm>
            <a:off x="87269" y="1761504"/>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63" name="Can 662"/>
          <p:cNvSpPr/>
          <p:nvPr userDrawn="1"/>
        </p:nvSpPr>
        <p:spPr>
          <a:xfrm>
            <a:off x="467734" y="1520993"/>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65" name="Can 664"/>
          <p:cNvSpPr/>
          <p:nvPr userDrawn="1"/>
        </p:nvSpPr>
        <p:spPr>
          <a:xfrm>
            <a:off x="620134" y="1233955"/>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67" name="Can 666"/>
          <p:cNvSpPr/>
          <p:nvPr userDrawn="1"/>
        </p:nvSpPr>
        <p:spPr>
          <a:xfrm>
            <a:off x="741334" y="720484"/>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668" name="Straight Connector 667"/>
          <p:cNvCxnSpPr>
            <a:stCxn id="667" idx="3"/>
            <a:endCxn id="642" idx="3"/>
          </p:cNvCxnSpPr>
          <p:nvPr userDrawn="1"/>
        </p:nvCxnSpPr>
        <p:spPr>
          <a:xfrm flipH="1">
            <a:off x="-113196" y="899778"/>
            <a:ext cx="944530" cy="180412"/>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669" name="Can 668"/>
          <p:cNvSpPr/>
          <p:nvPr userDrawn="1"/>
        </p:nvSpPr>
        <p:spPr>
          <a:xfrm>
            <a:off x="796382" y="2298486"/>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671" name="Straight Connector 670"/>
          <p:cNvCxnSpPr>
            <a:stCxn id="627" idx="3"/>
          </p:cNvCxnSpPr>
          <p:nvPr userDrawn="1"/>
        </p:nvCxnSpPr>
        <p:spPr>
          <a:xfrm flipH="1">
            <a:off x="-1184458" y="2589294"/>
            <a:ext cx="1361727" cy="149252"/>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672" name="Straight Connector 671"/>
          <p:cNvCxnSpPr>
            <a:stCxn id="638" idx="3"/>
            <a:endCxn id="637" idx="3"/>
          </p:cNvCxnSpPr>
          <p:nvPr userDrawn="1"/>
        </p:nvCxnSpPr>
        <p:spPr>
          <a:xfrm>
            <a:off x="-1603201" y="2269758"/>
            <a:ext cx="382562" cy="468788"/>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34" name="Can 233"/>
          <p:cNvSpPr/>
          <p:nvPr userDrawn="1"/>
        </p:nvSpPr>
        <p:spPr>
          <a:xfrm>
            <a:off x="255291" y="4453212"/>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35" name="Can 234"/>
          <p:cNvSpPr/>
          <p:nvPr userDrawn="1"/>
        </p:nvSpPr>
        <p:spPr>
          <a:xfrm>
            <a:off x="799192" y="4681065"/>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236" name="Straight Connector 235"/>
          <p:cNvCxnSpPr>
            <a:stCxn id="234" idx="3"/>
          </p:cNvCxnSpPr>
          <p:nvPr userDrawn="1"/>
        </p:nvCxnSpPr>
        <p:spPr>
          <a:xfrm>
            <a:off x="345291" y="4632506"/>
            <a:ext cx="543901" cy="227854"/>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237" name="Can 236"/>
          <p:cNvSpPr/>
          <p:nvPr userDrawn="1"/>
        </p:nvSpPr>
        <p:spPr>
          <a:xfrm>
            <a:off x="1918162" y="5210617"/>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39" name="Can 238"/>
          <p:cNvSpPr/>
          <p:nvPr userDrawn="1"/>
        </p:nvSpPr>
        <p:spPr>
          <a:xfrm>
            <a:off x="2160562" y="4632506"/>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40" name="Can 239"/>
          <p:cNvSpPr/>
          <p:nvPr userDrawn="1"/>
        </p:nvSpPr>
        <p:spPr>
          <a:xfrm>
            <a:off x="1802398" y="3682745"/>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242" name="Straight Connector 241"/>
          <p:cNvCxnSpPr>
            <a:stCxn id="235" idx="3"/>
            <a:endCxn id="239" idx="3"/>
          </p:cNvCxnSpPr>
          <p:nvPr userDrawn="1"/>
        </p:nvCxnSpPr>
        <p:spPr>
          <a:xfrm flipV="1">
            <a:off x="889192" y="4811800"/>
            <a:ext cx="1361370" cy="48559"/>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43" name="Can 242"/>
          <p:cNvSpPr/>
          <p:nvPr userDrawn="1"/>
        </p:nvSpPr>
        <p:spPr>
          <a:xfrm>
            <a:off x="-5059" y="5048255"/>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45" name="Can 244"/>
          <p:cNvSpPr/>
          <p:nvPr userDrawn="1"/>
        </p:nvSpPr>
        <p:spPr>
          <a:xfrm>
            <a:off x="150687" y="5308865"/>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53" name="Can 252"/>
          <p:cNvSpPr/>
          <p:nvPr userDrawn="1"/>
        </p:nvSpPr>
        <p:spPr>
          <a:xfrm>
            <a:off x="1470122" y="5301162"/>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55" name="Can 254"/>
          <p:cNvSpPr/>
          <p:nvPr userDrawn="1"/>
        </p:nvSpPr>
        <p:spPr>
          <a:xfrm>
            <a:off x="1622522" y="5014124"/>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57" name="Can 256"/>
          <p:cNvSpPr/>
          <p:nvPr userDrawn="1"/>
        </p:nvSpPr>
        <p:spPr>
          <a:xfrm>
            <a:off x="1743722" y="4500653"/>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258" name="Straight Connector 257"/>
          <p:cNvCxnSpPr>
            <a:stCxn id="257" idx="3"/>
            <a:endCxn id="235" idx="3"/>
          </p:cNvCxnSpPr>
          <p:nvPr userDrawn="1"/>
        </p:nvCxnSpPr>
        <p:spPr>
          <a:xfrm flipH="1">
            <a:off x="889192" y="4679947"/>
            <a:ext cx="944530" cy="180412"/>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pic>
        <p:nvPicPr>
          <p:cNvPr id="247" name="Picture 246"/>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4689475"/>
            <a:ext cx="9144000" cy="2176271"/>
          </a:xfrm>
          <a:prstGeom prst="rect">
            <a:avLst/>
          </a:prstGeom>
        </p:spPr>
      </p:pic>
      <p:sp>
        <p:nvSpPr>
          <p:cNvPr id="248" name="Text Placeholder 4"/>
          <p:cNvSpPr>
            <a:spLocks noGrp="1"/>
          </p:cNvSpPr>
          <p:nvPr>
            <p:ph type="body" sz="quarter" idx="10" hasCustomPrompt="1"/>
          </p:nvPr>
        </p:nvSpPr>
        <p:spPr>
          <a:xfrm>
            <a:off x="719138" y="5876925"/>
            <a:ext cx="6127750" cy="609600"/>
          </a:xfrm>
        </p:spPr>
        <p:txBody>
          <a:bodyPr/>
          <a:lstStyle>
            <a:lvl1pPr>
              <a:spcAft>
                <a:spcPts val="0"/>
              </a:spcAft>
              <a:defRPr>
                <a:solidFill>
                  <a:srgbClr val="00AE9E"/>
                </a:solidFill>
                <a:latin typeface="Bodoni MT" panose="02070603080606020203" pitchFamily="18" charset="0"/>
              </a:defRPr>
            </a:lvl1pPr>
          </a:lstStyle>
          <a:p>
            <a:pPr lvl="0"/>
            <a:r>
              <a:rPr lang="en-US" dirty="0" smtClean="0"/>
              <a:t>Presenter name</a:t>
            </a:r>
          </a:p>
          <a:p>
            <a:pPr lvl="0"/>
            <a:r>
              <a:rPr lang="en-US" dirty="0" smtClean="0"/>
              <a:t>Event name</a:t>
            </a:r>
          </a:p>
        </p:txBody>
      </p:sp>
    </p:spTree>
    <p:extLst>
      <p:ext uri="{BB962C8B-B14F-4D97-AF65-F5344CB8AC3E}">
        <p14:creationId xmlns:p14="http://schemas.microsoft.com/office/powerpoint/2010/main" val="2440590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90"/>
                                        </p:tgtEl>
                                        <p:attrNameLst>
                                          <p:attrName>style.visibility</p:attrName>
                                        </p:attrNameLst>
                                      </p:cBhvr>
                                      <p:to>
                                        <p:strVal val="visible"/>
                                      </p:to>
                                    </p:set>
                                    <p:animEffect transition="in" filter="wipe(left)">
                                      <p:cBhvr>
                                        <p:cTn id="7" dur="500"/>
                                        <p:tgtEl>
                                          <p:spTgt spid="290"/>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09"/>
                                        </p:tgtEl>
                                        <p:attrNameLst>
                                          <p:attrName>style.visibility</p:attrName>
                                        </p:attrNameLst>
                                      </p:cBhvr>
                                      <p:to>
                                        <p:strVal val="visible"/>
                                      </p:to>
                                    </p:set>
                                    <p:animEffect transition="in" filter="wipe(left)">
                                      <p:cBhvr>
                                        <p:cTn id="11" dur="500"/>
                                        <p:tgtEl>
                                          <p:spTgt spid="30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04"/>
                                        </p:tgtEl>
                                        <p:attrNameLst>
                                          <p:attrName>style.visibility</p:attrName>
                                        </p:attrNameLst>
                                      </p:cBhvr>
                                      <p:to>
                                        <p:strVal val="visible"/>
                                      </p:to>
                                    </p:set>
                                    <p:animEffect transition="in" filter="wipe(left)">
                                      <p:cBhvr>
                                        <p:cTn id="15" dur="500"/>
                                        <p:tgtEl>
                                          <p:spTgt spid="304"/>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314"/>
                                        </p:tgtEl>
                                        <p:attrNameLst>
                                          <p:attrName>style.visibility</p:attrName>
                                        </p:attrNameLst>
                                      </p:cBhvr>
                                      <p:to>
                                        <p:strVal val="visible"/>
                                      </p:to>
                                    </p:set>
                                    <p:animEffect transition="in" filter="wipe(left)">
                                      <p:cBhvr>
                                        <p:cTn id="19" dur="500"/>
                                        <p:tgtEl>
                                          <p:spTgt spid="314"/>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311"/>
                                        </p:tgtEl>
                                        <p:attrNameLst>
                                          <p:attrName>style.visibility</p:attrName>
                                        </p:attrNameLst>
                                      </p:cBhvr>
                                      <p:to>
                                        <p:strVal val="visible"/>
                                      </p:to>
                                    </p:set>
                                    <p:animEffect transition="in" filter="wipe(left)">
                                      <p:cBhvr>
                                        <p:cTn id="23" dur="500"/>
                                        <p:tgtEl>
                                          <p:spTgt spid="311"/>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335"/>
                                        </p:tgtEl>
                                        <p:attrNameLst>
                                          <p:attrName>style.visibility</p:attrName>
                                        </p:attrNameLst>
                                      </p:cBhvr>
                                      <p:to>
                                        <p:strVal val="visible"/>
                                      </p:to>
                                    </p:set>
                                    <p:animEffect transition="in" filter="wipe(left)">
                                      <p:cBhvr>
                                        <p:cTn id="27" dur="500"/>
                                        <p:tgtEl>
                                          <p:spTgt spid="335"/>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334"/>
                                        </p:tgtEl>
                                        <p:attrNameLst>
                                          <p:attrName>style.visibility</p:attrName>
                                        </p:attrNameLst>
                                      </p:cBhvr>
                                      <p:to>
                                        <p:strVal val="visible"/>
                                      </p:to>
                                    </p:set>
                                    <p:animEffect transition="in" filter="wipe(left)">
                                      <p:cBhvr>
                                        <p:cTn id="31" dur="500"/>
                                        <p:tgtEl>
                                          <p:spTgt spid="334"/>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337"/>
                                        </p:tgtEl>
                                        <p:attrNameLst>
                                          <p:attrName>style.visibility</p:attrName>
                                        </p:attrNameLst>
                                      </p:cBhvr>
                                      <p:to>
                                        <p:strVal val="visible"/>
                                      </p:to>
                                    </p:set>
                                    <p:animEffect transition="in" filter="wipe(left)">
                                      <p:cBhvr>
                                        <p:cTn id="35" dur="500"/>
                                        <p:tgtEl>
                                          <p:spTgt spid="337"/>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338"/>
                                        </p:tgtEl>
                                        <p:attrNameLst>
                                          <p:attrName>style.visibility</p:attrName>
                                        </p:attrNameLst>
                                      </p:cBhvr>
                                      <p:to>
                                        <p:strVal val="visible"/>
                                      </p:to>
                                    </p:set>
                                    <p:animEffect transition="in" filter="wipe(left)">
                                      <p:cBhvr>
                                        <p:cTn id="39" dur="500"/>
                                        <p:tgtEl>
                                          <p:spTgt spid="338"/>
                                        </p:tgtEl>
                                      </p:cBhvr>
                                    </p:animEffect>
                                  </p:childTnLst>
                                </p:cTn>
                              </p:par>
                            </p:childTnLst>
                          </p:cTn>
                        </p:par>
                        <p:par>
                          <p:cTn id="40" fill="hold">
                            <p:stCondLst>
                              <p:cond delay="4500"/>
                            </p:stCondLst>
                            <p:childTnLst>
                              <p:par>
                                <p:cTn id="41" presetID="22" presetClass="entr" presetSubtype="8" fill="hold" nodeType="afterEffect">
                                  <p:stCondLst>
                                    <p:cond delay="0"/>
                                  </p:stCondLst>
                                  <p:childTnLst>
                                    <p:set>
                                      <p:cBhvr>
                                        <p:cTn id="42" dur="1" fill="hold">
                                          <p:stCondLst>
                                            <p:cond delay="0"/>
                                          </p:stCondLst>
                                        </p:cTn>
                                        <p:tgtEl>
                                          <p:spTgt spid="345"/>
                                        </p:tgtEl>
                                        <p:attrNameLst>
                                          <p:attrName>style.visibility</p:attrName>
                                        </p:attrNameLst>
                                      </p:cBhvr>
                                      <p:to>
                                        <p:strVal val="visible"/>
                                      </p:to>
                                    </p:set>
                                    <p:animEffect transition="in" filter="wipe(left)">
                                      <p:cBhvr>
                                        <p:cTn id="43" dur="500"/>
                                        <p:tgtEl>
                                          <p:spTgt spid="345"/>
                                        </p:tgtEl>
                                      </p:cBhvr>
                                    </p:animEffect>
                                  </p:childTnLst>
                                </p:cTn>
                              </p:par>
                            </p:childTnLst>
                          </p:cTn>
                        </p:par>
                        <p:par>
                          <p:cTn id="44" fill="hold">
                            <p:stCondLst>
                              <p:cond delay="5000"/>
                            </p:stCondLst>
                            <p:childTnLst>
                              <p:par>
                                <p:cTn id="45" presetID="22" presetClass="entr" presetSubtype="8" fill="hold" grpId="0" nodeType="afterEffect">
                                  <p:stCondLst>
                                    <p:cond delay="0"/>
                                  </p:stCondLst>
                                  <p:childTnLst>
                                    <p:set>
                                      <p:cBhvr>
                                        <p:cTn id="46" dur="1" fill="hold">
                                          <p:stCondLst>
                                            <p:cond delay="0"/>
                                          </p:stCondLst>
                                        </p:cTn>
                                        <p:tgtEl>
                                          <p:spTgt spid="344"/>
                                        </p:tgtEl>
                                        <p:attrNameLst>
                                          <p:attrName>style.visibility</p:attrName>
                                        </p:attrNameLst>
                                      </p:cBhvr>
                                      <p:to>
                                        <p:strVal val="visible"/>
                                      </p:to>
                                    </p:set>
                                    <p:animEffect transition="in" filter="wipe(left)">
                                      <p:cBhvr>
                                        <p:cTn id="47" dur="500"/>
                                        <p:tgtEl>
                                          <p:spTgt spid="344"/>
                                        </p:tgtEl>
                                      </p:cBhvr>
                                    </p:animEffect>
                                  </p:childTnLst>
                                </p:cTn>
                              </p:par>
                            </p:childTnLst>
                          </p:cTn>
                        </p:par>
                        <p:par>
                          <p:cTn id="48" fill="hold">
                            <p:stCondLst>
                              <p:cond delay="5500"/>
                            </p:stCondLst>
                            <p:childTnLst>
                              <p:par>
                                <p:cTn id="49" presetID="22" presetClass="entr" presetSubtype="8" fill="hold" nodeType="afterEffect">
                                  <p:stCondLst>
                                    <p:cond delay="0"/>
                                  </p:stCondLst>
                                  <p:childTnLst>
                                    <p:set>
                                      <p:cBhvr>
                                        <p:cTn id="50" dur="1" fill="hold">
                                          <p:stCondLst>
                                            <p:cond delay="0"/>
                                          </p:stCondLst>
                                        </p:cTn>
                                        <p:tgtEl>
                                          <p:spTgt spid="347"/>
                                        </p:tgtEl>
                                        <p:attrNameLst>
                                          <p:attrName>style.visibility</p:attrName>
                                        </p:attrNameLst>
                                      </p:cBhvr>
                                      <p:to>
                                        <p:strVal val="visible"/>
                                      </p:to>
                                    </p:set>
                                    <p:animEffect transition="in" filter="wipe(left)">
                                      <p:cBhvr>
                                        <p:cTn id="51" dur="500"/>
                                        <p:tgtEl>
                                          <p:spTgt spid="347"/>
                                        </p:tgtEl>
                                      </p:cBhvr>
                                    </p:animEffect>
                                  </p:childTnLst>
                                </p:cTn>
                              </p:par>
                            </p:childTnLst>
                          </p:cTn>
                        </p:par>
                        <p:par>
                          <p:cTn id="52" fill="hold">
                            <p:stCondLst>
                              <p:cond delay="6000"/>
                            </p:stCondLst>
                            <p:childTnLst>
                              <p:par>
                                <p:cTn id="53" presetID="22" presetClass="entr" presetSubtype="8" fill="hold" grpId="0" nodeType="afterEffect">
                                  <p:stCondLst>
                                    <p:cond delay="0"/>
                                  </p:stCondLst>
                                  <p:childTnLst>
                                    <p:set>
                                      <p:cBhvr>
                                        <p:cTn id="54" dur="1" fill="hold">
                                          <p:stCondLst>
                                            <p:cond delay="0"/>
                                          </p:stCondLst>
                                        </p:cTn>
                                        <p:tgtEl>
                                          <p:spTgt spid="346"/>
                                        </p:tgtEl>
                                        <p:attrNameLst>
                                          <p:attrName>style.visibility</p:attrName>
                                        </p:attrNameLst>
                                      </p:cBhvr>
                                      <p:to>
                                        <p:strVal val="visible"/>
                                      </p:to>
                                    </p:set>
                                    <p:animEffect transition="in" filter="wipe(left)">
                                      <p:cBhvr>
                                        <p:cTn id="55" dur="500"/>
                                        <p:tgtEl>
                                          <p:spTgt spid="346"/>
                                        </p:tgtEl>
                                      </p:cBhvr>
                                    </p:animEffect>
                                  </p:childTnLst>
                                </p:cTn>
                              </p:par>
                            </p:childTnLst>
                          </p:cTn>
                        </p:par>
                        <p:par>
                          <p:cTn id="56" fill="hold">
                            <p:stCondLst>
                              <p:cond delay="6500"/>
                            </p:stCondLst>
                            <p:childTnLst>
                              <p:par>
                                <p:cTn id="57" presetID="22" presetClass="entr" presetSubtype="8" fill="hold" grpId="0" nodeType="afterEffect">
                                  <p:stCondLst>
                                    <p:cond delay="0"/>
                                  </p:stCondLst>
                                  <p:childTnLst>
                                    <p:set>
                                      <p:cBhvr>
                                        <p:cTn id="58" dur="1" fill="hold">
                                          <p:stCondLst>
                                            <p:cond delay="0"/>
                                          </p:stCondLst>
                                        </p:cTn>
                                        <p:tgtEl>
                                          <p:spTgt spid="348"/>
                                        </p:tgtEl>
                                        <p:attrNameLst>
                                          <p:attrName>style.visibility</p:attrName>
                                        </p:attrNameLst>
                                      </p:cBhvr>
                                      <p:to>
                                        <p:strVal val="visible"/>
                                      </p:to>
                                    </p:set>
                                    <p:animEffect transition="in" filter="wipe(left)">
                                      <p:cBhvr>
                                        <p:cTn id="59" dur="500"/>
                                        <p:tgtEl>
                                          <p:spTgt spid="348"/>
                                        </p:tgtEl>
                                      </p:cBhvr>
                                    </p:animEffect>
                                  </p:childTnLst>
                                </p:cTn>
                              </p:par>
                            </p:childTnLst>
                          </p:cTn>
                        </p:par>
                        <p:par>
                          <p:cTn id="60" fill="hold">
                            <p:stCondLst>
                              <p:cond delay="7000"/>
                            </p:stCondLst>
                            <p:childTnLst>
                              <p:par>
                                <p:cTn id="61" presetID="22" presetClass="entr" presetSubtype="8" fill="hold" nodeType="afterEffect">
                                  <p:stCondLst>
                                    <p:cond delay="0"/>
                                  </p:stCondLst>
                                  <p:childTnLst>
                                    <p:set>
                                      <p:cBhvr>
                                        <p:cTn id="62" dur="1" fill="hold">
                                          <p:stCondLst>
                                            <p:cond delay="0"/>
                                          </p:stCondLst>
                                        </p:cTn>
                                        <p:tgtEl>
                                          <p:spTgt spid="349"/>
                                        </p:tgtEl>
                                        <p:attrNameLst>
                                          <p:attrName>style.visibility</p:attrName>
                                        </p:attrNameLst>
                                      </p:cBhvr>
                                      <p:to>
                                        <p:strVal val="visible"/>
                                      </p:to>
                                    </p:set>
                                    <p:animEffect transition="in" filter="wipe(left)">
                                      <p:cBhvr>
                                        <p:cTn id="63" dur="500"/>
                                        <p:tgtEl>
                                          <p:spTgt spid="349"/>
                                        </p:tgtEl>
                                      </p:cBhvr>
                                    </p:animEffect>
                                  </p:childTnLst>
                                </p:cTn>
                              </p:par>
                            </p:childTnLst>
                          </p:cTn>
                        </p:par>
                        <p:par>
                          <p:cTn id="64" fill="hold">
                            <p:stCondLst>
                              <p:cond delay="7500"/>
                            </p:stCondLst>
                            <p:childTnLst>
                              <p:par>
                                <p:cTn id="65" presetID="22" presetClass="entr" presetSubtype="8" fill="hold" nodeType="afterEffect">
                                  <p:stCondLst>
                                    <p:cond delay="0"/>
                                  </p:stCondLst>
                                  <p:childTnLst>
                                    <p:set>
                                      <p:cBhvr>
                                        <p:cTn id="66" dur="1" fill="hold">
                                          <p:stCondLst>
                                            <p:cond delay="0"/>
                                          </p:stCondLst>
                                        </p:cTn>
                                        <p:tgtEl>
                                          <p:spTgt spid="350"/>
                                        </p:tgtEl>
                                        <p:attrNameLst>
                                          <p:attrName>style.visibility</p:attrName>
                                        </p:attrNameLst>
                                      </p:cBhvr>
                                      <p:to>
                                        <p:strVal val="visible"/>
                                      </p:to>
                                    </p:set>
                                    <p:animEffect transition="in" filter="wipe(left)">
                                      <p:cBhvr>
                                        <p:cTn id="67" dur="500"/>
                                        <p:tgtEl>
                                          <p:spTgt spid="350"/>
                                        </p:tgtEl>
                                      </p:cBhvr>
                                    </p:animEffect>
                                  </p:childTnLst>
                                </p:cTn>
                              </p:par>
                            </p:childTnLst>
                          </p:cTn>
                        </p:par>
                        <p:par>
                          <p:cTn id="68" fill="hold">
                            <p:stCondLst>
                              <p:cond delay="8000"/>
                            </p:stCondLst>
                            <p:childTnLst>
                              <p:par>
                                <p:cTn id="69" presetID="22" presetClass="entr" presetSubtype="8" fill="hold" nodeType="afterEffect">
                                  <p:stCondLst>
                                    <p:cond delay="0"/>
                                  </p:stCondLst>
                                  <p:childTnLst>
                                    <p:set>
                                      <p:cBhvr>
                                        <p:cTn id="70" dur="1" fill="hold">
                                          <p:stCondLst>
                                            <p:cond delay="0"/>
                                          </p:stCondLst>
                                        </p:cTn>
                                        <p:tgtEl>
                                          <p:spTgt spid="354"/>
                                        </p:tgtEl>
                                        <p:attrNameLst>
                                          <p:attrName>style.visibility</p:attrName>
                                        </p:attrNameLst>
                                      </p:cBhvr>
                                      <p:to>
                                        <p:strVal val="visible"/>
                                      </p:to>
                                    </p:set>
                                    <p:animEffect transition="in" filter="wipe(left)">
                                      <p:cBhvr>
                                        <p:cTn id="71" dur="500"/>
                                        <p:tgtEl>
                                          <p:spTgt spid="354"/>
                                        </p:tgtEl>
                                      </p:cBhvr>
                                    </p:animEffect>
                                  </p:childTnLst>
                                </p:cTn>
                              </p:par>
                            </p:childTnLst>
                          </p:cTn>
                        </p:par>
                        <p:par>
                          <p:cTn id="72" fill="hold">
                            <p:stCondLst>
                              <p:cond delay="8500"/>
                            </p:stCondLst>
                            <p:childTnLst>
                              <p:par>
                                <p:cTn id="73" presetID="22" presetClass="entr" presetSubtype="8" fill="hold" grpId="0" nodeType="afterEffect">
                                  <p:stCondLst>
                                    <p:cond delay="0"/>
                                  </p:stCondLst>
                                  <p:childTnLst>
                                    <p:set>
                                      <p:cBhvr>
                                        <p:cTn id="74" dur="1" fill="hold">
                                          <p:stCondLst>
                                            <p:cond delay="0"/>
                                          </p:stCondLst>
                                        </p:cTn>
                                        <p:tgtEl>
                                          <p:spTgt spid="351"/>
                                        </p:tgtEl>
                                        <p:attrNameLst>
                                          <p:attrName>style.visibility</p:attrName>
                                        </p:attrNameLst>
                                      </p:cBhvr>
                                      <p:to>
                                        <p:strVal val="visible"/>
                                      </p:to>
                                    </p:set>
                                    <p:animEffect transition="in" filter="wipe(left)">
                                      <p:cBhvr>
                                        <p:cTn id="75" dur="500"/>
                                        <p:tgtEl>
                                          <p:spTgt spid="351"/>
                                        </p:tgtEl>
                                      </p:cBhvr>
                                    </p:animEffect>
                                  </p:childTnLst>
                                </p:cTn>
                              </p:par>
                            </p:childTnLst>
                          </p:cTn>
                        </p:par>
                        <p:par>
                          <p:cTn id="76" fill="hold">
                            <p:stCondLst>
                              <p:cond delay="9000"/>
                            </p:stCondLst>
                            <p:childTnLst>
                              <p:par>
                                <p:cTn id="77" presetID="22" presetClass="entr" presetSubtype="8" fill="hold" nodeType="afterEffect">
                                  <p:stCondLst>
                                    <p:cond delay="0"/>
                                  </p:stCondLst>
                                  <p:childTnLst>
                                    <p:set>
                                      <p:cBhvr>
                                        <p:cTn id="78" dur="1" fill="hold">
                                          <p:stCondLst>
                                            <p:cond delay="0"/>
                                          </p:stCondLst>
                                        </p:cTn>
                                        <p:tgtEl>
                                          <p:spTgt spid="355"/>
                                        </p:tgtEl>
                                        <p:attrNameLst>
                                          <p:attrName>style.visibility</p:attrName>
                                        </p:attrNameLst>
                                      </p:cBhvr>
                                      <p:to>
                                        <p:strVal val="visible"/>
                                      </p:to>
                                    </p:set>
                                    <p:animEffect transition="in" filter="wipe(left)">
                                      <p:cBhvr>
                                        <p:cTn id="79" dur="500"/>
                                        <p:tgtEl>
                                          <p:spTgt spid="355"/>
                                        </p:tgtEl>
                                      </p:cBhvr>
                                    </p:animEffect>
                                  </p:childTnLst>
                                </p:cTn>
                              </p:par>
                            </p:childTnLst>
                          </p:cTn>
                        </p:par>
                        <p:par>
                          <p:cTn id="80" fill="hold">
                            <p:stCondLst>
                              <p:cond delay="9500"/>
                            </p:stCondLst>
                            <p:childTnLst>
                              <p:par>
                                <p:cTn id="81" presetID="22" presetClass="entr" presetSubtype="8" fill="hold" nodeType="afterEffect">
                                  <p:stCondLst>
                                    <p:cond delay="0"/>
                                  </p:stCondLst>
                                  <p:childTnLst>
                                    <p:set>
                                      <p:cBhvr>
                                        <p:cTn id="82" dur="1" fill="hold">
                                          <p:stCondLst>
                                            <p:cond delay="0"/>
                                          </p:stCondLst>
                                        </p:cTn>
                                        <p:tgtEl>
                                          <p:spTgt spid="357"/>
                                        </p:tgtEl>
                                        <p:attrNameLst>
                                          <p:attrName>style.visibility</p:attrName>
                                        </p:attrNameLst>
                                      </p:cBhvr>
                                      <p:to>
                                        <p:strVal val="visible"/>
                                      </p:to>
                                    </p:set>
                                    <p:animEffect transition="in" filter="wipe(left)">
                                      <p:cBhvr>
                                        <p:cTn id="83" dur="500"/>
                                        <p:tgtEl>
                                          <p:spTgt spid="357"/>
                                        </p:tgtEl>
                                      </p:cBhvr>
                                    </p:animEffect>
                                  </p:childTnLst>
                                </p:cTn>
                              </p:par>
                            </p:childTnLst>
                          </p:cTn>
                        </p:par>
                        <p:par>
                          <p:cTn id="84" fill="hold">
                            <p:stCondLst>
                              <p:cond delay="10000"/>
                            </p:stCondLst>
                            <p:childTnLst>
                              <p:par>
                                <p:cTn id="85" presetID="22" presetClass="entr" presetSubtype="8" fill="hold" grpId="0" nodeType="afterEffect">
                                  <p:stCondLst>
                                    <p:cond delay="0"/>
                                  </p:stCondLst>
                                  <p:childTnLst>
                                    <p:set>
                                      <p:cBhvr>
                                        <p:cTn id="86" dur="1" fill="hold">
                                          <p:stCondLst>
                                            <p:cond delay="0"/>
                                          </p:stCondLst>
                                        </p:cTn>
                                        <p:tgtEl>
                                          <p:spTgt spid="356"/>
                                        </p:tgtEl>
                                        <p:attrNameLst>
                                          <p:attrName>style.visibility</p:attrName>
                                        </p:attrNameLst>
                                      </p:cBhvr>
                                      <p:to>
                                        <p:strVal val="visible"/>
                                      </p:to>
                                    </p:set>
                                    <p:animEffect transition="in" filter="wipe(left)">
                                      <p:cBhvr>
                                        <p:cTn id="87" dur="500"/>
                                        <p:tgtEl>
                                          <p:spTgt spid="356"/>
                                        </p:tgtEl>
                                      </p:cBhvr>
                                    </p:animEffect>
                                  </p:childTnLst>
                                </p:cTn>
                              </p:par>
                            </p:childTnLst>
                          </p:cTn>
                        </p:par>
                        <p:par>
                          <p:cTn id="88" fill="hold">
                            <p:stCondLst>
                              <p:cond delay="10500"/>
                            </p:stCondLst>
                            <p:childTnLst>
                              <p:par>
                                <p:cTn id="89" presetID="22" presetClass="entr" presetSubtype="8" fill="hold" nodeType="afterEffect">
                                  <p:stCondLst>
                                    <p:cond delay="0"/>
                                  </p:stCondLst>
                                  <p:childTnLst>
                                    <p:set>
                                      <p:cBhvr>
                                        <p:cTn id="90" dur="1" fill="hold">
                                          <p:stCondLst>
                                            <p:cond delay="0"/>
                                          </p:stCondLst>
                                        </p:cTn>
                                        <p:tgtEl>
                                          <p:spTgt spid="359"/>
                                        </p:tgtEl>
                                        <p:attrNameLst>
                                          <p:attrName>style.visibility</p:attrName>
                                        </p:attrNameLst>
                                      </p:cBhvr>
                                      <p:to>
                                        <p:strVal val="visible"/>
                                      </p:to>
                                    </p:set>
                                    <p:animEffect transition="in" filter="wipe(left)">
                                      <p:cBhvr>
                                        <p:cTn id="91" dur="500"/>
                                        <p:tgtEl>
                                          <p:spTgt spid="359"/>
                                        </p:tgtEl>
                                      </p:cBhvr>
                                    </p:animEffect>
                                  </p:childTnLst>
                                </p:cTn>
                              </p:par>
                            </p:childTnLst>
                          </p:cTn>
                        </p:par>
                        <p:par>
                          <p:cTn id="92" fill="hold">
                            <p:stCondLst>
                              <p:cond delay="11000"/>
                            </p:stCondLst>
                            <p:childTnLst>
                              <p:par>
                                <p:cTn id="93" presetID="22" presetClass="entr" presetSubtype="8" fill="hold" grpId="0" nodeType="afterEffect">
                                  <p:stCondLst>
                                    <p:cond delay="0"/>
                                  </p:stCondLst>
                                  <p:childTnLst>
                                    <p:set>
                                      <p:cBhvr>
                                        <p:cTn id="94" dur="1" fill="hold">
                                          <p:stCondLst>
                                            <p:cond delay="0"/>
                                          </p:stCondLst>
                                        </p:cTn>
                                        <p:tgtEl>
                                          <p:spTgt spid="358"/>
                                        </p:tgtEl>
                                        <p:attrNameLst>
                                          <p:attrName>style.visibility</p:attrName>
                                        </p:attrNameLst>
                                      </p:cBhvr>
                                      <p:to>
                                        <p:strVal val="visible"/>
                                      </p:to>
                                    </p:set>
                                    <p:animEffect transition="in" filter="wipe(left)">
                                      <p:cBhvr>
                                        <p:cTn id="95" dur="500"/>
                                        <p:tgtEl>
                                          <p:spTgt spid="358"/>
                                        </p:tgtEl>
                                      </p:cBhvr>
                                    </p:animEffect>
                                  </p:childTnLst>
                                </p:cTn>
                              </p:par>
                            </p:childTnLst>
                          </p:cTn>
                        </p:par>
                        <p:par>
                          <p:cTn id="96" fill="hold">
                            <p:stCondLst>
                              <p:cond delay="11500"/>
                            </p:stCondLst>
                            <p:childTnLst>
                              <p:par>
                                <p:cTn id="97" presetID="22" presetClass="entr" presetSubtype="8" fill="hold" nodeType="afterEffect">
                                  <p:stCondLst>
                                    <p:cond delay="0"/>
                                  </p:stCondLst>
                                  <p:childTnLst>
                                    <p:set>
                                      <p:cBhvr>
                                        <p:cTn id="98" dur="1" fill="hold">
                                          <p:stCondLst>
                                            <p:cond delay="0"/>
                                          </p:stCondLst>
                                        </p:cTn>
                                        <p:tgtEl>
                                          <p:spTgt spid="360"/>
                                        </p:tgtEl>
                                        <p:attrNameLst>
                                          <p:attrName>style.visibility</p:attrName>
                                        </p:attrNameLst>
                                      </p:cBhvr>
                                      <p:to>
                                        <p:strVal val="visible"/>
                                      </p:to>
                                    </p:set>
                                    <p:animEffect transition="in" filter="wipe(left)">
                                      <p:cBhvr>
                                        <p:cTn id="99" dur="500"/>
                                        <p:tgtEl>
                                          <p:spTgt spid="360"/>
                                        </p:tgtEl>
                                      </p:cBhvr>
                                    </p:animEffect>
                                  </p:childTnLst>
                                </p:cTn>
                              </p:par>
                            </p:childTnLst>
                          </p:cTn>
                        </p:par>
                        <p:par>
                          <p:cTn id="100" fill="hold">
                            <p:stCondLst>
                              <p:cond delay="12000"/>
                            </p:stCondLst>
                            <p:childTnLst>
                              <p:par>
                                <p:cTn id="101" presetID="22" presetClass="entr" presetSubtype="8" fill="hold" grpId="0" nodeType="afterEffect">
                                  <p:stCondLst>
                                    <p:cond delay="0"/>
                                  </p:stCondLst>
                                  <p:childTnLst>
                                    <p:set>
                                      <p:cBhvr>
                                        <p:cTn id="102" dur="1" fill="hold">
                                          <p:stCondLst>
                                            <p:cond delay="0"/>
                                          </p:stCondLst>
                                        </p:cTn>
                                        <p:tgtEl>
                                          <p:spTgt spid="361"/>
                                        </p:tgtEl>
                                        <p:attrNameLst>
                                          <p:attrName>style.visibility</p:attrName>
                                        </p:attrNameLst>
                                      </p:cBhvr>
                                      <p:to>
                                        <p:strVal val="visible"/>
                                      </p:to>
                                    </p:set>
                                    <p:animEffect transition="in" filter="wipe(left)">
                                      <p:cBhvr>
                                        <p:cTn id="103" dur="500"/>
                                        <p:tgtEl>
                                          <p:spTgt spid="361"/>
                                        </p:tgtEl>
                                      </p:cBhvr>
                                    </p:animEffect>
                                  </p:childTnLst>
                                </p:cTn>
                              </p:par>
                            </p:childTnLst>
                          </p:cTn>
                        </p:par>
                        <p:par>
                          <p:cTn id="104" fill="hold">
                            <p:stCondLst>
                              <p:cond delay="12500"/>
                            </p:stCondLst>
                            <p:childTnLst>
                              <p:par>
                                <p:cTn id="105" presetID="22" presetClass="entr" presetSubtype="8" fill="hold" nodeType="afterEffect">
                                  <p:stCondLst>
                                    <p:cond delay="0"/>
                                  </p:stCondLst>
                                  <p:childTnLst>
                                    <p:set>
                                      <p:cBhvr>
                                        <p:cTn id="106" dur="1" fill="hold">
                                          <p:stCondLst>
                                            <p:cond delay="0"/>
                                          </p:stCondLst>
                                        </p:cTn>
                                        <p:tgtEl>
                                          <p:spTgt spid="363"/>
                                        </p:tgtEl>
                                        <p:attrNameLst>
                                          <p:attrName>style.visibility</p:attrName>
                                        </p:attrNameLst>
                                      </p:cBhvr>
                                      <p:to>
                                        <p:strVal val="visible"/>
                                      </p:to>
                                    </p:set>
                                    <p:animEffect transition="in" filter="wipe(left)">
                                      <p:cBhvr>
                                        <p:cTn id="107" dur="500"/>
                                        <p:tgtEl>
                                          <p:spTgt spid="363"/>
                                        </p:tgtEl>
                                      </p:cBhvr>
                                    </p:animEffect>
                                  </p:childTnLst>
                                </p:cTn>
                              </p:par>
                            </p:childTnLst>
                          </p:cTn>
                        </p:par>
                        <p:par>
                          <p:cTn id="108" fill="hold">
                            <p:stCondLst>
                              <p:cond delay="13000"/>
                            </p:stCondLst>
                            <p:childTnLst>
                              <p:par>
                                <p:cTn id="109" presetID="22" presetClass="entr" presetSubtype="8" fill="hold" grpId="0" nodeType="afterEffect">
                                  <p:stCondLst>
                                    <p:cond delay="0"/>
                                  </p:stCondLst>
                                  <p:childTnLst>
                                    <p:set>
                                      <p:cBhvr>
                                        <p:cTn id="110" dur="1" fill="hold">
                                          <p:stCondLst>
                                            <p:cond delay="0"/>
                                          </p:stCondLst>
                                        </p:cTn>
                                        <p:tgtEl>
                                          <p:spTgt spid="362"/>
                                        </p:tgtEl>
                                        <p:attrNameLst>
                                          <p:attrName>style.visibility</p:attrName>
                                        </p:attrNameLst>
                                      </p:cBhvr>
                                      <p:to>
                                        <p:strVal val="visible"/>
                                      </p:to>
                                    </p:set>
                                    <p:animEffect transition="in" filter="wipe(left)">
                                      <p:cBhvr>
                                        <p:cTn id="111" dur="500"/>
                                        <p:tgtEl>
                                          <p:spTgt spid="362"/>
                                        </p:tgtEl>
                                      </p:cBhvr>
                                    </p:animEffect>
                                  </p:childTnLst>
                                </p:cTn>
                              </p:par>
                            </p:childTnLst>
                          </p:cTn>
                        </p:par>
                        <p:par>
                          <p:cTn id="112" fill="hold">
                            <p:stCondLst>
                              <p:cond delay="13500"/>
                            </p:stCondLst>
                            <p:childTnLst>
                              <p:par>
                                <p:cTn id="113" presetID="22" presetClass="entr" presetSubtype="8" fill="hold" nodeType="afterEffect">
                                  <p:stCondLst>
                                    <p:cond delay="0"/>
                                  </p:stCondLst>
                                  <p:childTnLst>
                                    <p:set>
                                      <p:cBhvr>
                                        <p:cTn id="114" dur="1" fill="hold">
                                          <p:stCondLst>
                                            <p:cond delay="0"/>
                                          </p:stCondLst>
                                        </p:cTn>
                                        <p:tgtEl>
                                          <p:spTgt spid="365"/>
                                        </p:tgtEl>
                                        <p:attrNameLst>
                                          <p:attrName>style.visibility</p:attrName>
                                        </p:attrNameLst>
                                      </p:cBhvr>
                                      <p:to>
                                        <p:strVal val="visible"/>
                                      </p:to>
                                    </p:set>
                                    <p:animEffect transition="in" filter="wipe(left)">
                                      <p:cBhvr>
                                        <p:cTn id="115" dur="500"/>
                                        <p:tgtEl>
                                          <p:spTgt spid="365"/>
                                        </p:tgtEl>
                                      </p:cBhvr>
                                    </p:animEffect>
                                  </p:childTnLst>
                                </p:cTn>
                              </p:par>
                            </p:childTnLst>
                          </p:cTn>
                        </p:par>
                        <p:par>
                          <p:cTn id="116" fill="hold">
                            <p:stCondLst>
                              <p:cond delay="14000"/>
                            </p:stCondLst>
                            <p:childTnLst>
                              <p:par>
                                <p:cTn id="117" presetID="22" presetClass="entr" presetSubtype="8" fill="hold" grpId="0" nodeType="afterEffect">
                                  <p:stCondLst>
                                    <p:cond delay="0"/>
                                  </p:stCondLst>
                                  <p:childTnLst>
                                    <p:set>
                                      <p:cBhvr>
                                        <p:cTn id="118" dur="1" fill="hold">
                                          <p:stCondLst>
                                            <p:cond delay="0"/>
                                          </p:stCondLst>
                                        </p:cTn>
                                        <p:tgtEl>
                                          <p:spTgt spid="364"/>
                                        </p:tgtEl>
                                        <p:attrNameLst>
                                          <p:attrName>style.visibility</p:attrName>
                                        </p:attrNameLst>
                                      </p:cBhvr>
                                      <p:to>
                                        <p:strVal val="visible"/>
                                      </p:to>
                                    </p:set>
                                    <p:animEffect transition="in" filter="wipe(left)">
                                      <p:cBhvr>
                                        <p:cTn id="119" dur="500"/>
                                        <p:tgtEl>
                                          <p:spTgt spid="364"/>
                                        </p:tgtEl>
                                      </p:cBhvr>
                                    </p:animEffect>
                                  </p:childTnLst>
                                </p:cTn>
                              </p:par>
                            </p:childTnLst>
                          </p:cTn>
                        </p:par>
                        <p:par>
                          <p:cTn id="120" fill="hold">
                            <p:stCondLst>
                              <p:cond delay="14500"/>
                            </p:stCondLst>
                            <p:childTnLst>
                              <p:par>
                                <p:cTn id="121" presetID="22" presetClass="entr" presetSubtype="8" fill="hold" nodeType="afterEffect">
                                  <p:stCondLst>
                                    <p:cond delay="0"/>
                                  </p:stCondLst>
                                  <p:childTnLst>
                                    <p:set>
                                      <p:cBhvr>
                                        <p:cTn id="122" dur="1" fill="hold">
                                          <p:stCondLst>
                                            <p:cond delay="0"/>
                                          </p:stCondLst>
                                        </p:cTn>
                                        <p:tgtEl>
                                          <p:spTgt spid="367"/>
                                        </p:tgtEl>
                                        <p:attrNameLst>
                                          <p:attrName>style.visibility</p:attrName>
                                        </p:attrNameLst>
                                      </p:cBhvr>
                                      <p:to>
                                        <p:strVal val="visible"/>
                                      </p:to>
                                    </p:set>
                                    <p:animEffect transition="in" filter="wipe(left)">
                                      <p:cBhvr>
                                        <p:cTn id="123" dur="500"/>
                                        <p:tgtEl>
                                          <p:spTgt spid="367"/>
                                        </p:tgtEl>
                                      </p:cBhvr>
                                    </p:animEffect>
                                  </p:childTnLst>
                                </p:cTn>
                              </p:par>
                            </p:childTnLst>
                          </p:cTn>
                        </p:par>
                        <p:par>
                          <p:cTn id="124" fill="hold">
                            <p:stCondLst>
                              <p:cond delay="15000"/>
                            </p:stCondLst>
                            <p:childTnLst>
                              <p:par>
                                <p:cTn id="125" presetID="22" presetClass="entr" presetSubtype="8" fill="hold" nodeType="afterEffect">
                                  <p:stCondLst>
                                    <p:cond delay="0"/>
                                  </p:stCondLst>
                                  <p:childTnLst>
                                    <p:set>
                                      <p:cBhvr>
                                        <p:cTn id="126" dur="1" fill="hold">
                                          <p:stCondLst>
                                            <p:cond delay="0"/>
                                          </p:stCondLst>
                                        </p:cTn>
                                        <p:tgtEl>
                                          <p:spTgt spid="368"/>
                                        </p:tgtEl>
                                        <p:attrNameLst>
                                          <p:attrName>style.visibility</p:attrName>
                                        </p:attrNameLst>
                                      </p:cBhvr>
                                      <p:to>
                                        <p:strVal val="visible"/>
                                      </p:to>
                                    </p:set>
                                    <p:animEffect transition="in" filter="wipe(left)">
                                      <p:cBhvr>
                                        <p:cTn id="127" dur="500"/>
                                        <p:tgtEl>
                                          <p:spTgt spid="368"/>
                                        </p:tgtEl>
                                      </p:cBhvr>
                                    </p:animEffect>
                                  </p:childTnLst>
                                </p:cTn>
                              </p:par>
                            </p:childTnLst>
                          </p:cTn>
                        </p:par>
                        <p:par>
                          <p:cTn id="128" fill="hold">
                            <p:stCondLst>
                              <p:cond delay="15500"/>
                            </p:stCondLst>
                            <p:childTnLst>
                              <p:par>
                                <p:cTn id="129" presetID="22" presetClass="entr" presetSubtype="8" fill="hold" grpId="0" nodeType="afterEffect">
                                  <p:stCondLst>
                                    <p:cond delay="0"/>
                                  </p:stCondLst>
                                  <p:childTnLst>
                                    <p:set>
                                      <p:cBhvr>
                                        <p:cTn id="130" dur="1" fill="hold">
                                          <p:stCondLst>
                                            <p:cond delay="0"/>
                                          </p:stCondLst>
                                        </p:cTn>
                                        <p:tgtEl>
                                          <p:spTgt spid="370"/>
                                        </p:tgtEl>
                                        <p:attrNameLst>
                                          <p:attrName>style.visibility</p:attrName>
                                        </p:attrNameLst>
                                      </p:cBhvr>
                                      <p:to>
                                        <p:strVal val="visible"/>
                                      </p:to>
                                    </p:set>
                                    <p:animEffect transition="in" filter="wipe(left)">
                                      <p:cBhvr>
                                        <p:cTn id="131" dur="500"/>
                                        <p:tgtEl>
                                          <p:spTgt spid="370"/>
                                        </p:tgtEl>
                                      </p:cBhvr>
                                    </p:animEffect>
                                  </p:childTnLst>
                                </p:cTn>
                              </p:par>
                            </p:childTnLst>
                          </p:cTn>
                        </p:par>
                        <p:par>
                          <p:cTn id="132" fill="hold">
                            <p:stCondLst>
                              <p:cond delay="16000"/>
                            </p:stCondLst>
                            <p:childTnLst>
                              <p:par>
                                <p:cTn id="133" presetID="22" presetClass="entr" presetSubtype="8" fill="hold" nodeType="afterEffect">
                                  <p:stCondLst>
                                    <p:cond delay="0"/>
                                  </p:stCondLst>
                                  <p:childTnLst>
                                    <p:set>
                                      <p:cBhvr>
                                        <p:cTn id="134" dur="1" fill="hold">
                                          <p:stCondLst>
                                            <p:cond delay="0"/>
                                          </p:stCondLst>
                                        </p:cTn>
                                        <p:tgtEl>
                                          <p:spTgt spid="372"/>
                                        </p:tgtEl>
                                        <p:attrNameLst>
                                          <p:attrName>style.visibility</p:attrName>
                                        </p:attrNameLst>
                                      </p:cBhvr>
                                      <p:to>
                                        <p:strVal val="visible"/>
                                      </p:to>
                                    </p:set>
                                    <p:animEffect transition="in" filter="wipe(left)">
                                      <p:cBhvr>
                                        <p:cTn id="135" dur="500"/>
                                        <p:tgtEl>
                                          <p:spTgt spid="372"/>
                                        </p:tgtEl>
                                      </p:cBhvr>
                                    </p:animEffect>
                                  </p:childTnLst>
                                </p:cTn>
                              </p:par>
                            </p:childTnLst>
                          </p:cTn>
                        </p:par>
                        <p:par>
                          <p:cTn id="136" fill="hold">
                            <p:stCondLst>
                              <p:cond delay="16500"/>
                            </p:stCondLst>
                            <p:childTnLst>
                              <p:par>
                                <p:cTn id="137" presetID="22" presetClass="entr" presetSubtype="8" fill="hold" grpId="0" nodeType="afterEffect">
                                  <p:stCondLst>
                                    <p:cond delay="0"/>
                                  </p:stCondLst>
                                  <p:childTnLst>
                                    <p:set>
                                      <p:cBhvr>
                                        <p:cTn id="138" dur="1" fill="hold">
                                          <p:stCondLst>
                                            <p:cond delay="0"/>
                                          </p:stCondLst>
                                        </p:cTn>
                                        <p:tgtEl>
                                          <p:spTgt spid="369"/>
                                        </p:tgtEl>
                                        <p:attrNameLst>
                                          <p:attrName>style.visibility</p:attrName>
                                        </p:attrNameLst>
                                      </p:cBhvr>
                                      <p:to>
                                        <p:strVal val="visible"/>
                                      </p:to>
                                    </p:set>
                                    <p:animEffect transition="in" filter="wipe(left)">
                                      <p:cBhvr>
                                        <p:cTn id="139" dur="500"/>
                                        <p:tgtEl>
                                          <p:spTgt spid="369"/>
                                        </p:tgtEl>
                                      </p:cBhvr>
                                    </p:animEffect>
                                  </p:childTnLst>
                                </p:cTn>
                              </p:par>
                            </p:childTnLst>
                          </p:cTn>
                        </p:par>
                        <p:par>
                          <p:cTn id="140" fill="hold">
                            <p:stCondLst>
                              <p:cond delay="17000"/>
                            </p:stCondLst>
                            <p:childTnLst>
                              <p:par>
                                <p:cTn id="141" presetID="22" presetClass="entr" presetSubtype="8" fill="hold" nodeType="afterEffect">
                                  <p:stCondLst>
                                    <p:cond delay="0"/>
                                  </p:stCondLst>
                                  <p:childTnLst>
                                    <p:set>
                                      <p:cBhvr>
                                        <p:cTn id="142" dur="1" fill="hold">
                                          <p:stCondLst>
                                            <p:cond delay="0"/>
                                          </p:stCondLst>
                                        </p:cTn>
                                        <p:tgtEl>
                                          <p:spTgt spid="373"/>
                                        </p:tgtEl>
                                        <p:attrNameLst>
                                          <p:attrName>style.visibility</p:attrName>
                                        </p:attrNameLst>
                                      </p:cBhvr>
                                      <p:to>
                                        <p:strVal val="visible"/>
                                      </p:to>
                                    </p:set>
                                    <p:animEffect transition="in" filter="wipe(left)">
                                      <p:cBhvr>
                                        <p:cTn id="143" dur="500"/>
                                        <p:tgtEl>
                                          <p:spTgt spid="373"/>
                                        </p:tgtEl>
                                      </p:cBhvr>
                                    </p:animEffect>
                                  </p:childTnLst>
                                </p:cTn>
                              </p:par>
                            </p:childTnLst>
                          </p:cTn>
                        </p:par>
                        <p:par>
                          <p:cTn id="144" fill="hold">
                            <p:stCondLst>
                              <p:cond delay="17500"/>
                            </p:stCondLst>
                            <p:childTnLst>
                              <p:par>
                                <p:cTn id="145" presetID="22" presetClass="entr" presetSubtype="8" fill="hold" grpId="0" nodeType="afterEffect">
                                  <p:stCondLst>
                                    <p:cond delay="0"/>
                                  </p:stCondLst>
                                  <p:childTnLst>
                                    <p:set>
                                      <p:cBhvr>
                                        <p:cTn id="146" dur="1" fill="hold">
                                          <p:stCondLst>
                                            <p:cond delay="0"/>
                                          </p:stCondLst>
                                        </p:cTn>
                                        <p:tgtEl>
                                          <p:spTgt spid="371"/>
                                        </p:tgtEl>
                                        <p:attrNameLst>
                                          <p:attrName>style.visibility</p:attrName>
                                        </p:attrNameLst>
                                      </p:cBhvr>
                                      <p:to>
                                        <p:strVal val="visible"/>
                                      </p:to>
                                    </p:set>
                                    <p:animEffect transition="in" filter="wipe(left)">
                                      <p:cBhvr>
                                        <p:cTn id="147" dur="500"/>
                                        <p:tgtEl>
                                          <p:spTgt spid="371"/>
                                        </p:tgtEl>
                                      </p:cBhvr>
                                    </p:animEffect>
                                  </p:childTnLst>
                                </p:cTn>
                              </p:par>
                            </p:childTnLst>
                          </p:cTn>
                        </p:par>
                        <p:par>
                          <p:cTn id="148" fill="hold">
                            <p:stCondLst>
                              <p:cond delay="18000"/>
                            </p:stCondLst>
                            <p:childTnLst>
                              <p:par>
                                <p:cTn id="149" presetID="22" presetClass="entr" presetSubtype="8" fill="hold" nodeType="afterEffect">
                                  <p:stCondLst>
                                    <p:cond delay="0"/>
                                  </p:stCondLst>
                                  <p:childTnLst>
                                    <p:set>
                                      <p:cBhvr>
                                        <p:cTn id="150" dur="1" fill="hold">
                                          <p:stCondLst>
                                            <p:cond delay="0"/>
                                          </p:stCondLst>
                                        </p:cTn>
                                        <p:tgtEl>
                                          <p:spTgt spid="375"/>
                                        </p:tgtEl>
                                        <p:attrNameLst>
                                          <p:attrName>style.visibility</p:attrName>
                                        </p:attrNameLst>
                                      </p:cBhvr>
                                      <p:to>
                                        <p:strVal val="visible"/>
                                      </p:to>
                                    </p:set>
                                    <p:animEffect transition="in" filter="wipe(left)">
                                      <p:cBhvr>
                                        <p:cTn id="151" dur="500"/>
                                        <p:tgtEl>
                                          <p:spTgt spid="375"/>
                                        </p:tgtEl>
                                      </p:cBhvr>
                                    </p:animEffect>
                                  </p:childTnLst>
                                </p:cTn>
                              </p:par>
                            </p:childTnLst>
                          </p:cTn>
                        </p:par>
                        <p:par>
                          <p:cTn id="152" fill="hold">
                            <p:stCondLst>
                              <p:cond delay="18500"/>
                            </p:stCondLst>
                            <p:childTnLst>
                              <p:par>
                                <p:cTn id="153" presetID="22" presetClass="entr" presetSubtype="8" fill="hold" grpId="0" nodeType="afterEffect">
                                  <p:stCondLst>
                                    <p:cond delay="0"/>
                                  </p:stCondLst>
                                  <p:childTnLst>
                                    <p:set>
                                      <p:cBhvr>
                                        <p:cTn id="154" dur="1" fill="hold">
                                          <p:stCondLst>
                                            <p:cond delay="0"/>
                                          </p:stCondLst>
                                        </p:cTn>
                                        <p:tgtEl>
                                          <p:spTgt spid="374"/>
                                        </p:tgtEl>
                                        <p:attrNameLst>
                                          <p:attrName>style.visibility</p:attrName>
                                        </p:attrNameLst>
                                      </p:cBhvr>
                                      <p:to>
                                        <p:strVal val="visible"/>
                                      </p:to>
                                    </p:set>
                                    <p:animEffect transition="in" filter="wipe(left)">
                                      <p:cBhvr>
                                        <p:cTn id="155" dur="500"/>
                                        <p:tgtEl>
                                          <p:spTgt spid="374"/>
                                        </p:tgtEl>
                                      </p:cBhvr>
                                    </p:animEffect>
                                  </p:childTnLst>
                                </p:cTn>
                              </p:par>
                            </p:childTnLst>
                          </p:cTn>
                        </p:par>
                        <p:par>
                          <p:cTn id="156" fill="hold">
                            <p:stCondLst>
                              <p:cond delay="19000"/>
                            </p:stCondLst>
                            <p:childTnLst>
                              <p:par>
                                <p:cTn id="157" presetID="22" presetClass="entr" presetSubtype="8" fill="hold" nodeType="afterEffect">
                                  <p:stCondLst>
                                    <p:cond delay="0"/>
                                  </p:stCondLst>
                                  <p:childTnLst>
                                    <p:set>
                                      <p:cBhvr>
                                        <p:cTn id="158" dur="1" fill="hold">
                                          <p:stCondLst>
                                            <p:cond delay="0"/>
                                          </p:stCondLst>
                                        </p:cTn>
                                        <p:tgtEl>
                                          <p:spTgt spid="377"/>
                                        </p:tgtEl>
                                        <p:attrNameLst>
                                          <p:attrName>style.visibility</p:attrName>
                                        </p:attrNameLst>
                                      </p:cBhvr>
                                      <p:to>
                                        <p:strVal val="visible"/>
                                      </p:to>
                                    </p:set>
                                    <p:animEffect transition="in" filter="wipe(left)">
                                      <p:cBhvr>
                                        <p:cTn id="159" dur="500"/>
                                        <p:tgtEl>
                                          <p:spTgt spid="377"/>
                                        </p:tgtEl>
                                      </p:cBhvr>
                                    </p:animEffect>
                                  </p:childTnLst>
                                </p:cTn>
                              </p:par>
                            </p:childTnLst>
                          </p:cTn>
                        </p:par>
                        <p:par>
                          <p:cTn id="160" fill="hold">
                            <p:stCondLst>
                              <p:cond delay="19500"/>
                            </p:stCondLst>
                            <p:childTnLst>
                              <p:par>
                                <p:cTn id="161" presetID="22" presetClass="entr" presetSubtype="8" fill="hold" grpId="0" nodeType="afterEffect">
                                  <p:stCondLst>
                                    <p:cond delay="0"/>
                                  </p:stCondLst>
                                  <p:childTnLst>
                                    <p:set>
                                      <p:cBhvr>
                                        <p:cTn id="162" dur="1" fill="hold">
                                          <p:stCondLst>
                                            <p:cond delay="0"/>
                                          </p:stCondLst>
                                        </p:cTn>
                                        <p:tgtEl>
                                          <p:spTgt spid="376"/>
                                        </p:tgtEl>
                                        <p:attrNameLst>
                                          <p:attrName>style.visibility</p:attrName>
                                        </p:attrNameLst>
                                      </p:cBhvr>
                                      <p:to>
                                        <p:strVal val="visible"/>
                                      </p:to>
                                    </p:set>
                                    <p:animEffect transition="in" filter="wipe(left)">
                                      <p:cBhvr>
                                        <p:cTn id="163" dur="500"/>
                                        <p:tgtEl>
                                          <p:spTgt spid="376"/>
                                        </p:tgtEl>
                                      </p:cBhvr>
                                    </p:animEffect>
                                  </p:childTnLst>
                                </p:cTn>
                              </p:par>
                            </p:childTnLst>
                          </p:cTn>
                        </p:par>
                        <p:par>
                          <p:cTn id="164" fill="hold">
                            <p:stCondLst>
                              <p:cond delay="20000"/>
                            </p:stCondLst>
                            <p:childTnLst>
                              <p:par>
                                <p:cTn id="165" presetID="22" presetClass="entr" presetSubtype="8" fill="hold" nodeType="afterEffect">
                                  <p:stCondLst>
                                    <p:cond delay="0"/>
                                  </p:stCondLst>
                                  <p:childTnLst>
                                    <p:set>
                                      <p:cBhvr>
                                        <p:cTn id="166" dur="1" fill="hold">
                                          <p:stCondLst>
                                            <p:cond delay="0"/>
                                          </p:stCondLst>
                                        </p:cTn>
                                        <p:tgtEl>
                                          <p:spTgt spid="378"/>
                                        </p:tgtEl>
                                        <p:attrNameLst>
                                          <p:attrName>style.visibility</p:attrName>
                                        </p:attrNameLst>
                                      </p:cBhvr>
                                      <p:to>
                                        <p:strVal val="visible"/>
                                      </p:to>
                                    </p:set>
                                    <p:animEffect transition="in" filter="wipe(left)">
                                      <p:cBhvr>
                                        <p:cTn id="167" dur="500"/>
                                        <p:tgtEl>
                                          <p:spTgt spid="378"/>
                                        </p:tgtEl>
                                      </p:cBhvr>
                                    </p:animEffect>
                                  </p:childTnLst>
                                </p:cTn>
                              </p:par>
                            </p:childTnLst>
                          </p:cTn>
                        </p:par>
                        <p:par>
                          <p:cTn id="168" fill="hold">
                            <p:stCondLst>
                              <p:cond delay="20500"/>
                            </p:stCondLst>
                            <p:childTnLst>
                              <p:par>
                                <p:cTn id="169" presetID="22" presetClass="entr" presetSubtype="8" fill="hold" grpId="0" nodeType="afterEffect">
                                  <p:stCondLst>
                                    <p:cond delay="0"/>
                                  </p:stCondLst>
                                  <p:childTnLst>
                                    <p:set>
                                      <p:cBhvr>
                                        <p:cTn id="170" dur="1" fill="hold">
                                          <p:stCondLst>
                                            <p:cond delay="0"/>
                                          </p:stCondLst>
                                        </p:cTn>
                                        <p:tgtEl>
                                          <p:spTgt spid="379"/>
                                        </p:tgtEl>
                                        <p:attrNameLst>
                                          <p:attrName>style.visibility</p:attrName>
                                        </p:attrNameLst>
                                      </p:cBhvr>
                                      <p:to>
                                        <p:strVal val="visible"/>
                                      </p:to>
                                    </p:set>
                                    <p:animEffect transition="in" filter="wipe(left)">
                                      <p:cBhvr>
                                        <p:cTn id="171" dur="500"/>
                                        <p:tgtEl>
                                          <p:spTgt spid="379"/>
                                        </p:tgtEl>
                                      </p:cBhvr>
                                    </p:animEffect>
                                  </p:childTnLst>
                                </p:cTn>
                              </p:par>
                            </p:childTnLst>
                          </p:cTn>
                        </p:par>
                        <p:par>
                          <p:cTn id="172" fill="hold">
                            <p:stCondLst>
                              <p:cond delay="21000"/>
                            </p:stCondLst>
                            <p:childTnLst>
                              <p:par>
                                <p:cTn id="173" presetID="22" presetClass="entr" presetSubtype="8" fill="hold" nodeType="afterEffect">
                                  <p:stCondLst>
                                    <p:cond delay="0"/>
                                  </p:stCondLst>
                                  <p:childTnLst>
                                    <p:set>
                                      <p:cBhvr>
                                        <p:cTn id="174" dur="1" fill="hold">
                                          <p:stCondLst>
                                            <p:cond delay="0"/>
                                          </p:stCondLst>
                                        </p:cTn>
                                        <p:tgtEl>
                                          <p:spTgt spid="381"/>
                                        </p:tgtEl>
                                        <p:attrNameLst>
                                          <p:attrName>style.visibility</p:attrName>
                                        </p:attrNameLst>
                                      </p:cBhvr>
                                      <p:to>
                                        <p:strVal val="visible"/>
                                      </p:to>
                                    </p:set>
                                    <p:animEffect transition="in" filter="wipe(left)">
                                      <p:cBhvr>
                                        <p:cTn id="175" dur="500"/>
                                        <p:tgtEl>
                                          <p:spTgt spid="381"/>
                                        </p:tgtEl>
                                      </p:cBhvr>
                                    </p:animEffect>
                                  </p:childTnLst>
                                </p:cTn>
                              </p:par>
                            </p:childTnLst>
                          </p:cTn>
                        </p:par>
                        <p:par>
                          <p:cTn id="176" fill="hold">
                            <p:stCondLst>
                              <p:cond delay="21500"/>
                            </p:stCondLst>
                            <p:childTnLst>
                              <p:par>
                                <p:cTn id="177" presetID="22" presetClass="entr" presetSubtype="8" fill="hold" grpId="0" nodeType="afterEffect">
                                  <p:stCondLst>
                                    <p:cond delay="0"/>
                                  </p:stCondLst>
                                  <p:childTnLst>
                                    <p:set>
                                      <p:cBhvr>
                                        <p:cTn id="178" dur="1" fill="hold">
                                          <p:stCondLst>
                                            <p:cond delay="0"/>
                                          </p:stCondLst>
                                        </p:cTn>
                                        <p:tgtEl>
                                          <p:spTgt spid="380"/>
                                        </p:tgtEl>
                                        <p:attrNameLst>
                                          <p:attrName>style.visibility</p:attrName>
                                        </p:attrNameLst>
                                      </p:cBhvr>
                                      <p:to>
                                        <p:strVal val="visible"/>
                                      </p:to>
                                    </p:set>
                                    <p:animEffect transition="in" filter="wipe(left)">
                                      <p:cBhvr>
                                        <p:cTn id="179" dur="500"/>
                                        <p:tgtEl>
                                          <p:spTgt spid="380"/>
                                        </p:tgtEl>
                                      </p:cBhvr>
                                    </p:animEffect>
                                  </p:childTnLst>
                                </p:cTn>
                              </p:par>
                            </p:childTnLst>
                          </p:cTn>
                        </p:par>
                        <p:par>
                          <p:cTn id="180" fill="hold">
                            <p:stCondLst>
                              <p:cond delay="22000"/>
                            </p:stCondLst>
                            <p:childTnLst>
                              <p:par>
                                <p:cTn id="181" presetID="22" presetClass="entr" presetSubtype="8" fill="hold" nodeType="afterEffect">
                                  <p:stCondLst>
                                    <p:cond delay="0"/>
                                  </p:stCondLst>
                                  <p:childTnLst>
                                    <p:set>
                                      <p:cBhvr>
                                        <p:cTn id="182" dur="1" fill="hold">
                                          <p:stCondLst>
                                            <p:cond delay="0"/>
                                          </p:stCondLst>
                                        </p:cTn>
                                        <p:tgtEl>
                                          <p:spTgt spid="383"/>
                                        </p:tgtEl>
                                        <p:attrNameLst>
                                          <p:attrName>style.visibility</p:attrName>
                                        </p:attrNameLst>
                                      </p:cBhvr>
                                      <p:to>
                                        <p:strVal val="visible"/>
                                      </p:to>
                                    </p:set>
                                    <p:animEffect transition="in" filter="wipe(left)">
                                      <p:cBhvr>
                                        <p:cTn id="183" dur="500"/>
                                        <p:tgtEl>
                                          <p:spTgt spid="383"/>
                                        </p:tgtEl>
                                      </p:cBhvr>
                                    </p:animEffect>
                                  </p:childTnLst>
                                </p:cTn>
                              </p:par>
                            </p:childTnLst>
                          </p:cTn>
                        </p:par>
                        <p:par>
                          <p:cTn id="184" fill="hold">
                            <p:stCondLst>
                              <p:cond delay="22500"/>
                            </p:stCondLst>
                            <p:childTnLst>
                              <p:par>
                                <p:cTn id="185" presetID="22" presetClass="entr" presetSubtype="8" fill="hold" grpId="0" nodeType="afterEffect">
                                  <p:stCondLst>
                                    <p:cond delay="0"/>
                                  </p:stCondLst>
                                  <p:childTnLst>
                                    <p:set>
                                      <p:cBhvr>
                                        <p:cTn id="186" dur="1" fill="hold">
                                          <p:stCondLst>
                                            <p:cond delay="0"/>
                                          </p:stCondLst>
                                        </p:cTn>
                                        <p:tgtEl>
                                          <p:spTgt spid="382"/>
                                        </p:tgtEl>
                                        <p:attrNameLst>
                                          <p:attrName>style.visibility</p:attrName>
                                        </p:attrNameLst>
                                      </p:cBhvr>
                                      <p:to>
                                        <p:strVal val="visible"/>
                                      </p:to>
                                    </p:set>
                                    <p:animEffect transition="in" filter="wipe(left)">
                                      <p:cBhvr>
                                        <p:cTn id="187" dur="500"/>
                                        <p:tgtEl>
                                          <p:spTgt spid="382"/>
                                        </p:tgtEl>
                                      </p:cBhvr>
                                    </p:animEffect>
                                  </p:childTnLst>
                                </p:cTn>
                              </p:par>
                            </p:childTnLst>
                          </p:cTn>
                        </p:par>
                        <p:par>
                          <p:cTn id="188" fill="hold">
                            <p:stCondLst>
                              <p:cond delay="23000"/>
                            </p:stCondLst>
                            <p:childTnLst>
                              <p:par>
                                <p:cTn id="189" presetID="22" presetClass="entr" presetSubtype="8" fill="hold" grpId="0" nodeType="afterEffect">
                                  <p:stCondLst>
                                    <p:cond delay="0"/>
                                  </p:stCondLst>
                                  <p:childTnLst>
                                    <p:set>
                                      <p:cBhvr>
                                        <p:cTn id="190" dur="1" fill="hold">
                                          <p:stCondLst>
                                            <p:cond delay="0"/>
                                          </p:stCondLst>
                                        </p:cTn>
                                        <p:tgtEl>
                                          <p:spTgt spid="384"/>
                                        </p:tgtEl>
                                        <p:attrNameLst>
                                          <p:attrName>style.visibility</p:attrName>
                                        </p:attrNameLst>
                                      </p:cBhvr>
                                      <p:to>
                                        <p:strVal val="visible"/>
                                      </p:to>
                                    </p:set>
                                    <p:animEffect transition="in" filter="wipe(left)">
                                      <p:cBhvr>
                                        <p:cTn id="191" dur="500"/>
                                        <p:tgtEl>
                                          <p:spTgt spid="384"/>
                                        </p:tgtEl>
                                      </p:cBhvr>
                                    </p:animEffect>
                                  </p:childTnLst>
                                </p:cTn>
                              </p:par>
                            </p:childTnLst>
                          </p:cTn>
                        </p:par>
                        <p:par>
                          <p:cTn id="192" fill="hold">
                            <p:stCondLst>
                              <p:cond delay="23500"/>
                            </p:stCondLst>
                            <p:childTnLst>
                              <p:par>
                                <p:cTn id="193" presetID="22" presetClass="entr" presetSubtype="8" fill="hold" nodeType="afterEffect">
                                  <p:stCondLst>
                                    <p:cond delay="0"/>
                                  </p:stCondLst>
                                  <p:childTnLst>
                                    <p:set>
                                      <p:cBhvr>
                                        <p:cTn id="194" dur="1" fill="hold">
                                          <p:stCondLst>
                                            <p:cond delay="0"/>
                                          </p:stCondLst>
                                        </p:cTn>
                                        <p:tgtEl>
                                          <p:spTgt spid="385"/>
                                        </p:tgtEl>
                                        <p:attrNameLst>
                                          <p:attrName>style.visibility</p:attrName>
                                        </p:attrNameLst>
                                      </p:cBhvr>
                                      <p:to>
                                        <p:strVal val="visible"/>
                                      </p:to>
                                    </p:set>
                                    <p:animEffect transition="in" filter="wipe(left)">
                                      <p:cBhvr>
                                        <p:cTn id="195" dur="500"/>
                                        <p:tgtEl>
                                          <p:spTgt spid="385"/>
                                        </p:tgtEl>
                                      </p:cBhvr>
                                    </p:animEffect>
                                  </p:childTnLst>
                                </p:cTn>
                              </p:par>
                            </p:childTnLst>
                          </p:cTn>
                        </p:par>
                        <p:par>
                          <p:cTn id="196" fill="hold">
                            <p:stCondLst>
                              <p:cond delay="24000"/>
                            </p:stCondLst>
                            <p:childTnLst>
                              <p:par>
                                <p:cTn id="197" presetID="22" presetClass="entr" presetSubtype="8" fill="hold" nodeType="afterEffect">
                                  <p:stCondLst>
                                    <p:cond delay="0"/>
                                  </p:stCondLst>
                                  <p:childTnLst>
                                    <p:set>
                                      <p:cBhvr>
                                        <p:cTn id="198" dur="1" fill="hold">
                                          <p:stCondLst>
                                            <p:cond delay="0"/>
                                          </p:stCondLst>
                                        </p:cTn>
                                        <p:tgtEl>
                                          <p:spTgt spid="386"/>
                                        </p:tgtEl>
                                        <p:attrNameLst>
                                          <p:attrName>style.visibility</p:attrName>
                                        </p:attrNameLst>
                                      </p:cBhvr>
                                      <p:to>
                                        <p:strVal val="visible"/>
                                      </p:to>
                                    </p:set>
                                    <p:animEffect transition="in" filter="wipe(left)">
                                      <p:cBhvr>
                                        <p:cTn id="199" dur="500"/>
                                        <p:tgtEl>
                                          <p:spTgt spid="386"/>
                                        </p:tgtEl>
                                      </p:cBhvr>
                                    </p:animEffect>
                                  </p:childTnLst>
                                </p:cTn>
                              </p:par>
                            </p:childTnLst>
                          </p:cTn>
                        </p:par>
                        <p:par>
                          <p:cTn id="200" fill="hold">
                            <p:stCondLst>
                              <p:cond delay="24500"/>
                            </p:stCondLst>
                            <p:childTnLst>
                              <p:par>
                                <p:cTn id="201" presetID="22" presetClass="entr" presetSubtype="8" fill="hold" grpId="0" nodeType="afterEffect">
                                  <p:stCondLst>
                                    <p:cond delay="0"/>
                                  </p:stCondLst>
                                  <p:childTnLst>
                                    <p:set>
                                      <p:cBhvr>
                                        <p:cTn id="202" dur="1" fill="hold">
                                          <p:stCondLst>
                                            <p:cond delay="0"/>
                                          </p:stCondLst>
                                        </p:cTn>
                                        <p:tgtEl>
                                          <p:spTgt spid="388"/>
                                        </p:tgtEl>
                                        <p:attrNameLst>
                                          <p:attrName>style.visibility</p:attrName>
                                        </p:attrNameLst>
                                      </p:cBhvr>
                                      <p:to>
                                        <p:strVal val="visible"/>
                                      </p:to>
                                    </p:set>
                                    <p:animEffect transition="in" filter="wipe(left)">
                                      <p:cBhvr>
                                        <p:cTn id="203" dur="500"/>
                                        <p:tgtEl>
                                          <p:spTgt spid="388"/>
                                        </p:tgtEl>
                                      </p:cBhvr>
                                    </p:animEffect>
                                  </p:childTnLst>
                                </p:cTn>
                              </p:par>
                            </p:childTnLst>
                          </p:cTn>
                        </p:par>
                        <p:par>
                          <p:cTn id="204" fill="hold">
                            <p:stCondLst>
                              <p:cond delay="25000"/>
                            </p:stCondLst>
                            <p:childTnLst>
                              <p:par>
                                <p:cTn id="205" presetID="22" presetClass="entr" presetSubtype="8" fill="hold" nodeType="afterEffect">
                                  <p:stCondLst>
                                    <p:cond delay="0"/>
                                  </p:stCondLst>
                                  <p:childTnLst>
                                    <p:set>
                                      <p:cBhvr>
                                        <p:cTn id="206" dur="1" fill="hold">
                                          <p:stCondLst>
                                            <p:cond delay="0"/>
                                          </p:stCondLst>
                                        </p:cTn>
                                        <p:tgtEl>
                                          <p:spTgt spid="390"/>
                                        </p:tgtEl>
                                        <p:attrNameLst>
                                          <p:attrName>style.visibility</p:attrName>
                                        </p:attrNameLst>
                                      </p:cBhvr>
                                      <p:to>
                                        <p:strVal val="visible"/>
                                      </p:to>
                                    </p:set>
                                    <p:animEffect transition="in" filter="wipe(left)">
                                      <p:cBhvr>
                                        <p:cTn id="207" dur="500"/>
                                        <p:tgtEl>
                                          <p:spTgt spid="390"/>
                                        </p:tgtEl>
                                      </p:cBhvr>
                                    </p:animEffect>
                                  </p:childTnLst>
                                </p:cTn>
                              </p:par>
                            </p:childTnLst>
                          </p:cTn>
                        </p:par>
                        <p:par>
                          <p:cTn id="208" fill="hold">
                            <p:stCondLst>
                              <p:cond delay="25500"/>
                            </p:stCondLst>
                            <p:childTnLst>
                              <p:par>
                                <p:cTn id="209" presetID="22" presetClass="entr" presetSubtype="8" fill="hold" grpId="0" nodeType="afterEffect">
                                  <p:stCondLst>
                                    <p:cond delay="0"/>
                                  </p:stCondLst>
                                  <p:childTnLst>
                                    <p:set>
                                      <p:cBhvr>
                                        <p:cTn id="210" dur="1" fill="hold">
                                          <p:stCondLst>
                                            <p:cond delay="0"/>
                                          </p:stCondLst>
                                        </p:cTn>
                                        <p:tgtEl>
                                          <p:spTgt spid="387"/>
                                        </p:tgtEl>
                                        <p:attrNameLst>
                                          <p:attrName>style.visibility</p:attrName>
                                        </p:attrNameLst>
                                      </p:cBhvr>
                                      <p:to>
                                        <p:strVal val="visible"/>
                                      </p:to>
                                    </p:set>
                                    <p:animEffect transition="in" filter="wipe(left)">
                                      <p:cBhvr>
                                        <p:cTn id="211" dur="500"/>
                                        <p:tgtEl>
                                          <p:spTgt spid="387"/>
                                        </p:tgtEl>
                                      </p:cBhvr>
                                    </p:animEffect>
                                  </p:childTnLst>
                                </p:cTn>
                              </p:par>
                            </p:childTnLst>
                          </p:cTn>
                        </p:par>
                        <p:par>
                          <p:cTn id="212" fill="hold">
                            <p:stCondLst>
                              <p:cond delay="26000"/>
                            </p:stCondLst>
                            <p:childTnLst>
                              <p:par>
                                <p:cTn id="213" presetID="22" presetClass="entr" presetSubtype="8" fill="hold" nodeType="afterEffect">
                                  <p:stCondLst>
                                    <p:cond delay="0"/>
                                  </p:stCondLst>
                                  <p:childTnLst>
                                    <p:set>
                                      <p:cBhvr>
                                        <p:cTn id="214" dur="1" fill="hold">
                                          <p:stCondLst>
                                            <p:cond delay="0"/>
                                          </p:stCondLst>
                                        </p:cTn>
                                        <p:tgtEl>
                                          <p:spTgt spid="391"/>
                                        </p:tgtEl>
                                        <p:attrNameLst>
                                          <p:attrName>style.visibility</p:attrName>
                                        </p:attrNameLst>
                                      </p:cBhvr>
                                      <p:to>
                                        <p:strVal val="visible"/>
                                      </p:to>
                                    </p:set>
                                    <p:animEffect transition="in" filter="wipe(left)">
                                      <p:cBhvr>
                                        <p:cTn id="215" dur="500"/>
                                        <p:tgtEl>
                                          <p:spTgt spid="391"/>
                                        </p:tgtEl>
                                      </p:cBhvr>
                                    </p:animEffect>
                                  </p:childTnLst>
                                </p:cTn>
                              </p:par>
                            </p:childTnLst>
                          </p:cTn>
                        </p:par>
                        <p:par>
                          <p:cTn id="216" fill="hold">
                            <p:stCondLst>
                              <p:cond delay="26500"/>
                            </p:stCondLst>
                            <p:childTnLst>
                              <p:par>
                                <p:cTn id="217" presetID="22" presetClass="entr" presetSubtype="8" fill="hold" grpId="0" nodeType="afterEffect">
                                  <p:stCondLst>
                                    <p:cond delay="0"/>
                                  </p:stCondLst>
                                  <p:childTnLst>
                                    <p:set>
                                      <p:cBhvr>
                                        <p:cTn id="218" dur="1" fill="hold">
                                          <p:stCondLst>
                                            <p:cond delay="0"/>
                                          </p:stCondLst>
                                        </p:cTn>
                                        <p:tgtEl>
                                          <p:spTgt spid="389"/>
                                        </p:tgtEl>
                                        <p:attrNameLst>
                                          <p:attrName>style.visibility</p:attrName>
                                        </p:attrNameLst>
                                      </p:cBhvr>
                                      <p:to>
                                        <p:strVal val="visible"/>
                                      </p:to>
                                    </p:set>
                                    <p:animEffect transition="in" filter="wipe(left)">
                                      <p:cBhvr>
                                        <p:cTn id="219" dur="500"/>
                                        <p:tgtEl>
                                          <p:spTgt spid="389"/>
                                        </p:tgtEl>
                                      </p:cBhvr>
                                    </p:animEffect>
                                  </p:childTnLst>
                                </p:cTn>
                              </p:par>
                            </p:childTnLst>
                          </p:cTn>
                        </p:par>
                        <p:par>
                          <p:cTn id="220" fill="hold">
                            <p:stCondLst>
                              <p:cond delay="27000"/>
                            </p:stCondLst>
                            <p:childTnLst>
                              <p:par>
                                <p:cTn id="221" presetID="22" presetClass="entr" presetSubtype="8" fill="hold" nodeType="afterEffect">
                                  <p:stCondLst>
                                    <p:cond delay="0"/>
                                  </p:stCondLst>
                                  <p:childTnLst>
                                    <p:set>
                                      <p:cBhvr>
                                        <p:cTn id="222" dur="1" fill="hold">
                                          <p:stCondLst>
                                            <p:cond delay="0"/>
                                          </p:stCondLst>
                                        </p:cTn>
                                        <p:tgtEl>
                                          <p:spTgt spid="393"/>
                                        </p:tgtEl>
                                        <p:attrNameLst>
                                          <p:attrName>style.visibility</p:attrName>
                                        </p:attrNameLst>
                                      </p:cBhvr>
                                      <p:to>
                                        <p:strVal val="visible"/>
                                      </p:to>
                                    </p:set>
                                    <p:animEffect transition="in" filter="wipe(left)">
                                      <p:cBhvr>
                                        <p:cTn id="223" dur="500"/>
                                        <p:tgtEl>
                                          <p:spTgt spid="393"/>
                                        </p:tgtEl>
                                      </p:cBhvr>
                                    </p:animEffect>
                                  </p:childTnLst>
                                </p:cTn>
                              </p:par>
                            </p:childTnLst>
                          </p:cTn>
                        </p:par>
                        <p:par>
                          <p:cTn id="224" fill="hold">
                            <p:stCondLst>
                              <p:cond delay="27500"/>
                            </p:stCondLst>
                            <p:childTnLst>
                              <p:par>
                                <p:cTn id="225" presetID="22" presetClass="entr" presetSubtype="8" fill="hold" grpId="0" nodeType="afterEffect">
                                  <p:stCondLst>
                                    <p:cond delay="0"/>
                                  </p:stCondLst>
                                  <p:childTnLst>
                                    <p:set>
                                      <p:cBhvr>
                                        <p:cTn id="226" dur="1" fill="hold">
                                          <p:stCondLst>
                                            <p:cond delay="0"/>
                                          </p:stCondLst>
                                        </p:cTn>
                                        <p:tgtEl>
                                          <p:spTgt spid="392"/>
                                        </p:tgtEl>
                                        <p:attrNameLst>
                                          <p:attrName>style.visibility</p:attrName>
                                        </p:attrNameLst>
                                      </p:cBhvr>
                                      <p:to>
                                        <p:strVal val="visible"/>
                                      </p:to>
                                    </p:set>
                                    <p:animEffect transition="in" filter="wipe(left)">
                                      <p:cBhvr>
                                        <p:cTn id="227" dur="500"/>
                                        <p:tgtEl>
                                          <p:spTgt spid="392"/>
                                        </p:tgtEl>
                                      </p:cBhvr>
                                    </p:animEffect>
                                  </p:childTnLst>
                                </p:cTn>
                              </p:par>
                            </p:childTnLst>
                          </p:cTn>
                        </p:par>
                        <p:par>
                          <p:cTn id="228" fill="hold">
                            <p:stCondLst>
                              <p:cond delay="28000"/>
                            </p:stCondLst>
                            <p:childTnLst>
                              <p:par>
                                <p:cTn id="229" presetID="22" presetClass="entr" presetSubtype="8" fill="hold" nodeType="afterEffect">
                                  <p:stCondLst>
                                    <p:cond delay="0"/>
                                  </p:stCondLst>
                                  <p:childTnLst>
                                    <p:set>
                                      <p:cBhvr>
                                        <p:cTn id="230" dur="1" fill="hold">
                                          <p:stCondLst>
                                            <p:cond delay="0"/>
                                          </p:stCondLst>
                                        </p:cTn>
                                        <p:tgtEl>
                                          <p:spTgt spid="395"/>
                                        </p:tgtEl>
                                        <p:attrNameLst>
                                          <p:attrName>style.visibility</p:attrName>
                                        </p:attrNameLst>
                                      </p:cBhvr>
                                      <p:to>
                                        <p:strVal val="visible"/>
                                      </p:to>
                                    </p:set>
                                    <p:animEffect transition="in" filter="wipe(left)">
                                      <p:cBhvr>
                                        <p:cTn id="231" dur="500"/>
                                        <p:tgtEl>
                                          <p:spTgt spid="395"/>
                                        </p:tgtEl>
                                      </p:cBhvr>
                                    </p:animEffect>
                                  </p:childTnLst>
                                </p:cTn>
                              </p:par>
                            </p:childTnLst>
                          </p:cTn>
                        </p:par>
                        <p:par>
                          <p:cTn id="232" fill="hold">
                            <p:stCondLst>
                              <p:cond delay="28500"/>
                            </p:stCondLst>
                            <p:childTnLst>
                              <p:par>
                                <p:cTn id="233" presetID="22" presetClass="entr" presetSubtype="8" fill="hold" grpId="0" nodeType="afterEffect">
                                  <p:stCondLst>
                                    <p:cond delay="0"/>
                                  </p:stCondLst>
                                  <p:childTnLst>
                                    <p:set>
                                      <p:cBhvr>
                                        <p:cTn id="234" dur="1" fill="hold">
                                          <p:stCondLst>
                                            <p:cond delay="0"/>
                                          </p:stCondLst>
                                        </p:cTn>
                                        <p:tgtEl>
                                          <p:spTgt spid="394"/>
                                        </p:tgtEl>
                                        <p:attrNameLst>
                                          <p:attrName>style.visibility</p:attrName>
                                        </p:attrNameLst>
                                      </p:cBhvr>
                                      <p:to>
                                        <p:strVal val="visible"/>
                                      </p:to>
                                    </p:set>
                                    <p:animEffect transition="in" filter="wipe(left)">
                                      <p:cBhvr>
                                        <p:cTn id="235" dur="500"/>
                                        <p:tgtEl>
                                          <p:spTgt spid="394"/>
                                        </p:tgtEl>
                                      </p:cBhvr>
                                    </p:animEffect>
                                  </p:childTnLst>
                                </p:cTn>
                              </p:par>
                            </p:childTnLst>
                          </p:cTn>
                        </p:par>
                        <p:par>
                          <p:cTn id="236" fill="hold">
                            <p:stCondLst>
                              <p:cond delay="29000"/>
                            </p:stCondLst>
                            <p:childTnLst>
                              <p:par>
                                <p:cTn id="237" presetID="22" presetClass="entr" presetSubtype="8" fill="hold" nodeType="afterEffect">
                                  <p:stCondLst>
                                    <p:cond delay="0"/>
                                  </p:stCondLst>
                                  <p:childTnLst>
                                    <p:set>
                                      <p:cBhvr>
                                        <p:cTn id="238" dur="1" fill="hold">
                                          <p:stCondLst>
                                            <p:cond delay="0"/>
                                          </p:stCondLst>
                                        </p:cTn>
                                        <p:tgtEl>
                                          <p:spTgt spid="396"/>
                                        </p:tgtEl>
                                        <p:attrNameLst>
                                          <p:attrName>style.visibility</p:attrName>
                                        </p:attrNameLst>
                                      </p:cBhvr>
                                      <p:to>
                                        <p:strVal val="visible"/>
                                      </p:to>
                                    </p:set>
                                    <p:animEffect transition="in" filter="wipe(left)">
                                      <p:cBhvr>
                                        <p:cTn id="239" dur="500"/>
                                        <p:tgtEl>
                                          <p:spTgt spid="396"/>
                                        </p:tgtEl>
                                      </p:cBhvr>
                                    </p:animEffect>
                                  </p:childTnLst>
                                </p:cTn>
                              </p:par>
                            </p:childTnLst>
                          </p:cTn>
                        </p:par>
                        <p:par>
                          <p:cTn id="240" fill="hold">
                            <p:stCondLst>
                              <p:cond delay="29500"/>
                            </p:stCondLst>
                            <p:childTnLst>
                              <p:par>
                                <p:cTn id="241" presetID="22" presetClass="entr" presetSubtype="8" fill="hold" grpId="0" nodeType="afterEffect">
                                  <p:stCondLst>
                                    <p:cond delay="0"/>
                                  </p:stCondLst>
                                  <p:childTnLst>
                                    <p:set>
                                      <p:cBhvr>
                                        <p:cTn id="242" dur="1" fill="hold">
                                          <p:stCondLst>
                                            <p:cond delay="0"/>
                                          </p:stCondLst>
                                        </p:cTn>
                                        <p:tgtEl>
                                          <p:spTgt spid="397"/>
                                        </p:tgtEl>
                                        <p:attrNameLst>
                                          <p:attrName>style.visibility</p:attrName>
                                        </p:attrNameLst>
                                      </p:cBhvr>
                                      <p:to>
                                        <p:strVal val="visible"/>
                                      </p:to>
                                    </p:set>
                                    <p:animEffect transition="in" filter="wipe(left)">
                                      <p:cBhvr>
                                        <p:cTn id="243" dur="500"/>
                                        <p:tgtEl>
                                          <p:spTgt spid="397"/>
                                        </p:tgtEl>
                                      </p:cBhvr>
                                    </p:animEffect>
                                  </p:childTnLst>
                                </p:cTn>
                              </p:par>
                            </p:childTnLst>
                          </p:cTn>
                        </p:par>
                        <p:par>
                          <p:cTn id="244" fill="hold">
                            <p:stCondLst>
                              <p:cond delay="30000"/>
                            </p:stCondLst>
                            <p:childTnLst>
                              <p:par>
                                <p:cTn id="245" presetID="22" presetClass="entr" presetSubtype="8" fill="hold" nodeType="afterEffect">
                                  <p:stCondLst>
                                    <p:cond delay="0"/>
                                  </p:stCondLst>
                                  <p:childTnLst>
                                    <p:set>
                                      <p:cBhvr>
                                        <p:cTn id="246" dur="1" fill="hold">
                                          <p:stCondLst>
                                            <p:cond delay="0"/>
                                          </p:stCondLst>
                                        </p:cTn>
                                        <p:tgtEl>
                                          <p:spTgt spid="399"/>
                                        </p:tgtEl>
                                        <p:attrNameLst>
                                          <p:attrName>style.visibility</p:attrName>
                                        </p:attrNameLst>
                                      </p:cBhvr>
                                      <p:to>
                                        <p:strVal val="visible"/>
                                      </p:to>
                                    </p:set>
                                    <p:animEffect transition="in" filter="wipe(left)">
                                      <p:cBhvr>
                                        <p:cTn id="247" dur="500"/>
                                        <p:tgtEl>
                                          <p:spTgt spid="399"/>
                                        </p:tgtEl>
                                      </p:cBhvr>
                                    </p:animEffect>
                                  </p:childTnLst>
                                </p:cTn>
                              </p:par>
                            </p:childTnLst>
                          </p:cTn>
                        </p:par>
                        <p:par>
                          <p:cTn id="248" fill="hold">
                            <p:stCondLst>
                              <p:cond delay="30500"/>
                            </p:stCondLst>
                            <p:childTnLst>
                              <p:par>
                                <p:cTn id="249" presetID="22" presetClass="entr" presetSubtype="8" fill="hold" nodeType="afterEffect">
                                  <p:stCondLst>
                                    <p:cond delay="0"/>
                                  </p:stCondLst>
                                  <p:childTnLst>
                                    <p:set>
                                      <p:cBhvr>
                                        <p:cTn id="250" dur="1" fill="hold">
                                          <p:stCondLst>
                                            <p:cond delay="0"/>
                                          </p:stCondLst>
                                        </p:cTn>
                                        <p:tgtEl>
                                          <p:spTgt spid="401"/>
                                        </p:tgtEl>
                                        <p:attrNameLst>
                                          <p:attrName>style.visibility</p:attrName>
                                        </p:attrNameLst>
                                      </p:cBhvr>
                                      <p:to>
                                        <p:strVal val="visible"/>
                                      </p:to>
                                    </p:set>
                                    <p:animEffect transition="in" filter="wipe(left)">
                                      <p:cBhvr>
                                        <p:cTn id="251" dur="500"/>
                                        <p:tgtEl>
                                          <p:spTgt spid="401"/>
                                        </p:tgtEl>
                                      </p:cBhvr>
                                    </p:animEffect>
                                  </p:childTnLst>
                                </p:cTn>
                              </p:par>
                            </p:childTnLst>
                          </p:cTn>
                        </p:par>
                        <p:par>
                          <p:cTn id="252" fill="hold">
                            <p:stCondLst>
                              <p:cond delay="31000"/>
                            </p:stCondLst>
                            <p:childTnLst>
                              <p:par>
                                <p:cTn id="253" presetID="22" presetClass="entr" presetSubtype="8" fill="hold" grpId="0" nodeType="afterEffect">
                                  <p:stCondLst>
                                    <p:cond delay="0"/>
                                  </p:stCondLst>
                                  <p:childTnLst>
                                    <p:set>
                                      <p:cBhvr>
                                        <p:cTn id="254" dur="1" fill="hold">
                                          <p:stCondLst>
                                            <p:cond delay="0"/>
                                          </p:stCondLst>
                                        </p:cTn>
                                        <p:tgtEl>
                                          <p:spTgt spid="402"/>
                                        </p:tgtEl>
                                        <p:attrNameLst>
                                          <p:attrName>style.visibility</p:attrName>
                                        </p:attrNameLst>
                                      </p:cBhvr>
                                      <p:to>
                                        <p:strVal val="visible"/>
                                      </p:to>
                                    </p:set>
                                    <p:animEffect transition="in" filter="wipe(left)">
                                      <p:cBhvr>
                                        <p:cTn id="255" dur="500"/>
                                        <p:tgtEl>
                                          <p:spTgt spid="402"/>
                                        </p:tgtEl>
                                      </p:cBhvr>
                                    </p:animEffect>
                                  </p:childTnLst>
                                </p:cTn>
                              </p:par>
                            </p:childTnLst>
                          </p:cTn>
                        </p:par>
                        <p:par>
                          <p:cTn id="256" fill="hold">
                            <p:stCondLst>
                              <p:cond delay="31500"/>
                            </p:stCondLst>
                            <p:childTnLst>
                              <p:par>
                                <p:cTn id="257" presetID="22" presetClass="entr" presetSubtype="8" fill="hold" nodeType="afterEffect">
                                  <p:stCondLst>
                                    <p:cond delay="0"/>
                                  </p:stCondLst>
                                  <p:childTnLst>
                                    <p:set>
                                      <p:cBhvr>
                                        <p:cTn id="258" dur="1" fill="hold">
                                          <p:stCondLst>
                                            <p:cond delay="0"/>
                                          </p:stCondLst>
                                        </p:cTn>
                                        <p:tgtEl>
                                          <p:spTgt spid="403"/>
                                        </p:tgtEl>
                                        <p:attrNameLst>
                                          <p:attrName>style.visibility</p:attrName>
                                        </p:attrNameLst>
                                      </p:cBhvr>
                                      <p:to>
                                        <p:strVal val="visible"/>
                                      </p:to>
                                    </p:set>
                                    <p:animEffect transition="in" filter="wipe(left)">
                                      <p:cBhvr>
                                        <p:cTn id="259" dur="500"/>
                                        <p:tgtEl>
                                          <p:spTgt spid="403"/>
                                        </p:tgtEl>
                                      </p:cBhvr>
                                    </p:animEffect>
                                  </p:childTnLst>
                                </p:cTn>
                              </p:par>
                            </p:childTnLst>
                          </p:cTn>
                        </p:par>
                        <p:par>
                          <p:cTn id="260" fill="hold">
                            <p:stCondLst>
                              <p:cond delay="32000"/>
                            </p:stCondLst>
                            <p:childTnLst>
                              <p:par>
                                <p:cTn id="261" presetID="22" presetClass="entr" presetSubtype="8" fill="hold" nodeType="afterEffect">
                                  <p:stCondLst>
                                    <p:cond delay="0"/>
                                  </p:stCondLst>
                                  <p:childTnLst>
                                    <p:set>
                                      <p:cBhvr>
                                        <p:cTn id="262" dur="1" fill="hold">
                                          <p:stCondLst>
                                            <p:cond delay="0"/>
                                          </p:stCondLst>
                                        </p:cTn>
                                        <p:tgtEl>
                                          <p:spTgt spid="404"/>
                                        </p:tgtEl>
                                        <p:attrNameLst>
                                          <p:attrName>style.visibility</p:attrName>
                                        </p:attrNameLst>
                                      </p:cBhvr>
                                      <p:to>
                                        <p:strVal val="visible"/>
                                      </p:to>
                                    </p:set>
                                    <p:animEffect transition="in" filter="wipe(left)">
                                      <p:cBhvr>
                                        <p:cTn id="263" dur="500"/>
                                        <p:tgtEl>
                                          <p:spTgt spid="404"/>
                                        </p:tgtEl>
                                      </p:cBhvr>
                                    </p:animEffect>
                                  </p:childTnLst>
                                </p:cTn>
                              </p:par>
                            </p:childTnLst>
                          </p:cTn>
                        </p:par>
                        <p:par>
                          <p:cTn id="264" fill="hold">
                            <p:stCondLst>
                              <p:cond delay="32500"/>
                            </p:stCondLst>
                            <p:childTnLst>
                              <p:par>
                                <p:cTn id="265" presetID="22" presetClass="entr" presetSubtype="8" fill="hold" nodeType="afterEffect">
                                  <p:stCondLst>
                                    <p:cond delay="0"/>
                                  </p:stCondLst>
                                  <p:childTnLst>
                                    <p:set>
                                      <p:cBhvr>
                                        <p:cTn id="266" dur="1" fill="hold">
                                          <p:stCondLst>
                                            <p:cond delay="0"/>
                                          </p:stCondLst>
                                        </p:cTn>
                                        <p:tgtEl>
                                          <p:spTgt spid="405"/>
                                        </p:tgtEl>
                                        <p:attrNameLst>
                                          <p:attrName>style.visibility</p:attrName>
                                        </p:attrNameLst>
                                      </p:cBhvr>
                                      <p:to>
                                        <p:strVal val="visible"/>
                                      </p:to>
                                    </p:set>
                                    <p:animEffect transition="in" filter="wipe(left)">
                                      <p:cBhvr>
                                        <p:cTn id="267" dur="500"/>
                                        <p:tgtEl>
                                          <p:spTgt spid="405"/>
                                        </p:tgtEl>
                                      </p:cBhvr>
                                    </p:animEffect>
                                  </p:childTnLst>
                                </p:cTn>
                              </p:par>
                            </p:childTnLst>
                          </p:cTn>
                        </p:par>
                        <p:par>
                          <p:cTn id="268" fill="hold">
                            <p:stCondLst>
                              <p:cond delay="33000"/>
                            </p:stCondLst>
                            <p:childTnLst>
                              <p:par>
                                <p:cTn id="269" presetID="22" presetClass="entr" presetSubtype="8" fill="hold" nodeType="afterEffect">
                                  <p:stCondLst>
                                    <p:cond delay="0"/>
                                  </p:stCondLst>
                                  <p:childTnLst>
                                    <p:set>
                                      <p:cBhvr>
                                        <p:cTn id="270" dur="1" fill="hold">
                                          <p:stCondLst>
                                            <p:cond delay="0"/>
                                          </p:stCondLst>
                                        </p:cTn>
                                        <p:tgtEl>
                                          <p:spTgt spid="406"/>
                                        </p:tgtEl>
                                        <p:attrNameLst>
                                          <p:attrName>style.visibility</p:attrName>
                                        </p:attrNameLst>
                                      </p:cBhvr>
                                      <p:to>
                                        <p:strVal val="visible"/>
                                      </p:to>
                                    </p:set>
                                    <p:animEffect transition="in" filter="wipe(left)">
                                      <p:cBhvr>
                                        <p:cTn id="271" dur="500"/>
                                        <p:tgtEl>
                                          <p:spTgt spid="406"/>
                                        </p:tgtEl>
                                      </p:cBhvr>
                                    </p:animEffect>
                                  </p:childTnLst>
                                </p:cTn>
                              </p:par>
                            </p:childTnLst>
                          </p:cTn>
                        </p:par>
                        <p:par>
                          <p:cTn id="272" fill="hold">
                            <p:stCondLst>
                              <p:cond delay="33500"/>
                            </p:stCondLst>
                            <p:childTnLst>
                              <p:par>
                                <p:cTn id="273" presetID="22" presetClass="entr" presetSubtype="8" fill="hold" nodeType="afterEffect">
                                  <p:stCondLst>
                                    <p:cond delay="0"/>
                                  </p:stCondLst>
                                  <p:childTnLst>
                                    <p:set>
                                      <p:cBhvr>
                                        <p:cTn id="274" dur="1" fill="hold">
                                          <p:stCondLst>
                                            <p:cond delay="0"/>
                                          </p:stCondLst>
                                        </p:cTn>
                                        <p:tgtEl>
                                          <p:spTgt spid="407"/>
                                        </p:tgtEl>
                                        <p:attrNameLst>
                                          <p:attrName>style.visibility</p:attrName>
                                        </p:attrNameLst>
                                      </p:cBhvr>
                                      <p:to>
                                        <p:strVal val="visible"/>
                                      </p:to>
                                    </p:set>
                                    <p:animEffect transition="in" filter="wipe(left)">
                                      <p:cBhvr>
                                        <p:cTn id="275" dur="500"/>
                                        <p:tgtEl>
                                          <p:spTgt spid="407"/>
                                        </p:tgtEl>
                                      </p:cBhvr>
                                    </p:animEffect>
                                  </p:childTnLst>
                                </p:cTn>
                              </p:par>
                            </p:childTnLst>
                          </p:cTn>
                        </p:par>
                        <p:par>
                          <p:cTn id="276" fill="hold">
                            <p:stCondLst>
                              <p:cond delay="34000"/>
                            </p:stCondLst>
                            <p:childTnLst>
                              <p:par>
                                <p:cTn id="277" presetID="22" presetClass="entr" presetSubtype="8" fill="hold" nodeType="afterEffect">
                                  <p:stCondLst>
                                    <p:cond delay="0"/>
                                  </p:stCondLst>
                                  <p:childTnLst>
                                    <p:set>
                                      <p:cBhvr>
                                        <p:cTn id="278" dur="1" fill="hold">
                                          <p:stCondLst>
                                            <p:cond delay="0"/>
                                          </p:stCondLst>
                                        </p:cTn>
                                        <p:tgtEl>
                                          <p:spTgt spid="408"/>
                                        </p:tgtEl>
                                        <p:attrNameLst>
                                          <p:attrName>style.visibility</p:attrName>
                                        </p:attrNameLst>
                                      </p:cBhvr>
                                      <p:to>
                                        <p:strVal val="visible"/>
                                      </p:to>
                                    </p:set>
                                    <p:animEffect transition="in" filter="wipe(left)">
                                      <p:cBhvr>
                                        <p:cTn id="279" dur="500"/>
                                        <p:tgtEl>
                                          <p:spTgt spid="408"/>
                                        </p:tgtEl>
                                      </p:cBhvr>
                                    </p:animEffect>
                                  </p:childTnLst>
                                </p:cTn>
                              </p:par>
                            </p:childTnLst>
                          </p:cTn>
                        </p:par>
                        <p:par>
                          <p:cTn id="280" fill="hold">
                            <p:stCondLst>
                              <p:cond delay="34500"/>
                            </p:stCondLst>
                            <p:childTnLst>
                              <p:par>
                                <p:cTn id="281" presetID="22" presetClass="entr" presetSubtype="8" fill="hold" grpId="0" nodeType="afterEffect">
                                  <p:stCondLst>
                                    <p:cond delay="0"/>
                                  </p:stCondLst>
                                  <p:childTnLst>
                                    <p:set>
                                      <p:cBhvr>
                                        <p:cTn id="282" dur="1" fill="hold">
                                          <p:stCondLst>
                                            <p:cond delay="0"/>
                                          </p:stCondLst>
                                        </p:cTn>
                                        <p:tgtEl>
                                          <p:spTgt spid="409"/>
                                        </p:tgtEl>
                                        <p:attrNameLst>
                                          <p:attrName>style.visibility</p:attrName>
                                        </p:attrNameLst>
                                      </p:cBhvr>
                                      <p:to>
                                        <p:strVal val="visible"/>
                                      </p:to>
                                    </p:set>
                                    <p:animEffect transition="in" filter="wipe(left)">
                                      <p:cBhvr>
                                        <p:cTn id="283" dur="500"/>
                                        <p:tgtEl>
                                          <p:spTgt spid="409"/>
                                        </p:tgtEl>
                                      </p:cBhvr>
                                    </p:animEffect>
                                  </p:childTnLst>
                                </p:cTn>
                              </p:par>
                            </p:childTnLst>
                          </p:cTn>
                        </p:par>
                        <p:par>
                          <p:cTn id="284" fill="hold">
                            <p:stCondLst>
                              <p:cond delay="35000"/>
                            </p:stCondLst>
                            <p:childTnLst>
                              <p:par>
                                <p:cTn id="285" presetID="22" presetClass="entr" presetSubtype="8" fill="hold" nodeType="afterEffect">
                                  <p:stCondLst>
                                    <p:cond delay="0"/>
                                  </p:stCondLst>
                                  <p:childTnLst>
                                    <p:set>
                                      <p:cBhvr>
                                        <p:cTn id="286" dur="1" fill="hold">
                                          <p:stCondLst>
                                            <p:cond delay="0"/>
                                          </p:stCondLst>
                                        </p:cTn>
                                        <p:tgtEl>
                                          <p:spTgt spid="410"/>
                                        </p:tgtEl>
                                        <p:attrNameLst>
                                          <p:attrName>style.visibility</p:attrName>
                                        </p:attrNameLst>
                                      </p:cBhvr>
                                      <p:to>
                                        <p:strVal val="visible"/>
                                      </p:to>
                                    </p:set>
                                    <p:animEffect transition="in" filter="wipe(left)">
                                      <p:cBhvr>
                                        <p:cTn id="287" dur="500"/>
                                        <p:tgtEl>
                                          <p:spTgt spid="410"/>
                                        </p:tgtEl>
                                      </p:cBhvr>
                                    </p:animEffect>
                                  </p:childTnLst>
                                </p:cTn>
                              </p:par>
                            </p:childTnLst>
                          </p:cTn>
                        </p:par>
                        <p:par>
                          <p:cTn id="288" fill="hold">
                            <p:stCondLst>
                              <p:cond delay="35500"/>
                            </p:stCondLst>
                            <p:childTnLst>
                              <p:par>
                                <p:cTn id="289" presetID="22" presetClass="entr" presetSubtype="8" fill="hold" nodeType="afterEffect">
                                  <p:stCondLst>
                                    <p:cond delay="0"/>
                                  </p:stCondLst>
                                  <p:childTnLst>
                                    <p:set>
                                      <p:cBhvr>
                                        <p:cTn id="290" dur="1" fill="hold">
                                          <p:stCondLst>
                                            <p:cond delay="0"/>
                                          </p:stCondLst>
                                        </p:cTn>
                                        <p:tgtEl>
                                          <p:spTgt spid="412"/>
                                        </p:tgtEl>
                                        <p:attrNameLst>
                                          <p:attrName>style.visibility</p:attrName>
                                        </p:attrNameLst>
                                      </p:cBhvr>
                                      <p:to>
                                        <p:strVal val="visible"/>
                                      </p:to>
                                    </p:set>
                                    <p:animEffect transition="in" filter="wipe(left)">
                                      <p:cBhvr>
                                        <p:cTn id="291" dur="500"/>
                                        <p:tgtEl>
                                          <p:spTgt spid="412"/>
                                        </p:tgtEl>
                                      </p:cBhvr>
                                    </p:animEffect>
                                  </p:childTnLst>
                                </p:cTn>
                              </p:par>
                            </p:childTnLst>
                          </p:cTn>
                        </p:par>
                        <p:par>
                          <p:cTn id="292" fill="hold">
                            <p:stCondLst>
                              <p:cond delay="36000"/>
                            </p:stCondLst>
                            <p:childTnLst>
                              <p:par>
                                <p:cTn id="293" presetID="22" presetClass="entr" presetSubtype="8" fill="hold" grpId="0" nodeType="afterEffect">
                                  <p:stCondLst>
                                    <p:cond delay="0"/>
                                  </p:stCondLst>
                                  <p:childTnLst>
                                    <p:set>
                                      <p:cBhvr>
                                        <p:cTn id="294" dur="1" fill="hold">
                                          <p:stCondLst>
                                            <p:cond delay="0"/>
                                          </p:stCondLst>
                                        </p:cTn>
                                        <p:tgtEl>
                                          <p:spTgt spid="413"/>
                                        </p:tgtEl>
                                        <p:attrNameLst>
                                          <p:attrName>style.visibility</p:attrName>
                                        </p:attrNameLst>
                                      </p:cBhvr>
                                      <p:to>
                                        <p:strVal val="visible"/>
                                      </p:to>
                                    </p:set>
                                    <p:animEffect transition="in" filter="wipe(left)">
                                      <p:cBhvr>
                                        <p:cTn id="295" dur="500"/>
                                        <p:tgtEl>
                                          <p:spTgt spid="413"/>
                                        </p:tgtEl>
                                      </p:cBhvr>
                                    </p:animEffect>
                                  </p:childTnLst>
                                </p:cTn>
                              </p:par>
                            </p:childTnLst>
                          </p:cTn>
                        </p:par>
                        <p:par>
                          <p:cTn id="296" fill="hold">
                            <p:stCondLst>
                              <p:cond delay="36500"/>
                            </p:stCondLst>
                            <p:childTnLst>
                              <p:par>
                                <p:cTn id="297" presetID="22" presetClass="entr" presetSubtype="8" fill="hold" nodeType="afterEffect">
                                  <p:stCondLst>
                                    <p:cond delay="0"/>
                                  </p:stCondLst>
                                  <p:childTnLst>
                                    <p:set>
                                      <p:cBhvr>
                                        <p:cTn id="298" dur="1" fill="hold">
                                          <p:stCondLst>
                                            <p:cond delay="0"/>
                                          </p:stCondLst>
                                        </p:cTn>
                                        <p:tgtEl>
                                          <p:spTgt spid="415"/>
                                        </p:tgtEl>
                                        <p:attrNameLst>
                                          <p:attrName>style.visibility</p:attrName>
                                        </p:attrNameLst>
                                      </p:cBhvr>
                                      <p:to>
                                        <p:strVal val="visible"/>
                                      </p:to>
                                    </p:set>
                                    <p:animEffect transition="in" filter="wipe(left)">
                                      <p:cBhvr>
                                        <p:cTn id="299" dur="500"/>
                                        <p:tgtEl>
                                          <p:spTgt spid="415"/>
                                        </p:tgtEl>
                                      </p:cBhvr>
                                    </p:animEffect>
                                  </p:childTnLst>
                                </p:cTn>
                              </p:par>
                            </p:childTnLst>
                          </p:cTn>
                        </p:par>
                        <p:par>
                          <p:cTn id="300" fill="hold">
                            <p:stCondLst>
                              <p:cond delay="37000"/>
                            </p:stCondLst>
                            <p:childTnLst>
                              <p:par>
                                <p:cTn id="301" presetID="22" presetClass="entr" presetSubtype="8" fill="hold" grpId="0" nodeType="afterEffect">
                                  <p:stCondLst>
                                    <p:cond delay="0"/>
                                  </p:stCondLst>
                                  <p:childTnLst>
                                    <p:set>
                                      <p:cBhvr>
                                        <p:cTn id="302" dur="1" fill="hold">
                                          <p:stCondLst>
                                            <p:cond delay="0"/>
                                          </p:stCondLst>
                                        </p:cTn>
                                        <p:tgtEl>
                                          <p:spTgt spid="416"/>
                                        </p:tgtEl>
                                        <p:attrNameLst>
                                          <p:attrName>style.visibility</p:attrName>
                                        </p:attrNameLst>
                                      </p:cBhvr>
                                      <p:to>
                                        <p:strVal val="visible"/>
                                      </p:to>
                                    </p:set>
                                    <p:animEffect transition="in" filter="wipe(left)">
                                      <p:cBhvr>
                                        <p:cTn id="303" dur="500"/>
                                        <p:tgtEl>
                                          <p:spTgt spid="416"/>
                                        </p:tgtEl>
                                      </p:cBhvr>
                                    </p:animEffect>
                                  </p:childTnLst>
                                </p:cTn>
                              </p:par>
                            </p:childTnLst>
                          </p:cTn>
                        </p:par>
                        <p:par>
                          <p:cTn id="304" fill="hold">
                            <p:stCondLst>
                              <p:cond delay="37500"/>
                            </p:stCondLst>
                            <p:childTnLst>
                              <p:par>
                                <p:cTn id="305" presetID="22" presetClass="entr" presetSubtype="8" fill="hold" grpId="0" nodeType="afterEffect">
                                  <p:stCondLst>
                                    <p:cond delay="0"/>
                                  </p:stCondLst>
                                  <p:childTnLst>
                                    <p:set>
                                      <p:cBhvr>
                                        <p:cTn id="306" dur="1" fill="hold">
                                          <p:stCondLst>
                                            <p:cond delay="0"/>
                                          </p:stCondLst>
                                        </p:cTn>
                                        <p:tgtEl>
                                          <p:spTgt spid="423"/>
                                        </p:tgtEl>
                                        <p:attrNameLst>
                                          <p:attrName>style.visibility</p:attrName>
                                        </p:attrNameLst>
                                      </p:cBhvr>
                                      <p:to>
                                        <p:strVal val="visible"/>
                                      </p:to>
                                    </p:set>
                                    <p:animEffect transition="in" filter="wipe(left)">
                                      <p:cBhvr>
                                        <p:cTn id="307" dur="500"/>
                                        <p:tgtEl>
                                          <p:spTgt spid="423"/>
                                        </p:tgtEl>
                                      </p:cBhvr>
                                    </p:animEffect>
                                  </p:childTnLst>
                                </p:cTn>
                              </p:par>
                            </p:childTnLst>
                          </p:cTn>
                        </p:par>
                        <p:par>
                          <p:cTn id="308" fill="hold">
                            <p:stCondLst>
                              <p:cond delay="38000"/>
                            </p:stCondLst>
                            <p:childTnLst>
                              <p:par>
                                <p:cTn id="309" presetID="22" presetClass="entr" presetSubtype="8" fill="hold" nodeType="afterEffect">
                                  <p:stCondLst>
                                    <p:cond delay="0"/>
                                  </p:stCondLst>
                                  <p:childTnLst>
                                    <p:set>
                                      <p:cBhvr>
                                        <p:cTn id="310" dur="1" fill="hold">
                                          <p:stCondLst>
                                            <p:cond delay="0"/>
                                          </p:stCondLst>
                                        </p:cTn>
                                        <p:tgtEl>
                                          <p:spTgt spid="424"/>
                                        </p:tgtEl>
                                        <p:attrNameLst>
                                          <p:attrName>style.visibility</p:attrName>
                                        </p:attrNameLst>
                                      </p:cBhvr>
                                      <p:to>
                                        <p:strVal val="visible"/>
                                      </p:to>
                                    </p:set>
                                    <p:animEffect transition="in" filter="wipe(left)">
                                      <p:cBhvr>
                                        <p:cTn id="311" dur="500"/>
                                        <p:tgtEl>
                                          <p:spTgt spid="424"/>
                                        </p:tgtEl>
                                      </p:cBhvr>
                                    </p:animEffect>
                                  </p:childTnLst>
                                </p:cTn>
                              </p:par>
                            </p:childTnLst>
                          </p:cTn>
                        </p:par>
                        <p:par>
                          <p:cTn id="312" fill="hold">
                            <p:stCondLst>
                              <p:cond delay="38500"/>
                            </p:stCondLst>
                            <p:childTnLst>
                              <p:par>
                                <p:cTn id="313" presetID="22" presetClass="entr" presetSubtype="8" fill="hold" nodeType="afterEffect">
                                  <p:stCondLst>
                                    <p:cond delay="0"/>
                                  </p:stCondLst>
                                  <p:childTnLst>
                                    <p:set>
                                      <p:cBhvr>
                                        <p:cTn id="314" dur="1" fill="hold">
                                          <p:stCondLst>
                                            <p:cond delay="0"/>
                                          </p:stCondLst>
                                        </p:cTn>
                                        <p:tgtEl>
                                          <p:spTgt spid="475"/>
                                        </p:tgtEl>
                                        <p:attrNameLst>
                                          <p:attrName>style.visibility</p:attrName>
                                        </p:attrNameLst>
                                      </p:cBhvr>
                                      <p:to>
                                        <p:strVal val="visible"/>
                                      </p:to>
                                    </p:set>
                                    <p:animEffect transition="in" filter="wipe(left)">
                                      <p:cBhvr>
                                        <p:cTn id="315" dur="500"/>
                                        <p:tgtEl>
                                          <p:spTgt spid="475"/>
                                        </p:tgtEl>
                                      </p:cBhvr>
                                    </p:animEffect>
                                  </p:childTnLst>
                                </p:cTn>
                              </p:par>
                            </p:childTnLst>
                          </p:cTn>
                        </p:par>
                        <p:par>
                          <p:cTn id="316" fill="hold">
                            <p:stCondLst>
                              <p:cond delay="39000"/>
                            </p:stCondLst>
                            <p:childTnLst>
                              <p:par>
                                <p:cTn id="317" presetID="22" presetClass="entr" presetSubtype="8" fill="hold" grpId="0" nodeType="afterEffect">
                                  <p:stCondLst>
                                    <p:cond delay="0"/>
                                  </p:stCondLst>
                                  <p:childTnLst>
                                    <p:set>
                                      <p:cBhvr>
                                        <p:cTn id="318" dur="1" fill="hold">
                                          <p:stCondLst>
                                            <p:cond delay="0"/>
                                          </p:stCondLst>
                                        </p:cTn>
                                        <p:tgtEl>
                                          <p:spTgt spid="505"/>
                                        </p:tgtEl>
                                        <p:attrNameLst>
                                          <p:attrName>style.visibility</p:attrName>
                                        </p:attrNameLst>
                                      </p:cBhvr>
                                      <p:to>
                                        <p:strVal val="visible"/>
                                      </p:to>
                                    </p:set>
                                    <p:animEffect transition="in" filter="wipe(left)">
                                      <p:cBhvr>
                                        <p:cTn id="319" dur="500"/>
                                        <p:tgtEl>
                                          <p:spTgt spid="505"/>
                                        </p:tgtEl>
                                      </p:cBhvr>
                                    </p:animEffect>
                                  </p:childTnLst>
                                </p:cTn>
                              </p:par>
                            </p:childTnLst>
                          </p:cTn>
                        </p:par>
                        <p:par>
                          <p:cTn id="320" fill="hold">
                            <p:stCondLst>
                              <p:cond delay="39500"/>
                            </p:stCondLst>
                            <p:childTnLst>
                              <p:par>
                                <p:cTn id="321" presetID="22" presetClass="entr" presetSubtype="8" fill="hold" nodeType="afterEffect">
                                  <p:stCondLst>
                                    <p:cond delay="0"/>
                                  </p:stCondLst>
                                  <p:childTnLst>
                                    <p:set>
                                      <p:cBhvr>
                                        <p:cTn id="322" dur="1" fill="hold">
                                          <p:stCondLst>
                                            <p:cond delay="0"/>
                                          </p:stCondLst>
                                        </p:cTn>
                                        <p:tgtEl>
                                          <p:spTgt spid="506"/>
                                        </p:tgtEl>
                                        <p:attrNameLst>
                                          <p:attrName>style.visibility</p:attrName>
                                        </p:attrNameLst>
                                      </p:cBhvr>
                                      <p:to>
                                        <p:strVal val="visible"/>
                                      </p:to>
                                    </p:set>
                                    <p:animEffect transition="in" filter="wipe(left)">
                                      <p:cBhvr>
                                        <p:cTn id="323" dur="500"/>
                                        <p:tgtEl>
                                          <p:spTgt spid="506"/>
                                        </p:tgtEl>
                                      </p:cBhvr>
                                    </p:animEffect>
                                  </p:childTnLst>
                                </p:cTn>
                              </p:par>
                            </p:childTnLst>
                          </p:cTn>
                        </p:par>
                        <p:par>
                          <p:cTn id="324" fill="hold">
                            <p:stCondLst>
                              <p:cond delay="40000"/>
                            </p:stCondLst>
                            <p:childTnLst>
                              <p:par>
                                <p:cTn id="325" presetID="22" presetClass="entr" presetSubtype="8" fill="hold" grpId="0" nodeType="afterEffect">
                                  <p:stCondLst>
                                    <p:cond delay="0"/>
                                  </p:stCondLst>
                                  <p:childTnLst>
                                    <p:set>
                                      <p:cBhvr>
                                        <p:cTn id="326" dur="1" fill="hold">
                                          <p:stCondLst>
                                            <p:cond delay="0"/>
                                          </p:stCondLst>
                                        </p:cTn>
                                        <p:tgtEl>
                                          <p:spTgt spid="509"/>
                                        </p:tgtEl>
                                        <p:attrNameLst>
                                          <p:attrName>style.visibility</p:attrName>
                                        </p:attrNameLst>
                                      </p:cBhvr>
                                      <p:to>
                                        <p:strVal val="visible"/>
                                      </p:to>
                                    </p:set>
                                    <p:animEffect transition="in" filter="wipe(left)">
                                      <p:cBhvr>
                                        <p:cTn id="327" dur="500"/>
                                        <p:tgtEl>
                                          <p:spTgt spid="509"/>
                                        </p:tgtEl>
                                      </p:cBhvr>
                                    </p:animEffect>
                                  </p:childTnLst>
                                </p:cTn>
                              </p:par>
                            </p:childTnLst>
                          </p:cTn>
                        </p:par>
                        <p:par>
                          <p:cTn id="328" fill="hold">
                            <p:stCondLst>
                              <p:cond delay="40500"/>
                            </p:stCondLst>
                            <p:childTnLst>
                              <p:par>
                                <p:cTn id="329" presetID="22" presetClass="entr" presetSubtype="8" fill="hold" nodeType="afterEffect">
                                  <p:stCondLst>
                                    <p:cond delay="0"/>
                                  </p:stCondLst>
                                  <p:childTnLst>
                                    <p:set>
                                      <p:cBhvr>
                                        <p:cTn id="330" dur="1" fill="hold">
                                          <p:stCondLst>
                                            <p:cond delay="0"/>
                                          </p:stCondLst>
                                        </p:cTn>
                                        <p:tgtEl>
                                          <p:spTgt spid="510"/>
                                        </p:tgtEl>
                                        <p:attrNameLst>
                                          <p:attrName>style.visibility</p:attrName>
                                        </p:attrNameLst>
                                      </p:cBhvr>
                                      <p:to>
                                        <p:strVal val="visible"/>
                                      </p:to>
                                    </p:set>
                                    <p:animEffect transition="in" filter="wipe(left)">
                                      <p:cBhvr>
                                        <p:cTn id="331" dur="500"/>
                                        <p:tgtEl>
                                          <p:spTgt spid="510"/>
                                        </p:tgtEl>
                                      </p:cBhvr>
                                    </p:animEffect>
                                  </p:childTnLst>
                                </p:cTn>
                              </p:par>
                            </p:childTnLst>
                          </p:cTn>
                        </p:par>
                        <p:par>
                          <p:cTn id="332" fill="hold">
                            <p:stCondLst>
                              <p:cond delay="41000"/>
                            </p:stCondLst>
                            <p:childTnLst>
                              <p:par>
                                <p:cTn id="333" presetID="22" presetClass="entr" presetSubtype="8" fill="hold" grpId="0" nodeType="afterEffect">
                                  <p:stCondLst>
                                    <p:cond delay="0"/>
                                  </p:stCondLst>
                                  <p:childTnLst>
                                    <p:set>
                                      <p:cBhvr>
                                        <p:cTn id="334" dur="1" fill="hold">
                                          <p:stCondLst>
                                            <p:cond delay="0"/>
                                          </p:stCondLst>
                                        </p:cTn>
                                        <p:tgtEl>
                                          <p:spTgt spid="513"/>
                                        </p:tgtEl>
                                        <p:attrNameLst>
                                          <p:attrName>style.visibility</p:attrName>
                                        </p:attrNameLst>
                                      </p:cBhvr>
                                      <p:to>
                                        <p:strVal val="visible"/>
                                      </p:to>
                                    </p:set>
                                    <p:animEffect transition="in" filter="wipe(left)">
                                      <p:cBhvr>
                                        <p:cTn id="335" dur="500"/>
                                        <p:tgtEl>
                                          <p:spTgt spid="513"/>
                                        </p:tgtEl>
                                      </p:cBhvr>
                                    </p:animEffect>
                                  </p:childTnLst>
                                </p:cTn>
                              </p:par>
                            </p:childTnLst>
                          </p:cTn>
                        </p:par>
                        <p:par>
                          <p:cTn id="336" fill="hold">
                            <p:stCondLst>
                              <p:cond delay="41500"/>
                            </p:stCondLst>
                            <p:childTnLst>
                              <p:par>
                                <p:cTn id="337" presetID="22" presetClass="entr" presetSubtype="8" fill="hold" nodeType="afterEffect">
                                  <p:stCondLst>
                                    <p:cond delay="0"/>
                                  </p:stCondLst>
                                  <p:childTnLst>
                                    <p:set>
                                      <p:cBhvr>
                                        <p:cTn id="338" dur="1" fill="hold">
                                          <p:stCondLst>
                                            <p:cond delay="0"/>
                                          </p:stCondLst>
                                        </p:cTn>
                                        <p:tgtEl>
                                          <p:spTgt spid="514"/>
                                        </p:tgtEl>
                                        <p:attrNameLst>
                                          <p:attrName>style.visibility</p:attrName>
                                        </p:attrNameLst>
                                      </p:cBhvr>
                                      <p:to>
                                        <p:strVal val="visible"/>
                                      </p:to>
                                    </p:set>
                                    <p:animEffect transition="in" filter="wipe(left)">
                                      <p:cBhvr>
                                        <p:cTn id="339" dur="500"/>
                                        <p:tgtEl>
                                          <p:spTgt spid="514"/>
                                        </p:tgtEl>
                                      </p:cBhvr>
                                    </p:animEffect>
                                  </p:childTnLst>
                                </p:cTn>
                              </p:par>
                            </p:childTnLst>
                          </p:cTn>
                        </p:par>
                        <p:par>
                          <p:cTn id="340" fill="hold">
                            <p:stCondLst>
                              <p:cond delay="42000"/>
                            </p:stCondLst>
                            <p:childTnLst>
                              <p:par>
                                <p:cTn id="341" presetID="22" presetClass="entr" presetSubtype="8" fill="hold" grpId="0" nodeType="afterEffect">
                                  <p:stCondLst>
                                    <p:cond delay="0"/>
                                  </p:stCondLst>
                                  <p:childTnLst>
                                    <p:set>
                                      <p:cBhvr>
                                        <p:cTn id="342" dur="1" fill="hold">
                                          <p:stCondLst>
                                            <p:cond delay="0"/>
                                          </p:stCondLst>
                                        </p:cTn>
                                        <p:tgtEl>
                                          <p:spTgt spid="516"/>
                                        </p:tgtEl>
                                        <p:attrNameLst>
                                          <p:attrName>style.visibility</p:attrName>
                                        </p:attrNameLst>
                                      </p:cBhvr>
                                      <p:to>
                                        <p:strVal val="visible"/>
                                      </p:to>
                                    </p:set>
                                    <p:animEffect transition="in" filter="wipe(left)">
                                      <p:cBhvr>
                                        <p:cTn id="343" dur="500"/>
                                        <p:tgtEl>
                                          <p:spTgt spid="516"/>
                                        </p:tgtEl>
                                      </p:cBhvr>
                                    </p:animEffect>
                                  </p:childTnLst>
                                </p:cTn>
                              </p:par>
                            </p:childTnLst>
                          </p:cTn>
                        </p:par>
                        <p:par>
                          <p:cTn id="344" fill="hold">
                            <p:stCondLst>
                              <p:cond delay="42500"/>
                            </p:stCondLst>
                            <p:childTnLst>
                              <p:par>
                                <p:cTn id="345" presetID="22" presetClass="entr" presetSubtype="8" fill="hold" nodeType="afterEffect">
                                  <p:stCondLst>
                                    <p:cond delay="0"/>
                                  </p:stCondLst>
                                  <p:childTnLst>
                                    <p:set>
                                      <p:cBhvr>
                                        <p:cTn id="346" dur="1" fill="hold">
                                          <p:stCondLst>
                                            <p:cond delay="0"/>
                                          </p:stCondLst>
                                        </p:cTn>
                                        <p:tgtEl>
                                          <p:spTgt spid="517"/>
                                        </p:tgtEl>
                                        <p:attrNameLst>
                                          <p:attrName>style.visibility</p:attrName>
                                        </p:attrNameLst>
                                      </p:cBhvr>
                                      <p:to>
                                        <p:strVal val="visible"/>
                                      </p:to>
                                    </p:set>
                                    <p:animEffect transition="in" filter="wipe(left)">
                                      <p:cBhvr>
                                        <p:cTn id="347" dur="500"/>
                                        <p:tgtEl>
                                          <p:spTgt spid="517"/>
                                        </p:tgtEl>
                                      </p:cBhvr>
                                    </p:animEffect>
                                  </p:childTnLst>
                                </p:cTn>
                              </p:par>
                            </p:childTnLst>
                          </p:cTn>
                        </p:par>
                        <p:par>
                          <p:cTn id="348" fill="hold">
                            <p:stCondLst>
                              <p:cond delay="43000"/>
                            </p:stCondLst>
                            <p:childTnLst>
                              <p:par>
                                <p:cTn id="349" presetID="22" presetClass="entr" presetSubtype="8" fill="hold" grpId="0" nodeType="afterEffect">
                                  <p:stCondLst>
                                    <p:cond delay="0"/>
                                  </p:stCondLst>
                                  <p:childTnLst>
                                    <p:set>
                                      <p:cBhvr>
                                        <p:cTn id="350" dur="1" fill="hold">
                                          <p:stCondLst>
                                            <p:cond delay="0"/>
                                          </p:stCondLst>
                                        </p:cTn>
                                        <p:tgtEl>
                                          <p:spTgt spid="520"/>
                                        </p:tgtEl>
                                        <p:attrNameLst>
                                          <p:attrName>style.visibility</p:attrName>
                                        </p:attrNameLst>
                                      </p:cBhvr>
                                      <p:to>
                                        <p:strVal val="visible"/>
                                      </p:to>
                                    </p:set>
                                    <p:animEffect transition="in" filter="wipe(left)">
                                      <p:cBhvr>
                                        <p:cTn id="351" dur="500"/>
                                        <p:tgtEl>
                                          <p:spTgt spid="520"/>
                                        </p:tgtEl>
                                      </p:cBhvr>
                                    </p:animEffect>
                                  </p:childTnLst>
                                </p:cTn>
                              </p:par>
                            </p:childTnLst>
                          </p:cTn>
                        </p:par>
                        <p:par>
                          <p:cTn id="352" fill="hold">
                            <p:stCondLst>
                              <p:cond delay="43500"/>
                            </p:stCondLst>
                            <p:childTnLst>
                              <p:par>
                                <p:cTn id="353" presetID="22" presetClass="entr" presetSubtype="8" fill="hold" nodeType="afterEffect">
                                  <p:stCondLst>
                                    <p:cond delay="0"/>
                                  </p:stCondLst>
                                  <p:childTnLst>
                                    <p:set>
                                      <p:cBhvr>
                                        <p:cTn id="354" dur="1" fill="hold">
                                          <p:stCondLst>
                                            <p:cond delay="0"/>
                                          </p:stCondLst>
                                        </p:cTn>
                                        <p:tgtEl>
                                          <p:spTgt spid="521"/>
                                        </p:tgtEl>
                                        <p:attrNameLst>
                                          <p:attrName>style.visibility</p:attrName>
                                        </p:attrNameLst>
                                      </p:cBhvr>
                                      <p:to>
                                        <p:strVal val="visible"/>
                                      </p:to>
                                    </p:set>
                                    <p:animEffect transition="in" filter="wipe(left)">
                                      <p:cBhvr>
                                        <p:cTn id="355" dur="500"/>
                                        <p:tgtEl>
                                          <p:spTgt spid="521"/>
                                        </p:tgtEl>
                                      </p:cBhvr>
                                    </p:animEffect>
                                  </p:childTnLst>
                                </p:cTn>
                              </p:par>
                            </p:childTnLst>
                          </p:cTn>
                        </p:par>
                        <p:par>
                          <p:cTn id="356" fill="hold">
                            <p:stCondLst>
                              <p:cond delay="44000"/>
                            </p:stCondLst>
                            <p:childTnLst>
                              <p:par>
                                <p:cTn id="357" presetID="22" presetClass="entr" presetSubtype="8" fill="hold" grpId="0" nodeType="afterEffect">
                                  <p:stCondLst>
                                    <p:cond delay="0"/>
                                  </p:stCondLst>
                                  <p:childTnLst>
                                    <p:set>
                                      <p:cBhvr>
                                        <p:cTn id="358" dur="1" fill="hold">
                                          <p:stCondLst>
                                            <p:cond delay="0"/>
                                          </p:stCondLst>
                                        </p:cTn>
                                        <p:tgtEl>
                                          <p:spTgt spid="523"/>
                                        </p:tgtEl>
                                        <p:attrNameLst>
                                          <p:attrName>style.visibility</p:attrName>
                                        </p:attrNameLst>
                                      </p:cBhvr>
                                      <p:to>
                                        <p:strVal val="visible"/>
                                      </p:to>
                                    </p:set>
                                    <p:animEffect transition="in" filter="wipe(left)">
                                      <p:cBhvr>
                                        <p:cTn id="359" dur="500"/>
                                        <p:tgtEl>
                                          <p:spTgt spid="523"/>
                                        </p:tgtEl>
                                      </p:cBhvr>
                                    </p:animEffect>
                                  </p:childTnLst>
                                </p:cTn>
                              </p:par>
                            </p:childTnLst>
                          </p:cTn>
                        </p:par>
                        <p:par>
                          <p:cTn id="360" fill="hold">
                            <p:stCondLst>
                              <p:cond delay="44500"/>
                            </p:stCondLst>
                            <p:childTnLst>
                              <p:par>
                                <p:cTn id="361" presetID="22" presetClass="entr" presetSubtype="8" fill="hold" nodeType="afterEffect">
                                  <p:stCondLst>
                                    <p:cond delay="0"/>
                                  </p:stCondLst>
                                  <p:childTnLst>
                                    <p:set>
                                      <p:cBhvr>
                                        <p:cTn id="362" dur="1" fill="hold">
                                          <p:stCondLst>
                                            <p:cond delay="0"/>
                                          </p:stCondLst>
                                        </p:cTn>
                                        <p:tgtEl>
                                          <p:spTgt spid="524"/>
                                        </p:tgtEl>
                                        <p:attrNameLst>
                                          <p:attrName>style.visibility</p:attrName>
                                        </p:attrNameLst>
                                      </p:cBhvr>
                                      <p:to>
                                        <p:strVal val="visible"/>
                                      </p:to>
                                    </p:set>
                                    <p:animEffect transition="in" filter="wipe(left)">
                                      <p:cBhvr>
                                        <p:cTn id="363" dur="500"/>
                                        <p:tgtEl>
                                          <p:spTgt spid="524"/>
                                        </p:tgtEl>
                                      </p:cBhvr>
                                    </p:animEffect>
                                  </p:childTnLst>
                                </p:cTn>
                              </p:par>
                            </p:childTnLst>
                          </p:cTn>
                        </p:par>
                        <p:par>
                          <p:cTn id="364" fill="hold">
                            <p:stCondLst>
                              <p:cond delay="45000"/>
                            </p:stCondLst>
                            <p:childTnLst>
                              <p:par>
                                <p:cTn id="365" presetID="22" presetClass="entr" presetSubtype="8" fill="hold" grpId="0" nodeType="afterEffect">
                                  <p:stCondLst>
                                    <p:cond delay="0"/>
                                  </p:stCondLst>
                                  <p:childTnLst>
                                    <p:set>
                                      <p:cBhvr>
                                        <p:cTn id="366" dur="1" fill="hold">
                                          <p:stCondLst>
                                            <p:cond delay="0"/>
                                          </p:stCondLst>
                                        </p:cTn>
                                        <p:tgtEl>
                                          <p:spTgt spid="526"/>
                                        </p:tgtEl>
                                        <p:attrNameLst>
                                          <p:attrName>style.visibility</p:attrName>
                                        </p:attrNameLst>
                                      </p:cBhvr>
                                      <p:to>
                                        <p:strVal val="visible"/>
                                      </p:to>
                                    </p:set>
                                    <p:animEffect transition="in" filter="wipe(left)">
                                      <p:cBhvr>
                                        <p:cTn id="367" dur="500"/>
                                        <p:tgtEl>
                                          <p:spTgt spid="526"/>
                                        </p:tgtEl>
                                      </p:cBhvr>
                                    </p:animEffect>
                                  </p:childTnLst>
                                </p:cTn>
                              </p:par>
                            </p:childTnLst>
                          </p:cTn>
                        </p:par>
                        <p:par>
                          <p:cTn id="368" fill="hold">
                            <p:stCondLst>
                              <p:cond delay="45500"/>
                            </p:stCondLst>
                            <p:childTnLst>
                              <p:par>
                                <p:cTn id="369" presetID="22" presetClass="entr" presetSubtype="8" fill="hold" nodeType="afterEffect">
                                  <p:stCondLst>
                                    <p:cond delay="0"/>
                                  </p:stCondLst>
                                  <p:childTnLst>
                                    <p:set>
                                      <p:cBhvr>
                                        <p:cTn id="370" dur="1" fill="hold">
                                          <p:stCondLst>
                                            <p:cond delay="0"/>
                                          </p:stCondLst>
                                        </p:cTn>
                                        <p:tgtEl>
                                          <p:spTgt spid="527"/>
                                        </p:tgtEl>
                                        <p:attrNameLst>
                                          <p:attrName>style.visibility</p:attrName>
                                        </p:attrNameLst>
                                      </p:cBhvr>
                                      <p:to>
                                        <p:strVal val="visible"/>
                                      </p:to>
                                    </p:set>
                                    <p:animEffect transition="in" filter="wipe(left)">
                                      <p:cBhvr>
                                        <p:cTn id="371" dur="500"/>
                                        <p:tgtEl>
                                          <p:spTgt spid="527"/>
                                        </p:tgtEl>
                                      </p:cBhvr>
                                    </p:animEffect>
                                  </p:childTnLst>
                                </p:cTn>
                              </p:par>
                            </p:childTnLst>
                          </p:cTn>
                        </p:par>
                        <p:par>
                          <p:cTn id="372" fill="hold">
                            <p:stCondLst>
                              <p:cond delay="46000"/>
                            </p:stCondLst>
                            <p:childTnLst>
                              <p:par>
                                <p:cTn id="373" presetID="22" presetClass="entr" presetSubtype="8" fill="hold" grpId="0" nodeType="afterEffect">
                                  <p:stCondLst>
                                    <p:cond delay="0"/>
                                  </p:stCondLst>
                                  <p:childTnLst>
                                    <p:set>
                                      <p:cBhvr>
                                        <p:cTn id="374" dur="1" fill="hold">
                                          <p:stCondLst>
                                            <p:cond delay="0"/>
                                          </p:stCondLst>
                                        </p:cTn>
                                        <p:tgtEl>
                                          <p:spTgt spid="529"/>
                                        </p:tgtEl>
                                        <p:attrNameLst>
                                          <p:attrName>style.visibility</p:attrName>
                                        </p:attrNameLst>
                                      </p:cBhvr>
                                      <p:to>
                                        <p:strVal val="visible"/>
                                      </p:to>
                                    </p:set>
                                    <p:animEffect transition="in" filter="wipe(left)">
                                      <p:cBhvr>
                                        <p:cTn id="375" dur="500"/>
                                        <p:tgtEl>
                                          <p:spTgt spid="529"/>
                                        </p:tgtEl>
                                      </p:cBhvr>
                                    </p:animEffect>
                                  </p:childTnLst>
                                </p:cTn>
                              </p:par>
                            </p:childTnLst>
                          </p:cTn>
                        </p:par>
                        <p:par>
                          <p:cTn id="376" fill="hold">
                            <p:stCondLst>
                              <p:cond delay="46500"/>
                            </p:stCondLst>
                            <p:childTnLst>
                              <p:par>
                                <p:cTn id="377" presetID="22" presetClass="entr" presetSubtype="8" fill="hold" nodeType="afterEffect">
                                  <p:stCondLst>
                                    <p:cond delay="0"/>
                                  </p:stCondLst>
                                  <p:childTnLst>
                                    <p:set>
                                      <p:cBhvr>
                                        <p:cTn id="378" dur="1" fill="hold">
                                          <p:stCondLst>
                                            <p:cond delay="0"/>
                                          </p:stCondLst>
                                        </p:cTn>
                                        <p:tgtEl>
                                          <p:spTgt spid="530"/>
                                        </p:tgtEl>
                                        <p:attrNameLst>
                                          <p:attrName>style.visibility</p:attrName>
                                        </p:attrNameLst>
                                      </p:cBhvr>
                                      <p:to>
                                        <p:strVal val="visible"/>
                                      </p:to>
                                    </p:set>
                                    <p:animEffect transition="in" filter="wipe(left)">
                                      <p:cBhvr>
                                        <p:cTn id="379" dur="500"/>
                                        <p:tgtEl>
                                          <p:spTgt spid="530"/>
                                        </p:tgtEl>
                                      </p:cBhvr>
                                    </p:animEffect>
                                  </p:childTnLst>
                                </p:cTn>
                              </p:par>
                            </p:childTnLst>
                          </p:cTn>
                        </p:par>
                        <p:par>
                          <p:cTn id="380" fill="hold">
                            <p:stCondLst>
                              <p:cond delay="47000"/>
                            </p:stCondLst>
                            <p:childTnLst>
                              <p:par>
                                <p:cTn id="381" presetID="22" presetClass="entr" presetSubtype="8" fill="hold" grpId="0" nodeType="afterEffect">
                                  <p:stCondLst>
                                    <p:cond delay="0"/>
                                  </p:stCondLst>
                                  <p:childTnLst>
                                    <p:set>
                                      <p:cBhvr>
                                        <p:cTn id="382" dur="1" fill="hold">
                                          <p:stCondLst>
                                            <p:cond delay="0"/>
                                          </p:stCondLst>
                                        </p:cTn>
                                        <p:tgtEl>
                                          <p:spTgt spid="539"/>
                                        </p:tgtEl>
                                        <p:attrNameLst>
                                          <p:attrName>style.visibility</p:attrName>
                                        </p:attrNameLst>
                                      </p:cBhvr>
                                      <p:to>
                                        <p:strVal val="visible"/>
                                      </p:to>
                                    </p:set>
                                    <p:animEffect transition="in" filter="wipe(left)">
                                      <p:cBhvr>
                                        <p:cTn id="383" dur="500"/>
                                        <p:tgtEl>
                                          <p:spTgt spid="539"/>
                                        </p:tgtEl>
                                      </p:cBhvr>
                                    </p:animEffect>
                                  </p:childTnLst>
                                </p:cTn>
                              </p:par>
                            </p:childTnLst>
                          </p:cTn>
                        </p:par>
                        <p:par>
                          <p:cTn id="384" fill="hold">
                            <p:stCondLst>
                              <p:cond delay="47500"/>
                            </p:stCondLst>
                            <p:childTnLst>
                              <p:par>
                                <p:cTn id="385" presetID="22" presetClass="entr" presetSubtype="8" fill="hold" nodeType="afterEffect">
                                  <p:stCondLst>
                                    <p:cond delay="0"/>
                                  </p:stCondLst>
                                  <p:childTnLst>
                                    <p:set>
                                      <p:cBhvr>
                                        <p:cTn id="386" dur="1" fill="hold">
                                          <p:stCondLst>
                                            <p:cond delay="0"/>
                                          </p:stCondLst>
                                        </p:cTn>
                                        <p:tgtEl>
                                          <p:spTgt spid="541"/>
                                        </p:tgtEl>
                                        <p:attrNameLst>
                                          <p:attrName>style.visibility</p:attrName>
                                        </p:attrNameLst>
                                      </p:cBhvr>
                                      <p:to>
                                        <p:strVal val="visible"/>
                                      </p:to>
                                    </p:set>
                                    <p:animEffect transition="in" filter="wipe(left)">
                                      <p:cBhvr>
                                        <p:cTn id="387" dur="500"/>
                                        <p:tgtEl>
                                          <p:spTgt spid="541"/>
                                        </p:tgtEl>
                                      </p:cBhvr>
                                    </p:animEffect>
                                  </p:childTnLst>
                                </p:cTn>
                              </p:par>
                            </p:childTnLst>
                          </p:cTn>
                        </p:par>
                        <p:par>
                          <p:cTn id="388" fill="hold">
                            <p:stCondLst>
                              <p:cond delay="48000"/>
                            </p:stCondLst>
                            <p:childTnLst>
                              <p:par>
                                <p:cTn id="389" presetID="22" presetClass="entr" presetSubtype="8" fill="hold" grpId="0" nodeType="afterEffect">
                                  <p:stCondLst>
                                    <p:cond delay="0"/>
                                  </p:stCondLst>
                                  <p:childTnLst>
                                    <p:set>
                                      <p:cBhvr>
                                        <p:cTn id="390" dur="1" fill="hold">
                                          <p:stCondLst>
                                            <p:cond delay="0"/>
                                          </p:stCondLst>
                                        </p:cTn>
                                        <p:tgtEl>
                                          <p:spTgt spid="540"/>
                                        </p:tgtEl>
                                        <p:attrNameLst>
                                          <p:attrName>style.visibility</p:attrName>
                                        </p:attrNameLst>
                                      </p:cBhvr>
                                      <p:to>
                                        <p:strVal val="visible"/>
                                      </p:to>
                                    </p:set>
                                    <p:animEffect transition="in" filter="wipe(left)">
                                      <p:cBhvr>
                                        <p:cTn id="391" dur="500"/>
                                        <p:tgtEl>
                                          <p:spTgt spid="540"/>
                                        </p:tgtEl>
                                      </p:cBhvr>
                                    </p:animEffect>
                                  </p:childTnLst>
                                </p:cTn>
                              </p:par>
                            </p:childTnLst>
                          </p:cTn>
                        </p:par>
                        <p:par>
                          <p:cTn id="392" fill="hold">
                            <p:stCondLst>
                              <p:cond delay="48500"/>
                            </p:stCondLst>
                            <p:childTnLst>
                              <p:par>
                                <p:cTn id="393" presetID="22" presetClass="entr" presetSubtype="8" fill="hold" grpId="0" nodeType="afterEffect">
                                  <p:stCondLst>
                                    <p:cond delay="0"/>
                                  </p:stCondLst>
                                  <p:childTnLst>
                                    <p:set>
                                      <p:cBhvr>
                                        <p:cTn id="394" dur="1" fill="hold">
                                          <p:stCondLst>
                                            <p:cond delay="0"/>
                                          </p:stCondLst>
                                        </p:cTn>
                                        <p:tgtEl>
                                          <p:spTgt spid="542"/>
                                        </p:tgtEl>
                                        <p:attrNameLst>
                                          <p:attrName>style.visibility</p:attrName>
                                        </p:attrNameLst>
                                      </p:cBhvr>
                                      <p:to>
                                        <p:strVal val="visible"/>
                                      </p:to>
                                    </p:set>
                                    <p:animEffect transition="in" filter="wipe(left)">
                                      <p:cBhvr>
                                        <p:cTn id="395" dur="500"/>
                                        <p:tgtEl>
                                          <p:spTgt spid="542"/>
                                        </p:tgtEl>
                                      </p:cBhvr>
                                    </p:animEffect>
                                  </p:childTnLst>
                                </p:cTn>
                              </p:par>
                            </p:childTnLst>
                          </p:cTn>
                        </p:par>
                        <p:par>
                          <p:cTn id="396" fill="hold">
                            <p:stCondLst>
                              <p:cond delay="49000"/>
                            </p:stCondLst>
                            <p:childTnLst>
                              <p:par>
                                <p:cTn id="397" presetID="22" presetClass="entr" presetSubtype="8" fill="hold" nodeType="afterEffect">
                                  <p:stCondLst>
                                    <p:cond delay="0"/>
                                  </p:stCondLst>
                                  <p:childTnLst>
                                    <p:set>
                                      <p:cBhvr>
                                        <p:cTn id="398" dur="1" fill="hold">
                                          <p:stCondLst>
                                            <p:cond delay="0"/>
                                          </p:stCondLst>
                                        </p:cTn>
                                        <p:tgtEl>
                                          <p:spTgt spid="543"/>
                                        </p:tgtEl>
                                        <p:attrNameLst>
                                          <p:attrName>style.visibility</p:attrName>
                                        </p:attrNameLst>
                                      </p:cBhvr>
                                      <p:to>
                                        <p:strVal val="visible"/>
                                      </p:to>
                                    </p:set>
                                    <p:animEffect transition="in" filter="wipe(left)">
                                      <p:cBhvr>
                                        <p:cTn id="399" dur="500"/>
                                        <p:tgtEl>
                                          <p:spTgt spid="543"/>
                                        </p:tgtEl>
                                      </p:cBhvr>
                                    </p:animEffect>
                                  </p:childTnLst>
                                </p:cTn>
                              </p:par>
                            </p:childTnLst>
                          </p:cTn>
                        </p:par>
                        <p:par>
                          <p:cTn id="400" fill="hold">
                            <p:stCondLst>
                              <p:cond delay="49500"/>
                            </p:stCondLst>
                            <p:childTnLst>
                              <p:par>
                                <p:cTn id="401" presetID="22" presetClass="entr" presetSubtype="8" fill="hold" grpId="0" nodeType="afterEffect">
                                  <p:stCondLst>
                                    <p:cond delay="0"/>
                                  </p:stCondLst>
                                  <p:childTnLst>
                                    <p:set>
                                      <p:cBhvr>
                                        <p:cTn id="402" dur="1" fill="hold">
                                          <p:stCondLst>
                                            <p:cond delay="0"/>
                                          </p:stCondLst>
                                        </p:cTn>
                                        <p:tgtEl>
                                          <p:spTgt spid="544"/>
                                        </p:tgtEl>
                                        <p:attrNameLst>
                                          <p:attrName>style.visibility</p:attrName>
                                        </p:attrNameLst>
                                      </p:cBhvr>
                                      <p:to>
                                        <p:strVal val="visible"/>
                                      </p:to>
                                    </p:set>
                                    <p:animEffect transition="in" filter="wipe(left)">
                                      <p:cBhvr>
                                        <p:cTn id="403" dur="500"/>
                                        <p:tgtEl>
                                          <p:spTgt spid="544"/>
                                        </p:tgtEl>
                                      </p:cBhvr>
                                    </p:animEffect>
                                  </p:childTnLst>
                                </p:cTn>
                              </p:par>
                            </p:childTnLst>
                          </p:cTn>
                        </p:par>
                        <p:par>
                          <p:cTn id="404" fill="hold">
                            <p:stCondLst>
                              <p:cond delay="50000"/>
                            </p:stCondLst>
                            <p:childTnLst>
                              <p:par>
                                <p:cTn id="405" presetID="22" presetClass="entr" presetSubtype="8" fill="hold" nodeType="afterEffect">
                                  <p:stCondLst>
                                    <p:cond delay="0"/>
                                  </p:stCondLst>
                                  <p:childTnLst>
                                    <p:set>
                                      <p:cBhvr>
                                        <p:cTn id="406" dur="1" fill="hold">
                                          <p:stCondLst>
                                            <p:cond delay="0"/>
                                          </p:stCondLst>
                                        </p:cTn>
                                        <p:tgtEl>
                                          <p:spTgt spid="545"/>
                                        </p:tgtEl>
                                        <p:attrNameLst>
                                          <p:attrName>style.visibility</p:attrName>
                                        </p:attrNameLst>
                                      </p:cBhvr>
                                      <p:to>
                                        <p:strVal val="visible"/>
                                      </p:to>
                                    </p:set>
                                    <p:animEffect transition="in" filter="wipe(left)">
                                      <p:cBhvr>
                                        <p:cTn id="407" dur="500"/>
                                        <p:tgtEl>
                                          <p:spTgt spid="545"/>
                                        </p:tgtEl>
                                      </p:cBhvr>
                                    </p:animEffect>
                                  </p:childTnLst>
                                </p:cTn>
                              </p:par>
                            </p:childTnLst>
                          </p:cTn>
                        </p:par>
                        <p:par>
                          <p:cTn id="408" fill="hold">
                            <p:stCondLst>
                              <p:cond delay="50500"/>
                            </p:stCondLst>
                            <p:childTnLst>
                              <p:par>
                                <p:cTn id="409" presetID="22" presetClass="entr" presetSubtype="8" fill="hold" grpId="0" nodeType="afterEffect">
                                  <p:stCondLst>
                                    <p:cond delay="0"/>
                                  </p:stCondLst>
                                  <p:childTnLst>
                                    <p:set>
                                      <p:cBhvr>
                                        <p:cTn id="410" dur="1" fill="hold">
                                          <p:stCondLst>
                                            <p:cond delay="0"/>
                                          </p:stCondLst>
                                        </p:cTn>
                                        <p:tgtEl>
                                          <p:spTgt spid="546"/>
                                        </p:tgtEl>
                                        <p:attrNameLst>
                                          <p:attrName>style.visibility</p:attrName>
                                        </p:attrNameLst>
                                      </p:cBhvr>
                                      <p:to>
                                        <p:strVal val="visible"/>
                                      </p:to>
                                    </p:set>
                                    <p:animEffect transition="in" filter="wipe(left)">
                                      <p:cBhvr>
                                        <p:cTn id="411" dur="500"/>
                                        <p:tgtEl>
                                          <p:spTgt spid="546"/>
                                        </p:tgtEl>
                                      </p:cBhvr>
                                    </p:animEffect>
                                  </p:childTnLst>
                                </p:cTn>
                              </p:par>
                            </p:childTnLst>
                          </p:cTn>
                        </p:par>
                        <p:par>
                          <p:cTn id="412" fill="hold">
                            <p:stCondLst>
                              <p:cond delay="51000"/>
                            </p:stCondLst>
                            <p:childTnLst>
                              <p:par>
                                <p:cTn id="413" presetID="22" presetClass="entr" presetSubtype="8" fill="hold" nodeType="afterEffect">
                                  <p:stCondLst>
                                    <p:cond delay="0"/>
                                  </p:stCondLst>
                                  <p:childTnLst>
                                    <p:set>
                                      <p:cBhvr>
                                        <p:cTn id="414" dur="1" fill="hold">
                                          <p:stCondLst>
                                            <p:cond delay="0"/>
                                          </p:stCondLst>
                                        </p:cTn>
                                        <p:tgtEl>
                                          <p:spTgt spid="547"/>
                                        </p:tgtEl>
                                        <p:attrNameLst>
                                          <p:attrName>style.visibility</p:attrName>
                                        </p:attrNameLst>
                                      </p:cBhvr>
                                      <p:to>
                                        <p:strVal val="visible"/>
                                      </p:to>
                                    </p:set>
                                    <p:animEffect transition="in" filter="wipe(left)">
                                      <p:cBhvr>
                                        <p:cTn id="415" dur="500"/>
                                        <p:tgtEl>
                                          <p:spTgt spid="547"/>
                                        </p:tgtEl>
                                      </p:cBhvr>
                                    </p:animEffect>
                                  </p:childTnLst>
                                </p:cTn>
                              </p:par>
                            </p:childTnLst>
                          </p:cTn>
                        </p:par>
                        <p:par>
                          <p:cTn id="416" fill="hold">
                            <p:stCondLst>
                              <p:cond delay="51500"/>
                            </p:stCondLst>
                            <p:childTnLst>
                              <p:par>
                                <p:cTn id="417" presetID="22" presetClass="entr" presetSubtype="8" fill="hold" grpId="0" nodeType="afterEffect">
                                  <p:stCondLst>
                                    <p:cond delay="0"/>
                                  </p:stCondLst>
                                  <p:childTnLst>
                                    <p:set>
                                      <p:cBhvr>
                                        <p:cTn id="418" dur="1" fill="hold">
                                          <p:stCondLst>
                                            <p:cond delay="0"/>
                                          </p:stCondLst>
                                        </p:cTn>
                                        <p:tgtEl>
                                          <p:spTgt spid="548"/>
                                        </p:tgtEl>
                                        <p:attrNameLst>
                                          <p:attrName>style.visibility</p:attrName>
                                        </p:attrNameLst>
                                      </p:cBhvr>
                                      <p:to>
                                        <p:strVal val="visible"/>
                                      </p:to>
                                    </p:set>
                                    <p:animEffect transition="in" filter="wipe(left)">
                                      <p:cBhvr>
                                        <p:cTn id="419" dur="500"/>
                                        <p:tgtEl>
                                          <p:spTgt spid="548"/>
                                        </p:tgtEl>
                                      </p:cBhvr>
                                    </p:animEffect>
                                  </p:childTnLst>
                                </p:cTn>
                              </p:par>
                            </p:childTnLst>
                          </p:cTn>
                        </p:par>
                        <p:par>
                          <p:cTn id="420" fill="hold">
                            <p:stCondLst>
                              <p:cond delay="52000"/>
                            </p:stCondLst>
                            <p:childTnLst>
                              <p:par>
                                <p:cTn id="421" presetID="22" presetClass="entr" presetSubtype="8" fill="hold" nodeType="afterEffect">
                                  <p:stCondLst>
                                    <p:cond delay="0"/>
                                  </p:stCondLst>
                                  <p:childTnLst>
                                    <p:set>
                                      <p:cBhvr>
                                        <p:cTn id="422" dur="1" fill="hold">
                                          <p:stCondLst>
                                            <p:cond delay="0"/>
                                          </p:stCondLst>
                                        </p:cTn>
                                        <p:tgtEl>
                                          <p:spTgt spid="549"/>
                                        </p:tgtEl>
                                        <p:attrNameLst>
                                          <p:attrName>style.visibility</p:attrName>
                                        </p:attrNameLst>
                                      </p:cBhvr>
                                      <p:to>
                                        <p:strVal val="visible"/>
                                      </p:to>
                                    </p:set>
                                    <p:animEffect transition="in" filter="wipe(left)">
                                      <p:cBhvr>
                                        <p:cTn id="423" dur="500"/>
                                        <p:tgtEl>
                                          <p:spTgt spid="549"/>
                                        </p:tgtEl>
                                      </p:cBhvr>
                                    </p:animEffect>
                                  </p:childTnLst>
                                </p:cTn>
                              </p:par>
                            </p:childTnLst>
                          </p:cTn>
                        </p:par>
                        <p:par>
                          <p:cTn id="424" fill="hold">
                            <p:stCondLst>
                              <p:cond delay="52500"/>
                            </p:stCondLst>
                            <p:childTnLst>
                              <p:par>
                                <p:cTn id="425" presetID="22" presetClass="entr" presetSubtype="8" fill="hold" grpId="0" nodeType="afterEffect">
                                  <p:stCondLst>
                                    <p:cond delay="0"/>
                                  </p:stCondLst>
                                  <p:childTnLst>
                                    <p:set>
                                      <p:cBhvr>
                                        <p:cTn id="426" dur="1" fill="hold">
                                          <p:stCondLst>
                                            <p:cond delay="0"/>
                                          </p:stCondLst>
                                        </p:cTn>
                                        <p:tgtEl>
                                          <p:spTgt spid="550"/>
                                        </p:tgtEl>
                                        <p:attrNameLst>
                                          <p:attrName>style.visibility</p:attrName>
                                        </p:attrNameLst>
                                      </p:cBhvr>
                                      <p:to>
                                        <p:strVal val="visible"/>
                                      </p:to>
                                    </p:set>
                                    <p:animEffect transition="in" filter="wipe(left)">
                                      <p:cBhvr>
                                        <p:cTn id="427" dur="500"/>
                                        <p:tgtEl>
                                          <p:spTgt spid="550"/>
                                        </p:tgtEl>
                                      </p:cBhvr>
                                    </p:animEffect>
                                  </p:childTnLst>
                                </p:cTn>
                              </p:par>
                            </p:childTnLst>
                          </p:cTn>
                        </p:par>
                        <p:par>
                          <p:cTn id="428" fill="hold">
                            <p:stCondLst>
                              <p:cond delay="53000"/>
                            </p:stCondLst>
                            <p:childTnLst>
                              <p:par>
                                <p:cTn id="429" presetID="22" presetClass="entr" presetSubtype="8" fill="hold" nodeType="afterEffect">
                                  <p:stCondLst>
                                    <p:cond delay="0"/>
                                  </p:stCondLst>
                                  <p:childTnLst>
                                    <p:set>
                                      <p:cBhvr>
                                        <p:cTn id="430" dur="1" fill="hold">
                                          <p:stCondLst>
                                            <p:cond delay="0"/>
                                          </p:stCondLst>
                                        </p:cTn>
                                        <p:tgtEl>
                                          <p:spTgt spid="551"/>
                                        </p:tgtEl>
                                        <p:attrNameLst>
                                          <p:attrName>style.visibility</p:attrName>
                                        </p:attrNameLst>
                                      </p:cBhvr>
                                      <p:to>
                                        <p:strVal val="visible"/>
                                      </p:to>
                                    </p:set>
                                    <p:animEffect transition="in" filter="wipe(left)">
                                      <p:cBhvr>
                                        <p:cTn id="431" dur="500"/>
                                        <p:tgtEl>
                                          <p:spTgt spid="551"/>
                                        </p:tgtEl>
                                      </p:cBhvr>
                                    </p:animEffect>
                                  </p:childTnLst>
                                </p:cTn>
                              </p:par>
                            </p:childTnLst>
                          </p:cTn>
                        </p:par>
                        <p:par>
                          <p:cTn id="432" fill="hold">
                            <p:stCondLst>
                              <p:cond delay="53500"/>
                            </p:stCondLst>
                            <p:childTnLst>
                              <p:par>
                                <p:cTn id="433" presetID="22" presetClass="entr" presetSubtype="8" fill="hold" grpId="0" nodeType="afterEffect">
                                  <p:stCondLst>
                                    <p:cond delay="0"/>
                                  </p:stCondLst>
                                  <p:childTnLst>
                                    <p:set>
                                      <p:cBhvr>
                                        <p:cTn id="434" dur="1" fill="hold">
                                          <p:stCondLst>
                                            <p:cond delay="0"/>
                                          </p:stCondLst>
                                        </p:cTn>
                                        <p:tgtEl>
                                          <p:spTgt spid="552"/>
                                        </p:tgtEl>
                                        <p:attrNameLst>
                                          <p:attrName>style.visibility</p:attrName>
                                        </p:attrNameLst>
                                      </p:cBhvr>
                                      <p:to>
                                        <p:strVal val="visible"/>
                                      </p:to>
                                    </p:set>
                                    <p:animEffect transition="in" filter="wipe(left)">
                                      <p:cBhvr>
                                        <p:cTn id="435" dur="500"/>
                                        <p:tgtEl>
                                          <p:spTgt spid="552"/>
                                        </p:tgtEl>
                                      </p:cBhvr>
                                    </p:animEffect>
                                  </p:childTnLst>
                                </p:cTn>
                              </p:par>
                            </p:childTnLst>
                          </p:cTn>
                        </p:par>
                        <p:par>
                          <p:cTn id="436" fill="hold">
                            <p:stCondLst>
                              <p:cond delay="54000"/>
                            </p:stCondLst>
                            <p:childTnLst>
                              <p:par>
                                <p:cTn id="437" presetID="22" presetClass="entr" presetSubtype="8" fill="hold" nodeType="afterEffect">
                                  <p:stCondLst>
                                    <p:cond delay="0"/>
                                  </p:stCondLst>
                                  <p:childTnLst>
                                    <p:set>
                                      <p:cBhvr>
                                        <p:cTn id="438" dur="1" fill="hold">
                                          <p:stCondLst>
                                            <p:cond delay="0"/>
                                          </p:stCondLst>
                                        </p:cTn>
                                        <p:tgtEl>
                                          <p:spTgt spid="553"/>
                                        </p:tgtEl>
                                        <p:attrNameLst>
                                          <p:attrName>style.visibility</p:attrName>
                                        </p:attrNameLst>
                                      </p:cBhvr>
                                      <p:to>
                                        <p:strVal val="visible"/>
                                      </p:to>
                                    </p:set>
                                    <p:animEffect transition="in" filter="wipe(left)">
                                      <p:cBhvr>
                                        <p:cTn id="439" dur="500"/>
                                        <p:tgtEl>
                                          <p:spTgt spid="553"/>
                                        </p:tgtEl>
                                      </p:cBhvr>
                                    </p:animEffect>
                                  </p:childTnLst>
                                </p:cTn>
                              </p:par>
                            </p:childTnLst>
                          </p:cTn>
                        </p:par>
                        <p:par>
                          <p:cTn id="440" fill="hold">
                            <p:stCondLst>
                              <p:cond delay="54500"/>
                            </p:stCondLst>
                            <p:childTnLst>
                              <p:par>
                                <p:cTn id="441" presetID="22" presetClass="entr" presetSubtype="8" fill="hold" grpId="0" nodeType="afterEffect">
                                  <p:stCondLst>
                                    <p:cond delay="0"/>
                                  </p:stCondLst>
                                  <p:childTnLst>
                                    <p:set>
                                      <p:cBhvr>
                                        <p:cTn id="442" dur="1" fill="hold">
                                          <p:stCondLst>
                                            <p:cond delay="0"/>
                                          </p:stCondLst>
                                        </p:cTn>
                                        <p:tgtEl>
                                          <p:spTgt spid="554"/>
                                        </p:tgtEl>
                                        <p:attrNameLst>
                                          <p:attrName>style.visibility</p:attrName>
                                        </p:attrNameLst>
                                      </p:cBhvr>
                                      <p:to>
                                        <p:strVal val="visible"/>
                                      </p:to>
                                    </p:set>
                                    <p:animEffect transition="in" filter="wipe(left)">
                                      <p:cBhvr>
                                        <p:cTn id="443" dur="500"/>
                                        <p:tgtEl>
                                          <p:spTgt spid="554"/>
                                        </p:tgtEl>
                                      </p:cBhvr>
                                    </p:animEffect>
                                  </p:childTnLst>
                                </p:cTn>
                              </p:par>
                            </p:childTnLst>
                          </p:cTn>
                        </p:par>
                        <p:par>
                          <p:cTn id="444" fill="hold">
                            <p:stCondLst>
                              <p:cond delay="55000"/>
                            </p:stCondLst>
                            <p:childTnLst>
                              <p:par>
                                <p:cTn id="445" presetID="22" presetClass="entr" presetSubtype="8" fill="hold" nodeType="afterEffect">
                                  <p:stCondLst>
                                    <p:cond delay="0"/>
                                  </p:stCondLst>
                                  <p:childTnLst>
                                    <p:set>
                                      <p:cBhvr>
                                        <p:cTn id="446" dur="1" fill="hold">
                                          <p:stCondLst>
                                            <p:cond delay="0"/>
                                          </p:stCondLst>
                                        </p:cTn>
                                        <p:tgtEl>
                                          <p:spTgt spid="555"/>
                                        </p:tgtEl>
                                        <p:attrNameLst>
                                          <p:attrName>style.visibility</p:attrName>
                                        </p:attrNameLst>
                                      </p:cBhvr>
                                      <p:to>
                                        <p:strVal val="visible"/>
                                      </p:to>
                                    </p:set>
                                    <p:animEffect transition="in" filter="wipe(left)">
                                      <p:cBhvr>
                                        <p:cTn id="447" dur="500"/>
                                        <p:tgtEl>
                                          <p:spTgt spid="555"/>
                                        </p:tgtEl>
                                      </p:cBhvr>
                                    </p:animEffect>
                                  </p:childTnLst>
                                </p:cTn>
                              </p:par>
                            </p:childTnLst>
                          </p:cTn>
                        </p:par>
                        <p:par>
                          <p:cTn id="448" fill="hold">
                            <p:stCondLst>
                              <p:cond delay="55500"/>
                            </p:stCondLst>
                            <p:childTnLst>
                              <p:par>
                                <p:cTn id="449" presetID="22" presetClass="entr" presetSubtype="8" fill="hold" grpId="0" nodeType="afterEffect">
                                  <p:stCondLst>
                                    <p:cond delay="0"/>
                                  </p:stCondLst>
                                  <p:childTnLst>
                                    <p:set>
                                      <p:cBhvr>
                                        <p:cTn id="450" dur="1" fill="hold">
                                          <p:stCondLst>
                                            <p:cond delay="0"/>
                                          </p:stCondLst>
                                        </p:cTn>
                                        <p:tgtEl>
                                          <p:spTgt spid="556"/>
                                        </p:tgtEl>
                                        <p:attrNameLst>
                                          <p:attrName>style.visibility</p:attrName>
                                        </p:attrNameLst>
                                      </p:cBhvr>
                                      <p:to>
                                        <p:strVal val="visible"/>
                                      </p:to>
                                    </p:set>
                                    <p:animEffect transition="in" filter="wipe(left)">
                                      <p:cBhvr>
                                        <p:cTn id="451" dur="500"/>
                                        <p:tgtEl>
                                          <p:spTgt spid="556"/>
                                        </p:tgtEl>
                                      </p:cBhvr>
                                    </p:animEffect>
                                  </p:childTnLst>
                                </p:cTn>
                              </p:par>
                            </p:childTnLst>
                          </p:cTn>
                        </p:par>
                        <p:par>
                          <p:cTn id="452" fill="hold">
                            <p:stCondLst>
                              <p:cond delay="56000"/>
                            </p:stCondLst>
                            <p:childTnLst>
                              <p:par>
                                <p:cTn id="453" presetID="22" presetClass="entr" presetSubtype="8" fill="hold" nodeType="afterEffect">
                                  <p:stCondLst>
                                    <p:cond delay="0"/>
                                  </p:stCondLst>
                                  <p:childTnLst>
                                    <p:set>
                                      <p:cBhvr>
                                        <p:cTn id="454" dur="1" fill="hold">
                                          <p:stCondLst>
                                            <p:cond delay="0"/>
                                          </p:stCondLst>
                                        </p:cTn>
                                        <p:tgtEl>
                                          <p:spTgt spid="557"/>
                                        </p:tgtEl>
                                        <p:attrNameLst>
                                          <p:attrName>style.visibility</p:attrName>
                                        </p:attrNameLst>
                                      </p:cBhvr>
                                      <p:to>
                                        <p:strVal val="visible"/>
                                      </p:to>
                                    </p:set>
                                    <p:animEffect transition="in" filter="wipe(left)">
                                      <p:cBhvr>
                                        <p:cTn id="455" dur="500"/>
                                        <p:tgtEl>
                                          <p:spTgt spid="557"/>
                                        </p:tgtEl>
                                      </p:cBhvr>
                                    </p:animEffect>
                                  </p:childTnLst>
                                </p:cTn>
                              </p:par>
                            </p:childTnLst>
                          </p:cTn>
                        </p:par>
                        <p:par>
                          <p:cTn id="456" fill="hold">
                            <p:stCondLst>
                              <p:cond delay="56500"/>
                            </p:stCondLst>
                            <p:childTnLst>
                              <p:par>
                                <p:cTn id="457" presetID="22" presetClass="entr" presetSubtype="8" fill="hold" nodeType="afterEffect">
                                  <p:stCondLst>
                                    <p:cond delay="0"/>
                                  </p:stCondLst>
                                  <p:childTnLst>
                                    <p:set>
                                      <p:cBhvr>
                                        <p:cTn id="458" dur="1" fill="hold">
                                          <p:stCondLst>
                                            <p:cond delay="0"/>
                                          </p:stCondLst>
                                        </p:cTn>
                                        <p:tgtEl>
                                          <p:spTgt spid="562"/>
                                        </p:tgtEl>
                                        <p:attrNameLst>
                                          <p:attrName>style.visibility</p:attrName>
                                        </p:attrNameLst>
                                      </p:cBhvr>
                                      <p:to>
                                        <p:strVal val="visible"/>
                                      </p:to>
                                    </p:set>
                                    <p:animEffect transition="in" filter="wipe(left)">
                                      <p:cBhvr>
                                        <p:cTn id="459" dur="500"/>
                                        <p:tgtEl>
                                          <p:spTgt spid="562"/>
                                        </p:tgtEl>
                                      </p:cBhvr>
                                    </p:animEffect>
                                  </p:childTnLst>
                                </p:cTn>
                              </p:par>
                            </p:childTnLst>
                          </p:cTn>
                        </p:par>
                        <p:par>
                          <p:cTn id="460" fill="hold">
                            <p:stCondLst>
                              <p:cond delay="57000"/>
                            </p:stCondLst>
                            <p:childTnLst>
                              <p:par>
                                <p:cTn id="461" presetID="22" presetClass="entr" presetSubtype="8" fill="hold" grpId="0" nodeType="afterEffect">
                                  <p:stCondLst>
                                    <p:cond delay="0"/>
                                  </p:stCondLst>
                                  <p:childTnLst>
                                    <p:set>
                                      <p:cBhvr>
                                        <p:cTn id="462" dur="1" fill="hold">
                                          <p:stCondLst>
                                            <p:cond delay="0"/>
                                          </p:stCondLst>
                                        </p:cTn>
                                        <p:tgtEl>
                                          <p:spTgt spid="561"/>
                                        </p:tgtEl>
                                        <p:attrNameLst>
                                          <p:attrName>style.visibility</p:attrName>
                                        </p:attrNameLst>
                                      </p:cBhvr>
                                      <p:to>
                                        <p:strVal val="visible"/>
                                      </p:to>
                                    </p:set>
                                    <p:animEffect transition="in" filter="wipe(left)">
                                      <p:cBhvr>
                                        <p:cTn id="463" dur="500"/>
                                        <p:tgtEl>
                                          <p:spTgt spid="561"/>
                                        </p:tgtEl>
                                      </p:cBhvr>
                                    </p:animEffect>
                                  </p:childTnLst>
                                </p:cTn>
                              </p:par>
                            </p:childTnLst>
                          </p:cTn>
                        </p:par>
                        <p:par>
                          <p:cTn id="464" fill="hold">
                            <p:stCondLst>
                              <p:cond delay="57500"/>
                            </p:stCondLst>
                            <p:childTnLst>
                              <p:par>
                                <p:cTn id="465" presetID="22" presetClass="entr" presetSubtype="8" fill="hold" grpId="0" nodeType="afterEffect">
                                  <p:stCondLst>
                                    <p:cond delay="0"/>
                                  </p:stCondLst>
                                  <p:childTnLst>
                                    <p:set>
                                      <p:cBhvr>
                                        <p:cTn id="466" dur="1" fill="hold">
                                          <p:stCondLst>
                                            <p:cond delay="0"/>
                                          </p:stCondLst>
                                        </p:cTn>
                                        <p:tgtEl>
                                          <p:spTgt spid="566"/>
                                        </p:tgtEl>
                                        <p:attrNameLst>
                                          <p:attrName>style.visibility</p:attrName>
                                        </p:attrNameLst>
                                      </p:cBhvr>
                                      <p:to>
                                        <p:strVal val="visible"/>
                                      </p:to>
                                    </p:set>
                                    <p:animEffect transition="in" filter="wipe(left)">
                                      <p:cBhvr>
                                        <p:cTn id="467" dur="500"/>
                                        <p:tgtEl>
                                          <p:spTgt spid="566"/>
                                        </p:tgtEl>
                                      </p:cBhvr>
                                    </p:animEffect>
                                  </p:childTnLst>
                                </p:cTn>
                              </p:par>
                            </p:childTnLst>
                          </p:cTn>
                        </p:par>
                        <p:par>
                          <p:cTn id="468" fill="hold">
                            <p:stCondLst>
                              <p:cond delay="58000"/>
                            </p:stCondLst>
                            <p:childTnLst>
                              <p:par>
                                <p:cTn id="469" presetID="22" presetClass="entr" presetSubtype="8" fill="hold" nodeType="afterEffect">
                                  <p:stCondLst>
                                    <p:cond delay="0"/>
                                  </p:stCondLst>
                                  <p:childTnLst>
                                    <p:set>
                                      <p:cBhvr>
                                        <p:cTn id="470" dur="1" fill="hold">
                                          <p:stCondLst>
                                            <p:cond delay="0"/>
                                          </p:stCondLst>
                                        </p:cTn>
                                        <p:tgtEl>
                                          <p:spTgt spid="569"/>
                                        </p:tgtEl>
                                        <p:attrNameLst>
                                          <p:attrName>style.visibility</p:attrName>
                                        </p:attrNameLst>
                                      </p:cBhvr>
                                      <p:to>
                                        <p:strVal val="visible"/>
                                      </p:to>
                                    </p:set>
                                    <p:animEffect transition="in" filter="wipe(left)">
                                      <p:cBhvr>
                                        <p:cTn id="471" dur="500"/>
                                        <p:tgtEl>
                                          <p:spTgt spid="569"/>
                                        </p:tgtEl>
                                      </p:cBhvr>
                                    </p:animEffect>
                                  </p:childTnLst>
                                </p:cTn>
                              </p:par>
                            </p:childTnLst>
                          </p:cTn>
                        </p:par>
                        <p:par>
                          <p:cTn id="472" fill="hold">
                            <p:stCondLst>
                              <p:cond delay="58500"/>
                            </p:stCondLst>
                            <p:childTnLst>
                              <p:par>
                                <p:cTn id="473" presetID="22" presetClass="entr" presetSubtype="8" fill="hold" grpId="0" nodeType="afterEffect">
                                  <p:stCondLst>
                                    <p:cond delay="0"/>
                                  </p:stCondLst>
                                  <p:childTnLst>
                                    <p:set>
                                      <p:cBhvr>
                                        <p:cTn id="474" dur="1" fill="hold">
                                          <p:stCondLst>
                                            <p:cond delay="0"/>
                                          </p:stCondLst>
                                        </p:cTn>
                                        <p:tgtEl>
                                          <p:spTgt spid="568"/>
                                        </p:tgtEl>
                                        <p:attrNameLst>
                                          <p:attrName>style.visibility</p:attrName>
                                        </p:attrNameLst>
                                      </p:cBhvr>
                                      <p:to>
                                        <p:strVal val="visible"/>
                                      </p:to>
                                    </p:set>
                                    <p:animEffect transition="in" filter="wipe(left)">
                                      <p:cBhvr>
                                        <p:cTn id="475" dur="500"/>
                                        <p:tgtEl>
                                          <p:spTgt spid="568"/>
                                        </p:tgtEl>
                                      </p:cBhvr>
                                    </p:animEffect>
                                  </p:childTnLst>
                                </p:cTn>
                              </p:par>
                            </p:childTnLst>
                          </p:cTn>
                        </p:par>
                        <p:par>
                          <p:cTn id="476" fill="hold">
                            <p:stCondLst>
                              <p:cond delay="59000"/>
                            </p:stCondLst>
                            <p:childTnLst>
                              <p:par>
                                <p:cTn id="477" presetID="22" presetClass="entr" presetSubtype="8" fill="hold" nodeType="afterEffect">
                                  <p:stCondLst>
                                    <p:cond delay="0"/>
                                  </p:stCondLst>
                                  <p:childTnLst>
                                    <p:set>
                                      <p:cBhvr>
                                        <p:cTn id="478" dur="1" fill="hold">
                                          <p:stCondLst>
                                            <p:cond delay="0"/>
                                          </p:stCondLst>
                                        </p:cTn>
                                        <p:tgtEl>
                                          <p:spTgt spid="571"/>
                                        </p:tgtEl>
                                        <p:attrNameLst>
                                          <p:attrName>style.visibility</p:attrName>
                                        </p:attrNameLst>
                                      </p:cBhvr>
                                      <p:to>
                                        <p:strVal val="visible"/>
                                      </p:to>
                                    </p:set>
                                    <p:animEffect transition="in" filter="wipe(left)">
                                      <p:cBhvr>
                                        <p:cTn id="479" dur="500"/>
                                        <p:tgtEl>
                                          <p:spTgt spid="571"/>
                                        </p:tgtEl>
                                      </p:cBhvr>
                                    </p:animEffect>
                                  </p:childTnLst>
                                </p:cTn>
                              </p:par>
                            </p:childTnLst>
                          </p:cTn>
                        </p:par>
                        <p:par>
                          <p:cTn id="480" fill="hold">
                            <p:stCondLst>
                              <p:cond delay="59500"/>
                            </p:stCondLst>
                            <p:childTnLst>
                              <p:par>
                                <p:cTn id="481" presetID="22" presetClass="entr" presetSubtype="8" fill="hold" grpId="0" nodeType="afterEffect">
                                  <p:stCondLst>
                                    <p:cond delay="0"/>
                                  </p:stCondLst>
                                  <p:childTnLst>
                                    <p:set>
                                      <p:cBhvr>
                                        <p:cTn id="482" dur="1" fill="hold">
                                          <p:stCondLst>
                                            <p:cond delay="0"/>
                                          </p:stCondLst>
                                        </p:cTn>
                                        <p:tgtEl>
                                          <p:spTgt spid="570"/>
                                        </p:tgtEl>
                                        <p:attrNameLst>
                                          <p:attrName>style.visibility</p:attrName>
                                        </p:attrNameLst>
                                      </p:cBhvr>
                                      <p:to>
                                        <p:strVal val="visible"/>
                                      </p:to>
                                    </p:set>
                                    <p:animEffect transition="in" filter="wipe(left)">
                                      <p:cBhvr>
                                        <p:cTn id="483" dur="500"/>
                                        <p:tgtEl>
                                          <p:spTgt spid="570"/>
                                        </p:tgtEl>
                                      </p:cBhvr>
                                    </p:animEffect>
                                  </p:childTnLst>
                                </p:cTn>
                              </p:par>
                            </p:childTnLst>
                          </p:cTn>
                        </p:par>
                        <p:par>
                          <p:cTn id="484" fill="hold">
                            <p:stCondLst>
                              <p:cond delay="60000"/>
                            </p:stCondLst>
                            <p:childTnLst>
                              <p:par>
                                <p:cTn id="485" presetID="22" presetClass="entr" presetSubtype="8" fill="hold" nodeType="afterEffect">
                                  <p:stCondLst>
                                    <p:cond delay="0"/>
                                  </p:stCondLst>
                                  <p:childTnLst>
                                    <p:set>
                                      <p:cBhvr>
                                        <p:cTn id="486" dur="1" fill="hold">
                                          <p:stCondLst>
                                            <p:cond delay="0"/>
                                          </p:stCondLst>
                                        </p:cTn>
                                        <p:tgtEl>
                                          <p:spTgt spid="572"/>
                                        </p:tgtEl>
                                        <p:attrNameLst>
                                          <p:attrName>style.visibility</p:attrName>
                                        </p:attrNameLst>
                                      </p:cBhvr>
                                      <p:to>
                                        <p:strVal val="visible"/>
                                      </p:to>
                                    </p:set>
                                    <p:animEffect transition="in" filter="wipe(left)">
                                      <p:cBhvr>
                                        <p:cTn id="487" dur="500"/>
                                        <p:tgtEl>
                                          <p:spTgt spid="572"/>
                                        </p:tgtEl>
                                      </p:cBhvr>
                                    </p:animEffect>
                                  </p:childTnLst>
                                </p:cTn>
                              </p:par>
                            </p:childTnLst>
                          </p:cTn>
                        </p:par>
                        <p:par>
                          <p:cTn id="488" fill="hold">
                            <p:stCondLst>
                              <p:cond delay="60500"/>
                            </p:stCondLst>
                            <p:childTnLst>
                              <p:par>
                                <p:cTn id="489" presetID="22" presetClass="entr" presetSubtype="8" fill="hold" grpId="0" nodeType="afterEffect">
                                  <p:stCondLst>
                                    <p:cond delay="0"/>
                                  </p:stCondLst>
                                  <p:childTnLst>
                                    <p:set>
                                      <p:cBhvr>
                                        <p:cTn id="490" dur="1" fill="hold">
                                          <p:stCondLst>
                                            <p:cond delay="0"/>
                                          </p:stCondLst>
                                        </p:cTn>
                                        <p:tgtEl>
                                          <p:spTgt spid="573"/>
                                        </p:tgtEl>
                                        <p:attrNameLst>
                                          <p:attrName>style.visibility</p:attrName>
                                        </p:attrNameLst>
                                      </p:cBhvr>
                                      <p:to>
                                        <p:strVal val="visible"/>
                                      </p:to>
                                    </p:set>
                                    <p:animEffect transition="in" filter="wipe(left)">
                                      <p:cBhvr>
                                        <p:cTn id="491" dur="500"/>
                                        <p:tgtEl>
                                          <p:spTgt spid="573"/>
                                        </p:tgtEl>
                                      </p:cBhvr>
                                    </p:animEffect>
                                  </p:childTnLst>
                                </p:cTn>
                              </p:par>
                            </p:childTnLst>
                          </p:cTn>
                        </p:par>
                        <p:par>
                          <p:cTn id="492" fill="hold">
                            <p:stCondLst>
                              <p:cond delay="61000"/>
                            </p:stCondLst>
                            <p:childTnLst>
                              <p:par>
                                <p:cTn id="493" presetID="22" presetClass="entr" presetSubtype="8" fill="hold" nodeType="afterEffect">
                                  <p:stCondLst>
                                    <p:cond delay="0"/>
                                  </p:stCondLst>
                                  <p:childTnLst>
                                    <p:set>
                                      <p:cBhvr>
                                        <p:cTn id="494" dur="1" fill="hold">
                                          <p:stCondLst>
                                            <p:cond delay="0"/>
                                          </p:stCondLst>
                                        </p:cTn>
                                        <p:tgtEl>
                                          <p:spTgt spid="575"/>
                                        </p:tgtEl>
                                        <p:attrNameLst>
                                          <p:attrName>style.visibility</p:attrName>
                                        </p:attrNameLst>
                                      </p:cBhvr>
                                      <p:to>
                                        <p:strVal val="visible"/>
                                      </p:to>
                                    </p:set>
                                    <p:animEffect transition="in" filter="wipe(left)">
                                      <p:cBhvr>
                                        <p:cTn id="495" dur="500"/>
                                        <p:tgtEl>
                                          <p:spTgt spid="575"/>
                                        </p:tgtEl>
                                      </p:cBhvr>
                                    </p:animEffect>
                                  </p:childTnLst>
                                </p:cTn>
                              </p:par>
                            </p:childTnLst>
                          </p:cTn>
                        </p:par>
                        <p:par>
                          <p:cTn id="496" fill="hold">
                            <p:stCondLst>
                              <p:cond delay="61500"/>
                            </p:stCondLst>
                            <p:childTnLst>
                              <p:par>
                                <p:cTn id="497" presetID="22" presetClass="entr" presetSubtype="8" fill="hold" grpId="0" nodeType="afterEffect">
                                  <p:stCondLst>
                                    <p:cond delay="0"/>
                                  </p:stCondLst>
                                  <p:childTnLst>
                                    <p:set>
                                      <p:cBhvr>
                                        <p:cTn id="498" dur="1" fill="hold">
                                          <p:stCondLst>
                                            <p:cond delay="0"/>
                                          </p:stCondLst>
                                        </p:cTn>
                                        <p:tgtEl>
                                          <p:spTgt spid="574"/>
                                        </p:tgtEl>
                                        <p:attrNameLst>
                                          <p:attrName>style.visibility</p:attrName>
                                        </p:attrNameLst>
                                      </p:cBhvr>
                                      <p:to>
                                        <p:strVal val="visible"/>
                                      </p:to>
                                    </p:set>
                                    <p:animEffect transition="in" filter="wipe(left)">
                                      <p:cBhvr>
                                        <p:cTn id="499" dur="500"/>
                                        <p:tgtEl>
                                          <p:spTgt spid="574"/>
                                        </p:tgtEl>
                                      </p:cBhvr>
                                    </p:animEffect>
                                  </p:childTnLst>
                                </p:cTn>
                              </p:par>
                            </p:childTnLst>
                          </p:cTn>
                        </p:par>
                        <p:par>
                          <p:cTn id="500" fill="hold">
                            <p:stCondLst>
                              <p:cond delay="62000"/>
                            </p:stCondLst>
                            <p:childTnLst>
                              <p:par>
                                <p:cTn id="501" presetID="22" presetClass="entr" presetSubtype="8" fill="hold" nodeType="afterEffect">
                                  <p:stCondLst>
                                    <p:cond delay="0"/>
                                  </p:stCondLst>
                                  <p:childTnLst>
                                    <p:set>
                                      <p:cBhvr>
                                        <p:cTn id="502" dur="1" fill="hold">
                                          <p:stCondLst>
                                            <p:cond delay="0"/>
                                          </p:stCondLst>
                                        </p:cTn>
                                        <p:tgtEl>
                                          <p:spTgt spid="577"/>
                                        </p:tgtEl>
                                        <p:attrNameLst>
                                          <p:attrName>style.visibility</p:attrName>
                                        </p:attrNameLst>
                                      </p:cBhvr>
                                      <p:to>
                                        <p:strVal val="visible"/>
                                      </p:to>
                                    </p:set>
                                    <p:animEffect transition="in" filter="wipe(left)">
                                      <p:cBhvr>
                                        <p:cTn id="503" dur="500"/>
                                        <p:tgtEl>
                                          <p:spTgt spid="577"/>
                                        </p:tgtEl>
                                      </p:cBhvr>
                                    </p:animEffect>
                                  </p:childTnLst>
                                </p:cTn>
                              </p:par>
                            </p:childTnLst>
                          </p:cTn>
                        </p:par>
                        <p:par>
                          <p:cTn id="504" fill="hold">
                            <p:stCondLst>
                              <p:cond delay="62500"/>
                            </p:stCondLst>
                            <p:childTnLst>
                              <p:par>
                                <p:cTn id="505" presetID="22" presetClass="entr" presetSubtype="8" fill="hold" grpId="0" nodeType="afterEffect">
                                  <p:stCondLst>
                                    <p:cond delay="0"/>
                                  </p:stCondLst>
                                  <p:childTnLst>
                                    <p:set>
                                      <p:cBhvr>
                                        <p:cTn id="506" dur="1" fill="hold">
                                          <p:stCondLst>
                                            <p:cond delay="0"/>
                                          </p:stCondLst>
                                        </p:cTn>
                                        <p:tgtEl>
                                          <p:spTgt spid="576"/>
                                        </p:tgtEl>
                                        <p:attrNameLst>
                                          <p:attrName>style.visibility</p:attrName>
                                        </p:attrNameLst>
                                      </p:cBhvr>
                                      <p:to>
                                        <p:strVal val="visible"/>
                                      </p:to>
                                    </p:set>
                                    <p:animEffect transition="in" filter="wipe(left)">
                                      <p:cBhvr>
                                        <p:cTn id="507" dur="500"/>
                                        <p:tgtEl>
                                          <p:spTgt spid="576"/>
                                        </p:tgtEl>
                                      </p:cBhvr>
                                    </p:animEffect>
                                  </p:childTnLst>
                                </p:cTn>
                              </p:par>
                            </p:childTnLst>
                          </p:cTn>
                        </p:par>
                        <p:par>
                          <p:cTn id="508" fill="hold">
                            <p:stCondLst>
                              <p:cond delay="63000"/>
                            </p:stCondLst>
                            <p:childTnLst>
                              <p:par>
                                <p:cTn id="509" presetID="22" presetClass="entr" presetSubtype="8" fill="hold" nodeType="afterEffect">
                                  <p:stCondLst>
                                    <p:cond delay="0"/>
                                  </p:stCondLst>
                                  <p:childTnLst>
                                    <p:set>
                                      <p:cBhvr>
                                        <p:cTn id="510" dur="1" fill="hold">
                                          <p:stCondLst>
                                            <p:cond delay="0"/>
                                          </p:stCondLst>
                                        </p:cTn>
                                        <p:tgtEl>
                                          <p:spTgt spid="578"/>
                                        </p:tgtEl>
                                        <p:attrNameLst>
                                          <p:attrName>style.visibility</p:attrName>
                                        </p:attrNameLst>
                                      </p:cBhvr>
                                      <p:to>
                                        <p:strVal val="visible"/>
                                      </p:to>
                                    </p:set>
                                    <p:animEffect transition="in" filter="wipe(left)">
                                      <p:cBhvr>
                                        <p:cTn id="511" dur="500"/>
                                        <p:tgtEl>
                                          <p:spTgt spid="578"/>
                                        </p:tgtEl>
                                      </p:cBhvr>
                                    </p:animEffect>
                                  </p:childTnLst>
                                </p:cTn>
                              </p:par>
                            </p:childTnLst>
                          </p:cTn>
                        </p:par>
                        <p:par>
                          <p:cTn id="512" fill="hold">
                            <p:stCondLst>
                              <p:cond delay="63500"/>
                            </p:stCondLst>
                            <p:childTnLst>
                              <p:par>
                                <p:cTn id="513" presetID="22" presetClass="entr" presetSubtype="8" fill="hold" nodeType="afterEffect">
                                  <p:stCondLst>
                                    <p:cond delay="0"/>
                                  </p:stCondLst>
                                  <p:childTnLst>
                                    <p:set>
                                      <p:cBhvr>
                                        <p:cTn id="514" dur="1" fill="hold">
                                          <p:stCondLst>
                                            <p:cond delay="0"/>
                                          </p:stCondLst>
                                        </p:cTn>
                                        <p:tgtEl>
                                          <p:spTgt spid="579"/>
                                        </p:tgtEl>
                                        <p:attrNameLst>
                                          <p:attrName>style.visibility</p:attrName>
                                        </p:attrNameLst>
                                      </p:cBhvr>
                                      <p:to>
                                        <p:strVal val="visible"/>
                                      </p:to>
                                    </p:set>
                                    <p:animEffect transition="in" filter="wipe(left)">
                                      <p:cBhvr>
                                        <p:cTn id="515" dur="500"/>
                                        <p:tgtEl>
                                          <p:spTgt spid="579"/>
                                        </p:tgtEl>
                                      </p:cBhvr>
                                    </p:animEffect>
                                  </p:childTnLst>
                                </p:cTn>
                              </p:par>
                            </p:childTnLst>
                          </p:cTn>
                        </p:par>
                        <p:par>
                          <p:cTn id="516" fill="hold">
                            <p:stCondLst>
                              <p:cond delay="64000"/>
                            </p:stCondLst>
                            <p:childTnLst>
                              <p:par>
                                <p:cTn id="517" presetID="22" presetClass="entr" presetSubtype="8" fill="hold" grpId="0" nodeType="afterEffect">
                                  <p:stCondLst>
                                    <p:cond delay="0"/>
                                  </p:stCondLst>
                                  <p:childTnLst>
                                    <p:set>
                                      <p:cBhvr>
                                        <p:cTn id="518" dur="1" fill="hold">
                                          <p:stCondLst>
                                            <p:cond delay="0"/>
                                          </p:stCondLst>
                                        </p:cTn>
                                        <p:tgtEl>
                                          <p:spTgt spid="580"/>
                                        </p:tgtEl>
                                        <p:attrNameLst>
                                          <p:attrName>style.visibility</p:attrName>
                                        </p:attrNameLst>
                                      </p:cBhvr>
                                      <p:to>
                                        <p:strVal val="visible"/>
                                      </p:to>
                                    </p:set>
                                    <p:animEffect transition="in" filter="wipe(left)">
                                      <p:cBhvr>
                                        <p:cTn id="519" dur="500"/>
                                        <p:tgtEl>
                                          <p:spTgt spid="580"/>
                                        </p:tgtEl>
                                      </p:cBhvr>
                                    </p:animEffect>
                                  </p:childTnLst>
                                </p:cTn>
                              </p:par>
                            </p:childTnLst>
                          </p:cTn>
                        </p:par>
                        <p:par>
                          <p:cTn id="520" fill="hold">
                            <p:stCondLst>
                              <p:cond delay="64500"/>
                            </p:stCondLst>
                            <p:childTnLst>
                              <p:par>
                                <p:cTn id="521" presetID="22" presetClass="entr" presetSubtype="8" fill="hold" grpId="0" nodeType="afterEffect">
                                  <p:stCondLst>
                                    <p:cond delay="0"/>
                                  </p:stCondLst>
                                  <p:childTnLst>
                                    <p:set>
                                      <p:cBhvr>
                                        <p:cTn id="522" dur="1" fill="hold">
                                          <p:stCondLst>
                                            <p:cond delay="0"/>
                                          </p:stCondLst>
                                        </p:cTn>
                                        <p:tgtEl>
                                          <p:spTgt spid="581"/>
                                        </p:tgtEl>
                                        <p:attrNameLst>
                                          <p:attrName>style.visibility</p:attrName>
                                        </p:attrNameLst>
                                      </p:cBhvr>
                                      <p:to>
                                        <p:strVal val="visible"/>
                                      </p:to>
                                    </p:set>
                                    <p:animEffect transition="in" filter="wipe(left)">
                                      <p:cBhvr>
                                        <p:cTn id="523" dur="500"/>
                                        <p:tgtEl>
                                          <p:spTgt spid="581"/>
                                        </p:tgtEl>
                                      </p:cBhvr>
                                    </p:animEffect>
                                  </p:childTnLst>
                                </p:cTn>
                              </p:par>
                            </p:childTnLst>
                          </p:cTn>
                        </p:par>
                        <p:par>
                          <p:cTn id="524" fill="hold">
                            <p:stCondLst>
                              <p:cond delay="65000"/>
                            </p:stCondLst>
                            <p:childTnLst>
                              <p:par>
                                <p:cTn id="525" presetID="22" presetClass="entr" presetSubtype="8" fill="hold" grpId="0" nodeType="afterEffect">
                                  <p:stCondLst>
                                    <p:cond delay="0"/>
                                  </p:stCondLst>
                                  <p:childTnLst>
                                    <p:set>
                                      <p:cBhvr>
                                        <p:cTn id="526" dur="1" fill="hold">
                                          <p:stCondLst>
                                            <p:cond delay="0"/>
                                          </p:stCondLst>
                                        </p:cTn>
                                        <p:tgtEl>
                                          <p:spTgt spid="582"/>
                                        </p:tgtEl>
                                        <p:attrNameLst>
                                          <p:attrName>style.visibility</p:attrName>
                                        </p:attrNameLst>
                                      </p:cBhvr>
                                      <p:to>
                                        <p:strVal val="visible"/>
                                      </p:to>
                                    </p:set>
                                    <p:animEffect transition="in" filter="wipe(left)">
                                      <p:cBhvr>
                                        <p:cTn id="527" dur="500"/>
                                        <p:tgtEl>
                                          <p:spTgt spid="582"/>
                                        </p:tgtEl>
                                      </p:cBhvr>
                                    </p:animEffect>
                                  </p:childTnLst>
                                </p:cTn>
                              </p:par>
                            </p:childTnLst>
                          </p:cTn>
                        </p:par>
                        <p:par>
                          <p:cTn id="528" fill="hold">
                            <p:stCondLst>
                              <p:cond delay="65500"/>
                            </p:stCondLst>
                            <p:childTnLst>
                              <p:par>
                                <p:cTn id="529" presetID="22" presetClass="entr" presetSubtype="8" fill="hold" nodeType="afterEffect">
                                  <p:stCondLst>
                                    <p:cond delay="0"/>
                                  </p:stCondLst>
                                  <p:childTnLst>
                                    <p:set>
                                      <p:cBhvr>
                                        <p:cTn id="530" dur="1" fill="hold">
                                          <p:stCondLst>
                                            <p:cond delay="0"/>
                                          </p:stCondLst>
                                        </p:cTn>
                                        <p:tgtEl>
                                          <p:spTgt spid="584"/>
                                        </p:tgtEl>
                                        <p:attrNameLst>
                                          <p:attrName>style.visibility</p:attrName>
                                        </p:attrNameLst>
                                      </p:cBhvr>
                                      <p:to>
                                        <p:strVal val="visible"/>
                                      </p:to>
                                    </p:set>
                                    <p:animEffect transition="in" filter="wipe(left)">
                                      <p:cBhvr>
                                        <p:cTn id="531" dur="500"/>
                                        <p:tgtEl>
                                          <p:spTgt spid="584"/>
                                        </p:tgtEl>
                                      </p:cBhvr>
                                    </p:animEffect>
                                  </p:childTnLst>
                                </p:cTn>
                              </p:par>
                            </p:childTnLst>
                          </p:cTn>
                        </p:par>
                        <p:par>
                          <p:cTn id="532" fill="hold">
                            <p:stCondLst>
                              <p:cond delay="66000"/>
                            </p:stCondLst>
                            <p:childTnLst>
                              <p:par>
                                <p:cTn id="533" presetID="22" presetClass="entr" presetSubtype="8" fill="hold" grpId="0" nodeType="afterEffect">
                                  <p:stCondLst>
                                    <p:cond delay="0"/>
                                  </p:stCondLst>
                                  <p:childTnLst>
                                    <p:set>
                                      <p:cBhvr>
                                        <p:cTn id="534" dur="1" fill="hold">
                                          <p:stCondLst>
                                            <p:cond delay="0"/>
                                          </p:stCondLst>
                                        </p:cTn>
                                        <p:tgtEl>
                                          <p:spTgt spid="583"/>
                                        </p:tgtEl>
                                        <p:attrNameLst>
                                          <p:attrName>style.visibility</p:attrName>
                                        </p:attrNameLst>
                                      </p:cBhvr>
                                      <p:to>
                                        <p:strVal val="visible"/>
                                      </p:to>
                                    </p:set>
                                    <p:animEffect transition="in" filter="wipe(left)">
                                      <p:cBhvr>
                                        <p:cTn id="535" dur="500"/>
                                        <p:tgtEl>
                                          <p:spTgt spid="583"/>
                                        </p:tgtEl>
                                      </p:cBhvr>
                                    </p:animEffect>
                                  </p:childTnLst>
                                </p:cTn>
                              </p:par>
                            </p:childTnLst>
                          </p:cTn>
                        </p:par>
                        <p:par>
                          <p:cTn id="536" fill="hold">
                            <p:stCondLst>
                              <p:cond delay="66500"/>
                            </p:stCondLst>
                            <p:childTnLst>
                              <p:par>
                                <p:cTn id="537" presetID="22" presetClass="entr" presetSubtype="8" fill="hold" nodeType="afterEffect">
                                  <p:stCondLst>
                                    <p:cond delay="0"/>
                                  </p:stCondLst>
                                  <p:childTnLst>
                                    <p:set>
                                      <p:cBhvr>
                                        <p:cTn id="538" dur="1" fill="hold">
                                          <p:stCondLst>
                                            <p:cond delay="0"/>
                                          </p:stCondLst>
                                        </p:cTn>
                                        <p:tgtEl>
                                          <p:spTgt spid="586"/>
                                        </p:tgtEl>
                                        <p:attrNameLst>
                                          <p:attrName>style.visibility</p:attrName>
                                        </p:attrNameLst>
                                      </p:cBhvr>
                                      <p:to>
                                        <p:strVal val="visible"/>
                                      </p:to>
                                    </p:set>
                                    <p:animEffect transition="in" filter="wipe(left)">
                                      <p:cBhvr>
                                        <p:cTn id="539" dur="500"/>
                                        <p:tgtEl>
                                          <p:spTgt spid="586"/>
                                        </p:tgtEl>
                                      </p:cBhvr>
                                    </p:animEffect>
                                  </p:childTnLst>
                                </p:cTn>
                              </p:par>
                            </p:childTnLst>
                          </p:cTn>
                        </p:par>
                        <p:par>
                          <p:cTn id="540" fill="hold">
                            <p:stCondLst>
                              <p:cond delay="67000"/>
                            </p:stCondLst>
                            <p:childTnLst>
                              <p:par>
                                <p:cTn id="541" presetID="22" presetClass="entr" presetSubtype="8" fill="hold" grpId="0" nodeType="afterEffect">
                                  <p:stCondLst>
                                    <p:cond delay="0"/>
                                  </p:stCondLst>
                                  <p:childTnLst>
                                    <p:set>
                                      <p:cBhvr>
                                        <p:cTn id="542" dur="1" fill="hold">
                                          <p:stCondLst>
                                            <p:cond delay="0"/>
                                          </p:stCondLst>
                                        </p:cTn>
                                        <p:tgtEl>
                                          <p:spTgt spid="585"/>
                                        </p:tgtEl>
                                        <p:attrNameLst>
                                          <p:attrName>style.visibility</p:attrName>
                                        </p:attrNameLst>
                                      </p:cBhvr>
                                      <p:to>
                                        <p:strVal val="visible"/>
                                      </p:to>
                                    </p:set>
                                    <p:animEffect transition="in" filter="wipe(left)">
                                      <p:cBhvr>
                                        <p:cTn id="543" dur="500"/>
                                        <p:tgtEl>
                                          <p:spTgt spid="585"/>
                                        </p:tgtEl>
                                      </p:cBhvr>
                                    </p:animEffect>
                                  </p:childTnLst>
                                </p:cTn>
                              </p:par>
                            </p:childTnLst>
                          </p:cTn>
                        </p:par>
                        <p:par>
                          <p:cTn id="544" fill="hold">
                            <p:stCondLst>
                              <p:cond delay="67500"/>
                            </p:stCondLst>
                            <p:childTnLst>
                              <p:par>
                                <p:cTn id="545" presetID="22" presetClass="entr" presetSubtype="8" fill="hold" nodeType="afterEffect">
                                  <p:stCondLst>
                                    <p:cond delay="0"/>
                                  </p:stCondLst>
                                  <p:childTnLst>
                                    <p:set>
                                      <p:cBhvr>
                                        <p:cTn id="546" dur="1" fill="hold">
                                          <p:stCondLst>
                                            <p:cond delay="0"/>
                                          </p:stCondLst>
                                        </p:cTn>
                                        <p:tgtEl>
                                          <p:spTgt spid="565"/>
                                        </p:tgtEl>
                                        <p:attrNameLst>
                                          <p:attrName>style.visibility</p:attrName>
                                        </p:attrNameLst>
                                      </p:cBhvr>
                                      <p:to>
                                        <p:strVal val="visible"/>
                                      </p:to>
                                    </p:set>
                                    <p:animEffect transition="in" filter="wipe(left)">
                                      <p:cBhvr>
                                        <p:cTn id="547" dur="500"/>
                                        <p:tgtEl>
                                          <p:spTgt spid="565"/>
                                        </p:tgtEl>
                                      </p:cBhvr>
                                    </p:animEffect>
                                  </p:childTnLst>
                                </p:cTn>
                              </p:par>
                            </p:childTnLst>
                          </p:cTn>
                        </p:par>
                        <p:par>
                          <p:cTn id="548" fill="hold">
                            <p:stCondLst>
                              <p:cond delay="68000"/>
                            </p:stCondLst>
                            <p:childTnLst>
                              <p:par>
                                <p:cTn id="549" presetID="22" presetClass="entr" presetSubtype="8" fill="hold" grpId="0" nodeType="afterEffect">
                                  <p:stCondLst>
                                    <p:cond delay="0"/>
                                  </p:stCondLst>
                                  <p:childTnLst>
                                    <p:set>
                                      <p:cBhvr>
                                        <p:cTn id="550" dur="1" fill="hold">
                                          <p:stCondLst>
                                            <p:cond delay="0"/>
                                          </p:stCondLst>
                                        </p:cTn>
                                        <p:tgtEl>
                                          <p:spTgt spid="587"/>
                                        </p:tgtEl>
                                        <p:attrNameLst>
                                          <p:attrName>style.visibility</p:attrName>
                                        </p:attrNameLst>
                                      </p:cBhvr>
                                      <p:to>
                                        <p:strVal val="visible"/>
                                      </p:to>
                                    </p:set>
                                    <p:animEffect transition="in" filter="wipe(left)">
                                      <p:cBhvr>
                                        <p:cTn id="551" dur="500"/>
                                        <p:tgtEl>
                                          <p:spTgt spid="587"/>
                                        </p:tgtEl>
                                      </p:cBhvr>
                                    </p:animEffect>
                                  </p:childTnLst>
                                </p:cTn>
                              </p:par>
                            </p:childTnLst>
                          </p:cTn>
                        </p:par>
                        <p:par>
                          <p:cTn id="552" fill="hold">
                            <p:stCondLst>
                              <p:cond delay="68500"/>
                            </p:stCondLst>
                            <p:childTnLst>
                              <p:par>
                                <p:cTn id="553" presetID="22" presetClass="entr" presetSubtype="8" fill="hold" nodeType="afterEffect">
                                  <p:stCondLst>
                                    <p:cond delay="0"/>
                                  </p:stCondLst>
                                  <p:childTnLst>
                                    <p:set>
                                      <p:cBhvr>
                                        <p:cTn id="554" dur="1" fill="hold">
                                          <p:stCondLst>
                                            <p:cond delay="0"/>
                                          </p:stCondLst>
                                        </p:cTn>
                                        <p:tgtEl>
                                          <p:spTgt spid="588"/>
                                        </p:tgtEl>
                                        <p:attrNameLst>
                                          <p:attrName>style.visibility</p:attrName>
                                        </p:attrNameLst>
                                      </p:cBhvr>
                                      <p:to>
                                        <p:strVal val="visible"/>
                                      </p:to>
                                    </p:set>
                                    <p:animEffect transition="in" filter="wipe(left)">
                                      <p:cBhvr>
                                        <p:cTn id="555" dur="500"/>
                                        <p:tgtEl>
                                          <p:spTgt spid="588"/>
                                        </p:tgtEl>
                                      </p:cBhvr>
                                    </p:animEffect>
                                  </p:childTnLst>
                                </p:cTn>
                              </p:par>
                            </p:childTnLst>
                          </p:cTn>
                        </p:par>
                        <p:par>
                          <p:cTn id="556" fill="hold">
                            <p:stCondLst>
                              <p:cond delay="69000"/>
                            </p:stCondLst>
                            <p:childTnLst>
                              <p:par>
                                <p:cTn id="557" presetID="22" presetClass="entr" presetSubtype="8" fill="hold" grpId="0" nodeType="afterEffect">
                                  <p:stCondLst>
                                    <p:cond delay="0"/>
                                  </p:stCondLst>
                                  <p:childTnLst>
                                    <p:set>
                                      <p:cBhvr>
                                        <p:cTn id="558" dur="1" fill="hold">
                                          <p:stCondLst>
                                            <p:cond delay="0"/>
                                          </p:stCondLst>
                                        </p:cTn>
                                        <p:tgtEl>
                                          <p:spTgt spid="589"/>
                                        </p:tgtEl>
                                        <p:attrNameLst>
                                          <p:attrName>style.visibility</p:attrName>
                                        </p:attrNameLst>
                                      </p:cBhvr>
                                      <p:to>
                                        <p:strVal val="visible"/>
                                      </p:to>
                                    </p:set>
                                    <p:animEffect transition="in" filter="wipe(left)">
                                      <p:cBhvr>
                                        <p:cTn id="559" dur="500"/>
                                        <p:tgtEl>
                                          <p:spTgt spid="589"/>
                                        </p:tgtEl>
                                      </p:cBhvr>
                                    </p:animEffect>
                                  </p:childTnLst>
                                </p:cTn>
                              </p:par>
                            </p:childTnLst>
                          </p:cTn>
                        </p:par>
                        <p:par>
                          <p:cTn id="560" fill="hold">
                            <p:stCondLst>
                              <p:cond delay="69500"/>
                            </p:stCondLst>
                            <p:childTnLst>
                              <p:par>
                                <p:cTn id="561" presetID="22" presetClass="entr" presetSubtype="8" fill="hold" nodeType="afterEffect">
                                  <p:stCondLst>
                                    <p:cond delay="0"/>
                                  </p:stCondLst>
                                  <p:childTnLst>
                                    <p:set>
                                      <p:cBhvr>
                                        <p:cTn id="562" dur="1" fill="hold">
                                          <p:stCondLst>
                                            <p:cond delay="0"/>
                                          </p:stCondLst>
                                        </p:cTn>
                                        <p:tgtEl>
                                          <p:spTgt spid="590"/>
                                        </p:tgtEl>
                                        <p:attrNameLst>
                                          <p:attrName>style.visibility</p:attrName>
                                        </p:attrNameLst>
                                      </p:cBhvr>
                                      <p:to>
                                        <p:strVal val="visible"/>
                                      </p:to>
                                    </p:set>
                                    <p:animEffect transition="in" filter="wipe(left)">
                                      <p:cBhvr>
                                        <p:cTn id="563" dur="500"/>
                                        <p:tgtEl>
                                          <p:spTgt spid="590"/>
                                        </p:tgtEl>
                                      </p:cBhvr>
                                    </p:animEffect>
                                  </p:childTnLst>
                                </p:cTn>
                              </p:par>
                            </p:childTnLst>
                          </p:cTn>
                        </p:par>
                        <p:par>
                          <p:cTn id="564" fill="hold">
                            <p:stCondLst>
                              <p:cond delay="70000"/>
                            </p:stCondLst>
                            <p:childTnLst>
                              <p:par>
                                <p:cTn id="565" presetID="22" presetClass="entr" presetSubtype="8" fill="hold" nodeType="afterEffect">
                                  <p:stCondLst>
                                    <p:cond delay="0"/>
                                  </p:stCondLst>
                                  <p:childTnLst>
                                    <p:set>
                                      <p:cBhvr>
                                        <p:cTn id="566" dur="1" fill="hold">
                                          <p:stCondLst>
                                            <p:cond delay="0"/>
                                          </p:stCondLst>
                                        </p:cTn>
                                        <p:tgtEl>
                                          <p:spTgt spid="591"/>
                                        </p:tgtEl>
                                        <p:attrNameLst>
                                          <p:attrName>style.visibility</p:attrName>
                                        </p:attrNameLst>
                                      </p:cBhvr>
                                      <p:to>
                                        <p:strVal val="visible"/>
                                      </p:to>
                                    </p:set>
                                    <p:animEffect transition="in" filter="wipe(left)">
                                      <p:cBhvr>
                                        <p:cTn id="567" dur="500"/>
                                        <p:tgtEl>
                                          <p:spTgt spid="591"/>
                                        </p:tgtEl>
                                      </p:cBhvr>
                                    </p:animEffect>
                                  </p:childTnLst>
                                </p:cTn>
                              </p:par>
                            </p:childTnLst>
                          </p:cTn>
                        </p:par>
                        <p:par>
                          <p:cTn id="568" fill="hold">
                            <p:stCondLst>
                              <p:cond delay="70500"/>
                            </p:stCondLst>
                            <p:childTnLst>
                              <p:par>
                                <p:cTn id="569" presetID="22" presetClass="entr" presetSubtype="8" fill="hold" grpId="0" nodeType="afterEffect">
                                  <p:stCondLst>
                                    <p:cond delay="0"/>
                                  </p:stCondLst>
                                  <p:childTnLst>
                                    <p:set>
                                      <p:cBhvr>
                                        <p:cTn id="570" dur="1" fill="hold">
                                          <p:stCondLst>
                                            <p:cond delay="0"/>
                                          </p:stCondLst>
                                        </p:cTn>
                                        <p:tgtEl>
                                          <p:spTgt spid="592"/>
                                        </p:tgtEl>
                                        <p:attrNameLst>
                                          <p:attrName>style.visibility</p:attrName>
                                        </p:attrNameLst>
                                      </p:cBhvr>
                                      <p:to>
                                        <p:strVal val="visible"/>
                                      </p:to>
                                    </p:set>
                                    <p:animEffect transition="in" filter="wipe(left)">
                                      <p:cBhvr>
                                        <p:cTn id="571" dur="500"/>
                                        <p:tgtEl>
                                          <p:spTgt spid="592"/>
                                        </p:tgtEl>
                                      </p:cBhvr>
                                    </p:animEffect>
                                  </p:childTnLst>
                                </p:cTn>
                              </p:par>
                            </p:childTnLst>
                          </p:cTn>
                        </p:par>
                        <p:par>
                          <p:cTn id="572" fill="hold">
                            <p:stCondLst>
                              <p:cond delay="71000"/>
                            </p:stCondLst>
                            <p:childTnLst>
                              <p:par>
                                <p:cTn id="573" presetID="22" presetClass="entr" presetSubtype="8" fill="hold" nodeType="afterEffect">
                                  <p:stCondLst>
                                    <p:cond delay="0"/>
                                  </p:stCondLst>
                                  <p:childTnLst>
                                    <p:set>
                                      <p:cBhvr>
                                        <p:cTn id="574" dur="1" fill="hold">
                                          <p:stCondLst>
                                            <p:cond delay="0"/>
                                          </p:stCondLst>
                                        </p:cTn>
                                        <p:tgtEl>
                                          <p:spTgt spid="593"/>
                                        </p:tgtEl>
                                        <p:attrNameLst>
                                          <p:attrName>style.visibility</p:attrName>
                                        </p:attrNameLst>
                                      </p:cBhvr>
                                      <p:to>
                                        <p:strVal val="visible"/>
                                      </p:to>
                                    </p:set>
                                    <p:animEffect transition="in" filter="wipe(left)">
                                      <p:cBhvr>
                                        <p:cTn id="575" dur="500"/>
                                        <p:tgtEl>
                                          <p:spTgt spid="593"/>
                                        </p:tgtEl>
                                      </p:cBhvr>
                                    </p:animEffect>
                                  </p:childTnLst>
                                </p:cTn>
                              </p:par>
                            </p:childTnLst>
                          </p:cTn>
                        </p:par>
                        <p:par>
                          <p:cTn id="576" fill="hold">
                            <p:stCondLst>
                              <p:cond delay="71500"/>
                            </p:stCondLst>
                            <p:childTnLst>
                              <p:par>
                                <p:cTn id="577" presetID="22" presetClass="entr" presetSubtype="8" fill="hold" nodeType="afterEffect">
                                  <p:stCondLst>
                                    <p:cond delay="0"/>
                                  </p:stCondLst>
                                  <p:childTnLst>
                                    <p:set>
                                      <p:cBhvr>
                                        <p:cTn id="578" dur="1" fill="hold">
                                          <p:stCondLst>
                                            <p:cond delay="0"/>
                                          </p:stCondLst>
                                        </p:cTn>
                                        <p:tgtEl>
                                          <p:spTgt spid="594"/>
                                        </p:tgtEl>
                                        <p:attrNameLst>
                                          <p:attrName>style.visibility</p:attrName>
                                        </p:attrNameLst>
                                      </p:cBhvr>
                                      <p:to>
                                        <p:strVal val="visible"/>
                                      </p:to>
                                    </p:set>
                                    <p:animEffect transition="in" filter="wipe(left)">
                                      <p:cBhvr>
                                        <p:cTn id="579" dur="500"/>
                                        <p:tgtEl>
                                          <p:spTgt spid="594"/>
                                        </p:tgtEl>
                                      </p:cBhvr>
                                    </p:animEffect>
                                  </p:childTnLst>
                                </p:cTn>
                              </p:par>
                            </p:childTnLst>
                          </p:cTn>
                        </p:par>
                        <p:par>
                          <p:cTn id="580" fill="hold">
                            <p:stCondLst>
                              <p:cond delay="72000"/>
                            </p:stCondLst>
                            <p:childTnLst>
                              <p:par>
                                <p:cTn id="581" presetID="22" presetClass="entr" presetSubtype="8" fill="hold" grpId="0" nodeType="afterEffect">
                                  <p:stCondLst>
                                    <p:cond delay="0"/>
                                  </p:stCondLst>
                                  <p:childTnLst>
                                    <p:set>
                                      <p:cBhvr>
                                        <p:cTn id="582" dur="1" fill="hold">
                                          <p:stCondLst>
                                            <p:cond delay="0"/>
                                          </p:stCondLst>
                                        </p:cTn>
                                        <p:tgtEl>
                                          <p:spTgt spid="596"/>
                                        </p:tgtEl>
                                        <p:attrNameLst>
                                          <p:attrName>style.visibility</p:attrName>
                                        </p:attrNameLst>
                                      </p:cBhvr>
                                      <p:to>
                                        <p:strVal val="visible"/>
                                      </p:to>
                                    </p:set>
                                    <p:animEffect transition="in" filter="wipe(left)">
                                      <p:cBhvr>
                                        <p:cTn id="583" dur="500"/>
                                        <p:tgtEl>
                                          <p:spTgt spid="596"/>
                                        </p:tgtEl>
                                      </p:cBhvr>
                                    </p:animEffect>
                                  </p:childTnLst>
                                </p:cTn>
                              </p:par>
                            </p:childTnLst>
                          </p:cTn>
                        </p:par>
                        <p:par>
                          <p:cTn id="584" fill="hold">
                            <p:stCondLst>
                              <p:cond delay="72500"/>
                            </p:stCondLst>
                            <p:childTnLst>
                              <p:par>
                                <p:cTn id="585" presetID="22" presetClass="entr" presetSubtype="8" fill="hold" nodeType="afterEffect">
                                  <p:stCondLst>
                                    <p:cond delay="0"/>
                                  </p:stCondLst>
                                  <p:childTnLst>
                                    <p:set>
                                      <p:cBhvr>
                                        <p:cTn id="586" dur="1" fill="hold">
                                          <p:stCondLst>
                                            <p:cond delay="0"/>
                                          </p:stCondLst>
                                        </p:cTn>
                                        <p:tgtEl>
                                          <p:spTgt spid="597"/>
                                        </p:tgtEl>
                                        <p:attrNameLst>
                                          <p:attrName>style.visibility</p:attrName>
                                        </p:attrNameLst>
                                      </p:cBhvr>
                                      <p:to>
                                        <p:strVal val="visible"/>
                                      </p:to>
                                    </p:set>
                                    <p:animEffect transition="in" filter="wipe(left)">
                                      <p:cBhvr>
                                        <p:cTn id="587" dur="500"/>
                                        <p:tgtEl>
                                          <p:spTgt spid="597"/>
                                        </p:tgtEl>
                                      </p:cBhvr>
                                    </p:animEffect>
                                  </p:childTnLst>
                                </p:cTn>
                              </p:par>
                            </p:childTnLst>
                          </p:cTn>
                        </p:par>
                        <p:par>
                          <p:cTn id="588" fill="hold">
                            <p:stCondLst>
                              <p:cond delay="73000"/>
                            </p:stCondLst>
                            <p:childTnLst>
                              <p:par>
                                <p:cTn id="589" presetID="22" presetClass="entr" presetSubtype="8" fill="hold" grpId="0" nodeType="afterEffect">
                                  <p:stCondLst>
                                    <p:cond delay="0"/>
                                  </p:stCondLst>
                                  <p:childTnLst>
                                    <p:set>
                                      <p:cBhvr>
                                        <p:cTn id="590" dur="1" fill="hold">
                                          <p:stCondLst>
                                            <p:cond delay="0"/>
                                          </p:stCondLst>
                                        </p:cTn>
                                        <p:tgtEl>
                                          <p:spTgt spid="598"/>
                                        </p:tgtEl>
                                        <p:attrNameLst>
                                          <p:attrName>style.visibility</p:attrName>
                                        </p:attrNameLst>
                                      </p:cBhvr>
                                      <p:to>
                                        <p:strVal val="visible"/>
                                      </p:to>
                                    </p:set>
                                    <p:animEffect transition="in" filter="wipe(left)">
                                      <p:cBhvr>
                                        <p:cTn id="591" dur="500"/>
                                        <p:tgtEl>
                                          <p:spTgt spid="598"/>
                                        </p:tgtEl>
                                      </p:cBhvr>
                                    </p:animEffect>
                                  </p:childTnLst>
                                </p:cTn>
                              </p:par>
                            </p:childTnLst>
                          </p:cTn>
                        </p:par>
                        <p:par>
                          <p:cTn id="592" fill="hold">
                            <p:stCondLst>
                              <p:cond delay="73500"/>
                            </p:stCondLst>
                            <p:childTnLst>
                              <p:par>
                                <p:cTn id="593" presetID="22" presetClass="entr" presetSubtype="8" fill="hold" nodeType="afterEffect">
                                  <p:stCondLst>
                                    <p:cond delay="0"/>
                                  </p:stCondLst>
                                  <p:childTnLst>
                                    <p:set>
                                      <p:cBhvr>
                                        <p:cTn id="594" dur="1" fill="hold">
                                          <p:stCondLst>
                                            <p:cond delay="0"/>
                                          </p:stCondLst>
                                        </p:cTn>
                                        <p:tgtEl>
                                          <p:spTgt spid="599"/>
                                        </p:tgtEl>
                                        <p:attrNameLst>
                                          <p:attrName>style.visibility</p:attrName>
                                        </p:attrNameLst>
                                      </p:cBhvr>
                                      <p:to>
                                        <p:strVal val="visible"/>
                                      </p:to>
                                    </p:set>
                                    <p:animEffect transition="in" filter="wipe(left)">
                                      <p:cBhvr>
                                        <p:cTn id="595" dur="500"/>
                                        <p:tgtEl>
                                          <p:spTgt spid="599"/>
                                        </p:tgtEl>
                                      </p:cBhvr>
                                    </p:animEffect>
                                  </p:childTnLst>
                                </p:cTn>
                              </p:par>
                            </p:childTnLst>
                          </p:cTn>
                        </p:par>
                        <p:par>
                          <p:cTn id="596" fill="hold">
                            <p:stCondLst>
                              <p:cond delay="74000"/>
                            </p:stCondLst>
                            <p:childTnLst>
                              <p:par>
                                <p:cTn id="597" presetID="22" presetClass="entr" presetSubtype="8" fill="hold" grpId="0" nodeType="afterEffect">
                                  <p:stCondLst>
                                    <p:cond delay="0"/>
                                  </p:stCondLst>
                                  <p:childTnLst>
                                    <p:set>
                                      <p:cBhvr>
                                        <p:cTn id="598" dur="1" fill="hold">
                                          <p:stCondLst>
                                            <p:cond delay="0"/>
                                          </p:stCondLst>
                                        </p:cTn>
                                        <p:tgtEl>
                                          <p:spTgt spid="600"/>
                                        </p:tgtEl>
                                        <p:attrNameLst>
                                          <p:attrName>style.visibility</p:attrName>
                                        </p:attrNameLst>
                                      </p:cBhvr>
                                      <p:to>
                                        <p:strVal val="visible"/>
                                      </p:to>
                                    </p:set>
                                    <p:animEffect transition="in" filter="wipe(left)">
                                      <p:cBhvr>
                                        <p:cTn id="599" dur="500"/>
                                        <p:tgtEl>
                                          <p:spTgt spid="600"/>
                                        </p:tgtEl>
                                      </p:cBhvr>
                                    </p:animEffect>
                                  </p:childTnLst>
                                </p:cTn>
                              </p:par>
                            </p:childTnLst>
                          </p:cTn>
                        </p:par>
                        <p:par>
                          <p:cTn id="600" fill="hold">
                            <p:stCondLst>
                              <p:cond delay="74500"/>
                            </p:stCondLst>
                            <p:childTnLst>
                              <p:par>
                                <p:cTn id="601" presetID="22" presetClass="entr" presetSubtype="8" fill="hold" nodeType="afterEffect">
                                  <p:stCondLst>
                                    <p:cond delay="0"/>
                                  </p:stCondLst>
                                  <p:childTnLst>
                                    <p:set>
                                      <p:cBhvr>
                                        <p:cTn id="602" dur="1" fill="hold">
                                          <p:stCondLst>
                                            <p:cond delay="0"/>
                                          </p:stCondLst>
                                        </p:cTn>
                                        <p:tgtEl>
                                          <p:spTgt spid="601"/>
                                        </p:tgtEl>
                                        <p:attrNameLst>
                                          <p:attrName>style.visibility</p:attrName>
                                        </p:attrNameLst>
                                      </p:cBhvr>
                                      <p:to>
                                        <p:strVal val="visible"/>
                                      </p:to>
                                    </p:set>
                                    <p:animEffect transition="in" filter="wipe(left)">
                                      <p:cBhvr>
                                        <p:cTn id="603" dur="500"/>
                                        <p:tgtEl>
                                          <p:spTgt spid="601"/>
                                        </p:tgtEl>
                                      </p:cBhvr>
                                    </p:animEffect>
                                  </p:childTnLst>
                                </p:cTn>
                              </p:par>
                            </p:childTnLst>
                          </p:cTn>
                        </p:par>
                        <p:par>
                          <p:cTn id="604" fill="hold">
                            <p:stCondLst>
                              <p:cond delay="75000"/>
                            </p:stCondLst>
                            <p:childTnLst>
                              <p:par>
                                <p:cTn id="605" presetID="22" presetClass="entr" presetSubtype="8" fill="hold" grpId="0" nodeType="afterEffect">
                                  <p:stCondLst>
                                    <p:cond delay="0"/>
                                  </p:stCondLst>
                                  <p:childTnLst>
                                    <p:set>
                                      <p:cBhvr>
                                        <p:cTn id="606" dur="1" fill="hold">
                                          <p:stCondLst>
                                            <p:cond delay="0"/>
                                          </p:stCondLst>
                                        </p:cTn>
                                        <p:tgtEl>
                                          <p:spTgt spid="602"/>
                                        </p:tgtEl>
                                        <p:attrNameLst>
                                          <p:attrName>style.visibility</p:attrName>
                                        </p:attrNameLst>
                                      </p:cBhvr>
                                      <p:to>
                                        <p:strVal val="visible"/>
                                      </p:to>
                                    </p:set>
                                    <p:animEffect transition="in" filter="wipe(left)">
                                      <p:cBhvr>
                                        <p:cTn id="607" dur="500"/>
                                        <p:tgtEl>
                                          <p:spTgt spid="602"/>
                                        </p:tgtEl>
                                      </p:cBhvr>
                                    </p:animEffect>
                                  </p:childTnLst>
                                </p:cTn>
                              </p:par>
                            </p:childTnLst>
                          </p:cTn>
                        </p:par>
                        <p:par>
                          <p:cTn id="608" fill="hold">
                            <p:stCondLst>
                              <p:cond delay="75500"/>
                            </p:stCondLst>
                            <p:childTnLst>
                              <p:par>
                                <p:cTn id="609" presetID="22" presetClass="entr" presetSubtype="8" fill="hold" nodeType="afterEffect">
                                  <p:stCondLst>
                                    <p:cond delay="0"/>
                                  </p:stCondLst>
                                  <p:childTnLst>
                                    <p:set>
                                      <p:cBhvr>
                                        <p:cTn id="610" dur="1" fill="hold">
                                          <p:stCondLst>
                                            <p:cond delay="0"/>
                                          </p:stCondLst>
                                        </p:cTn>
                                        <p:tgtEl>
                                          <p:spTgt spid="603"/>
                                        </p:tgtEl>
                                        <p:attrNameLst>
                                          <p:attrName>style.visibility</p:attrName>
                                        </p:attrNameLst>
                                      </p:cBhvr>
                                      <p:to>
                                        <p:strVal val="visible"/>
                                      </p:to>
                                    </p:set>
                                    <p:animEffect transition="in" filter="wipe(left)">
                                      <p:cBhvr>
                                        <p:cTn id="611" dur="500"/>
                                        <p:tgtEl>
                                          <p:spTgt spid="603"/>
                                        </p:tgtEl>
                                      </p:cBhvr>
                                    </p:animEffect>
                                  </p:childTnLst>
                                </p:cTn>
                              </p:par>
                            </p:childTnLst>
                          </p:cTn>
                        </p:par>
                        <p:par>
                          <p:cTn id="612" fill="hold">
                            <p:stCondLst>
                              <p:cond delay="76000"/>
                            </p:stCondLst>
                            <p:childTnLst>
                              <p:par>
                                <p:cTn id="613" presetID="22" presetClass="entr" presetSubtype="8" fill="hold" grpId="0" nodeType="afterEffect">
                                  <p:stCondLst>
                                    <p:cond delay="0"/>
                                  </p:stCondLst>
                                  <p:childTnLst>
                                    <p:set>
                                      <p:cBhvr>
                                        <p:cTn id="614" dur="1" fill="hold">
                                          <p:stCondLst>
                                            <p:cond delay="0"/>
                                          </p:stCondLst>
                                        </p:cTn>
                                        <p:tgtEl>
                                          <p:spTgt spid="604"/>
                                        </p:tgtEl>
                                        <p:attrNameLst>
                                          <p:attrName>style.visibility</p:attrName>
                                        </p:attrNameLst>
                                      </p:cBhvr>
                                      <p:to>
                                        <p:strVal val="visible"/>
                                      </p:to>
                                    </p:set>
                                    <p:animEffect transition="in" filter="wipe(left)">
                                      <p:cBhvr>
                                        <p:cTn id="615" dur="500"/>
                                        <p:tgtEl>
                                          <p:spTgt spid="604"/>
                                        </p:tgtEl>
                                      </p:cBhvr>
                                    </p:animEffect>
                                  </p:childTnLst>
                                </p:cTn>
                              </p:par>
                            </p:childTnLst>
                          </p:cTn>
                        </p:par>
                        <p:par>
                          <p:cTn id="616" fill="hold">
                            <p:stCondLst>
                              <p:cond delay="76500"/>
                            </p:stCondLst>
                            <p:childTnLst>
                              <p:par>
                                <p:cTn id="617" presetID="22" presetClass="entr" presetSubtype="8" fill="hold" nodeType="afterEffect">
                                  <p:stCondLst>
                                    <p:cond delay="0"/>
                                  </p:stCondLst>
                                  <p:childTnLst>
                                    <p:set>
                                      <p:cBhvr>
                                        <p:cTn id="618" dur="1" fill="hold">
                                          <p:stCondLst>
                                            <p:cond delay="0"/>
                                          </p:stCondLst>
                                        </p:cTn>
                                        <p:tgtEl>
                                          <p:spTgt spid="605"/>
                                        </p:tgtEl>
                                        <p:attrNameLst>
                                          <p:attrName>style.visibility</p:attrName>
                                        </p:attrNameLst>
                                      </p:cBhvr>
                                      <p:to>
                                        <p:strVal val="visible"/>
                                      </p:to>
                                    </p:set>
                                    <p:animEffect transition="in" filter="wipe(left)">
                                      <p:cBhvr>
                                        <p:cTn id="619" dur="500"/>
                                        <p:tgtEl>
                                          <p:spTgt spid="605"/>
                                        </p:tgtEl>
                                      </p:cBhvr>
                                    </p:animEffect>
                                  </p:childTnLst>
                                </p:cTn>
                              </p:par>
                            </p:childTnLst>
                          </p:cTn>
                        </p:par>
                        <p:par>
                          <p:cTn id="620" fill="hold">
                            <p:stCondLst>
                              <p:cond delay="77000"/>
                            </p:stCondLst>
                            <p:childTnLst>
                              <p:par>
                                <p:cTn id="621" presetID="22" presetClass="entr" presetSubtype="8" fill="hold" grpId="0" nodeType="afterEffect">
                                  <p:stCondLst>
                                    <p:cond delay="0"/>
                                  </p:stCondLst>
                                  <p:childTnLst>
                                    <p:set>
                                      <p:cBhvr>
                                        <p:cTn id="622" dur="1" fill="hold">
                                          <p:stCondLst>
                                            <p:cond delay="0"/>
                                          </p:stCondLst>
                                        </p:cTn>
                                        <p:tgtEl>
                                          <p:spTgt spid="606"/>
                                        </p:tgtEl>
                                        <p:attrNameLst>
                                          <p:attrName>style.visibility</p:attrName>
                                        </p:attrNameLst>
                                      </p:cBhvr>
                                      <p:to>
                                        <p:strVal val="visible"/>
                                      </p:to>
                                    </p:set>
                                    <p:animEffect transition="in" filter="wipe(left)">
                                      <p:cBhvr>
                                        <p:cTn id="623" dur="500"/>
                                        <p:tgtEl>
                                          <p:spTgt spid="606"/>
                                        </p:tgtEl>
                                      </p:cBhvr>
                                    </p:animEffect>
                                  </p:childTnLst>
                                </p:cTn>
                              </p:par>
                            </p:childTnLst>
                          </p:cTn>
                        </p:par>
                        <p:par>
                          <p:cTn id="624" fill="hold">
                            <p:stCondLst>
                              <p:cond delay="77500"/>
                            </p:stCondLst>
                            <p:childTnLst>
                              <p:par>
                                <p:cTn id="625" presetID="22" presetClass="entr" presetSubtype="8" fill="hold" nodeType="afterEffect">
                                  <p:stCondLst>
                                    <p:cond delay="0"/>
                                  </p:stCondLst>
                                  <p:childTnLst>
                                    <p:set>
                                      <p:cBhvr>
                                        <p:cTn id="626" dur="1" fill="hold">
                                          <p:stCondLst>
                                            <p:cond delay="0"/>
                                          </p:stCondLst>
                                        </p:cTn>
                                        <p:tgtEl>
                                          <p:spTgt spid="607"/>
                                        </p:tgtEl>
                                        <p:attrNameLst>
                                          <p:attrName>style.visibility</p:attrName>
                                        </p:attrNameLst>
                                      </p:cBhvr>
                                      <p:to>
                                        <p:strVal val="visible"/>
                                      </p:to>
                                    </p:set>
                                    <p:animEffect transition="in" filter="wipe(left)">
                                      <p:cBhvr>
                                        <p:cTn id="627" dur="500"/>
                                        <p:tgtEl>
                                          <p:spTgt spid="607"/>
                                        </p:tgtEl>
                                      </p:cBhvr>
                                    </p:animEffect>
                                  </p:childTnLst>
                                </p:cTn>
                              </p:par>
                            </p:childTnLst>
                          </p:cTn>
                        </p:par>
                        <p:par>
                          <p:cTn id="628" fill="hold">
                            <p:stCondLst>
                              <p:cond delay="78000"/>
                            </p:stCondLst>
                            <p:childTnLst>
                              <p:par>
                                <p:cTn id="629" presetID="22" presetClass="entr" presetSubtype="8" fill="hold" grpId="0" nodeType="afterEffect">
                                  <p:stCondLst>
                                    <p:cond delay="0"/>
                                  </p:stCondLst>
                                  <p:childTnLst>
                                    <p:set>
                                      <p:cBhvr>
                                        <p:cTn id="630" dur="1" fill="hold">
                                          <p:stCondLst>
                                            <p:cond delay="0"/>
                                          </p:stCondLst>
                                        </p:cTn>
                                        <p:tgtEl>
                                          <p:spTgt spid="608"/>
                                        </p:tgtEl>
                                        <p:attrNameLst>
                                          <p:attrName>style.visibility</p:attrName>
                                        </p:attrNameLst>
                                      </p:cBhvr>
                                      <p:to>
                                        <p:strVal val="visible"/>
                                      </p:to>
                                    </p:set>
                                    <p:animEffect transition="in" filter="wipe(left)">
                                      <p:cBhvr>
                                        <p:cTn id="631" dur="500"/>
                                        <p:tgtEl>
                                          <p:spTgt spid="608"/>
                                        </p:tgtEl>
                                      </p:cBhvr>
                                    </p:animEffect>
                                  </p:childTnLst>
                                </p:cTn>
                              </p:par>
                            </p:childTnLst>
                          </p:cTn>
                        </p:par>
                        <p:par>
                          <p:cTn id="632" fill="hold">
                            <p:stCondLst>
                              <p:cond delay="78500"/>
                            </p:stCondLst>
                            <p:childTnLst>
                              <p:par>
                                <p:cTn id="633" presetID="22" presetClass="entr" presetSubtype="8" fill="hold" nodeType="afterEffect">
                                  <p:stCondLst>
                                    <p:cond delay="0"/>
                                  </p:stCondLst>
                                  <p:childTnLst>
                                    <p:set>
                                      <p:cBhvr>
                                        <p:cTn id="634" dur="1" fill="hold">
                                          <p:stCondLst>
                                            <p:cond delay="0"/>
                                          </p:stCondLst>
                                        </p:cTn>
                                        <p:tgtEl>
                                          <p:spTgt spid="609"/>
                                        </p:tgtEl>
                                        <p:attrNameLst>
                                          <p:attrName>style.visibility</p:attrName>
                                        </p:attrNameLst>
                                      </p:cBhvr>
                                      <p:to>
                                        <p:strVal val="visible"/>
                                      </p:to>
                                    </p:set>
                                    <p:animEffect transition="in" filter="wipe(left)">
                                      <p:cBhvr>
                                        <p:cTn id="635" dur="500"/>
                                        <p:tgtEl>
                                          <p:spTgt spid="609"/>
                                        </p:tgtEl>
                                      </p:cBhvr>
                                    </p:animEffect>
                                  </p:childTnLst>
                                </p:cTn>
                              </p:par>
                            </p:childTnLst>
                          </p:cTn>
                        </p:par>
                        <p:par>
                          <p:cTn id="636" fill="hold">
                            <p:stCondLst>
                              <p:cond delay="79000"/>
                            </p:stCondLst>
                            <p:childTnLst>
                              <p:par>
                                <p:cTn id="637" presetID="22" presetClass="entr" presetSubtype="8" fill="hold" grpId="0" nodeType="afterEffect">
                                  <p:stCondLst>
                                    <p:cond delay="0"/>
                                  </p:stCondLst>
                                  <p:childTnLst>
                                    <p:set>
                                      <p:cBhvr>
                                        <p:cTn id="638" dur="1" fill="hold">
                                          <p:stCondLst>
                                            <p:cond delay="0"/>
                                          </p:stCondLst>
                                        </p:cTn>
                                        <p:tgtEl>
                                          <p:spTgt spid="610"/>
                                        </p:tgtEl>
                                        <p:attrNameLst>
                                          <p:attrName>style.visibility</p:attrName>
                                        </p:attrNameLst>
                                      </p:cBhvr>
                                      <p:to>
                                        <p:strVal val="visible"/>
                                      </p:to>
                                    </p:set>
                                    <p:animEffect transition="in" filter="wipe(left)">
                                      <p:cBhvr>
                                        <p:cTn id="639" dur="500"/>
                                        <p:tgtEl>
                                          <p:spTgt spid="610"/>
                                        </p:tgtEl>
                                      </p:cBhvr>
                                    </p:animEffect>
                                  </p:childTnLst>
                                </p:cTn>
                              </p:par>
                            </p:childTnLst>
                          </p:cTn>
                        </p:par>
                        <p:par>
                          <p:cTn id="640" fill="hold">
                            <p:stCondLst>
                              <p:cond delay="79500"/>
                            </p:stCondLst>
                            <p:childTnLst>
                              <p:par>
                                <p:cTn id="641" presetID="22" presetClass="entr" presetSubtype="8" fill="hold" nodeType="afterEffect">
                                  <p:stCondLst>
                                    <p:cond delay="0"/>
                                  </p:stCondLst>
                                  <p:childTnLst>
                                    <p:set>
                                      <p:cBhvr>
                                        <p:cTn id="642" dur="1" fill="hold">
                                          <p:stCondLst>
                                            <p:cond delay="0"/>
                                          </p:stCondLst>
                                        </p:cTn>
                                        <p:tgtEl>
                                          <p:spTgt spid="611"/>
                                        </p:tgtEl>
                                        <p:attrNameLst>
                                          <p:attrName>style.visibility</p:attrName>
                                        </p:attrNameLst>
                                      </p:cBhvr>
                                      <p:to>
                                        <p:strVal val="visible"/>
                                      </p:to>
                                    </p:set>
                                    <p:animEffect transition="in" filter="wipe(left)">
                                      <p:cBhvr>
                                        <p:cTn id="643" dur="500"/>
                                        <p:tgtEl>
                                          <p:spTgt spid="611"/>
                                        </p:tgtEl>
                                      </p:cBhvr>
                                    </p:animEffect>
                                  </p:childTnLst>
                                </p:cTn>
                              </p:par>
                            </p:childTnLst>
                          </p:cTn>
                        </p:par>
                        <p:par>
                          <p:cTn id="644" fill="hold">
                            <p:stCondLst>
                              <p:cond delay="80000"/>
                            </p:stCondLst>
                            <p:childTnLst>
                              <p:par>
                                <p:cTn id="645" presetID="22" presetClass="entr" presetSubtype="8" fill="hold" nodeType="afterEffect">
                                  <p:stCondLst>
                                    <p:cond delay="0"/>
                                  </p:stCondLst>
                                  <p:childTnLst>
                                    <p:set>
                                      <p:cBhvr>
                                        <p:cTn id="646" dur="1" fill="hold">
                                          <p:stCondLst>
                                            <p:cond delay="0"/>
                                          </p:stCondLst>
                                        </p:cTn>
                                        <p:tgtEl>
                                          <p:spTgt spid="613"/>
                                        </p:tgtEl>
                                        <p:attrNameLst>
                                          <p:attrName>style.visibility</p:attrName>
                                        </p:attrNameLst>
                                      </p:cBhvr>
                                      <p:to>
                                        <p:strVal val="visible"/>
                                      </p:to>
                                    </p:set>
                                    <p:animEffect transition="in" filter="wipe(left)">
                                      <p:cBhvr>
                                        <p:cTn id="647" dur="500"/>
                                        <p:tgtEl>
                                          <p:spTgt spid="613"/>
                                        </p:tgtEl>
                                      </p:cBhvr>
                                    </p:animEffect>
                                  </p:childTnLst>
                                </p:cTn>
                              </p:par>
                            </p:childTnLst>
                          </p:cTn>
                        </p:par>
                        <p:par>
                          <p:cTn id="648" fill="hold">
                            <p:stCondLst>
                              <p:cond delay="80500"/>
                            </p:stCondLst>
                            <p:childTnLst>
                              <p:par>
                                <p:cTn id="649" presetID="22" presetClass="entr" presetSubtype="8" fill="hold" grpId="0" nodeType="afterEffect">
                                  <p:stCondLst>
                                    <p:cond delay="0"/>
                                  </p:stCondLst>
                                  <p:childTnLst>
                                    <p:set>
                                      <p:cBhvr>
                                        <p:cTn id="650" dur="1" fill="hold">
                                          <p:stCondLst>
                                            <p:cond delay="0"/>
                                          </p:stCondLst>
                                        </p:cTn>
                                        <p:tgtEl>
                                          <p:spTgt spid="612"/>
                                        </p:tgtEl>
                                        <p:attrNameLst>
                                          <p:attrName>style.visibility</p:attrName>
                                        </p:attrNameLst>
                                      </p:cBhvr>
                                      <p:to>
                                        <p:strVal val="visible"/>
                                      </p:to>
                                    </p:set>
                                    <p:animEffect transition="in" filter="wipe(left)">
                                      <p:cBhvr>
                                        <p:cTn id="651" dur="500"/>
                                        <p:tgtEl>
                                          <p:spTgt spid="612"/>
                                        </p:tgtEl>
                                      </p:cBhvr>
                                    </p:animEffect>
                                  </p:childTnLst>
                                </p:cTn>
                              </p:par>
                            </p:childTnLst>
                          </p:cTn>
                        </p:par>
                        <p:par>
                          <p:cTn id="652" fill="hold">
                            <p:stCondLst>
                              <p:cond delay="81000"/>
                            </p:stCondLst>
                            <p:childTnLst>
                              <p:par>
                                <p:cTn id="653" presetID="22" presetClass="entr" presetSubtype="8" fill="hold" nodeType="afterEffect">
                                  <p:stCondLst>
                                    <p:cond delay="0"/>
                                  </p:stCondLst>
                                  <p:childTnLst>
                                    <p:set>
                                      <p:cBhvr>
                                        <p:cTn id="654" dur="1" fill="hold">
                                          <p:stCondLst>
                                            <p:cond delay="0"/>
                                          </p:stCondLst>
                                        </p:cTn>
                                        <p:tgtEl>
                                          <p:spTgt spid="614"/>
                                        </p:tgtEl>
                                        <p:attrNameLst>
                                          <p:attrName>style.visibility</p:attrName>
                                        </p:attrNameLst>
                                      </p:cBhvr>
                                      <p:to>
                                        <p:strVal val="visible"/>
                                      </p:to>
                                    </p:set>
                                    <p:animEffect transition="in" filter="wipe(left)">
                                      <p:cBhvr>
                                        <p:cTn id="655" dur="500"/>
                                        <p:tgtEl>
                                          <p:spTgt spid="614"/>
                                        </p:tgtEl>
                                      </p:cBhvr>
                                    </p:animEffect>
                                  </p:childTnLst>
                                </p:cTn>
                              </p:par>
                            </p:childTnLst>
                          </p:cTn>
                        </p:par>
                        <p:par>
                          <p:cTn id="656" fill="hold">
                            <p:stCondLst>
                              <p:cond delay="81500"/>
                            </p:stCondLst>
                            <p:childTnLst>
                              <p:par>
                                <p:cTn id="657" presetID="22" presetClass="entr" presetSubtype="8" fill="hold" nodeType="afterEffect">
                                  <p:stCondLst>
                                    <p:cond delay="0"/>
                                  </p:stCondLst>
                                  <p:childTnLst>
                                    <p:set>
                                      <p:cBhvr>
                                        <p:cTn id="658" dur="1" fill="hold">
                                          <p:stCondLst>
                                            <p:cond delay="0"/>
                                          </p:stCondLst>
                                        </p:cTn>
                                        <p:tgtEl>
                                          <p:spTgt spid="617"/>
                                        </p:tgtEl>
                                        <p:attrNameLst>
                                          <p:attrName>style.visibility</p:attrName>
                                        </p:attrNameLst>
                                      </p:cBhvr>
                                      <p:to>
                                        <p:strVal val="visible"/>
                                      </p:to>
                                    </p:set>
                                    <p:animEffect transition="in" filter="wipe(left)">
                                      <p:cBhvr>
                                        <p:cTn id="659" dur="500"/>
                                        <p:tgtEl>
                                          <p:spTgt spid="617"/>
                                        </p:tgtEl>
                                      </p:cBhvr>
                                    </p:animEffect>
                                  </p:childTnLst>
                                </p:cTn>
                              </p:par>
                            </p:childTnLst>
                          </p:cTn>
                        </p:par>
                        <p:par>
                          <p:cTn id="660" fill="hold">
                            <p:stCondLst>
                              <p:cond delay="82000"/>
                            </p:stCondLst>
                            <p:childTnLst>
                              <p:par>
                                <p:cTn id="661" presetID="22" presetClass="entr" presetSubtype="8" fill="hold" grpId="0" nodeType="afterEffect">
                                  <p:stCondLst>
                                    <p:cond delay="0"/>
                                  </p:stCondLst>
                                  <p:childTnLst>
                                    <p:set>
                                      <p:cBhvr>
                                        <p:cTn id="662" dur="1" fill="hold">
                                          <p:stCondLst>
                                            <p:cond delay="0"/>
                                          </p:stCondLst>
                                        </p:cTn>
                                        <p:tgtEl>
                                          <p:spTgt spid="623"/>
                                        </p:tgtEl>
                                        <p:attrNameLst>
                                          <p:attrName>style.visibility</p:attrName>
                                        </p:attrNameLst>
                                      </p:cBhvr>
                                      <p:to>
                                        <p:strVal val="visible"/>
                                      </p:to>
                                    </p:set>
                                    <p:animEffect transition="in" filter="wipe(left)">
                                      <p:cBhvr>
                                        <p:cTn id="663" dur="500"/>
                                        <p:tgtEl>
                                          <p:spTgt spid="623"/>
                                        </p:tgtEl>
                                      </p:cBhvr>
                                    </p:animEffect>
                                  </p:childTnLst>
                                </p:cTn>
                              </p:par>
                            </p:childTnLst>
                          </p:cTn>
                        </p:par>
                        <p:par>
                          <p:cTn id="664" fill="hold">
                            <p:stCondLst>
                              <p:cond delay="82500"/>
                            </p:stCondLst>
                            <p:childTnLst>
                              <p:par>
                                <p:cTn id="665" presetID="22" presetClass="entr" presetSubtype="8" fill="hold" grpId="0" nodeType="afterEffect">
                                  <p:stCondLst>
                                    <p:cond delay="0"/>
                                  </p:stCondLst>
                                  <p:childTnLst>
                                    <p:set>
                                      <p:cBhvr>
                                        <p:cTn id="666" dur="1" fill="hold">
                                          <p:stCondLst>
                                            <p:cond delay="0"/>
                                          </p:stCondLst>
                                        </p:cTn>
                                        <p:tgtEl>
                                          <p:spTgt spid="624"/>
                                        </p:tgtEl>
                                        <p:attrNameLst>
                                          <p:attrName>style.visibility</p:attrName>
                                        </p:attrNameLst>
                                      </p:cBhvr>
                                      <p:to>
                                        <p:strVal val="visible"/>
                                      </p:to>
                                    </p:set>
                                    <p:animEffect transition="in" filter="wipe(left)">
                                      <p:cBhvr>
                                        <p:cTn id="667" dur="500"/>
                                        <p:tgtEl>
                                          <p:spTgt spid="624"/>
                                        </p:tgtEl>
                                      </p:cBhvr>
                                    </p:animEffect>
                                  </p:childTnLst>
                                </p:cTn>
                              </p:par>
                            </p:childTnLst>
                          </p:cTn>
                        </p:par>
                        <p:par>
                          <p:cTn id="668" fill="hold">
                            <p:stCondLst>
                              <p:cond delay="83000"/>
                            </p:stCondLst>
                            <p:childTnLst>
                              <p:par>
                                <p:cTn id="669" presetID="22" presetClass="entr" presetSubtype="8" fill="hold" nodeType="afterEffect">
                                  <p:stCondLst>
                                    <p:cond delay="0"/>
                                  </p:stCondLst>
                                  <p:childTnLst>
                                    <p:set>
                                      <p:cBhvr>
                                        <p:cTn id="670" dur="1" fill="hold">
                                          <p:stCondLst>
                                            <p:cond delay="0"/>
                                          </p:stCondLst>
                                        </p:cTn>
                                        <p:tgtEl>
                                          <p:spTgt spid="626"/>
                                        </p:tgtEl>
                                        <p:attrNameLst>
                                          <p:attrName>style.visibility</p:attrName>
                                        </p:attrNameLst>
                                      </p:cBhvr>
                                      <p:to>
                                        <p:strVal val="visible"/>
                                      </p:to>
                                    </p:set>
                                    <p:animEffect transition="in" filter="wipe(left)">
                                      <p:cBhvr>
                                        <p:cTn id="671" dur="500"/>
                                        <p:tgtEl>
                                          <p:spTgt spid="626"/>
                                        </p:tgtEl>
                                      </p:cBhvr>
                                    </p:animEffect>
                                  </p:childTnLst>
                                </p:cTn>
                              </p:par>
                            </p:childTnLst>
                          </p:cTn>
                        </p:par>
                        <p:par>
                          <p:cTn id="672" fill="hold">
                            <p:stCondLst>
                              <p:cond delay="83500"/>
                            </p:stCondLst>
                            <p:childTnLst>
                              <p:par>
                                <p:cTn id="673" presetID="22" presetClass="entr" presetSubtype="8" fill="hold" grpId="0" nodeType="afterEffect">
                                  <p:stCondLst>
                                    <p:cond delay="0"/>
                                  </p:stCondLst>
                                  <p:childTnLst>
                                    <p:set>
                                      <p:cBhvr>
                                        <p:cTn id="674" dur="1" fill="hold">
                                          <p:stCondLst>
                                            <p:cond delay="0"/>
                                          </p:stCondLst>
                                        </p:cTn>
                                        <p:tgtEl>
                                          <p:spTgt spid="625"/>
                                        </p:tgtEl>
                                        <p:attrNameLst>
                                          <p:attrName>style.visibility</p:attrName>
                                        </p:attrNameLst>
                                      </p:cBhvr>
                                      <p:to>
                                        <p:strVal val="visible"/>
                                      </p:to>
                                    </p:set>
                                    <p:animEffect transition="in" filter="wipe(left)">
                                      <p:cBhvr>
                                        <p:cTn id="675" dur="500"/>
                                        <p:tgtEl>
                                          <p:spTgt spid="625"/>
                                        </p:tgtEl>
                                      </p:cBhvr>
                                    </p:animEffect>
                                  </p:childTnLst>
                                </p:cTn>
                              </p:par>
                            </p:childTnLst>
                          </p:cTn>
                        </p:par>
                        <p:par>
                          <p:cTn id="676" fill="hold">
                            <p:stCondLst>
                              <p:cond delay="84000"/>
                            </p:stCondLst>
                            <p:childTnLst>
                              <p:par>
                                <p:cTn id="677" presetID="22" presetClass="entr" presetSubtype="8" fill="hold" nodeType="afterEffect">
                                  <p:stCondLst>
                                    <p:cond delay="0"/>
                                  </p:stCondLst>
                                  <p:childTnLst>
                                    <p:set>
                                      <p:cBhvr>
                                        <p:cTn id="678" dur="1" fill="hold">
                                          <p:stCondLst>
                                            <p:cond delay="0"/>
                                          </p:stCondLst>
                                        </p:cTn>
                                        <p:tgtEl>
                                          <p:spTgt spid="628"/>
                                        </p:tgtEl>
                                        <p:attrNameLst>
                                          <p:attrName>style.visibility</p:attrName>
                                        </p:attrNameLst>
                                      </p:cBhvr>
                                      <p:to>
                                        <p:strVal val="visible"/>
                                      </p:to>
                                    </p:set>
                                    <p:animEffect transition="in" filter="wipe(left)">
                                      <p:cBhvr>
                                        <p:cTn id="679" dur="500"/>
                                        <p:tgtEl>
                                          <p:spTgt spid="628"/>
                                        </p:tgtEl>
                                      </p:cBhvr>
                                    </p:animEffect>
                                  </p:childTnLst>
                                </p:cTn>
                              </p:par>
                            </p:childTnLst>
                          </p:cTn>
                        </p:par>
                        <p:par>
                          <p:cTn id="680" fill="hold">
                            <p:stCondLst>
                              <p:cond delay="84500"/>
                            </p:stCondLst>
                            <p:childTnLst>
                              <p:par>
                                <p:cTn id="681" presetID="22" presetClass="entr" presetSubtype="8" fill="hold" grpId="0" nodeType="afterEffect">
                                  <p:stCondLst>
                                    <p:cond delay="0"/>
                                  </p:stCondLst>
                                  <p:childTnLst>
                                    <p:set>
                                      <p:cBhvr>
                                        <p:cTn id="682" dur="1" fill="hold">
                                          <p:stCondLst>
                                            <p:cond delay="0"/>
                                          </p:stCondLst>
                                        </p:cTn>
                                        <p:tgtEl>
                                          <p:spTgt spid="627"/>
                                        </p:tgtEl>
                                        <p:attrNameLst>
                                          <p:attrName>style.visibility</p:attrName>
                                        </p:attrNameLst>
                                      </p:cBhvr>
                                      <p:to>
                                        <p:strVal val="visible"/>
                                      </p:to>
                                    </p:set>
                                    <p:animEffect transition="in" filter="wipe(left)">
                                      <p:cBhvr>
                                        <p:cTn id="683" dur="500"/>
                                        <p:tgtEl>
                                          <p:spTgt spid="627"/>
                                        </p:tgtEl>
                                      </p:cBhvr>
                                    </p:animEffect>
                                  </p:childTnLst>
                                </p:cTn>
                              </p:par>
                            </p:childTnLst>
                          </p:cTn>
                        </p:par>
                        <p:par>
                          <p:cTn id="684" fill="hold">
                            <p:stCondLst>
                              <p:cond delay="85000"/>
                            </p:stCondLst>
                            <p:childTnLst>
                              <p:par>
                                <p:cTn id="685" presetID="22" presetClass="entr" presetSubtype="8" fill="hold" nodeType="afterEffect">
                                  <p:stCondLst>
                                    <p:cond delay="0"/>
                                  </p:stCondLst>
                                  <p:childTnLst>
                                    <p:set>
                                      <p:cBhvr>
                                        <p:cTn id="686" dur="1" fill="hold">
                                          <p:stCondLst>
                                            <p:cond delay="0"/>
                                          </p:stCondLst>
                                        </p:cTn>
                                        <p:tgtEl>
                                          <p:spTgt spid="629"/>
                                        </p:tgtEl>
                                        <p:attrNameLst>
                                          <p:attrName>style.visibility</p:attrName>
                                        </p:attrNameLst>
                                      </p:cBhvr>
                                      <p:to>
                                        <p:strVal val="visible"/>
                                      </p:to>
                                    </p:set>
                                    <p:animEffect transition="in" filter="wipe(left)">
                                      <p:cBhvr>
                                        <p:cTn id="687" dur="500"/>
                                        <p:tgtEl>
                                          <p:spTgt spid="629"/>
                                        </p:tgtEl>
                                      </p:cBhvr>
                                    </p:animEffect>
                                  </p:childTnLst>
                                </p:cTn>
                              </p:par>
                            </p:childTnLst>
                          </p:cTn>
                        </p:par>
                        <p:par>
                          <p:cTn id="688" fill="hold">
                            <p:stCondLst>
                              <p:cond delay="85500"/>
                            </p:stCondLst>
                            <p:childTnLst>
                              <p:par>
                                <p:cTn id="689" presetID="22" presetClass="entr" presetSubtype="8" fill="hold" grpId="0" nodeType="afterEffect">
                                  <p:stCondLst>
                                    <p:cond delay="0"/>
                                  </p:stCondLst>
                                  <p:childTnLst>
                                    <p:set>
                                      <p:cBhvr>
                                        <p:cTn id="690" dur="1" fill="hold">
                                          <p:stCondLst>
                                            <p:cond delay="0"/>
                                          </p:stCondLst>
                                        </p:cTn>
                                        <p:tgtEl>
                                          <p:spTgt spid="630"/>
                                        </p:tgtEl>
                                        <p:attrNameLst>
                                          <p:attrName>style.visibility</p:attrName>
                                        </p:attrNameLst>
                                      </p:cBhvr>
                                      <p:to>
                                        <p:strVal val="visible"/>
                                      </p:to>
                                    </p:set>
                                    <p:animEffect transition="in" filter="wipe(left)">
                                      <p:cBhvr>
                                        <p:cTn id="691" dur="500"/>
                                        <p:tgtEl>
                                          <p:spTgt spid="630"/>
                                        </p:tgtEl>
                                      </p:cBhvr>
                                    </p:animEffect>
                                  </p:childTnLst>
                                </p:cTn>
                              </p:par>
                            </p:childTnLst>
                          </p:cTn>
                        </p:par>
                        <p:par>
                          <p:cTn id="692" fill="hold">
                            <p:stCondLst>
                              <p:cond delay="86000"/>
                            </p:stCondLst>
                            <p:childTnLst>
                              <p:par>
                                <p:cTn id="693" presetID="22" presetClass="entr" presetSubtype="8" fill="hold" nodeType="afterEffect">
                                  <p:stCondLst>
                                    <p:cond delay="0"/>
                                  </p:stCondLst>
                                  <p:childTnLst>
                                    <p:set>
                                      <p:cBhvr>
                                        <p:cTn id="694" dur="1" fill="hold">
                                          <p:stCondLst>
                                            <p:cond delay="0"/>
                                          </p:stCondLst>
                                        </p:cTn>
                                        <p:tgtEl>
                                          <p:spTgt spid="632"/>
                                        </p:tgtEl>
                                        <p:attrNameLst>
                                          <p:attrName>style.visibility</p:attrName>
                                        </p:attrNameLst>
                                      </p:cBhvr>
                                      <p:to>
                                        <p:strVal val="visible"/>
                                      </p:to>
                                    </p:set>
                                    <p:animEffect transition="in" filter="wipe(left)">
                                      <p:cBhvr>
                                        <p:cTn id="695" dur="500"/>
                                        <p:tgtEl>
                                          <p:spTgt spid="632"/>
                                        </p:tgtEl>
                                      </p:cBhvr>
                                    </p:animEffect>
                                  </p:childTnLst>
                                </p:cTn>
                              </p:par>
                            </p:childTnLst>
                          </p:cTn>
                        </p:par>
                        <p:par>
                          <p:cTn id="696" fill="hold">
                            <p:stCondLst>
                              <p:cond delay="86500"/>
                            </p:stCondLst>
                            <p:childTnLst>
                              <p:par>
                                <p:cTn id="697" presetID="22" presetClass="entr" presetSubtype="8" fill="hold" grpId="0" nodeType="afterEffect">
                                  <p:stCondLst>
                                    <p:cond delay="0"/>
                                  </p:stCondLst>
                                  <p:childTnLst>
                                    <p:set>
                                      <p:cBhvr>
                                        <p:cTn id="698" dur="1" fill="hold">
                                          <p:stCondLst>
                                            <p:cond delay="0"/>
                                          </p:stCondLst>
                                        </p:cTn>
                                        <p:tgtEl>
                                          <p:spTgt spid="631"/>
                                        </p:tgtEl>
                                        <p:attrNameLst>
                                          <p:attrName>style.visibility</p:attrName>
                                        </p:attrNameLst>
                                      </p:cBhvr>
                                      <p:to>
                                        <p:strVal val="visible"/>
                                      </p:to>
                                    </p:set>
                                    <p:animEffect transition="in" filter="wipe(left)">
                                      <p:cBhvr>
                                        <p:cTn id="699" dur="500"/>
                                        <p:tgtEl>
                                          <p:spTgt spid="631"/>
                                        </p:tgtEl>
                                      </p:cBhvr>
                                    </p:animEffect>
                                  </p:childTnLst>
                                </p:cTn>
                              </p:par>
                            </p:childTnLst>
                          </p:cTn>
                        </p:par>
                        <p:par>
                          <p:cTn id="700" fill="hold">
                            <p:stCondLst>
                              <p:cond delay="87000"/>
                            </p:stCondLst>
                            <p:childTnLst>
                              <p:par>
                                <p:cTn id="701" presetID="22" presetClass="entr" presetSubtype="8" fill="hold" nodeType="afterEffect">
                                  <p:stCondLst>
                                    <p:cond delay="0"/>
                                  </p:stCondLst>
                                  <p:childTnLst>
                                    <p:set>
                                      <p:cBhvr>
                                        <p:cTn id="702" dur="1" fill="hold">
                                          <p:stCondLst>
                                            <p:cond delay="0"/>
                                          </p:stCondLst>
                                        </p:cTn>
                                        <p:tgtEl>
                                          <p:spTgt spid="634"/>
                                        </p:tgtEl>
                                        <p:attrNameLst>
                                          <p:attrName>style.visibility</p:attrName>
                                        </p:attrNameLst>
                                      </p:cBhvr>
                                      <p:to>
                                        <p:strVal val="visible"/>
                                      </p:to>
                                    </p:set>
                                    <p:animEffect transition="in" filter="wipe(left)">
                                      <p:cBhvr>
                                        <p:cTn id="703" dur="500"/>
                                        <p:tgtEl>
                                          <p:spTgt spid="634"/>
                                        </p:tgtEl>
                                      </p:cBhvr>
                                    </p:animEffect>
                                  </p:childTnLst>
                                </p:cTn>
                              </p:par>
                            </p:childTnLst>
                          </p:cTn>
                        </p:par>
                        <p:par>
                          <p:cTn id="704" fill="hold">
                            <p:stCondLst>
                              <p:cond delay="87500"/>
                            </p:stCondLst>
                            <p:childTnLst>
                              <p:par>
                                <p:cTn id="705" presetID="22" presetClass="entr" presetSubtype="8" fill="hold" grpId="0" nodeType="afterEffect">
                                  <p:stCondLst>
                                    <p:cond delay="0"/>
                                  </p:stCondLst>
                                  <p:childTnLst>
                                    <p:set>
                                      <p:cBhvr>
                                        <p:cTn id="706" dur="1" fill="hold">
                                          <p:stCondLst>
                                            <p:cond delay="0"/>
                                          </p:stCondLst>
                                        </p:cTn>
                                        <p:tgtEl>
                                          <p:spTgt spid="633"/>
                                        </p:tgtEl>
                                        <p:attrNameLst>
                                          <p:attrName>style.visibility</p:attrName>
                                        </p:attrNameLst>
                                      </p:cBhvr>
                                      <p:to>
                                        <p:strVal val="visible"/>
                                      </p:to>
                                    </p:set>
                                    <p:animEffect transition="in" filter="wipe(left)">
                                      <p:cBhvr>
                                        <p:cTn id="707" dur="500"/>
                                        <p:tgtEl>
                                          <p:spTgt spid="633"/>
                                        </p:tgtEl>
                                      </p:cBhvr>
                                    </p:animEffect>
                                  </p:childTnLst>
                                </p:cTn>
                              </p:par>
                            </p:childTnLst>
                          </p:cTn>
                        </p:par>
                        <p:par>
                          <p:cTn id="708" fill="hold">
                            <p:stCondLst>
                              <p:cond delay="88000"/>
                            </p:stCondLst>
                            <p:childTnLst>
                              <p:par>
                                <p:cTn id="709" presetID="22" presetClass="entr" presetSubtype="8" fill="hold" nodeType="afterEffect">
                                  <p:stCondLst>
                                    <p:cond delay="0"/>
                                  </p:stCondLst>
                                  <p:childTnLst>
                                    <p:set>
                                      <p:cBhvr>
                                        <p:cTn id="710" dur="1" fill="hold">
                                          <p:stCondLst>
                                            <p:cond delay="0"/>
                                          </p:stCondLst>
                                        </p:cTn>
                                        <p:tgtEl>
                                          <p:spTgt spid="635"/>
                                        </p:tgtEl>
                                        <p:attrNameLst>
                                          <p:attrName>style.visibility</p:attrName>
                                        </p:attrNameLst>
                                      </p:cBhvr>
                                      <p:to>
                                        <p:strVal val="visible"/>
                                      </p:to>
                                    </p:set>
                                    <p:animEffect transition="in" filter="wipe(left)">
                                      <p:cBhvr>
                                        <p:cTn id="711" dur="500"/>
                                        <p:tgtEl>
                                          <p:spTgt spid="635"/>
                                        </p:tgtEl>
                                      </p:cBhvr>
                                    </p:animEffect>
                                  </p:childTnLst>
                                </p:cTn>
                              </p:par>
                            </p:childTnLst>
                          </p:cTn>
                        </p:par>
                        <p:par>
                          <p:cTn id="712" fill="hold">
                            <p:stCondLst>
                              <p:cond delay="88500"/>
                            </p:stCondLst>
                            <p:childTnLst>
                              <p:par>
                                <p:cTn id="713" presetID="22" presetClass="entr" presetSubtype="8" fill="hold" nodeType="afterEffect">
                                  <p:stCondLst>
                                    <p:cond delay="0"/>
                                  </p:stCondLst>
                                  <p:childTnLst>
                                    <p:set>
                                      <p:cBhvr>
                                        <p:cTn id="714" dur="1" fill="hold">
                                          <p:stCondLst>
                                            <p:cond delay="0"/>
                                          </p:stCondLst>
                                        </p:cTn>
                                        <p:tgtEl>
                                          <p:spTgt spid="636"/>
                                        </p:tgtEl>
                                        <p:attrNameLst>
                                          <p:attrName>style.visibility</p:attrName>
                                        </p:attrNameLst>
                                      </p:cBhvr>
                                      <p:to>
                                        <p:strVal val="visible"/>
                                      </p:to>
                                    </p:set>
                                    <p:animEffect transition="in" filter="wipe(left)">
                                      <p:cBhvr>
                                        <p:cTn id="715" dur="500"/>
                                        <p:tgtEl>
                                          <p:spTgt spid="636"/>
                                        </p:tgtEl>
                                      </p:cBhvr>
                                    </p:animEffect>
                                  </p:childTnLst>
                                </p:cTn>
                              </p:par>
                            </p:childTnLst>
                          </p:cTn>
                        </p:par>
                        <p:par>
                          <p:cTn id="716" fill="hold">
                            <p:stCondLst>
                              <p:cond delay="89000"/>
                            </p:stCondLst>
                            <p:childTnLst>
                              <p:par>
                                <p:cTn id="717" presetID="22" presetClass="entr" presetSubtype="8" fill="hold" grpId="0" nodeType="afterEffect">
                                  <p:stCondLst>
                                    <p:cond delay="0"/>
                                  </p:stCondLst>
                                  <p:childTnLst>
                                    <p:set>
                                      <p:cBhvr>
                                        <p:cTn id="718" dur="1" fill="hold">
                                          <p:stCondLst>
                                            <p:cond delay="0"/>
                                          </p:stCondLst>
                                        </p:cTn>
                                        <p:tgtEl>
                                          <p:spTgt spid="637"/>
                                        </p:tgtEl>
                                        <p:attrNameLst>
                                          <p:attrName>style.visibility</p:attrName>
                                        </p:attrNameLst>
                                      </p:cBhvr>
                                      <p:to>
                                        <p:strVal val="visible"/>
                                      </p:to>
                                    </p:set>
                                    <p:animEffect transition="in" filter="wipe(left)">
                                      <p:cBhvr>
                                        <p:cTn id="719" dur="500"/>
                                        <p:tgtEl>
                                          <p:spTgt spid="637"/>
                                        </p:tgtEl>
                                      </p:cBhvr>
                                    </p:animEffect>
                                  </p:childTnLst>
                                </p:cTn>
                              </p:par>
                            </p:childTnLst>
                          </p:cTn>
                        </p:par>
                        <p:par>
                          <p:cTn id="720" fill="hold">
                            <p:stCondLst>
                              <p:cond delay="89500"/>
                            </p:stCondLst>
                            <p:childTnLst>
                              <p:par>
                                <p:cTn id="721" presetID="22" presetClass="entr" presetSubtype="8" fill="hold" grpId="0" nodeType="afterEffect">
                                  <p:stCondLst>
                                    <p:cond delay="0"/>
                                  </p:stCondLst>
                                  <p:childTnLst>
                                    <p:set>
                                      <p:cBhvr>
                                        <p:cTn id="722" dur="1" fill="hold">
                                          <p:stCondLst>
                                            <p:cond delay="0"/>
                                          </p:stCondLst>
                                        </p:cTn>
                                        <p:tgtEl>
                                          <p:spTgt spid="638"/>
                                        </p:tgtEl>
                                        <p:attrNameLst>
                                          <p:attrName>style.visibility</p:attrName>
                                        </p:attrNameLst>
                                      </p:cBhvr>
                                      <p:to>
                                        <p:strVal val="visible"/>
                                      </p:to>
                                    </p:set>
                                    <p:animEffect transition="in" filter="wipe(left)">
                                      <p:cBhvr>
                                        <p:cTn id="723" dur="500"/>
                                        <p:tgtEl>
                                          <p:spTgt spid="638"/>
                                        </p:tgtEl>
                                      </p:cBhvr>
                                    </p:animEffect>
                                  </p:childTnLst>
                                </p:cTn>
                              </p:par>
                            </p:childTnLst>
                          </p:cTn>
                        </p:par>
                        <p:par>
                          <p:cTn id="724" fill="hold">
                            <p:stCondLst>
                              <p:cond delay="90000"/>
                            </p:stCondLst>
                            <p:childTnLst>
                              <p:par>
                                <p:cTn id="725" presetID="22" presetClass="entr" presetSubtype="8" fill="hold" grpId="0" nodeType="afterEffect">
                                  <p:stCondLst>
                                    <p:cond delay="0"/>
                                  </p:stCondLst>
                                  <p:childTnLst>
                                    <p:set>
                                      <p:cBhvr>
                                        <p:cTn id="726" dur="1" fill="hold">
                                          <p:stCondLst>
                                            <p:cond delay="0"/>
                                          </p:stCondLst>
                                        </p:cTn>
                                        <p:tgtEl>
                                          <p:spTgt spid="639"/>
                                        </p:tgtEl>
                                        <p:attrNameLst>
                                          <p:attrName>style.visibility</p:attrName>
                                        </p:attrNameLst>
                                      </p:cBhvr>
                                      <p:to>
                                        <p:strVal val="visible"/>
                                      </p:to>
                                    </p:set>
                                    <p:animEffect transition="in" filter="wipe(left)">
                                      <p:cBhvr>
                                        <p:cTn id="727" dur="500"/>
                                        <p:tgtEl>
                                          <p:spTgt spid="639"/>
                                        </p:tgtEl>
                                      </p:cBhvr>
                                    </p:animEffect>
                                  </p:childTnLst>
                                </p:cTn>
                              </p:par>
                            </p:childTnLst>
                          </p:cTn>
                        </p:par>
                        <p:par>
                          <p:cTn id="728" fill="hold">
                            <p:stCondLst>
                              <p:cond delay="90500"/>
                            </p:stCondLst>
                            <p:childTnLst>
                              <p:par>
                                <p:cTn id="729" presetID="22" presetClass="entr" presetSubtype="8" fill="hold" nodeType="afterEffect">
                                  <p:stCondLst>
                                    <p:cond delay="0"/>
                                  </p:stCondLst>
                                  <p:childTnLst>
                                    <p:set>
                                      <p:cBhvr>
                                        <p:cTn id="730" dur="1" fill="hold">
                                          <p:stCondLst>
                                            <p:cond delay="0"/>
                                          </p:stCondLst>
                                        </p:cTn>
                                        <p:tgtEl>
                                          <p:spTgt spid="641"/>
                                        </p:tgtEl>
                                        <p:attrNameLst>
                                          <p:attrName>style.visibility</p:attrName>
                                        </p:attrNameLst>
                                      </p:cBhvr>
                                      <p:to>
                                        <p:strVal val="visible"/>
                                      </p:to>
                                    </p:set>
                                    <p:animEffect transition="in" filter="wipe(left)">
                                      <p:cBhvr>
                                        <p:cTn id="731" dur="500"/>
                                        <p:tgtEl>
                                          <p:spTgt spid="641"/>
                                        </p:tgtEl>
                                      </p:cBhvr>
                                    </p:animEffect>
                                  </p:childTnLst>
                                </p:cTn>
                              </p:par>
                            </p:childTnLst>
                          </p:cTn>
                        </p:par>
                        <p:par>
                          <p:cTn id="732" fill="hold">
                            <p:stCondLst>
                              <p:cond delay="91000"/>
                            </p:stCondLst>
                            <p:childTnLst>
                              <p:par>
                                <p:cTn id="733" presetID="22" presetClass="entr" presetSubtype="8" fill="hold" grpId="0" nodeType="afterEffect">
                                  <p:stCondLst>
                                    <p:cond delay="0"/>
                                  </p:stCondLst>
                                  <p:childTnLst>
                                    <p:set>
                                      <p:cBhvr>
                                        <p:cTn id="734" dur="1" fill="hold">
                                          <p:stCondLst>
                                            <p:cond delay="0"/>
                                          </p:stCondLst>
                                        </p:cTn>
                                        <p:tgtEl>
                                          <p:spTgt spid="640"/>
                                        </p:tgtEl>
                                        <p:attrNameLst>
                                          <p:attrName>style.visibility</p:attrName>
                                        </p:attrNameLst>
                                      </p:cBhvr>
                                      <p:to>
                                        <p:strVal val="visible"/>
                                      </p:to>
                                    </p:set>
                                    <p:animEffect transition="in" filter="wipe(left)">
                                      <p:cBhvr>
                                        <p:cTn id="735" dur="500"/>
                                        <p:tgtEl>
                                          <p:spTgt spid="640"/>
                                        </p:tgtEl>
                                      </p:cBhvr>
                                    </p:animEffect>
                                  </p:childTnLst>
                                </p:cTn>
                              </p:par>
                            </p:childTnLst>
                          </p:cTn>
                        </p:par>
                        <p:par>
                          <p:cTn id="736" fill="hold">
                            <p:stCondLst>
                              <p:cond delay="91500"/>
                            </p:stCondLst>
                            <p:childTnLst>
                              <p:par>
                                <p:cTn id="737" presetID="22" presetClass="entr" presetSubtype="8" fill="hold" nodeType="afterEffect">
                                  <p:stCondLst>
                                    <p:cond delay="0"/>
                                  </p:stCondLst>
                                  <p:childTnLst>
                                    <p:set>
                                      <p:cBhvr>
                                        <p:cTn id="738" dur="1" fill="hold">
                                          <p:stCondLst>
                                            <p:cond delay="0"/>
                                          </p:stCondLst>
                                        </p:cTn>
                                        <p:tgtEl>
                                          <p:spTgt spid="643"/>
                                        </p:tgtEl>
                                        <p:attrNameLst>
                                          <p:attrName>style.visibility</p:attrName>
                                        </p:attrNameLst>
                                      </p:cBhvr>
                                      <p:to>
                                        <p:strVal val="visible"/>
                                      </p:to>
                                    </p:set>
                                    <p:animEffect transition="in" filter="wipe(left)">
                                      <p:cBhvr>
                                        <p:cTn id="739" dur="500"/>
                                        <p:tgtEl>
                                          <p:spTgt spid="643"/>
                                        </p:tgtEl>
                                      </p:cBhvr>
                                    </p:animEffect>
                                  </p:childTnLst>
                                </p:cTn>
                              </p:par>
                            </p:childTnLst>
                          </p:cTn>
                        </p:par>
                        <p:par>
                          <p:cTn id="740" fill="hold">
                            <p:stCondLst>
                              <p:cond delay="92000"/>
                            </p:stCondLst>
                            <p:childTnLst>
                              <p:par>
                                <p:cTn id="741" presetID="22" presetClass="entr" presetSubtype="8" fill="hold" grpId="0" nodeType="afterEffect">
                                  <p:stCondLst>
                                    <p:cond delay="0"/>
                                  </p:stCondLst>
                                  <p:childTnLst>
                                    <p:set>
                                      <p:cBhvr>
                                        <p:cTn id="742" dur="1" fill="hold">
                                          <p:stCondLst>
                                            <p:cond delay="0"/>
                                          </p:stCondLst>
                                        </p:cTn>
                                        <p:tgtEl>
                                          <p:spTgt spid="642"/>
                                        </p:tgtEl>
                                        <p:attrNameLst>
                                          <p:attrName>style.visibility</p:attrName>
                                        </p:attrNameLst>
                                      </p:cBhvr>
                                      <p:to>
                                        <p:strVal val="visible"/>
                                      </p:to>
                                    </p:set>
                                    <p:animEffect transition="in" filter="wipe(left)">
                                      <p:cBhvr>
                                        <p:cTn id="743" dur="500"/>
                                        <p:tgtEl>
                                          <p:spTgt spid="642"/>
                                        </p:tgtEl>
                                      </p:cBhvr>
                                    </p:animEffect>
                                  </p:childTnLst>
                                </p:cTn>
                              </p:par>
                            </p:childTnLst>
                          </p:cTn>
                        </p:par>
                        <p:par>
                          <p:cTn id="744" fill="hold">
                            <p:stCondLst>
                              <p:cond delay="92500"/>
                            </p:stCondLst>
                            <p:childTnLst>
                              <p:par>
                                <p:cTn id="745" presetID="22" presetClass="entr" presetSubtype="8" fill="hold" nodeType="afterEffect">
                                  <p:stCondLst>
                                    <p:cond delay="0"/>
                                  </p:stCondLst>
                                  <p:childTnLst>
                                    <p:set>
                                      <p:cBhvr>
                                        <p:cTn id="746" dur="1" fill="hold">
                                          <p:stCondLst>
                                            <p:cond delay="0"/>
                                          </p:stCondLst>
                                        </p:cTn>
                                        <p:tgtEl>
                                          <p:spTgt spid="622"/>
                                        </p:tgtEl>
                                        <p:attrNameLst>
                                          <p:attrName>style.visibility</p:attrName>
                                        </p:attrNameLst>
                                      </p:cBhvr>
                                      <p:to>
                                        <p:strVal val="visible"/>
                                      </p:to>
                                    </p:set>
                                    <p:animEffect transition="in" filter="wipe(left)">
                                      <p:cBhvr>
                                        <p:cTn id="747" dur="500"/>
                                        <p:tgtEl>
                                          <p:spTgt spid="622"/>
                                        </p:tgtEl>
                                      </p:cBhvr>
                                    </p:animEffect>
                                  </p:childTnLst>
                                </p:cTn>
                              </p:par>
                            </p:childTnLst>
                          </p:cTn>
                        </p:par>
                        <p:par>
                          <p:cTn id="748" fill="hold">
                            <p:stCondLst>
                              <p:cond delay="93000"/>
                            </p:stCondLst>
                            <p:childTnLst>
                              <p:par>
                                <p:cTn id="749" presetID="22" presetClass="entr" presetSubtype="8" fill="hold" grpId="0" nodeType="afterEffect">
                                  <p:stCondLst>
                                    <p:cond delay="0"/>
                                  </p:stCondLst>
                                  <p:childTnLst>
                                    <p:set>
                                      <p:cBhvr>
                                        <p:cTn id="750" dur="1" fill="hold">
                                          <p:stCondLst>
                                            <p:cond delay="0"/>
                                          </p:stCondLst>
                                        </p:cTn>
                                        <p:tgtEl>
                                          <p:spTgt spid="644"/>
                                        </p:tgtEl>
                                        <p:attrNameLst>
                                          <p:attrName>style.visibility</p:attrName>
                                        </p:attrNameLst>
                                      </p:cBhvr>
                                      <p:to>
                                        <p:strVal val="visible"/>
                                      </p:to>
                                    </p:set>
                                    <p:animEffect transition="in" filter="wipe(left)">
                                      <p:cBhvr>
                                        <p:cTn id="751" dur="500"/>
                                        <p:tgtEl>
                                          <p:spTgt spid="644"/>
                                        </p:tgtEl>
                                      </p:cBhvr>
                                    </p:animEffect>
                                  </p:childTnLst>
                                </p:cTn>
                              </p:par>
                            </p:childTnLst>
                          </p:cTn>
                        </p:par>
                        <p:par>
                          <p:cTn id="752" fill="hold">
                            <p:stCondLst>
                              <p:cond delay="93500"/>
                            </p:stCondLst>
                            <p:childTnLst>
                              <p:par>
                                <p:cTn id="753" presetID="22" presetClass="entr" presetSubtype="8" fill="hold" nodeType="afterEffect">
                                  <p:stCondLst>
                                    <p:cond delay="0"/>
                                  </p:stCondLst>
                                  <p:childTnLst>
                                    <p:set>
                                      <p:cBhvr>
                                        <p:cTn id="754" dur="1" fill="hold">
                                          <p:stCondLst>
                                            <p:cond delay="0"/>
                                          </p:stCondLst>
                                        </p:cTn>
                                        <p:tgtEl>
                                          <p:spTgt spid="645"/>
                                        </p:tgtEl>
                                        <p:attrNameLst>
                                          <p:attrName>style.visibility</p:attrName>
                                        </p:attrNameLst>
                                      </p:cBhvr>
                                      <p:to>
                                        <p:strVal val="visible"/>
                                      </p:to>
                                    </p:set>
                                    <p:animEffect transition="in" filter="wipe(left)">
                                      <p:cBhvr>
                                        <p:cTn id="755" dur="500"/>
                                        <p:tgtEl>
                                          <p:spTgt spid="645"/>
                                        </p:tgtEl>
                                      </p:cBhvr>
                                    </p:animEffect>
                                  </p:childTnLst>
                                </p:cTn>
                              </p:par>
                            </p:childTnLst>
                          </p:cTn>
                        </p:par>
                        <p:par>
                          <p:cTn id="756" fill="hold">
                            <p:stCondLst>
                              <p:cond delay="94000"/>
                            </p:stCondLst>
                            <p:childTnLst>
                              <p:par>
                                <p:cTn id="757" presetID="22" presetClass="entr" presetSubtype="8" fill="hold" grpId="0" nodeType="afterEffect">
                                  <p:stCondLst>
                                    <p:cond delay="0"/>
                                  </p:stCondLst>
                                  <p:childTnLst>
                                    <p:set>
                                      <p:cBhvr>
                                        <p:cTn id="758" dur="1" fill="hold">
                                          <p:stCondLst>
                                            <p:cond delay="0"/>
                                          </p:stCondLst>
                                        </p:cTn>
                                        <p:tgtEl>
                                          <p:spTgt spid="646"/>
                                        </p:tgtEl>
                                        <p:attrNameLst>
                                          <p:attrName>style.visibility</p:attrName>
                                        </p:attrNameLst>
                                      </p:cBhvr>
                                      <p:to>
                                        <p:strVal val="visible"/>
                                      </p:to>
                                    </p:set>
                                    <p:animEffect transition="in" filter="wipe(left)">
                                      <p:cBhvr>
                                        <p:cTn id="759" dur="500"/>
                                        <p:tgtEl>
                                          <p:spTgt spid="646"/>
                                        </p:tgtEl>
                                      </p:cBhvr>
                                    </p:animEffect>
                                  </p:childTnLst>
                                </p:cTn>
                              </p:par>
                            </p:childTnLst>
                          </p:cTn>
                        </p:par>
                        <p:par>
                          <p:cTn id="760" fill="hold">
                            <p:stCondLst>
                              <p:cond delay="94500"/>
                            </p:stCondLst>
                            <p:childTnLst>
                              <p:par>
                                <p:cTn id="761" presetID="22" presetClass="entr" presetSubtype="8" fill="hold" grpId="0" nodeType="afterEffect">
                                  <p:stCondLst>
                                    <p:cond delay="0"/>
                                  </p:stCondLst>
                                  <p:childTnLst>
                                    <p:set>
                                      <p:cBhvr>
                                        <p:cTn id="762" dur="1" fill="hold">
                                          <p:stCondLst>
                                            <p:cond delay="0"/>
                                          </p:stCondLst>
                                        </p:cTn>
                                        <p:tgtEl>
                                          <p:spTgt spid="649"/>
                                        </p:tgtEl>
                                        <p:attrNameLst>
                                          <p:attrName>style.visibility</p:attrName>
                                        </p:attrNameLst>
                                      </p:cBhvr>
                                      <p:to>
                                        <p:strVal val="visible"/>
                                      </p:to>
                                    </p:set>
                                    <p:animEffect transition="in" filter="wipe(left)">
                                      <p:cBhvr>
                                        <p:cTn id="763" dur="500"/>
                                        <p:tgtEl>
                                          <p:spTgt spid="649"/>
                                        </p:tgtEl>
                                      </p:cBhvr>
                                    </p:animEffect>
                                  </p:childTnLst>
                                </p:cTn>
                              </p:par>
                            </p:childTnLst>
                          </p:cTn>
                        </p:par>
                        <p:par>
                          <p:cTn id="764" fill="hold">
                            <p:stCondLst>
                              <p:cond delay="95000"/>
                            </p:stCondLst>
                            <p:childTnLst>
                              <p:par>
                                <p:cTn id="765" presetID="22" presetClass="entr" presetSubtype="8" fill="hold" nodeType="afterEffect">
                                  <p:stCondLst>
                                    <p:cond delay="0"/>
                                  </p:stCondLst>
                                  <p:childTnLst>
                                    <p:set>
                                      <p:cBhvr>
                                        <p:cTn id="766" dur="1" fill="hold">
                                          <p:stCondLst>
                                            <p:cond delay="0"/>
                                          </p:stCondLst>
                                        </p:cTn>
                                        <p:tgtEl>
                                          <p:spTgt spid="650"/>
                                        </p:tgtEl>
                                        <p:attrNameLst>
                                          <p:attrName>style.visibility</p:attrName>
                                        </p:attrNameLst>
                                      </p:cBhvr>
                                      <p:to>
                                        <p:strVal val="visible"/>
                                      </p:to>
                                    </p:set>
                                    <p:animEffect transition="in" filter="wipe(left)">
                                      <p:cBhvr>
                                        <p:cTn id="767" dur="500"/>
                                        <p:tgtEl>
                                          <p:spTgt spid="650"/>
                                        </p:tgtEl>
                                      </p:cBhvr>
                                    </p:animEffect>
                                  </p:childTnLst>
                                </p:cTn>
                              </p:par>
                            </p:childTnLst>
                          </p:cTn>
                        </p:par>
                        <p:par>
                          <p:cTn id="768" fill="hold">
                            <p:stCondLst>
                              <p:cond delay="95500"/>
                            </p:stCondLst>
                            <p:childTnLst>
                              <p:par>
                                <p:cTn id="769" presetID="22" presetClass="entr" presetSubtype="8" fill="hold" nodeType="afterEffect">
                                  <p:stCondLst>
                                    <p:cond delay="0"/>
                                  </p:stCondLst>
                                  <p:childTnLst>
                                    <p:set>
                                      <p:cBhvr>
                                        <p:cTn id="770" dur="1" fill="hold">
                                          <p:stCondLst>
                                            <p:cond delay="0"/>
                                          </p:stCondLst>
                                        </p:cTn>
                                        <p:tgtEl>
                                          <p:spTgt spid="651"/>
                                        </p:tgtEl>
                                        <p:attrNameLst>
                                          <p:attrName>style.visibility</p:attrName>
                                        </p:attrNameLst>
                                      </p:cBhvr>
                                      <p:to>
                                        <p:strVal val="visible"/>
                                      </p:to>
                                    </p:set>
                                    <p:animEffect transition="in" filter="wipe(left)">
                                      <p:cBhvr>
                                        <p:cTn id="771" dur="500"/>
                                        <p:tgtEl>
                                          <p:spTgt spid="651"/>
                                        </p:tgtEl>
                                      </p:cBhvr>
                                    </p:animEffect>
                                  </p:childTnLst>
                                </p:cTn>
                              </p:par>
                            </p:childTnLst>
                          </p:cTn>
                        </p:par>
                        <p:par>
                          <p:cTn id="772" fill="hold">
                            <p:stCondLst>
                              <p:cond delay="96000"/>
                            </p:stCondLst>
                            <p:childTnLst>
                              <p:par>
                                <p:cTn id="773" presetID="22" presetClass="entr" presetSubtype="8" fill="hold" grpId="0" nodeType="afterEffect">
                                  <p:stCondLst>
                                    <p:cond delay="0"/>
                                  </p:stCondLst>
                                  <p:childTnLst>
                                    <p:set>
                                      <p:cBhvr>
                                        <p:cTn id="774" dur="1" fill="hold">
                                          <p:stCondLst>
                                            <p:cond delay="0"/>
                                          </p:stCondLst>
                                        </p:cTn>
                                        <p:tgtEl>
                                          <p:spTgt spid="652"/>
                                        </p:tgtEl>
                                        <p:attrNameLst>
                                          <p:attrName>style.visibility</p:attrName>
                                        </p:attrNameLst>
                                      </p:cBhvr>
                                      <p:to>
                                        <p:strVal val="visible"/>
                                      </p:to>
                                    </p:set>
                                    <p:animEffect transition="in" filter="wipe(left)">
                                      <p:cBhvr>
                                        <p:cTn id="775" dur="500"/>
                                        <p:tgtEl>
                                          <p:spTgt spid="652"/>
                                        </p:tgtEl>
                                      </p:cBhvr>
                                    </p:animEffect>
                                  </p:childTnLst>
                                </p:cTn>
                              </p:par>
                            </p:childTnLst>
                          </p:cTn>
                        </p:par>
                        <p:par>
                          <p:cTn id="776" fill="hold">
                            <p:stCondLst>
                              <p:cond delay="96500"/>
                            </p:stCondLst>
                            <p:childTnLst>
                              <p:par>
                                <p:cTn id="777" presetID="22" presetClass="entr" presetSubtype="8" fill="hold" grpId="0" nodeType="afterEffect">
                                  <p:stCondLst>
                                    <p:cond delay="0"/>
                                  </p:stCondLst>
                                  <p:childTnLst>
                                    <p:set>
                                      <p:cBhvr>
                                        <p:cTn id="778" dur="1" fill="hold">
                                          <p:stCondLst>
                                            <p:cond delay="0"/>
                                          </p:stCondLst>
                                        </p:cTn>
                                        <p:tgtEl>
                                          <p:spTgt spid="653"/>
                                        </p:tgtEl>
                                        <p:attrNameLst>
                                          <p:attrName>style.visibility</p:attrName>
                                        </p:attrNameLst>
                                      </p:cBhvr>
                                      <p:to>
                                        <p:strVal val="visible"/>
                                      </p:to>
                                    </p:set>
                                    <p:animEffect transition="in" filter="wipe(left)">
                                      <p:cBhvr>
                                        <p:cTn id="779" dur="500"/>
                                        <p:tgtEl>
                                          <p:spTgt spid="653"/>
                                        </p:tgtEl>
                                      </p:cBhvr>
                                    </p:animEffect>
                                  </p:childTnLst>
                                </p:cTn>
                              </p:par>
                            </p:childTnLst>
                          </p:cTn>
                        </p:par>
                        <p:par>
                          <p:cTn id="780" fill="hold">
                            <p:stCondLst>
                              <p:cond delay="97000"/>
                            </p:stCondLst>
                            <p:childTnLst>
                              <p:par>
                                <p:cTn id="781" presetID="22" presetClass="entr" presetSubtype="8" fill="hold" nodeType="afterEffect">
                                  <p:stCondLst>
                                    <p:cond delay="0"/>
                                  </p:stCondLst>
                                  <p:childTnLst>
                                    <p:set>
                                      <p:cBhvr>
                                        <p:cTn id="782" dur="1" fill="hold">
                                          <p:stCondLst>
                                            <p:cond delay="0"/>
                                          </p:stCondLst>
                                        </p:cTn>
                                        <p:tgtEl>
                                          <p:spTgt spid="654"/>
                                        </p:tgtEl>
                                        <p:attrNameLst>
                                          <p:attrName>style.visibility</p:attrName>
                                        </p:attrNameLst>
                                      </p:cBhvr>
                                      <p:to>
                                        <p:strVal val="visible"/>
                                      </p:to>
                                    </p:set>
                                    <p:animEffect transition="in" filter="wipe(left)">
                                      <p:cBhvr>
                                        <p:cTn id="783" dur="500"/>
                                        <p:tgtEl>
                                          <p:spTgt spid="654"/>
                                        </p:tgtEl>
                                      </p:cBhvr>
                                    </p:animEffect>
                                  </p:childTnLst>
                                </p:cTn>
                              </p:par>
                            </p:childTnLst>
                          </p:cTn>
                        </p:par>
                        <p:par>
                          <p:cTn id="784" fill="hold">
                            <p:stCondLst>
                              <p:cond delay="97500"/>
                            </p:stCondLst>
                            <p:childTnLst>
                              <p:par>
                                <p:cTn id="785" presetID="22" presetClass="entr" presetSubtype="8" fill="hold" grpId="0" nodeType="afterEffect">
                                  <p:stCondLst>
                                    <p:cond delay="0"/>
                                  </p:stCondLst>
                                  <p:childTnLst>
                                    <p:set>
                                      <p:cBhvr>
                                        <p:cTn id="786" dur="1" fill="hold">
                                          <p:stCondLst>
                                            <p:cond delay="0"/>
                                          </p:stCondLst>
                                        </p:cTn>
                                        <p:tgtEl>
                                          <p:spTgt spid="655"/>
                                        </p:tgtEl>
                                        <p:attrNameLst>
                                          <p:attrName>style.visibility</p:attrName>
                                        </p:attrNameLst>
                                      </p:cBhvr>
                                      <p:to>
                                        <p:strVal val="visible"/>
                                      </p:to>
                                    </p:set>
                                    <p:animEffect transition="in" filter="wipe(left)">
                                      <p:cBhvr>
                                        <p:cTn id="787" dur="500"/>
                                        <p:tgtEl>
                                          <p:spTgt spid="655"/>
                                        </p:tgtEl>
                                      </p:cBhvr>
                                    </p:animEffect>
                                  </p:childTnLst>
                                </p:cTn>
                              </p:par>
                            </p:childTnLst>
                          </p:cTn>
                        </p:par>
                        <p:par>
                          <p:cTn id="788" fill="hold">
                            <p:stCondLst>
                              <p:cond delay="98000"/>
                            </p:stCondLst>
                            <p:childTnLst>
                              <p:par>
                                <p:cTn id="789" presetID="22" presetClass="entr" presetSubtype="8" fill="hold" nodeType="afterEffect">
                                  <p:stCondLst>
                                    <p:cond delay="0"/>
                                  </p:stCondLst>
                                  <p:childTnLst>
                                    <p:set>
                                      <p:cBhvr>
                                        <p:cTn id="790" dur="1" fill="hold">
                                          <p:stCondLst>
                                            <p:cond delay="0"/>
                                          </p:stCondLst>
                                        </p:cTn>
                                        <p:tgtEl>
                                          <p:spTgt spid="656"/>
                                        </p:tgtEl>
                                        <p:attrNameLst>
                                          <p:attrName>style.visibility</p:attrName>
                                        </p:attrNameLst>
                                      </p:cBhvr>
                                      <p:to>
                                        <p:strVal val="visible"/>
                                      </p:to>
                                    </p:set>
                                    <p:animEffect transition="in" filter="wipe(left)">
                                      <p:cBhvr>
                                        <p:cTn id="791" dur="500"/>
                                        <p:tgtEl>
                                          <p:spTgt spid="656"/>
                                        </p:tgtEl>
                                      </p:cBhvr>
                                    </p:animEffect>
                                  </p:childTnLst>
                                </p:cTn>
                              </p:par>
                            </p:childTnLst>
                          </p:cTn>
                        </p:par>
                        <p:par>
                          <p:cTn id="792" fill="hold">
                            <p:stCondLst>
                              <p:cond delay="98500"/>
                            </p:stCondLst>
                            <p:childTnLst>
                              <p:par>
                                <p:cTn id="793" presetID="22" presetClass="entr" presetSubtype="8" fill="hold" grpId="0" nodeType="afterEffect">
                                  <p:stCondLst>
                                    <p:cond delay="0"/>
                                  </p:stCondLst>
                                  <p:childTnLst>
                                    <p:set>
                                      <p:cBhvr>
                                        <p:cTn id="794" dur="1" fill="hold">
                                          <p:stCondLst>
                                            <p:cond delay="0"/>
                                          </p:stCondLst>
                                        </p:cTn>
                                        <p:tgtEl>
                                          <p:spTgt spid="657"/>
                                        </p:tgtEl>
                                        <p:attrNameLst>
                                          <p:attrName>style.visibility</p:attrName>
                                        </p:attrNameLst>
                                      </p:cBhvr>
                                      <p:to>
                                        <p:strVal val="visible"/>
                                      </p:to>
                                    </p:set>
                                    <p:animEffect transition="in" filter="wipe(left)">
                                      <p:cBhvr>
                                        <p:cTn id="795" dur="500"/>
                                        <p:tgtEl>
                                          <p:spTgt spid="657"/>
                                        </p:tgtEl>
                                      </p:cBhvr>
                                    </p:animEffect>
                                  </p:childTnLst>
                                </p:cTn>
                              </p:par>
                            </p:childTnLst>
                          </p:cTn>
                        </p:par>
                        <p:par>
                          <p:cTn id="796" fill="hold">
                            <p:stCondLst>
                              <p:cond delay="99000"/>
                            </p:stCondLst>
                            <p:childTnLst>
                              <p:par>
                                <p:cTn id="797" presetID="22" presetClass="entr" presetSubtype="8" fill="hold" nodeType="afterEffect">
                                  <p:stCondLst>
                                    <p:cond delay="0"/>
                                  </p:stCondLst>
                                  <p:childTnLst>
                                    <p:set>
                                      <p:cBhvr>
                                        <p:cTn id="798" dur="1" fill="hold">
                                          <p:stCondLst>
                                            <p:cond delay="0"/>
                                          </p:stCondLst>
                                        </p:cTn>
                                        <p:tgtEl>
                                          <p:spTgt spid="658"/>
                                        </p:tgtEl>
                                        <p:attrNameLst>
                                          <p:attrName>style.visibility</p:attrName>
                                        </p:attrNameLst>
                                      </p:cBhvr>
                                      <p:to>
                                        <p:strVal val="visible"/>
                                      </p:to>
                                    </p:set>
                                    <p:animEffect transition="in" filter="wipe(left)">
                                      <p:cBhvr>
                                        <p:cTn id="799" dur="500"/>
                                        <p:tgtEl>
                                          <p:spTgt spid="658"/>
                                        </p:tgtEl>
                                      </p:cBhvr>
                                    </p:animEffect>
                                  </p:childTnLst>
                                </p:cTn>
                              </p:par>
                            </p:childTnLst>
                          </p:cTn>
                        </p:par>
                        <p:par>
                          <p:cTn id="800" fill="hold">
                            <p:stCondLst>
                              <p:cond delay="99500"/>
                            </p:stCondLst>
                            <p:childTnLst>
                              <p:par>
                                <p:cTn id="801" presetID="22" presetClass="entr" presetSubtype="8" fill="hold" grpId="0" nodeType="afterEffect">
                                  <p:stCondLst>
                                    <p:cond delay="0"/>
                                  </p:stCondLst>
                                  <p:childTnLst>
                                    <p:set>
                                      <p:cBhvr>
                                        <p:cTn id="802" dur="1" fill="hold">
                                          <p:stCondLst>
                                            <p:cond delay="0"/>
                                          </p:stCondLst>
                                        </p:cTn>
                                        <p:tgtEl>
                                          <p:spTgt spid="659"/>
                                        </p:tgtEl>
                                        <p:attrNameLst>
                                          <p:attrName>style.visibility</p:attrName>
                                        </p:attrNameLst>
                                      </p:cBhvr>
                                      <p:to>
                                        <p:strVal val="visible"/>
                                      </p:to>
                                    </p:set>
                                    <p:animEffect transition="in" filter="wipe(left)">
                                      <p:cBhvr>
                                        <p:cTn id="803" dur="500"/>
                                        <p:tgtEl>
                                          <p:spTgt spid="659"/>
                                        </p:tgtEl>
                                      </p:cBhvr>
                                    </p:animEffect>
                                  </p:childTnLst>
                                </p:cTn>
                              </p:par>
                            </p:childTnLst>
                          </p:cTn>
                        </p:par>
                        <p:par>
                          <p:cTn id="804" fill="hold">
                            <p:stCondLst>
                              <p:cond delay="100000"/>
                            </p:stCondLst>
                            <p:childTnLst>
                              <p:par>
                                <p:cTn id="805" presetID="22" presetClass="entr" presetSubtype="8" fill="hold" nodeType="afterEffect">
                                  <p:stCondLst>
                                    <p:cond delay="0"/>
                                  </p:stCondLst>
                                  <p:childTnLst>
                                    <p:set>
                                      <p:cBhvr>
                                        <p:cTn id="806" dur="1" fill="hold">
                                          <p:stCondLst>
                                            <p:cond delay="0"/>
                                          </p:stCondLst>
                                        </p:cTn>
                                        <p:tgtEl>
                                          <p:spTgt spid="660"/>
                                        </p:tgtEl>
                                        <p:attrNameLst>
                                          <p:attrName>style.visibility</p:attrName>
                                        </p:attrNameLst>
                                      </p:cBhvr>
                                      <p:to>
                                        <p:strVal val="visible"/>
                                      </p:to>
                                    </p:set>
                                    <p:animEffect transition="in" filter="wipe(left)">
                                      <p:cBhvr>
                                        <p:cTn id="807" dur="500"/>
                                        <p:tgtEl>
                                          <p:spTgt spid="660"/>
                                        </p:tgtEl>
                                      </p:cBhvr>
                                    </p:animEffect>
                                  </p:childTnLst>
                                </p:cTn>
                              </p:par>
                            </p:childTnLst>
                          </p:cTn>
                        </p:par>
                        <p:par>
                          <p:cTn id="808" fill="hold">
                            <p:stCondLst>
                              <p:cond delay="100500"/>
                            </p:stCondLst>
                            <p:childTnLst>
                              <p:par>
                                <p:cTn id="809" presetID="22" presetClass="entr" presetSubtype="8" fill="hold" grpId="0" nodeType="afterEffect">
                                  <p:stCondLst>
                                    <p:cond delay="0"/>
                                  </p:stCondLst>
                                  <p:childTnLst>
                                    <p:set>
                                      <p:cBhvr>
                                        <p:cTn id="810" dur="1" fill="hold">
                                          <p:stCondLst>
                                            <p:cond delay="0"/>
                                          </p:stCondLst>
                                        </p:cTn>
                                        <p:tgtEl>
                                          <p:spTgt spid="661"/>
                                        </p:tgtEl>
                                        <p:attrNameLst>
                                          <p:attrName>style.visibility</p:attrName>
                                        </p:attrNameLst>
                                      </p:cBhvr>
                                      <p:to>
                                        <p:strVal val="visible"/>
                                      </p:to>
                                    </p:set>
                                    <p:animEffect transition="in" filter="wipe(left)">
                                      <p:cBhvr>
                                        <p:cTn id="811" dur="500"/>
                                        <p:tgtEl>
                                          <p:spTgt spid="661"/>
                                        </p:tgtEl>
                                      </p:cBhvr>
                                    </p:animEffect>
                                  </p:childTnLst>
                                </p:cTn>
                              </p:par>
                            </p:childTnLst>
                          </p:cTn>
                        </p:par>
                        <p:par>
                          <p:cTn id="812" fill="hold">
                            <p:stCondLst>
                              <p:cond delay="101000"/>
                            </p:stCondLst>
                            <p:childTnLst>
                              <p:par>
                                <p:cTn id="813" presetID="22" presetClass="entr" presetSubtype="8" fill="hold" nodeType="afterEffect">
                                  <p:stCondLst>
                                    <p:cond delay="0"/>
                                  </p:stCondLst>
                                  <p:childTnLst>
                                    <p:set>
                                      <p:cBhvr>
                                        <p:cTn id="814" dur="1" fill="hold">
                                          <p:stCondLst>
                                            <p:cond delay="0"/>
                                          </p:stCondLst>
                                        </p:cTn>
                                        <p:tgtEl>
                                          <p:spTgt spid="662"/>
                                        </p:tgtEl>
                                        <p:attrNameLst>
                                          <p:attrName>style.visibility</p:attrName>
                                        </p:attrNameLst>
                                      </p:cBhvr>
                                      <p:to>
                                        <p:strVal val="visible"/>
                                      </p:to>
                                    </p:set>
                                    <p:animEffect transition="in" filter="wipe(left)">
                                      <p:cBhvr>
                                        <p:cTn id="815" dur="500"/>
                                        <p:tgtEl>
                                          <p:spTgt spid="662"/>
                                        </p:tgtEl>
                                      </p:cBhvr>
                                    </p:animEffect>
                                  </p:childTnLst>
                                </p:cTn>
                              </p:par>
                            </p:childTnLst>
                          </p:cTn>
                        </p:par>
                        <p:par>
                          <p:cTn id="816" fill="hold">
                            <p:stCondLst>
                              <p:cond delay="101500"/>
                            </p:stCondLst>
                            <p:childTnLst>
                              <p:par>
                                <p:cTn id="817" presetID="22" presetClass="entr" presetSubtype="8" fill="hold" grpId="0" nodeType="afterEffect">
                                  <p:stCondLst>
                                    <p:cond delay="0"/>
                                  </p:stCondLst>
                                  <p:childTnLst>
                                    <p:set>
                                      <p:cBhvr>
                                        <p:cTn id="818" dur="1" fill="hold">
                                          <p:stCondLst>
                                            <p:cond delay="0"/>
                                          </p:stCondLst>
                                        </p:cTn>
                                        <p:tgtEl>
                                          <p:spTgt spid="663"/>
                                        </p:tgtEl>
                                        <p:attrNameLst>
                                          <p:attrName>style.visibility</p:attrName>
                                        </p:attrNameLst>
                                      </p:cBhvr>
                                      <p:to>
                                        <p:strVal val="visible"/>
                                      </p:to>
                                    </p:set>
                                    <p:animEffect transition="in" filter="wipe(left)">
                                      <p:cBhvr>
                                        <p:cTn id="819" dur="500"/>
                                        <p:tgtEl>
                                          <p:spTgt spid="663"/>
                                        </p:tgtEl>
                                      </p:cBhvr>
                                    </p:animEffect>
                                  </p:childTnLst>
                                </p:cTn>
                              </p:par>
                            </p:childTnLst>
                          </p:cTn>
                        </p:par>
                        <p:par>
                          <p:cTn id="820" fill="hold">
                            <p:stCondLst>
                              <p:cond delay="102000"/>
                            </p:stCondLst>
                            <p:childTnLst>
                              <p:par>
                                <p:cTn id="821" presetID="22" presetClass="entr" presetSubtype="8" fill="hold" nodeType="afterEffect">
                                  <p:stCondLst>
                                    <p:cond delay="0"/>
                                  </p:stCondLst>
                                  <p:childTnLst>
                                    <p:set>
                                      <p:cBhvr>
                                        <p:cTn id="822" dur="1" fill="hold">
                                          <p:stCondLst>
                                            <p:cond delay="0"/>
                                          </p:stCondLst>
                                        </p:cTn>
                                        <p:tgtEl>
                                          <p:spTgt spid="664"/>
                                        </p:tgtEl>
                                        <p:attrNameLst>
                                          <p:attrName>style.visibility</p:attrName>
                                        </p:attrNameLst>
                                      </p:cBhvr>
                                      <p:to>
                                        <p:strVal val="visible"/>
                                      </p:to>
                                    </p:set>
                                    <p:animEffect transition="in" filter="wipe(left)">
                                      <p:cBhvr>
                                        <p:cTn id="823" dur="500"/>
                                        <p:tgtEl>
                                          <p:spTgt spid="664"/>
                                        </p:tgtEl>
                                      </p:cBhvr>
                                    </p:animEffect>
                                  </p:childTnLst>
                                </p:cTn>
                              </p:par>
                            </p:childTnLst>
                          </p:cTn>
                        </p:par>
                        <p:par>
                          <p:cTn id="824" fill="hold">
                            <p:stCondLst>
                              <p:cond delay="102500"/>
                            </p:stCondLst>
                            <p:childTnLst>
                              <p:par>
                                <p:cTn id="825" presetID="22" presetClass="entr" presetSubtype="8" fill="hold" grpId="0" nodeType="afterEffect">
                                  <p:stCondLst>
                                    <p:cond delay="0"/>
                                  </p:stCondLst>
                                  <p:childTnLst>
                                    <p:set>
                                      <p:cBhvr>
                                        <p:cTn id="826" dur="1" fill="hold">
                                          <p:stCondLst>
                                            <p:cond delay="0"/>
                                          </p:stCondLst>
                                        </p:cTn>
                                        <p:tgtEl>
                                          <p:spTgt spid="665"/>
                                        </p:tgtEl>
                                        <p:attrNameLst>
                                          <p:attrName>style.visibility</p:attrName>
                                        </p:attrNameLst>
                                      </p:cBhvr>
                                      <p:to>
                                        <p:strVal val="visible"/>
                                      </p:to>
                                    </p:set>
                                    <p:animEffect transition="in" filter="wipe(left)">
                                      <p:cBhvr>
                                        <p:cTn id="827" dur="500"/>
                                        <p:tgtEl>
                                          <p:spTgt spid="665"/>
                                        </p:tgtEl>
                                      </p:cBhvr>
                                    </p:animEffect>
                                  </p:childTnLst>
                                </p:cTn>
                              </p:par>
                            </p:childTnLst>
                          </p:cTn>
                        </p:par>
                        <p:par>
                          <p:cTn id="828" fill="hold">
                            <p:stCondLst>
                              <p:cond delay="103000"/>
                            </p:stCondLst>
                            <p:childTnLst>
                              <p:par>
                                <p:cTn id="829" presetID="22" presetClass="entr" presetSubtype="8" fill="hold" nodeType="afterEffect">
                                  <p:stCondLst>
                                    <p:cond delay="0"/>
                                  </p:stCondLst>
                                  <p:childTnLst>
                                    <p:set>
                                      <p:cBhvr>
                                        <p:cTn id="830" dur="1" fill="hold">
                                          <p:stCondLst>
                                            <p:cond delay="0"/>
                                          </p:stCondLst>
                                        </p:cTn>
                                        <p:tgtEl>
                                          <p:spTgt spid="666"/>
                                        </p:tgtEl>
                                        <p:attrNameLst>
                                          <p:attrName>style.visibility</p:attrName>
                                        </p:attrNameLst>
                                      </p:cBhvr>
                                      <p:to>
                                        <p:strVal val="visible"/>
                                      </p:to>
                                    </p:set>
                                    <p:animEffect transition="in" filter="wipe(left)">
                                      <p:cBhvr>
                                        <p:cTn id="831" dur="500"/>
                                        <p:tgtEl>
                                          <p:spTgt spid="666"/>
                                        </p:tgtEl>
                                      </p:cBhvr>
                                    </p:animEffect>
                                  </p:childTnLst>
                                </p:cTn>
                              </p:par>
                            </p:childTnLst>
                          </p:cTn>
                        </p:par>
                        <p:par>
                          <p:cTn id="832" fill="hold">
                            <p:stCondLst>
                              <p:cond delay="103500"/>
                            </p:stCondLst>
                            <p:childTnLst>
                              <p:par>
                                <p:cTn id="833" presetID="22" presetClass="entr" presetSubtype="8" fill="hold" grpId="0" nodeType="afterEffect">
                                  <p:stCondLst>
                                    <p:cond delay="0"/>
                                  </p:stCondLst>
                                  <p:childTnLst>
                                    <p:set>
                                      <p:cBhvr>
                                        <p:cTn id="834" dur="1" fill="hold">
                                          <p:stCondLst>
                                            <p:cond delay="0"/>
                                          </p:stCondLst>
                                        </p:cTn>
                                        <p:tgtEl>
                                          <p:spTgt spid="667"/>
                                        </p:tgtEl>
                                        <p:attrNameLst>
                                          <p:attrName>style.visibility</p:attrName>
                                        </p:attrNameLst>
                                      </p:cBhvr>
                                      <p:to>
                                        <p:strVal val="visible"/>
                                      </p:to>
                                    </p:set>
                                    <p:animEffect transition="in" filter="wipe(left)">
                                      <p:cBhvr>
                                        <p:cTn id="835" dur="500"/>
                                        <p:tgtEl>
                                          <p:spTgt spid="667"/>
                                        </p:tgtEl>
                                      </p:cBhvr>
                                    </p:animEffect>
                                  </p:childTnLst>
                                </p:cTn>
                              </p:par>
                            </p:childTnLst>
                          </p:cTn>
                        </p:par>
                        <p:par>
                          <p:cTn id="836" fill="hold">
                            <p:stCondLst>
                              <p:cond delay="104000"/>
                            </p:stCondLst>
                            <p:childTnLst>
                              <p:par>
                                <p:cTn id="837" presetID="22" presetClass="entr" presetSubtype="8" fill="hold" nodeType="afterEffect">
                                  <p:stCondLst>
                                    <p:cond delay="0"/>
                                  </p:stCondLst>
                                  <p:childTnLst>
                                    <p:set>
                                      <p:cBhvr>
                                        <p:cTn id="838" dur="1" fill="hold">
                                          <p:stCondLst>
                                            <p:cond delay="0"/>
                                          </p:stCondLst>
                                        </p:cTn>
                                        <p:tgtEl>
                                          <p:spTgt spid="668"/>
                                        </p:tgtEl>
                                        <p:attrNameLst>
                                          <p:attrName>style.visibility</p:attrName>
                                        </p:attrNameLst>
                                      </p:cBhvr>
                                      <p:to>
                                        <p:strVal val="visible"/>
                                      </p:to>
                                    </p:set>
                                    <p:animEffect transition="in" filter="wipe(left)">
                                      <p:cBhvr>
                                        <p:cTn id="839" dur="500"/>
                                        <p:tgtEl>
                                          <p:spTgt spid="668"/>
                                        </p:tgtEl>
                                      </p:cBhvr>
                                    </p:animEffect>
                                  </p:childTnLst>
                                </p:cTn>
                              </p:par>
                            </p:childTnLst>
                          </p:cTn>
                        </p:par>
                        <p:par>
                          <p:cTn id="840" fill="hold">
                            <p:stCondLst>
                              <p:cond delay="104500"/>
                            </p:stCondLst>
                            <p:childTnLst>
                              <p:par>
                                <p:cTn id="841" presetID="22" presetClass="entr" presetSubtype="8" fill="hold" nodeType="afterEffect">
                                  <p:stCondLst>
                                    <p:cond delay="0"/>
                                  </p:stCondLst>
                                  <p:childTnLst>
                                    <p:set>
                                      <p:cBhvr>
                                        <p:cTn id="842" dur="1" fill="hold">
                                          <p:stCondLst>
                                            <p:cond delay="0"/>
                                          </p:stCondLst>
                                        </p:cTn>
                                        <p:tgtEl>
                                          <p:spTgt spid="670"/>
                                        </p:tgtEl>
                                        <p:attrNameLst>
                                          <p:attrName>style.visibility</p:attrName>
                                        </p:attrNameLst>
                                      </p:cBhvr>
                                      <p:to>
                                        <p:strVal val="visible"/>
                                      </p:to>
                                    </p:set>
                                    <p:animEffect transition="in" filter="wipe(left)">
                                      <p:cBhvr>
                                        <p:cTn id="843" dur="500"/>
                                        <p:tgtEl>
                                          <p:spTgt spid="670"/>
                                        </p:tgtEl>
                                      </p:cBhvr>
                                    </p:animEffect>
                                  </p:childTnLst>
                                </p:cTn>
                              </p:par>
                            </p:childTnLst>
                          </p:cTn>
                        </p:par>
                        <p:par>
                          <p:cTn id="844" fill="hold">
                            <p:stCondLst>
                              <p:cond delay="105000"/>
                            </p:stCondLst>
                            <p:childTnLst>
                              <p:par>
                                <p:cTn id="845" presetID="22" presetClass="entr" presetSubtype="8" fill="hold" grpId="0" nodeType="afterEffect">
                                  <p:stCondLst>
                                    <p:cond delay="0"/>
                                  </p:stCondLst>
                                  <p:childTnLst>
                                    <p:set>
                                      <p:cBhvr>
                                        <p:cTn id="846" dur="1" fill="hold">
                                          <p:stCondLst>
                                            <p:cond delay="0"/>
                                          </p:stCondLst>
                                        </p:cTn>
                                        <p:tgtEl>
                                          <p:spTgt spid="669"/>
                                        </p:tgtEl>
                                        <p:attrNameLst>
                                          <p:attrName>style.visibility</p:attrName>
                                        </p:attrNameLst>
                                      </p:cBhvr>
                                      <p:to>
                                        <p:strVal val="visible"/>
                                      </p:to>
                                    </p:set>
                                    <p:animEffect transition="in" filter="wipe(left)">
                                      <p:cBhvr>
                                        <p:cTn id="847" dur="500"/>
                                        <p:tgtEl>
                                          <p:spTgt spid="669"/>
                                        </p:tgtEl>
                                      </p:cBhvr>
                                    </p:animEffect>
                                  </p:childTnLst>
                                </p:cTn>
                              </p:par>
                            </p:childTnLst>
                          </p:cTn>
                        </p:par>
                        <p:par>
                          <p:cTn id="848" fill="hold">
                            <p:stCondLst>
                              <p:cond delay="105500"/>
                            </p:stCondLst>
                            <p:childTnLst>
                              <p:par>
                                <p:cTn id="849" presetID="22" presetClass="entr" presetSubtype="8" fill="hold" nodeType="afterEffect">
                                  <p:stCondLst>
                                    <p:cond delay="0"/>
                                  </p:stCondLst>
                                  <p:childTnLst>
                                    <p:set>
                                      <p:cBhvr>
                                        <p:cTn id="850" dur="1" fill="hold">
                                          <p:stCondLst>
                                            <p:cond delay="0"/>
                                          </p:stCondLst>
                                        </p:cTn>
                                        <p:tgtEl>
                                          <p:spTgt spid="671"/>
                                        </p:tgtEl>
                                        <p:attrNameLst>
                                          <p:attrName>style.visibility</p:attrName>
                                        </p:attrNameLst>
                                      </p:cBhvr>
                                      <p:to>
                                        <p:strVal val="visible"/>
                                      </p:to>
                                    </p:set>
                                    <p:animEffect transition="in" filter="wipe(left)">
                                      <p:cBhvr>
                                        <p:cTn id="851" dur="500"/>
                                        <p:tgtEl>
                                          <p:spTgt spid="671"/>
                                        </p:tgtEl>
                                      </p:cBhvr>
                                    </p:animEffect>
                                  </p:childTnLst>
                                </p:cTn>
                              </p:par>
                            </p:childTnLst>
                          </p:cTn>
                        </p:par>
                        <p:par>
                          <p:cTn id="852" fill="hold">
                            <p:stCondLst>
                              <p:cond delay="106000"/>
                            </p:stCondLst>
                            <p:childTnLst>
                              <p:par>
                                <p:cTn id="853" presetID="22" presetClass="entr" presetSubtype="8" fill="hold" nodeType="afterEffect">
                                  <p:stCondLst>
                                    <p:cond delay="0"/>
                                  </p:stCondLst>
                                  <p:childTnLst>
                                    <p:set>
                                      <p:cBhvr>
                                        <p:cTn id="854" dur="1" fill="hold">
                                          <p:stCondLst>
                                            <p:cond delay="0"/>
                                          </p:stCondLst>
                                        </p:cTn>
                                        <p:tgtEl>
                                          <p:spTgt spid="672"/>
                                        </p:tgtEl>
                                        <p:attrNameLst>
                                          <p:attrName>style.visibility</p:attrName>
                                        </p:attrNameLst>
                                      </p:cBhvr>
                                      <p:to>
                                        <p:strVal val="visible"/>
                                      </p:to>
                                    </p:set>
                                    <p:animEffect transition="in" filter="wipe(left)">
                                      <p:cBhvr>
                                        <p:cTn id="855" dur="500"/>
                                        <p:tgtEl>
                                          <p:spTgt spid="672"/>
                                        </p:tgtEl>
                                      </p:cBhvr>
                                    </p:animEffect>
                                  </p:childTnLst>
                                </p:cTn>
                              </p:par>
                            </p:childTnLst>
                          </p:cTn>
                        </p:par>
                        <p:par>
                          <p:cTn id="856" fill="hold">
                            <p:stCondLst>
                              <p:cond delay="106500"/>
                            </p:stCondLst>
                            <p:childTnLst>
                              <p:par>
                                <p:cTn id="857" presetID="22" presetClass="entr" presetSubtype="8" fill="hold" grpId="0" nodeType="afterEffect">
                                  <p:stCondLst>
                                    <p:cond delay="0"/>
                                  </p:stCondLst>
                                  <p:childTnLst>
                                    <p:set>
                                      <p:cBhvr>
                                        <p:cTn id="858" dur="1" fill="hold">
                                          <p:stCondLst>
                                            <p:cond delay="0"/>
                                          </p:stCondLst>
                                        </p:cTn>
                                        <p:tgtEl>
                                          <p:spTgt spid="234"/>
                                        </p:tgtEl>
                                        <p:attrNameLst>
                                          <p:attrName>style.visibility</p:attrName>
                                        </p:attrNameLst>
                                      </p:cBhvr>
                                      <p:to>
                                        <p:strVal val="visible"/>
                                      </p:to>
                                    </p:set>
                                    <p:animEffect transition="in" filter="wipe(left)">
                                      <p:cBhvr>
                                        <p:cTn id="859" dur="500"/>
                                        <p:tgtEl>
                                          <p:spTgt spid="234"/>
                                        </p:tgtEl>
                                      </p:cBhvr>
                                    </p:animEffect>
                                  </p:childTnLst>
                                </p:cTn>
                              </p:par>
                            </p:childTnLst>
                          </p:cTn>
                        </p:par>
                        <p:par>
                          <p:cTn id="860" fill="hold">
                            <p:stCondLst>
                              <p:cond delay="107000"/>
                            </p:stCondLst>
                            <p:childTnLst>
                              <p:par>
                                <p:cTn id="861" presetID="22" presetClass="entr" presetSubtype="8" fill="hold" nodeType="afterEffect">
                                  <p:stCondLst>
                                    <p:cond delay="0"/>
                                  </p:stCondLst>
                                  <p:childTnLst>
                                    <p:set>
                                      <p:cBhvr>
                                        <p:cTn id="862" dur="1" fill="hold">
                                          <p:stCondLst>
                                            <p:cond delay="0"/>
                                          </p:stCondLst>
                                        </p:cTn>
                                        <p:tgtEl>
                                          <p:spTgt spid="236"/>
                                        </p:tgtEl>
                                        <p:attrNameLst>
                                          <p:attrName>style.visibility</p:attrName>
                                        </p:attrNameLst>
                                      </p:cBhvr>
                                      <p:to>
                                        <p:strVal val="visible"/>
                                      </p:to>
                                    </p:set>
                                    <p:animEffect transition="in" filter="wipe(left)">
                                      <p:cBhvr>
                                        <p:cTn id="863" dur="500"/>
                                        <p:tgtEl>
                                          <p:spTgt spid="236"/>
                                        </p:tgtEl>
                                      </p:cBhvr>
                                    </p:animEffect>
                                  </p:childTnLst>
                                </p:cTn>
                              </p:par>
                            </p:childTnLst>
                          </p:cTn>
                        </p:par>
                        <p:par>
                          <p:cTn id="864" fill="hold">
                            <p:stCondLst>
                              <p:cond delay="107500"/>
                            </p:stCondLst>
                            <p:childTnLst>
                              <p:par>
                                <p:cTn id="865" presetID="22" presetClass="entr" presetSubtype="8" fill="hold" grpId="0" nodeType="afterEffect">
                                  <p:stCondLst>
                                    <p:cond delay="0"/>
                                  </p:stCondLst>
                                  <p:childTnLst>
                                    <p:set>
                                      <p:cBhvr>
                                        <p:cTn id="866" dur="1" fill="hold">
                                          <p:stCondLst>
                                            <p:cond delay="0"/>
                                          </p:stCondLst>
                                        </p:cTn>
                                        <p:tgtEl>
                                          <p:spTgt spid="235"/>
                                        </p:tgtEl>
                                        <p:attrNameLst>
                                          <p:attrName>style.visibility</p:attrName>
                                        </p:attrNameLst>
                                      </p:cBhvr>
                                      <p:to>
                                        <p:strVal val="visible"/>
                                      </p:to>
                                    </p:set>
                                    <p:animEffect transition="in" filter="wipe(left)">
                                      <p:cBhvr>
                                        <p:cTn id="867" dur="500"/>
                                        <p:tgtEl>
                                          <p:spTgt spid="235"/>
                                        </p:tgtEl>
                                      </p:cBhvr>
                                    </p:animEffect>
                                  </p:childTnLst>
                                </p:cTn>
                              </p:par>
                            </p:childTnLst>
                          </p:cTn>
                        </p:par>
                        <p:par>
                          <p:cTn id="868" fill="hold">
                            <p:stCondLst>
                              <p:cond delay="108000"/>
                            </p:stCondLst>
                            <p:childTnLst>
                              <p:par>
                                <p:cTn id="869" presetID="22" presetClass="entr" presetSubtype="8" fill="hold" nodeType="afterEffect">
                                  <p:stCondLst>
                                    <p:cond delay="0"/>
                                  </p:stCondLst>
                                  <p:childTnLst>
                                    <p:set>
                                      <p:cBhvr>
                                        <p:cTn id="870" dur="1" fill="hold">
                                          <p:stCondLst>
                                            <p:cond delay="0"/>
                                          </p:stCondLst>
                                        </p:cTn>
                                        <p:tgtEl>
                                          <p:spTgt spid="229"/>
                                        </p:tgtEl>
                                        <p:attrNameLst>
                                          <p:attrName>style.visibility</p:attrName>
                                        </p:attrNameLst>
                                      </p:cBhvr>
                                      <p:to>
                                        <p:strVal val="visible"/>
                                      </p:to>
                                    </p:set>
                                    <p:animEffect transition="in" filter="wipe(left)">
                                      <p:cBhvr>
                                        <p:cTn id="871" dur="500"/>
                                        <p:tgtEl>
                                          <p:spTgt spid="229"/>
                                        </p:tgtEl>
                                      </p:cBhvr>
                                    </p:animEffect>
                                  </p:childTnLst>
                                </p:cTn>
                              </p:par>
                            </p:childTnLst>
                          </p:cTn>
                        </p:par>
                        <p:par>
                          <p:cTn id="872" fill="hold">
                            <p:stCondLst>
                              <p:cond delay="108500"/>
                            </p:stCondLst>
                            <p:childTnLst>
                              <p:par>
                                <p:cTn id="873" presetID="22" presetClass="entr" presetSubtype="8" fill="hold" grpId="0" nodeType="afterEffect">
                                  <p:stCondLst>
                                    <p:cond delay="0"/>
                                  </p:stCondLst>
                                  <p:childTnLst>
                                    <p:set>
                                      <p:cBhvr>
                                        <p:cTn id="874" dur="1" fill="hold">
                                          <p:stCondLst>
                                            <p:cond delay="0"/>
                                          </p:stCondLst>
                                        </p:cTn>
                                        <p:tgtEl>
                                          <p:spTgt spid="237"/>
                                        </p:tgtEl>
                                        <p:attrNameLst>
                                          <p:attrName>style.visibility</p:attrName>
                                        </p:attrNameLst>
                                      </p:cBhvr>
                                      <p:to>
                                        <p:strVal val="visible"/>
                                      </p:to>
                                    </p:set>
                                    <p:animEffect transition="in" filter="wipe(left)">
                                      <p:cBhvr>
                                        <p:cTn id="875" dur="500"/>
                                        <p:tgtEl>
                                          <p:spTgt spid="237"/>
                                        </p:tgtEl>
                                      </p:cBhvr>
                                    </p:animEffect>
                                  </p:childTnLst>
                                </p:cTn>
                              </p:par>
                            </p:childTnLst>
                          </p:cTn>
                        </p:par>
                        <p:par>
                          <p:cTn id="876" fill="hold">
                            <p:stCondLst>
                              <p:cond delay="109000"/>
                            </p:stCondLst>
                            <p:childTnLst>
                              <p:par>
                                <p:cTn id="877" presetID="22" presetClass="entr" presetSubtype="8" fill="hold" nodeType="afterEffect">
                                  <p:stCondLst>
                                    <p:cond delay="0"/>
                                  </p:stCondLst>
                                  <p:childTnLst>
                                    <p:set>
                                      <p:cBhvr>
                                        <p:cTn id="878" dur="1" fill="hold">
                                          <p:stCondLst>
                                            <p:cond delay="0"/>
                                          </p:stCondLst>
                                        </p:cTn>
                                        <p:tgtEl>
                                          <p:spTgt spid="238"/>
                                        </p:tgtEl>
                                        <p:attrNameLst>
                                          <p:attrName>style.visibility</p:attrName>
                                        </p:attrNameLst>
                                      </p:cBhvr>
                                      <p:to>
                                        <p:strVal val="visible"/>
                                      </p:to>
                                    </p:set>
                                    <p:animEffect transition="in" filter="wipe(left)">
                                      <p:cBhvr>
                                        <p:cTn id="879" dur="500"/>
                                        <p:tgtEl>
                                          <p:spTgt spid="238"/>
                                        </p:tgtEl>
                                      </p:cBhvr>
                                    </p:animEffect>
                                  </p:childTnLst>
                                </p:cTn>
                              </p:par>
                            </p:childTnLst>
                          </p:cTn>
                        </p:par>
                        <p:par>
                          <p:cTn id="880" fill="hold">
                            <p:stCondLst>
                              <p:cond delay="109500"/>
                            </p:stCondLst>
                            <p:childTnLst>
                              <p:par>
                                <p:cTn id="881" presetID="22" presetClass="entr" presetSubtype="8" fill="hold" grpId="0" nodeType="afterEffect">
                                  <p:stCondLst>
                                    <p:cond delay="0"/>
                                  </p:stCondLst>
                                  <p:childTnLst>
                                    <p:set>
                                      <p:cBhvr>
                                        <p:cTn id="882" dur="1" fill="hold">
                                          <p:stCondLst>
                                            <p:cond delay="0"/>
                                          </p:stCondLst>
                                        </p:cTn>
                                        <p:tgtEl>
                                          <p:spTgt spid="239"/>
                                        </p:tgtEl>
                                        <p:attrNameLst>
                                          <p:attrName>style.visibility</p:attrName>
                                        </p:attrNameLst>
                                      </p:cBhvr>
                                      <p:to>
                                        <p:strVal val="visible"/>
                                      </p:to>
                                    </p:set>
                                    <p:animEffect transition="in" filter="wipe(left)">
                                      <p:cBhvr>
                                        <p:cTn id="883" dur="500"/>
                                        <p:tgtEl>
                                          <p:spTgt spid="239"/>
                                        </p:tgtEl>
                                      </p:cBhvr>
                                    </p:animEffect>
                                  </p:childTnLst>
                                </p:cTn>
                              </p:par>
                            </p:childTnLst>
                          </p:cTn>
                        </p:par>
                        <p:par>
                          <p:cTn id="884" fill="hold">
                            <p:stCondLst>
                              <p:cond delay="110000"/>
                            </p:stCondLst>
                            <p:childTnLst>
                              <p:par>
                                <p:cTn id="885" presetID="22" presetClass="entr" presetSubtype="8" fill="hold" grpId="0" nodeType="afterEffect">
                                  <p:stCondLst>
                                    <p:cond delay="0"/>
                                  </p:stCondLst>
                                  <p:childTnLst>
                                    <p:set>
                                      <p:cBhvr>
                                        <p:cTn id="886" dur="1" fill="hold">
                                          <p:stCondLst>
                                            <p:cond delay="0"/>
                                          </p:stCondLst>
                                        </p:cTn>
                                        <p:tgtEl>
                                          <p:spTgt spid="240"/>
                                        </p:tgtEl>
                                        <p:attrNameLst>
                                          <p:attrName>style.visibility</p:attrName>
                                        </p:attrNameLst>
                                      </p:cBhvr>
                                      <p:to>
                                        <p:strVal val="visible"/>
                                      </p:to>
                                    </p:set>
                                    <p:animEffect transition="in" filter="wipe(left)">
                                      <p:cBhvr>
                                        <p:cTn id="887" dur="500"/>
                                        <p:tgtEl>
                                          <p:spTgt spid="240"/>
                                        </p:tgtEl>
                                      </p:cBhvr>
                                    </p:animEffect>
                                  </p:childTnLst>
                                </p:cTn>
                              </p:par>
                            </p:childTnLst>
                          </p:cTn>
                        </p:par>
                        <p:par>
                          <p:cTn id="888" fill="hold">
                            <p:stCondLst>
                              <p:cond delay="110500"/>
                            </p:stCondLst>
                            <p:childTnLst>
                              <p:par>
                                <p:cTn id="889" presetID="22" presetClass="entr" presetSubtype="8" fill="hold" nodeType="afterEffect">
                                  <p:stCondLst>
                                    <p:cond delay="0"/>
                                  </p:stCondLst>
                                  <p:childTnLst>
                                    <p:set>
                                      <p:cBhvr>
                                        <p:cTn id="890" dur="1" fill="hold">
                                          <p:stCondLst>
                                            <p:cond delay="0"/>
                                          </p:stCondLst>
                                        </p:cTn>
                                        <p:tgtEl>
                                          <p:spTgt spid="241"/>
                                        </p:tgtEl>
                                        <p:attrNameLst>
                                          <p:attrName>style.visibility</p:attrName>
                                        </p:attrNameLst>
                                      </p:cBhvr>
                                      <p:to>
                                        <p:strVal val="visible"/>
                                      </p:to>
                                    </p:set>
                                    <p:animEffect transition="in" filter="wipe(left)">
                                      <p:cBhvr>
                                        <p:cTn id="891" dur="500"/>
                                        <p:tgtEl>
                                          <p:spTgt spid="241"/>
                                        </p:tgtEl>
                                      </p:cBhvr>
                                    </p:animEffect>
                                  </p:childTnLst>
                                </p:cTn>
                              </p:par>
                            </p:childTnLst>
                          </p:cTn>
                        </p:par>
                        <p:par>
                          <p:cTn id="892" fill="hold">
                            <p:stCondLst>
                              <p:cond delay="111000"/>
                            </p:stCondLst>
                            <p:childTnLst>
                              <p:par>
                                <p:cTn id="893" presetID="22" presetClass="entr" presetSubtype="8" fill="hold" nodeType="afterEffect">
                                  <p:stCondLst>
                                    <p:cond delay="0"/>
                                  </p:stCondLst>
                                  <p:childTnLst>
                                    <p:set>
                                      <p:cBhvr>
                                        <p:cTn id="894" dur="1" fill="hold">
                                          <p:stCondLst>
                                            <p:cond delay="0"/>
                                          </p:stCondLst>
                                        </p:cTn>
                                        <p:tgtEl>
                                          <p:spTgt spid="242"/>
                                        </p:tgtEl>
                                        <p:attrNameLst>
                                          <p:attrName>style.visibility</p:attrName>
                                        </p:attrNameLst>
                                      </p:cBhvr>
                                      <p:to>
                                        <p:strVal val="visible"/>
                                      </p:to>
                                    </p:set>
                                    <p:animEffect transition="in" filter="wipe(left)">
                                      <p:cBhvr>
                                        <p:cTn id="895" dur="500"/>
                                        <p:tgtEl>
                                          <p:spTgt spid="242"/>
                                        </p:tgtEl>
                                      </p:cBhvr>
                                    </p:animEffect>
                                  </p:childTnLst>
                                </p:cTn>
                              </p:par>
                            </p:childTnLst>
                          </p:cTn>
                        </p:par>
                        <p:par>
                          <p:cTn id="896" fill="hold">
                            <p:stCondLst>
                              <p:cond delay="111500"/>
                            </p:stCondLst>
                            <p:childTnLst>
                              <p:par>
                                <p:cTn id="897" presetID="22" presetClass="entr" presetSubtype="8" fill="hold" grpId="0" nodeType="afterEffect">
                                  <p:stCondLst>
                                    <p:cond delay="0"/>
                                  </p:stCondLst>
                                  <p:childTnLst>
                                    <p:set>
                                      <p:cBhvr>
                                        <p:cTn id="898" dur="1" fill="hold">
                                          <p:stCondLst>
                                            <p:cond delay="0"/>
                                          </p:stCondLst>
                                        </p:cTn>
                                        <p:tgtEl>
                                          <p:spTgt spid="243"/>
                                        </p:tgtEl>
                                        <p:attrNameLst>
                                          <p:attrName>style.visibility</p:attrName>
                                        </p:attrNameLst>
                                      </p:cBhvr>
                                      <p:to>
                                        <p:strVal val="visible"/>
                                      </p:to>
                                    </p:set>
                                    <p:animEffect transition="in" filter="wipe(left)">
                                      <p:cBhvr>
                                        <p:cTn id="899" dur="500"/>
                                        <p:tgtEl>
                                          <p:spTgt spid="243"/>
                                        </p:tgtEl>
                                      </p:cBhvr>
                                    </p:animEffect>
                                  </p:childTnLst>
                                </p:cTn>
                              </p:par>
                            </p:childTnLst>
                          </p:cTn>
                        </p:par>
                        <p:par>
                          <p:cTn id="900" fill="hold">
                            <p:stCondLst>
                              <p:cond delay="112000"/>
                            </p:stCondLst>
                            <p:childTnLst>
                              <p:par>
                                <p:cTn id="901" presetID="22" presetClass="entr" presetSubtype="8" fill="hold" nodeType="afterEffect">
                                  <p:stCondLst>
                                    <p:cond delay="0"/>
                                  </p:stCondLst>
                                  <p:childTnLst>
                                    <p:set>
                                      <p:cBhvr>
                                        <p:cTn id="902" dur="1" fill="hold">
                                          <p:stCondLst>
                                            <p:cond delay="0"/>
                                          </p:stCondLst>
                                        </p:cTn>
                                        <p:tgtEl>
                                          <p:spTgt spid="244"/>
                                        </p:tgtEl>
                                        <p:attrNameLst>
                                          <p:attrName>style.visibility</p:attrName>
                                        </p:attrNameLst>
                                      </p:cBhvr>
                                      <p:to>
                                        <p:strVal val="visible"/>
                                      </p:to>
                                    </p:set>
                                    <p:animEffect transition="in" filter="wipe(left)">
                                      <p:cBhvr>
                                        <p:cTn id="903" dur="500"/>
                                        <p:tgtEl>
                                          <p:spTgt spid="244"/>
                                        </p:tgtEl>
                                      </p:cBhvr>
                                    </p:animEffect>
                                  </p:childTnLst>
                                </p:cTn>
                              </p:par>
                            </p:childTnLst>
                          </p:cTn>
                        </p:par>
                        <p:par>
                          <p:cTn id="904" fill="hold">
                            <p:stCondLst>
                              <p:cond delay="112500"/>
                            </p:stCondLst>
                            <p:childTnLst>
                              <p:par>
                                <p:cTn id="905" presetID="22" presetClass="entr" presetSubtype="8" fill="hold" grpId="0" nodeType="afterEffect">
                                  <p:stCondLst>
                                    <p:cond delay="0"/>
                                  </p:stCondLst>
                                  <p:childTnLst>
                                    <p:set>
                                      <p:cBhvr>
                                        <p:cTn id="906" dur="1" fill="hold">
                                          <p:stCondLst>
                                            <p:cond delay="0"/>
                                          </p:stCondLst>
                                        </p:cTn>
                                        <p:tgtEl>
                                          <p:spTgt spid="245"/>
                                        </p:tgtEl>
                                        <p:attrNameLst>
                                          <p:attrName>style.visibility</p:attrName>
                                        </p:attrNameLst>
                                      </p:cBhvr>
                                      <p:to>
                                        <p:strVal val="visible"/>
                                      </p:to>
                                    </p:set>
                                    <p:animEffect transition="in" filter="wipe(left)">
                                      <p:cBhvr>
                                        <p:cTn id="907" dur="500"/>
                                        <p:tgtEl>
                                          <p:spTgt spid="245"/>
                                        </p:tgtEl>
                                      </p:cBhvr>
                                    </p:animEffect>
                                  </p:childTnLst>
                                </p:cTn>
                              </p:par>
                            </p:childTnLst>
                          </p:cTn>
                        </p:par>
                        <p:par>
                          <p:cTn id="908" fill="hold">
                            <p:stCondLst>
                              <p:cond delay="113000"/>
                            </p:stCondLst>
                            <p:childTnLst>
                              <p:par>
                                <p:cTn id="909" presetID="22" presetClass="entr" presetSubtype="8" fill="hold" nodeType="afterEffect">
                                  <p:stCondLst>
                                    <p:cond delay="0"/>
                                  </p:stCondLst>
                                  <p:childTnLst>
                                    <p:set>
                                      <p:cBhvr>
                                        <p:cTn id="910" dur="1" fill="hold">
                                          <p:stCondLst>
                                            <p:cond delay="0"/>
                                          </p:stCondLst>
                                        </p:cTn>
                                        <p:tgtEl>
                                          <p:spTgt spid="246"/>
                                        </p:tgtEl>
                                        <p:attrNameLst>
                                          <p:attrName>style.visibility</p:attrName>
                                        </p:attrNameLst>
                                      </p:cBhvr>
                                      <p:to>
                                        <p:strVal val="visible"/>
                                      </p:to>
                                    </p:set>
                                    <p:animEffect transition="in" filter="wipe(left)">
                                      <p:cBhvr>
                                        <p:cTn id="911" dur="500"/>
                                        <p:tgtEl>
                                          <p:spTgt spid="246"/>
                                        </p:tgtEl>
                                      </p:cBhvr>
                                    </p:animEffect>
                                  </p:childTnLst>
                                </p:cTn>
                              </p:par>
                            </p:childTnLst>
                          </p:cTn>
                        </p:par>
                        <p:par>
                          <p:cTn id="912" fill="hold">
                            <p:stCondLst>
                              <p:cond delay="113500"/>
                            </p:stCondLst>
                            <p:childTnLst>
                              <p:par>
                                <p:cTn id="913" presetID="22" presetClass="entr" presetSubtype="8" fill="hold" grpId="0" nodeType="afterEffect">
                                  <p:stCondLst>
                                    <p:cond delay="0"/>
                                  </p:stCondLst>
                                  <p:childTnLst>
                                    <p:set>
                                      <p:cBhvr>
                                        <p:cTn id="914" dur="1" fill="hold">
                                          <p:stCondLst>
                                            <p:cond delay="0"/>
                                          </p:stCondLst>
                                        </p:cTn>
                                        <p:tgtEl>
                                          <p:spTgt spid="253"/>
                                        </p:tgtEl>
                                        <p:attrNameLst>
                                          <p:attrName>style.visibility</p:attrName>
                                        </p:attrNameLst>
                                      </p:cBhvr>
                                      <p:to>
                                        <p:strVal val="visible"/>
                                      </p:to>
                                    </p:set>
                                    <p:animEffect transition="in" filter="wipe(left)">
                                      <p:cBhvr>
                                        <p:cTn id="915" dur="500"/>
                                        <p:tgtEl>
                                          <p:spTgt spid="253"/>
                                        </p:tgtEl>
                                      </p:cBhvr>
                                    </p:animEffect>
                                  </p:childTnLst>
                                </p:cTn>
                              </p:par>
                            </p:childTnLst>
                          </p:cTn>
                        </p:par>
                        <p:par>
                          <p:cTn id="916" fill="hold">
                            <p:stCondLst>
                              <p:cond delay="114000"/>
                            </p:stCondLst>
                            <p:childTnLst>
                              <p:par>
                                <p:cTn id="917" presetID="22" presetClass="entr" presetSubtype="8" fill="hold" nodeType="afterEffect">
                                  <p:stCondLst>
                                    <p:cond delay="0"/>
                                  </p:stCondLst>
                                  <p:childTnLst>
                                    <p:set>
                                      <p:cBhvr>
                                        <p:cTn id="918" dur="1" fill="hold">
                                          <p:stCondLst>
                                            <p:cond delay="0"/>
                                          </p:stCondLst>
                                        </p:cTn>
                                        <p:tgtEl>
                                          <p:spTgt spid="254"/>
                                        </p:tgtEl>
                                        <p:attrNameLst>
                                          <p:attrName>style.visibility</p:attrName>
                                        </p:attrNameLst>
                                      </p:cBhvr>
                                      <p:to>
                                        <p:strVal val="visible"/>
                                      </p:to>
                                    </p:set>
                                    <p:animEffect transition="in" filter="wipe(left)">
                                      <p:cBhvr>
                                        <p:cTn id="919" dur="500"/>
                                        <p:tgtEl>
                                          <p:spTgt spid="254"/>
                                        </p:tgtEl>
                                      </p:cBhvr>
                                    </p:animEffect>
                                  </p:childTnLst>
                                </p:cTn>
                              </p:par>
                            </p:childTnLst>
                          </p:cTn>
                        </p:par>
                        <p:par>
                          <p:cTn id="920" fill="hold">
                            <p:stCondLst>
                              <p:cond delay="114500"/>
                            </p:stCondLst>
                            <p:childTnLst>
                              <p:par>
                                <p:cTn id="921" presetID="22" presetClass="entr" presetSubtype="8" fill="hold" grpId="0" nodeType="afterEffect">
                                  <p:stCondLst>
                                    <p:cond delay="0"/>
                                  </p:stCondLst>
                                  <p:childTnLst>
                                    <p:set>
                                      <p:cBhvr>
                                        <p:cTn id="922" dur="1" fill="hold">
                                          <p:stCondLst>
                                            <p:cond delay="0"/>
                                          </p:stCondLst>
                                        </p:cTn>
                                        <p:tgtEl>
                                          <p:spTgt spid="255"/>
                                        </p:tgtEl>
                                        <p:attrNameLst>
                                          <p:attrName>style.visibility</p:attrName>
                                        </p:attrNameLst>
                                      </p:cBhvr>
                                      <p:to>
                                        <p:strVal val="visible"/>
                                      </p:to>
                                    </p:set>
                                    <p:animEffect transition="in" filter="wipe(left)">
                                      <p:cBhvr>
                                        <p:cTn id="923" dur="500"/>
                                        <p:tgtEl>
                                          <p:spTgt spid="255"/>
                                        </p:tgtEl>
                                      </p:cBhvr>
                                    </p:animEffect>
                                  </p:childTnLst>
                                </p:cTn>
                              </p:par>
                            </p:childTnLst>
                          </p:cTn>
                        </p:par>
                        <p:par>
                          <p:cTn id="924" fill="hold">
                            <p:stCondLst>
                              <p:cond delay="115000"/>
                            </p:stCondLst>
                            <p:childTnLst>
                              <p:par>
                                <p:cTn id="925" presetID="22" presetClass="entr" presetSubtype="8" fill="hold" nodeType="afterEffect">
                                  <p:stCondLst>
                                    <p:cond delay="0"/>
                                  </p:stCondLst>
                                  <p:childTnLst>
                                    <p:set>
                                      <p:cBhvr>
                                        <p:cTn id="926" dur="1" fill="hold">
                                          <p:stCondLst>
                                            <p:cond delay="0"/>
                                          </p:stCondLst>
                                        </p:cTn>
                                        <p:tgtEl>
                                          <p:spTgt spid="256"/>
                                        </p:tgtEl>
                                        <p:attrNameLst>
                                          <p:attrName>style.visibility</p:attrName>
                                        </p:attrNameLst>
                                      </p:cBhvr>
                                      <p:to>
                                        <p:strVal val="visible"/>
                                      </p:to>
                                    </p:set>
                                    <p:animEffect transition="in" filter="wipe(left)">
                                      <p:cBhvr>
                                        <p:cTn id="927" dur="500"/>
                                        <p:tgtEl>
                                          <p:spTgt spid="256"/>
                                        </p:tgtEl>
                                      </p:cBhvr>
                                    </p:animEffect>
                                  </p:childTnLst>
                                </p:cTn>
                              </p:par>
                            </p:childTnLst>
                          </p:cTn>
                        </p:par>
                        <p:par>
                          <p:cTn id="928" fill="hold">
                            <p:stCondLst>
                              <p:cond delay="115500"/>
                            </p:stCondLst>
                            <p:childTnLst>
                              <p:par>
                                <p:cTn id="929" presetID="22" presetClass="entr" presetSubtype="8" fill="hold" grpId="0" nodeType="afterEffect">
                                  <p:stCondLst>
                                    <p:cond delay="0"/>
                                  </p:stCondLst>
                                  <p:childTnLst>
                                    <p:set>
                                      <p:cBhvr>
                                        <p:cTn id="930" dur="1" fill="hold">
                                          <p:stCondLst>
                                            <p:cond delay="0"/>
                                          </p:stCondLst>
                                        </p:cTn>
                                        <p:tgtEl>
                                          <p:spTgt spid="257"/>
                                        </p:tgtEl>
                                        <p:attrNameLst>
                                          <p:attrName>style.visibility</p:attrName>
                                        </p:attrNameLst>
                                      </p:cBhvr>
                                      <p:to>
                                        <p:strVal val="visible"/>
                                      </p:to>
                                    </p:set>
                                    <p:animEffect transition="in" filter="wipe(left)">
                                      <p:cBhvr>
                                        <p:cTn id="931" dur="500"/>
                                        <p:tgtEl>
                                          <p:spTgt spid="257"/>
                                        </p:tgtEl>
                                      </p:cBhvr>
                                    </p:animEffect>
                                  </p:childTnLst>
                                </p:cTn>
                              </p:par>
                            </p:childTnLst>
                          </p:cTn>
                        </p:par>
                        <p:par>
                          <p:cTn id="932" fill="hold">
                            <p:stCondLst>
                              <p:cond delay="116000"/>
                            </p:stCondLst>
                            <p:childTnLst>
                              <p:par>
                                <p:cTn id="933" presetID="22" presetClass="entr" presetSubtype="8" fill="hold" nodeType="afterEffect">
                                  <p:stCondLst>
                                    <p:cond delay="0"/>
                                  </p:stCondLst>
                                  <p:childTnLst>
                                    <p:set>
                                      <p:cBhvr>
                                        <p:cTn id="934" dur="1" fill="hold">
                                          <p:stCondLst>
                                            <p:cond delay="0"/>
                                          </p:stCondLst>
                                        </p:cTn>
                                        <p:tgtEl>
                                          <p:spTgt spid="258"/>
                                        </p:tgtEl>
                                        <p:attrNameLst>
                                          <p:attrName>style.visibility</p:attrName>
                                        </p:attrNameLst>
                                      </p:cBhvr>
                                      <p:to>
                                        <p:strVal val="visible"/>
                                      </p:to>
                                    </p:set>
                                    <p:animEffect transition="in" filter="wipe(left)">
                                      <p:cBhvr>
                                        <p:cTn id="935" dur="500"/>
                                        <p:tgtEl>
                                          <p:spTgt spid="2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0" grpId="0" animBg="1"/>
      <p:bldP spid="304" grpId="0" animBg="1"/>
      <p:bldP spid="311" grpId="0" animBg="1"/>
      <p:bldP spid="334" grpId="0" animBg="1"/>
      <p:bldP spid="338" grpId="0" animBg="1"/>
      <p:bldP spid="344" grpId="0" animBg="1"/>
      <p:bldP spid="346" grpId="0" animBg="1"/>
      <p:bldP spid="348" grpId="0" animBg="1"/>
      <p:bldP spid="351" grpId="0" animBg="1"/>
      <p:bldP spid="356" grpId="0" animBg="1"/>
      <p:bldP spid="358" grpId="0" animBg="1"/>
      <p:bldP spid="361" grpId="0" animBg="1"/>
      <p:bldP spid="362" grpId="0" animBg="1"/>
      <p:bldP spid="364" grpId="0" animBg="1"/>
      <p:bldP spid="369" grpId="0" animBg="1"/>
      <p:bldP spid="370" grpId="0" animBg="1"/>
      <p:bldP spid="371" grpId="0" animBg="1"/>
      <p:bldP spid="374" grpId="0" animBg="1"/>
      <p:bldP spid="376" grpId="0" animBg="1"/>
      <p:bldP spid="379" grpId="0" animBg="1"/>
      <p:bldP spid="380" grpId="0" animBg="1"/>
      <p:bldP spid="382" grpId="0" animBg="1"/>
      <p:bldP spid="384" grpId="0" animBg="1"/>
      <p:bldP spid="387" grpId="0" animBg="1"/>
      <p:bldP spid="388" grpId="0" animBg="1"/>
      <p:bldP spid="389" grpId="0" animBg="1"/>
      <p:bldP spid="392" grpId="0" animBg="1"/>
      <p:bldP spid="394" grpId="0" animBg="1"/>
      <p:bldP spid="397" grpId="0" animBg="1"/>
      <p:bldP spid="402" grpId="0" animBg="1"/>
      <p:bldP spid="409" grpId="0" animBg="1"/>
      <p:bldP spid="413" grpId="0" animBg="1"/>
      <p:bldP spid="416" grpId="0" animBg="1"/>
      <p:bldP spid="423" grpId="0" animBg="1"/>
      <p:bldP spid="505" grpId="0" animBg="1"/>
      <p:bldP spid="509" grpId="0" animBg="1"/>
      <p:bldP spid="513" grpId="0" animBg="1"/>
      <p:bldP spid="516" grpId="0" animBg="1"/>
      <p:bldP spid="520" grpId="0" animBg="1"/>
      <p:bldP spid="523" grpId="0" animBg="1"/>
      <p:bldP spid="526" grpId="0" animBg="1"/>
      <p:bldP spid="529" grpId="0" animBg="1"/>
      <p:bldP spid="539" grpId="0" animBg="1"/>
      <p:bldP spid="540" grpId="0" animBg="1"/>
      <p:bldP spid="542" grpId="0" animBg="1"/>
      <p:bldP spid="544" grpId="0" animBg="1"/>
      <p:bldP spid="546" grpId="0" animBg="1"/>
      <p:bldP spid="548" grpId="0" animBg="1"/>
      <p:bldP spid="550" grpId="0" animBg="1"/>
      <p:bldP spid="552" grpId="0" animBg="1"/>
      <p:bldP spid="554" grpId="0" animBg="1"/>
      <p:bldP spid="556" grpId="0" animBg="1"/>
      <p:bldP spid="561" grpId="0" animBg="1"/>
      <p:bldP spid="566" grpId="0" animBg="1"/>
      <p:bldP spid="568" grpId="0" animBg="1"/>
      <p:bldP spid="570" grpId="0" animBg="1"/>
      <p:bldP spid="573" grpId="0" animBg="1"/>
      <p:bldP spid="574" grpId="0" animBg="1"/>
      <p:bldP spid="576" grpId="0" animBg="1"/>
      <p:bldP spid="580" grpId="0" animBg="1"/>
      <p:bldP spid="581" grpId="0" animBg="1"/>
      <p:bldP spid="582" grpId="0" animBg="1"/>
      <p:bldP spid="583" grpId="0" animBg="1"/>
      <p:bldP spid="585" grpId="0" animBg="1"/>
      <p:bldP spid="587" grpId="0" animBg="1"/>
      <p:bldP spid="589" grpId="0" animBg="1"/>
      <p:bldP spid="592" grpId="0" animBg="1"/>
      <p:bldP spid="596" grpId="0" animBg="1"/>
      <p:bldP spid="598" grpId="0" animBg="1"/>
      <p:bldP spid="600" grpId="0" animBg="1"/>
      <p:bldP spid="602" grpId="0" animBg="1"/>
      <p:bldP spid="604" grpId="0" animBg="1"/>
      <p:bldP spid="606" grpId="0" animBg="1"/>
      <p:bldP spid="608" grpId="0" animBg="1"/>
      <p:bldP spid="610" grpId="0" animBg="1"/>
      <p:bldP spid="612" grpId="0" animBg="1"/>
      <p:bldP spid="623" grpId="0" animBg="1"/>
      <p:bldP spid="624" grpId="0" animBg="1"/>
      <p:bldP spid="625" grpId="0" animBg="1"/>
      <p:bldP spid="627" grpId="0" animBg="1"/>
      <p:bldP spid="630" grpId="0" animBg="1"/>
      <p:bldP spid="631" grpId="0" animBg="1"/>
      <p:bldP spid="633" grpId="0" animBg="1"/>
      <p:bldP spid="637" grpId="0" animBg="1"/>
      <p:bldP spid="638" grpId="0" animBg="1"/>
      <p:bldP spid="639" grpId="0" animBg="1"/>
      <p:bldP spid="640" grpId="0" animBg="1"/>
      <p:bldP spid="642" grpId="0" animBg="1"/>
      <p:bldP spid="644" grpId="0" animBg="1"/>
      <p:bldP spid="646" grpId="0" animBg="1"/>
      <p:bldP spid="649" grpId="0" animBg="1"/>
      <p:bldP spid="652" grpId="0" animBg="1"/>
      <p:bldP spid="653" grpId="0" animBg="1"/>
      <p:bldP spid="655" grpId="0" animBg="1"/>
      <p:bldP spid="657" grpId="0" animBg="1"/>
      <p:bldP spid="659" grpId="0" animBg="1"/>
      <p:bldP spid="661" grpId="0" animBg="1"/>
      <p:bldP spid="663" grpId="0" animBg="1"/>
      <p:bldP spid="665" grpId="0" animBg="1"/>
      <p:bldP spid="667" grpId="0" animBg="1"/>
      <p:bldP spid="669" grpId="0" animBg="1"/>
      <p:bldP spid="234" grpId="0" animBg="1"/>
      <p:bldP spid="235" grpId="0" animBg="1"/>
      <p:bldP spid="237" grpId="0" animBg="1"/>
      <p:bldP spid="239" grpId="0" animBg="1"/>
      <p:bldP spid="240" grpId="0" animBg="1"/>
      <p:bldP spid="243" grpId="0" animBg="1"/>
      <p:bldP spid="245" grpId="0" animBg="1"/>
      <p:bldP spid="253" grpId="0" animBg="1"/>
      <p:bldP spid="255" grpId="0" animBg="1"/>
      <p:bldP spid="257" grpId="0" animBg="1"/>
    </p:bldLst>
  </p:timing>
</p:sldLayout>
</file>

<file path=ppt/slideLayouts/slideLayout356.xml><?xml version="1.0" encoding="utf-8"?>
<p:sldLayout xmlns:a="http://schemas.openxmlformats.org/drawingml/2006/main" xmlns:r="http://schemas.openxmlformats.org/officeDocument/2006/relationships" xmlns:p="http://schemas.openxmlformats.org/presentationml/2006/main" preserve="1" userDrawn="1">
  <p:cSld name="38_Custom Layout">
    <p:spTree>
      <p:nvGrpSpPr>
        <p:cNvPr id="1" name=""/>
        <p:cNvGrpSpPr/>
        <p:nvPr/>
      </p:nvGrpSpPr>
      <p:grpSpPr>
        <a:xfrm>
          <a:off x="0" y="0"/>
          <a:ext cx="0" cy="0"/>
          <a:chOff x="0" y="0"/>
          <a:chExt cx="0" cy="0"/>
        </a:xfrm>
      </p:grpSpPr>
      <p:sp>
        <p:nvSpPr>
          <p:cNvPr id="247" name="Rectangle 246"/>
          <p:cNvSpPr/>
          <p:nvPr userDrawn="1"/>
        </p:nvSpPr>
        <p:spPr>
          <a:xfrm>
            <a:off x="0" y="-30574"/>
            <a:ext cx="9144000" cy="6888574"/>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solidFill>
                <a:srgbClr val="FFFFFF"/>
              </a:solidFill>
            </a:endParaRPr>
          </a:p>
        </p:txBody>
      </p:sp>
      <p:sp>
        <p:nvSpPr>
          <p:cNvPr id="3" name="Rectangle 2"/>
          <p:cNvSpPr/>
          <p:nvPr userDrawn="1"/>
        </p:nvSpPr>
        <p:spPr>
          <a:xfrm>
            <a:off x="0" y="-30574"/>
            <a:ext cx="9161000" cy="6888574"/>
          </a:xfrm>
          <a:prstGeom prst="rect">
            <a:avLst/>
          </a:prstGeom>
          <a:solidFill>
            <a:schemeClr val="accent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solidFill>
                <a:srgbClr val="FFFFFF"/>
              </a:solidFill>
            </a:endParaRPr>
          </a:p>
        </p:txBody>
      </p:sp>
      <p:cxnSp>
        <p:nvCxnSpPr>
          <p:cNvPr id="373" name="Straight Connector 372"/>
          <p:cNvCxnSpPr>
            <a:stCxn id="371" idx="3"/>
            <a:endCxn id="369" idx="3"/>
          </p:cNvCxnSpPr>
          <p:nvPr userDrawn="1"/>
        </p:nvCxnSpPr>
        <p:spPr>
          <a:xfrm flipH="1" flipV="1">
            <a:off x="392429" y="5825275"/>
            <a:ext cx="1463659" cy="410974"/>
          </a:xfrm>
          <a:prstGeom prst="line">
            <a:avLst/>
          </a:prstGeom>
          <a:ln w="3175">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383" name="Straight Connector 382"/>
          <p:cNvCxnSpPr>
            <a:stCxn id="382" idx="3"/>
            <a:endCxn id="379" idx="3"/>
          </p:cNvCxnSpPr>
          <p:nvPr userDrawn="1"/>
        </p:nvCxnSpPr>
        <p:spPr>
          <a:xfrm flipH="1">
            <a:off x="3761359" y="6160049"/>
            <a:ext cx="1546848" cy="255494"/>
          </a:xfrm>
          <a:prstGeom prst="line">
            <a:avLst/>
          </a:prstGeom>
          <a:ln w="3175">
            <a:solidFill>
              <a:schemeClr val="accent2">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cxnSp>
        <p:nvCxnSpPr>
          <p:cNvPr id="337" name="Straight Connector 336"/>
          <p:cNvCxnSpPr>
            <a:stCxn id="334" idx="3"/>
          </p:cNvCxnSpPr>
          <p:nvPr userDrawn="1"/>
        </p:nvCxnSpPr>
        <p:spPr>
          <a:xfrm flipV="1">
            <a:off x="3546559" y="5109817"/>
            <a:ext cx="242400" cy="578111"/>
          </a:xfrm>
          <a:prstGeom prst="line">
            <a:avLst/>
          </a:prstGeom>
          <a:ln w="3175">
            <a:solidFill>
              <a:schemeClr val="accent2">
                <a:lumMod val="40000"/>
                <a:lumOff val="60000"/>
              </a:schemeClr>
            </a:solidFill>
          </a:ln>
          <a:effectLst/>
        </p:spPr>
        <p:style>
          <a:lnRef idx="2">
            <a:schemeClr val="accent1"/>
          </a:lnRef>
          <a:fillRef idx="0">
            <a:schemeClr val="accent1"/>
          </a:fillRef>
          <a:effectRef idx="1">
            <a:schemeClr val="accent1"/>
          </a:effectRef>
          <a:fontRef idx="minor">
            <a:schemeClr val="tx1"/>
          </a:fontRef>
        </p:style>
      </p:cxnSp>
      <p:cxnSp>
        <p:nvCxnSpPr>
          <p:cNvPr id="385" name="Straight Connector 384"/>
          <p:cNvCxnSpPr>
            <a:stCxn id="334" idx="3"/>
          </p:cNvCxnSpPr>
          <p:nvPr userDrawn="1"/>
        </p:nvCxnSpPr>
        <p:spPr>
          <a:xfrm>
            <a:off x="3546559" y="5687928"/>
            <a:ext cx="214800" cy="727615"/>
          </a:xfrm>
          <a:prstGeom prst="line">
            <a:avLst/>
          </a:prstGeom>
          <a:ln w="3175">
            <a:solidFill>
              <a:srgbClr val="00574F"/>
            </a:solidFill>
          </a:ln>
          <a:effectLst/>
        </p:spPr>
        <p:style>
          <a:lnRef idx="2">
            <a:schemeClr val="accent1"/>
          </a:lnRef>
          <a:fillRef idx="0">
            <a:schemeClr val="accent1"/>
          </a:fillRef>
          <a:effectRef idx="1">
            <a:schemeClr val="accent1"/>
          </a:effectRef>
          <a:fontRef idx="minor">
            <a:schemeClr val="tx1"/>
          </a:fontRef>
        </p:style>
      </p:cxnSp>
      <p:cxnSp>
        <p:nvCxnSpPr>
          <p:cNvPr id="241" name="Straight Connector 240"/>
          <p:cNvCxnSpPr>
            <a:stCxn id="240" idx="3"/>
            <a:endCxn id="239" idx="3"/>
          </p:cNvCxnSpPr>
          <p:nvPr userDrawn="1"/>
        </p:nvCxnSpPr>
        <p:spPr>
          <a:xfrm>
            <a:off x="1942364" y="5593804"/>
            <a:ext cx="358164" cy="949761"/>
          </a:xfrm>
          <a:prstGeom prst="line">
            <a:avLst/>
          </a:prstGeom>
          <a:ln w="3175">
            <a:solidFill>
              <a:schemeClr val="accent2">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cxnSp>
        <p:nvCxnSpPr>
          <p:cNvPr id="372" name="Straight Connector 371"/>
          <p:cNvCxnSpPr>
            <a:stCxn id="370" idx="3"/>
            <a:endCxn id="369" idx="3"/>
          </p:cNvCxnSpPr>
          <p:nvPr userDrawn="1"/>
        </p:nvCxnSpPr>
        <p:spPr>
          <a:xfrm flipV="1">
            <a:off x="274441" y="5825275"/>
            <a:ext cx="117988" cy="480893"/>
          </a:xfrm>
          <a:prstGeom prst="line">
            <a:avLst/>
          </a:prstGeom>
          <a:ln w="3175">
            <a:solidFill>
              <a:schemeClr val="accent2">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405" name="Straight Connector 404"/>
          <p:cNvCxnSpPr>
            <a:stCxn id="369" idx="3"/>
            <a:endCxn id="304" idx="3"/>
          </p:cNvCxnSpPr>
          <p:nvPr userDrawn="1"/>
        </p:nvCxnSpPr>
        <p:spPr>
          <a:xfrm flipV="1">
            <a:off x="392429" y="4930523"/>
            <a:ext cx="1491259" cy="894752"/>
          </a:xfrm>
          <a:prstGeom prst="line">
            <a:avLst/>
          </a:prstGeom>
          <a:ln w="3175">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543" name="Straight Connector 542"/>
          <p:cNvCxnSpPr>
            <a:stCxn id="542" idx="3"/>
          </p:cNvCxnSpPr>
          <p:nvPr userDrawn="1"/>
        </p:nvCxnSpPr>
        <p:spPr>
          <a:xfrm flipV="1">
            <a:off x="698972" y="4263639"/>
            <a:ext cx="804251" cy="367189"/>
          </a:xfrm>
          <a:prstGeom prst="line">
            <a:avLst/>
          </a:prstGeom>
          <a:ln w="3175">
            <a:solidFill>
              <a:schemeClr val="accent2">
                <a:lumMod val="20000"/>
                <a:lumOff val="80000"/>
              </a:schemeClr>
            </a:solidFill>
          </a:ln>
          <a:effectLst/>
        </p:spPr>
        <p:style>
          <a:lnRef idx="2">
            <a:schemeClr val="accent1"/>
          </a:lnRef>
          <a:fillRef idx="0">
            <a:schemeClr val="accent1"/>
          </a:fillRef>
          <a:effectRef idx="1">
            <a:schemeClr val="accent1"/>
          </a:effectRef>
          <a:fontRef idx="minor">
            <a:schemeClr val="tx1"/>
          </a:fontRef>
        </p:style>
      </p:cxnSp>
      <p:cxnSp>
        <p:nvCxnSpPr>
          <p:cNvPr id="309" name="Straight Connector 308"/>
          <p:cNvCxnSpPr>
            <a:stCxn id="290" idx="3"/>
          </p:cNvCxnSpPr>
          <p:nvPr userDrawn="1"/>
        </p:nvCxnSpPr>
        <p:spPr>
          <a:xfrm>
            <a:off x="184441" y="4756075"/>
            <a:ext cx="2243148" cy="402301"/>
          </a:xfrm>
          <a:prstGeom prst="line">
            <a:avLst/>
          </a:prstGeom>
          <a:ln w="3175">
            <a:solidFill>
              <a:srgbClr val="00574F"/>
            </a:solidFill>
          </a:ln>
          <a:effectLst/>
        </p:spPr>
        <p:style>
          <a:lnRef idx="2">
            <a:schemeClr val="accent1"/>
          </a:lnRef>
          <a:fillRef idx="0">
            <a:schemeClr val="accent1"/>
          </a:fillRef>
          <a:effectRef idx="1">
            <a:schemeClr val="accent1"/>
          </a:effectRef>
          <a:fontRef idx="minor">
            <a:schemeClr val="tx1"/>
          </a:fontRef>
        </p:style>
      </p:cxnSp>
      <p:cxnSp>
        <p:nvCxnSpPr>
          <p:cNvPr id="367" name="Straight Connector 366"/>
          <p:cNvCxnSpPr>
            <a:endCxn id="361" idx="3"/>
          </p:cNvCxnSpPr>
          <p:nvPr userDrawn="1"/>
        </p:nvCxnSpPr>
        <p:spPr>
          <a:xfrm>
            <a:off x="6798212" y="4970481"/>
            <a:ext cx="532865" cy="930993"/>
          </a:xfrm>
          <a:prstGeom prst="line">
            <a:avLst/>
          </a:prstGeom>
          <a:ln w="3175">
            <a:solidFill>
              <a:srgbClr val="00574F"/>
            </a:solidFill>
          </a:ln>
          <a:effectLst/>
        </p:spPr>
        <p:style>
          <a:lnRef idx="2">
            <a:schemeClr val="accent1"/>
          </a:lnRef>
          <a:fillRef idx="0">
            <a:schemeClr val="accent1"/>
          </a:fillRef>
          <a:effectRef idx="1">
            <a:schemeClr val="accent1"/>
          </a:effectRef>
          <a:fontRef idx="minor">
            <a:schemeClr val="tx1"/>
          </a:fontRef>
        </p:style>
      </p:cxnSp>
      <p:cxnSp>
        <p:nvCxnSpPr>
          <p:cNvPr id="510" name="Straight Connector 509"/>
          <p:cNvCxnSpPr>
            <a:stCxn id="509" idx="3"/>
          </p:cNvCxnSpPr>
          <p:nvPr userDrawn="1"/>
        </p:nvCxnSpPr>
        <p:spPr>
          <a:xfrm flipV="1">
            <a:off x="6149707" y="4979082"/>
            <a:ext cx="648505" cy="619199"/>
          </a:xfrm>
          <a:prstGeom prst="line">
            <a:avLst/>
          </a:prstGeom>
          <a:ln w="3175">
            <a:solidFill>
              <a:schemeClr val="accent2">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514" name="Straight Connector 513"/>
          <p:cNvCxnSpPr>
            <a:stCxn id="513" idx="3"/>
          </p:cNvCxnSpPr>
          <p:nvPr userDrawn="1"/>
        </p:nvCxnSpPr>
        <p:spPr>
          <a:xfrm flipV="1">
            <a:off x="6430537" y="4970482"/>
            <a:ext cx="367675" cy="807093"/>
          </a:xfrm>
          <a:prstGeom prst="line">
            <a:avLst/>
          </a:prstGeom>
          <a:ln w="3175">
            <a:solidFill>
              <a:schemeClr val="accent2">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517" name="Straight Connector 516"/>
          <p:cNvCxnSpPr>
            <a:stCxn id="516" idx="3"/>
          </p:cNvCxnSpPr>
          <p:nvPr userDrawn="1"/>
        </p:nvCxnSpPr>
        <p:spPr>
          <a:xfrm flipV="1">
            <a:off x="6764618" y="4970482"/>
            <a:ext cx="33594" cy="868391"/>
          </a:xfrm>
          <a:prstGeom prst="line">
            <a:avLst/>
          </a:prstGeom>
          <a:ln w="3175">
            <a:solidFill>
              <a:schemeClr val="accent2">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521" name="Straight Connector 520"/>
          <p:cNvCxnSpPr>
            <a:stCxn id="520" idx="3"/>
          </p:cNvCxnSpPr>
          <p:nvPr userDrawn="1"/>
        </p:nvCxnSpPr>
        <p:spPr>
          <a:xfrm flipH="1" flipV="1">
            <a:off x="6798212" y="4970481"/>
            <a:ext cx="290465" cy="860608"/>
          </a:xfrm>
          <a:prstGeom prst="line">
            <a:avLst/>
          </a:prstGeom>
          <a:ln w="3175">
            <a:solidFill>
              <a:schemeClr val="accent2">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524" name="Straight Connector 523"/>
          <p:cNvCxnSpPr>
            <a:stCxn id="523" idx="3"/>
          </p:cNvCxnSpPr>
          <p:nvPr userDrawn="1"/>
        </p:nvCxnSpPr>
        <p:spPr>
          <a:xfrm flipH="1" flipV="1">
            <a:off x="6798212" y="4979082"/>
            <a:ext cx="670930" cy="611496"/>
          </a:xfrm>
          <a:prstGeom prst="line">
            <a:avLst/>
          </a:prstGeom>
          <a:ln w="3175">
            <a:solidFill>
              <a:schemeClr val="accent2">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545" name="Straight Connector 544"/>
          <p:cNvCxnSpPr>
            <a:stCxn id="544" idx="3"/>
          </p:cNvCxnSpPr>
          <p:nvPr userDrawn="1"/>
        </p:nvCxnSpPr>
        <p:spPr>
          <a:xfrm flipV="1">
            <a:off x="854718" y="4272239"/>
            <a:ext cx="648505" cy="619199"/>
          </a:xfrm>
          <a:prstGeom prst="line">
            <a:avLst/>
          </a:prstGeom>
          <a:ln w="3175">
            <a:solidFill>
              <a:schemeClr val="accent2">
                <a:lumMod val="20000"/>
                <a:lumOff val="80000"/>
              </a:schemeClr>
            </a:solidFill>
          </a:ln>
          <a:effectLst/>
        </p:spPr>
        <p:style>
          <a:lnRef idx="2">
            <a:schemeClr val="accent1"/>
          </a:lnRef>
          <a:fillRef idx="0">
            <a:schemeClr val="accent1"/>
          </a:fillRef>
          <a:effectRef idx="1">
            <a:schemeClr val="accent1"/>
          </a:effectRef>
          <a:fontRef idx="minor">
            <a:schemeClr val="tx1"/>
          </a:fontRef>
        </p:style>
      </p:cxnSp>
      <p:cxnSp>
        <p:nvCxnSpPr>
          <p:cNvPr id="547" name="Straight Connector 546"/>
          <p:cNvCxnSpPr>
            <a:stCxn id="546" idx="3"/>
          </p:cNvCxnSpPr>
          <p:nvPr userDrawn="1"/>
        </p:nvCxnSpPr>
        <p:spPr>
          <a:xfrm flipV="1">
            <a:off x="1135548" y="4263639"/>
            <a:ext cx="367675" cy="807093"/>
          </a:xfrm>
          <a:prstGeom prst="line">
            <a:avLst/>
          </a:prstGeom>
          <a:ln w="3175">
            <a:solidFill>
              <a:schemeClr val="accent2">
                <a:lumMod val="20000"/>
                <a:lumOff val="80000"/>
              </a:schemeClr>
            </a:solidFill>
          </a:ln>
          <a:effectLst/>
        </p:spPr>
        <p:style>
          <a:lnRef idx="2">
            <a:schemeClr val="accent1"/>
          </a:lnRef>
          <a:fillRef idx="0">
            <a:schemeClr val="accent1"/>
          </a:fillRef>
          <a:effectRef idx="1">
            <a:schemeClr val="accent1"/>
          </a:effectRef>
          <a:fontRef idx="minor">
            <a:schemeClr val="tx1"/>
          </a:fontRef>
        </p:style>
      </p:cxnSp>
      <p:cxnSp>
        <p:nvCxnSpPr>
          <p:cNvPr id="549" name="Straight Connector 548"/>
          <p:cNvCxnSpPr>
            <a:stCxn id="548" idx="3"/>
          </p:cNvCxnSpPr>
          <p:nvPr userDrawn="1"/>
        </p:nvCxnSpPr>
        <p:spPr>
          <a:xfrm flipV="1">
            <a:off x="1469629" y="4263639"/>
            <a:ext cx="33594" cy="868391"/>
          </a:xfrm>
          <a:prstGeom prst="line">
            <a:avLst/>
          </a:prstGeom>
          <a:ln w="3175">
            <a:solidFill>
              <a:schemeClr val="accent2">
                <a:lumMod val="20000"/>
                <a:lumOff val="80000"/>
              </a:schemeClr>
            </a:solidFill>
          </a:ln>
          <a:effectLst/>
        </p:spPr>
        <p:style>
          <a:lnRef idx="2">
            <a:schemeClr val="accent1"/>
          </a:lnRef>
          <a:fillRef idx="0">
            <a:schemeClr val="accent1"/>
          </a:fillRef>
          <a:effectRef idx="1">
            <a:schemeClr val="accent1"/>
          </a:effectRef>
          <a:fontRef idx="minor">
            <a:schemeClr val="tx1"/>
          </a:fontRef>
        </p:style>
      </p:cxnSp>
      <p:cxnSp>
        <p:nvCxnSpPr>
          <p:cNvPr id="551" name="Straight Connector 550"/>
          <p:cNvCxnSpPr>
            <a:stCxn id="550" idx="3"/>
          </p:cNvCxnSpPr>
          <p:nvPr userDrawn="1"/>
        </p:nvCxnSpPr>
        <p:spPr>
          <a:xfrm flipH="1" flipV="1">
            <a:off x="1503223" y="4263638"/>
            <a:ext cx="290465" cy="860608"/>
          </a:xfrm>
          <a:prstGeom prst="line">
            <a:avLst/>
          </a:prstGeom>
          <a:ln w="3175">
            <a:solidFill>
              <a:schemeClr val="accent2">
                <a:lumMod val="20000"/>
                <a:lumOff val="80000"/>
              </a:schemeClr>
            </a:solidFill>
          </a:ln>
          <a:effectLst/>
        </p:spPr>
        <p:style>
          <a:lnRef idx="2">
            <a:schemeClr val="accent1"/>
          </a:lnRef>
          <a:fillRef idx="0">
            <a:schemeClr val="accent1"/>
          </a:fillRef>
          <a:effectRef idx="1">
            <a:schemeClr val="accent1"/>
          </a:effectRef>
          <a:fontRef idx="minor">
            <a:schemeClr val="tx1"/>
          </a:fontRef>
        </p:style>
      </p:cxnSp>
      <p:cxnSp>
        <p:nvCxnSpPr>
          <p:cNvPr id="553" name="Straight Connector 552"/>
          <p:cNvCxnSpPr/>
          <p:nvPr userDrawn="1"/>
        </p:nvCxnSpPr>
        <p:spPr>
          <a:xfrm flipH="1" flipV="1">
            <a:off x="1503223" y="4272239"/>
            <a:ext cx="670930" cy="611496"/>
          </a:xfrm>
          <a:prstGeom prst="line">
            <a:avLst/>
          </a:prstGeom>
          <a:ln w="3175">
            <a:solidFill>
              <a:schemeClr val="accent2">
                <a:lumMod val="20000"/>
                <a:lumOff val="80000"/>
              </a:schemeClr>
            </a:solidFill>
          </a:ln>
          <a:effectLst/>
        </p:spPr>
        <p:style>
          <a:lnRef idx="2">
            <a:schemeClr val="accent1"/>
          </a:lnRef>
          <a:fillRef idx="0">
            <a:schemeClr val="accent1"/>
          </a:fillRef>
          <a:effectRef idx="1">
            <a:schemeClr val="accent1"/>
          </a:effectRef>
          <a:fontRef idx="minor">
            <a:schemeClr val="tx1"/>
          </a:fontRef>
        </p:style>
      </p:cxnSp>
      <p:cxnSp>
        <p:nvCxnSpPr>
          <p:cNvPr id="555" name="Straight Connector 554"/>
          <p:cNvCxnSpPr/>
          <p:nvPr userDrawn="1"/>
        </p:nvCxnSpPr>
        <p:spPr>
          <a:xfrm flipH="1" flipV="1">
            <a:off x="1503223" y="4263638"/>
            <a:ext cx="823330" cy="333059"/>
          </a:xfrm>
          <a:prstGeom prst="line">
            <a:avLst/>
          </a:prstGeom>
          <a:ln w="3175">
            <a:solidFill>
              <a:schemeClr val="accent2">
                <a:lumMod val="20000"/>
                <a:lumOff val="80000"/>
              </a:schemeClr>
            </a:solidFill>
          </a:ln>
          <a:effectLst/>
        </p:spPr>
        <p:style>
          <a:lnRef idx="2">
            <a:schemeClr val="accent1"/>
          </a:lnRef>
          <a:fillRef idx="0">
            <a:schemeClr val="accent1"/>
          </a:fillRef>
          <a:effectRef idx="1">
            <a:schemeClr val="accent1"/>
          </a:effectRef>
          <a:fontRef idx="minor">
            <a:schemeClr val="tx1"/>
          </a:fontRef>
        </p:style>
      </p:cxnSp>
      <p:cxnSp>
        <p:nvCxnSpPr>
          <p:cNvPr id="399" name="Straight Connector 398"/>
          <p:cNvCxnSpPr/>
          <p:nvPr userDrawn="1"/>
        </p:nvCxnSpPr>
        <p:spPr>
          <a:xfrm flipH="1" flipV="1">
            <a:off x="8159582" y="4921922"/>
            <a:ext cx="1649924" cy="667760"/>
          </a:xfrm>
          <a:prstGeom prst="line">
            <a:avLst/>
          </a:prstGeom>
          <a:ln w="3175">
            <a:solidFill>
              <a:schemeClr val="accent2">
                <a:lumMod val="40000"/>
                <a:lumOff val="60000"/>
              </a:schemeClr>
            </a:solidFill>
          </a:ln>
          <a:effectLst/>
        </p:spPr>
        <p:style>
          <a:lnRef idx="2">
            <a:schemeClr val="accent1"/>
          </a:lnRef>
          <a:fillRef idx="0">
            <a:schemeClr val="accent1"/>
          </a:fillRef>
          <a:effectRef idx="1">
            <a:schemeClr val="accent1"/>
          </a:effectRef>
          <a:fontRef idx="minor">
            <a:schemeClr val="tx1"/>
          </a:fontRef>
        </p:style>
      </p:cxnSp>
      <p:sp>
        <p:nvSpPr>
          <p:cNvPr id="304" name="Can 303"/>
          <p:cNvSpPr/>
          <p:nvPr userDrawn="1"/>
        </p:nvSpPr>
        <p:spPr>
          <a:xfrm>
            <a:off x="1793688" y="4751229"/>
            <a:ext cx="180000" cy="179294"/>
          </a:xfrm>
          <a:prstGeom prst="can">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314" name="Straight Connector 313"/>
          <p:cNvCxnSpPr>
            <a:stCxn id="304" idx="3"/>
          </p:cNvCxnSpPr>
          <p:nvPr userDrawn="1"/>
        </p:nvCxnSpPr>
        <p:spPr>
          <a:xfrm>
            <a:off x="1883688" y="4930523"/>
            <a:ext cx="543901" cy="227853"/>
          </a:xfrm>
          <a:prstGeom prst="line">
            <a:avLst/>
          </a:prstGeom>
          <a:ln w="3175">
            <a:solidFill>
              <a:srgbClr val="35FFEC"/>
            </a:solidFill>
          </a:ln>
          <a:effectLst/>
        </p:spPr>
        <p:style>
          <a:lnRef idx="2">
            <a:schemeClr val="accent1"/>
          </a:lnRef>
          <a:fillRef idx="0">
            <a:schemeClr val="accent1"/>
          </a:fillRef>
          <a:effectRef idx="1">
            <a:schemeClr val="accent1"/>
          </a:effectRef>
          <a:fontRef idx="minor">
            <a:schemeClr val="tx1"/>
          </a:fontRef>
        </p:style>
      </p:cxnSp>
      <p:cxnSp>
        <p:nvCxnSpPr>
          <p:cNvPr id="335" name="Straight Connector 334"/>
          <p:cNvCxnSpPr/>
          <p:nvPr userDrawn="1"/>
        </p:nvCxnSpPr>
        <p:spPr>
          <a:xfrm>
            <a:off x="2427589" y="5158376"/>
            <a:ext cx="1118970" cy="529554"/>
          </a:xfrm>
          <a:prstGeom prst="line">
            <a:avLst/>
          </a:prstGeom>
          <a:ln w="3175">
            <a:solidFill>
              <a:schemeClr val="accent2">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345" name="Straight Connector 344"/>
          <p:cNvCxnSpPr/>
          <p:nvPr userDrawn="1"/>
        </p:nvCxnSpPr>
        <p:spPr>
          <a:xfrm flipH="1" flipV="1">
            <a:off x="3788959" y="5109818"/>
            <a:ext cx="1739923" cy="667758"/>
          </a:xfrm>
          <a:prstGeom prst="line">
            <a:avLst/>
          </a:prstGeom>
          <a:ln w="3175">
            <a:solidFill>
              <a:schemeClr val="accent2">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354" name="Straight Connector 353"/>
          <p:cNvCxnSpPr/>
          <p:nvPr userDrawn="1"/>
        </p:nvCxnSpPr>
        <p:spPr>
          <a:xfrm flipV="1">
            <a:off x="3636559" y="5466686"/>
            <a:ext cx="635830" cy="179295"/>
          </a:xfrm>
          <a:prstGeom prst="line">
            <a:avLst/>
          </a:prstGeom>
          <a:ln w="3175">
            <a:solidFill>
              <a:schemeClr val="accent2">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355" name="Straight Connector 354"/>
          <p:cNvCxnSpPr>
            <a:stCxn id="344" idx="3"/>
          </p:cNvCxnSpPr>
          <p:nvPr userDrawn="1"/>
        </p:nvCxnSpPr>
        <p:spPr>
          <a:xfrm flipH="1" flipV="1">
            <a:off x="4272389" y="5466686"/>
            <a:ext cx="1256493" cy="310890"/>
          </a:xfrm>
          <a:prstGeom prst="line">
            <a:avLst/>
          </a:prstGeom>
          <a:ln w="3175">
            <a:solidFill>
              <a:schemeClr val="accent2">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357" name="Straight Connector 356"/>
          <p:cNvCxnSpPr>
            <a:stCxn id="344" idx="3"/>
            <a:endCxn id="356" idx="3"/>
          </p:cNvCxnSpPr>
          <p:nvPr userDrawn="1"/>
        </p:nvCxnSpPr>
        <p:spPr>
          <a:xfrm>
            <a:off x="5528882" y="5777576"/>
            <a:ext cx="440825" cy="172457"/>
          </a:xfrm>
          <a:prstGeom prst="line">
            <a:avLst/>
          </a:prstGeom>
          <a:ln w="3175">
            <a:solidFill>
              <a:srgbClr val="35FFEC"/>
            </a:solidFill>
          </a:ln>
          <a:effectLst/>
        </p:spPr>
        <p:style>
          <a:lnRef idx="2">
            <a:schemeClr val="accent1"/>
          </a:lnRef>
          <a:fillRef idx="0">
            <a:schemeClr val="accent1"/>
          </a:fillRef>
          <a:effectRef idx="1">
            <a:schemeClr val="accent1"/>
          </a:effectRef>
          <a:fontRef idx="minor">
            <a:schemeClr val="tx1"/>
          </a:fontRef>
        </p:style>
      </p:cxnSp>
      <p:cxnSp>
        <p:nvCxnSpPr>
          <p:cNvPr id="359" name="Straight Connector 358"/>
          <p:cNvCxnSpPr>
            <a:stCxn id="356" idx="3"/>
          </p:cNvCxnSpPr>
          <p:nvPr userDrawn="1"/>
        </p:nvCxnSpPr>
        <p:spPr>
          <a:xfrm>
            <a:off x="5969707" y="5950033"/>
            <a:ext cx="1118970" cy="529553"/>
          </a:xfrm>
          <a:prstGeom prst="line">
            <a:avLst/>
          </a:prstGeom>
          <a:ln w="3175">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360" name="Straight Connector 359"/>
          <p:cNvCxnSpPr/>
          <p:nvPr userDrawn="1"/>
        </p:nvCxnSpPr>
        <p:spPr>
          <a:xfrm flipV="1">
            <a:off x="7088677" y="5901475"/>
            <a:ext cx="242400" cy="578111"/>
          </a:xfrm>
          <a:prstGeom prst="line">
            <a:avLst/>
          </a:prstGeom>
          <a:ln w="3175">
            <a:solidFill>
              <a:srgbClr val="35FFEC"/>
            </a:solidFill>
          </a:ln>
          <a:effectLst/>
        </p:spPr>
        <p:style>
          <a:lnRef idx="2">
            <a:schemeClr val="accent1"/>
          </a:lnRef>
          <a:fillRef idx="0">
            <a:schemeClr val="accent1"/>
          </a:fillRef>
          <a:effectRef idx="1">
            <a:schemeClr val="accent1"/>
          </a:effectRef>
          <a:fontRef idx="minor">
            <a:schemeClr val="tx1"/>
          </a:fontRef>
        </p:style>
      </p:cxnSp>
      <p:sp>
        <p:nvSpPr>
          <p:cNvPr id="362" name="Can 361"/>
          <p:cNvSpPr/>
          <p:nvPr userDrawn="1"/>
        </p:nvSpPr>
        <p:spPr>
          <a:xfrm>
            <a:off x="8981000" y="6389939"/>
            <a:ext cx="180000" cy="179294"/>
          </a:xfrm>
          <a:prstGeom prst="can">
            <a:avLst/>
          </a:prstGeom>
          <a:solidFill>
            <a:schemeClr val="accent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363" name="Straight Connector 362"/>
          <p:cNvCxnSpPr>
            <a:stCxn id="362" idx="3"/>
          </p:cNvCxnSpPr>
          <p:nvPr userDrawn="1"/>
        </p:nvCxnSpPr>
        <p:spPr>
          <a:xfrm flipH="1" flipV="1">
            <a:off x="7331077" y="5901474"/>
            <a:ext cx="1739923" cy="667759"/>
          </a:xfrm>
          <a:prstGeom prst="line">
            <a:avLst/>
          </a:prstGeom>
          <a:ln w="3175">
            <a:solidFill>
              <a:srgbClr val="00574F"/>
            </a:solidFill>
          </a:ln>
          <a:effectLst/>
        </p:spPr>
        <p:style>
          <a:lnRef idx="2">
            <a:schemeClr val="accent1"/>
          </a:lnRef>
          <a:fillRef idx="0">
            <a:schemeClr val="accent1"/>
          </a:fillRef>
          <a:effectRef idx="1">
            <a:schemeClr val="accent1"/>
          </a:effectRef>
          <a:fontRef idx="minor">
            <a:schemeClr val="tx1"/>
          </a:fontRef>
        </p:style>
      </p:cxnSp>
      <p:sp>
        <p:nvSpPr>
          <p:cNvPr id="364" name="Can 363"/>
          <p:cNvSpPr/>
          <p:nvPr userDrawn="1"/>
        </p:nvSpPr>
        <p:spPr>
          <a:xfrm>
            <a:off x="8787925" y="5466686"/>
            <a:ext cx="180000" cy="179294"/>
          </a:xfrm>
          <a:prstGeom prst="can">
            <a:avLst/>
          </a:prstGeom>
          <a:solidFill>
            <a:schemeClr val="accent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365" name="Straight Connector 364"/>
          <p:cNvCxnSpPr/>
          <p:nvPr userDrawn="1"/>
        </p:nvCxnSpPr>
        <p:spPr>
          <a:xfrm flipH="1">
            <a:off x="7338774" y="5645980"/>
            <a:ext cx="1546848" cy="255495"/>
          </a:xfrm>
          <a:prstGeom prst="line">
            <a:avLst/>
          </a:prstGeom>
          <a:ln w="3175">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368" name="Straight Connector 367"/>
          <p:cNvCxnSpPr>
            <a:stCxn id="356" idx="3"/>
            <a:endCxn id="361" idx="3"/>
          </p:cNvCxnSpPr>
          <p:nvPr userDrawn="1"/>
        </p:nvCxnSpPr>
        <p:spPr>
          <a:xfrm flipV="1">
            <a:off x="5969707" y="5901474"/>
            <a:ext cx="1361370" cy="48559"/>
          </a:xfrm>
          <a:prstGeom prst="line">
            <a:avLst/>
          </a:prstGeom>
          <a:ln w="3175">
            <a:solidFill>
              <a:srgbClr val="35FFEC"/>
            </a:solidFill>
          </a:ln>
          <a:effectLst/>
        </p:spPr>
        <p:style>
          <a:lnRef idx="2">
            <a:schemeClr val="accent1"/>
          </a:lnRef>
          <a:fillRef idx="0">
            <a:schemeClr val="accent1"/>
          </a:fillRef>
          <a:effectRef idx="1">
            <a:schemeClr val="accent1"/>
          </a:effectRef>
          <a:fontRef idx="minor">
            <a:schemeClr val="tx1"/>
          </a:fontRef>
        </p:style>
      </p:cxnSp>
      <p:sp>
        <p:nvSpPr>
          <p:cNvPr id="369" name="Can 368"/>
          <p:cNvSpPr/>
          <p:nvPr userDrawn="1"/>
        </p:nvSpPr>
        <p:spPr>
          <a:xfrm>
            <a:off x="302429" y="5645981"/>
            <a:ext cx="180000" cy="179294"/>
          </a:xfrm>
          <a:prstGeom prst="can">
            <a:avLst/>
          </a:prstGeom>
          <a:solidFill>
            <a:schemeClr val="accent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70" name="Can 369"/>
          <p:cNvSpPr/>
          <p:nvPr userDrawn="1"/>
        </p:nvSpPr>
        <p:spPr>
          <a:xfrm>
            <a:off x="184441" y="6126874"/>
            <a:ext cx="180000" cy="179294"/>
          </a:xfrm>
          <a:prstGeom prst="can">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71" name="Can 370"/>
          <p:cNvSpPr/>
          <p:nvPr userDrawn="1"/>
        </p:nvSpPr>
        <p:spPr>
          <a:xfrm>
            <a:off x="1766088" y="6056955"/>
            <a:ext cx="180000" cy="179294"/>
          </a:xfrm>
          <a:prstGeom prst="can">
            <a:avLst/>
          </a:prstGeom>
          <a:solidFill>
            <a:schemeClr val="accent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74" name="Can 373"/>
          <p:cNvSpPr/>
          <p:nvPr userDrawn="1"/>
        </p:nvSpPr>
        <p:spPr>
          <a:xfrm>
            <a:off x="2309989" y="6284808"/>
            <a:ext cx="180000" cy="179294"/>
          </a:xfrm>
          <a:prstGeom prst="can">
            <a:avLst/>
          </a:prstGeom>
          <a:solidFill>
            <a:schemeClr val="accent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375" name="Straight Connector 374"/>
          <p:cNvCxnSpPr>
            <a:stCxn id="371" idx="3"/>
            <a:endCxn id="374" idx="3"/>
          </p:cNvCxnSpPr>
          <p:nvPr userDrawn="1"/>
        </p:nvCxnSpPr>
        <p:spPr>
          <a:xfrm>
            <a:off x="1856088" y="6236249"/>
            <a:ext cx="543901" cy="227853"/>
          </a:xfrm>
          <a:prstGeom prst="line">
            <a:avLst/>
          </a:prstGeom>
          <a:ln w="3175">
            <a:solidFill>
              <a:srgbClr val="35FFEC"/>
            </a:solidFill>
          </a:ln>
          <a:effectLst/>
        </p:spPr>
        <p:style>
          <a:lnRef idx="2">
            <a:schemeClr val="accent1"/>
          </a:lnRef>
          <a:fillRef idx="0">
            <a:schemeClr val="accent1"/>
          </a:fillRef>
          <a:effectRef idx="1">
            <a:schemeClr val="accent1"/>
          </a:effectRef>
          <a:fontRef idx="minor">
            <a:schemeClr val="tx1"/>
          </a:fontRef>
        </p:style>
      </p:cxnSp>
      <p:sp>
        <p:nvSpPr>
          <p:cNvPr id="379" name="Can 378"/>
          <p:cNvSpPr/>
          <p:nvPr userDrawn="1"/>
        </p:nvSpPr>
        <p:spPr>
          <a:xfrm>
            <a:off x="3671359" y="6236249"/>
            <a:ext cx="180000" cy="179294"/>
          </a:xfrm>
          <a:prstGeom prst="can">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82" name="Can 381"/>
          <p:cNvSpPr/>
          <p:nvPr userDrawn="1"/>
        </p:nvSpPr>
        <p:spPr>
          <a:xfrm>
            <a:off x="5218207" y="5980755"/>
            <a:ext cx="180000" cy="179294"/>
          </a:xfrm>
          <a:prstGeom prst="can">
            <a:avLst/>
          </a:prstGeom>
          <a:solidFill>
            <a:schemeClr val="accent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406" name="Straight Connector 405"/>
          <p:cNvCxnSpPr/>
          <p:nvPr userDrawn="1"/>
        </p:nvCxnSpPr>
        <p:spPr>
          <a:xfrm flipH="1">
            <a:off x="1856089" y="5158377"/>
            <a:ext cx="571501" cy="898578"/>
          </a:xfrm>
          <a:prstGeom prst="line">
            <a:avLst/>
          </a:prstGeom>
          <a:ln w="3175">
            <a:solidFill>
              <a:schemeClr val="accent2">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407" name="Straight Connector 406"/>
          <p:cNvCxnSpPr>
            <a:stCxn id="370" idx="3"/>
          </p:cNvCxnSpPr>
          <p:nvPr userDrawn="1"/>
        </p:nvCxnSpPr>
        <p:spPr>
          <a:xfrm flipV="1">
            <a:off x="274441" y="5158376"/>
            <a:ext cx="2153148" cy="1147792"/>
          </a:xfrm>
          <a:prstGeom prst="line">
            <a:avLst/>
          </a:prstGeom>
          <a:ln w="3175">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412" name="Straight Connector 411"/>
          <p:cNvCxnSpPr>
            <a:endCxn id="413" idx="3"/>
          </p:cNvCxnSpPr>
          <p:nvPr userDrawn="1"/>
        </p:nvCxnSpPr>
        <p:spPr>
          <a:xfrm flipH="1">
            <a:off x="2375728" y="5158376"/>
            <a:ext cx="51862" cy="505785"/>
          </a:xfrm>
          <a:prstGeom prst="line">
            <a:avLst/>
          </a:prstGeom>
          <a:ln w="3175">
            <a:solidFill>
              <a:srgbClr val="35FFEC"/>
            </a:solidFill>
          </a:ln>
          <a:effectLst/>
        </p:spPr>
        <p:style>
          <a:lnRef idx="2">
            <a:schemeClr val="accent1"/>
          </a:lnRef>
          <a:fillRef idx="0">
            <a:schemeClr val="accent1"/>
          </a:fillRef>
          <a:effectRef idx="1">
            <a:schemeClr val="accent1"/>
          </a:effectRef>
          <a:fontRef idx="minor">
            <a:schemeClr val="tx1"/>
          </a:fontRef>
        </p:style>
      </p:cxnSp>
      <p:sp>
        <p:nvSpPr>
          <p:cNvPr id="413" name="Can 412"/>
          <p:cNvSpPr/>
          <p:nvPr userDrawn="1"/>
        </p:nvSpPr>
        <p:spPr>
          <a:xfrm>
            <a:off x="2285728" y="5484867"/>
            <a:ext cx="180000" cy="179294"/>
          </a:xfrm>
          <a:prstGeom prst="can">
            <a:avLst/>
          </a:prstGeom>
          <a:solidFill>
            <a:schemeClr val="accent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415" name="Straight Connector 414"/>
          <p:cNvCxnSpPr>
            <a:stCxn id="416" idx="3"/>
            <a:endCxn id="413" idx="3"/>
          </p:cNvCxnSpPr>
          <p:nvPr userDrawn="1"/>
        </p:nvCxnSpPr>
        <p:spPr>
          <a:xfrm flipH="1" flipV="1">
            <a:off x="2375728" y="5664161"/>
            <a:ext cx="231861" cy="438272"/>
          </a:xfrm>
          <a:prstGeom prst="line">
            <a:avLst/>
          </a:prstGeom>
          <a:ln w="3175">
            <a:solidFill>
              <a:srgbClr val="35FFEC"/>
            </a:solidFill>
          </a:ln>
          <a:effectLst/>
        </p:spPr>
        <p:style>
          <a:lnRef idx="2">
            <a:schemeClr val="accent1"/>
          </a:lnRef>
          <a:fillRef idx="0">
            <a:schemeClr val="accent1"/>
          </a:fillRef>
          <a:effectRef idx="1">
            <a:schemeClr val="accent1"/>
          </a:effectRef>
          <a:fontRef idx="minor">
            <a:schemeClr val="tx1"/>
          </a:fontRef>
        </p:style>
      </p:cxnSp>
      <p:sp>
        <p:nvSpPr>
          <p:cNvPr id="423" name="Can 422"/>
          <p:cNvSpPr/>
          <p:nvPr userDrawn="1"/>
        </p:nvSpPr>
        <p:spPr>
          <a:xfrm>
            <a:off x="730271" y="6210645"/>
            <a:ext cx="180000" cy="179294"/>
          </a:xfrm>
          <a:prstGeom prst="can">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424" name="Straight Connector 423"/>
          <p:cNvCxnSpPr>
            <a:stCxn id="374" idx="3"/>
            <a:endCxn id="423" idx="3"/>
          </p:cNvCxnSpPr>
          <p:nvPr userDrawn="1"/>
        </p:nvCxnSpPr>
        <p:spPr>
          <a:xfrm flipH="1" flipV="1">
            <a:off x="820271" y="6389939"/>
            <a:ext cx="1579718" cy="74163"/>
          </a:xfrm>
          <a:prstGeom prst="line">
            <a:avLst/>
          </a:prstGeom>
          <a:ln w="3175">
            <a:solidFill>
              <a:srgbClr val="35FFEC"/>
            </a:solidFill>
          </a:ln>
          <a:effectLst/>
        </p:spPr>
        <p:style>
          <a:lnRef idx="2">
            <a:schemeClr val="accent1"/>
          </a:lnRef>
          <a:fillRef idx="0">
            <a:schemeClr val="accent1"/>
          </a:fillRef>
          <a:effectRef idx="1">
            <a:schemeClr val="accent1"/>
          </a:effectRef>
          <a:fontRef idx="minor">
            <a:schemeClr val="tx1"/>
          </a:fontRef>
        </p:style>
      </p:cxnSp>
      <p:cxnSp>
        <p:nvCxnSpPr>
          <p:cNvPr id="475" name="Straight Connector 474"/>
          <p:cNvCxnSpPr/>
          <p:nvPr userDrawn="1"/>
        </p:nvCxnSpPr>
        <p:spPr>
          <a:xfrm flipH="1" flipV="1">
            <a:off x="3403195" y="5465782"/>
            <a:ext cx="143364" cy="222148"/>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509" name="Can 508"/>
          <p:cNvSpPr/>
          <p:nvPr userDrawn="1"/>
        </p:nvSpPr>
        <p:spPr>
          <a:xfrm>
            <a:off x="6059707" y="5418987"/>
            <a:ext cx="180000" cy="179294"/>
          </a:xfrm>
          <a:prstGeom prst="can">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13" name="Can 512"/>
          <p:cNvSpPr/>
          <p:nvPr userDrawn="1"/>
        </p:nvSpPr>
        <p:spPr>
          <a:xfrm>
            <a:off x="6340537" y="5598281"/>
            <a:ext cx="180000" cy="179294"/>
          </a:xfrm>
          <a:prstGeom prst="can">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16" name="Can 515"/>
          <p:cNvSpPr/>
          <p:nvPr userDrawn="1"/>
        </p:nvSpPr>
        <p:spPr>
          <a:xfrm>
            <a:off x="6674618" y="5659579"/>
            <a:ext cx="180000" cy="179294"/>
          </a:xfrm>
          <a:prstGeom prst="can">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20" name="Can 519"/>
          <p:cNvSpPr/>
          <p:nvPr userDrawn="1"/>
        </p:nvSpPr>
        <p:spPr>
          <a:xfrm>
            <a:off x="6998677" y="5651795"/>
            <a:ext cx="180000" cy="179294"/>
          </a:xfrm>
          <a:prstGeom prst="can">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23" name="Can 522"/>
          <p:cNvSpPr/>
          <p:nvPr userDrawn="1"/>
        </p:nvSpPr>
        <p:spPr>
          <a:xfrm>
            <a:off x="7379142" y="5411284"/>
            <a:ext cx="180000" cy="179294"/>
          </a:xfrm>
          <a:prstGeom prst="can">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42" name="Can 541"/>
          <p:cNvSpPr/>
          <p:nvPr userDrawn="1"/>
        </p:nvSpPr>
        <p:spPr>
          <a:xfrm>
            <a:off x="608972" y="4451534"/>
            <a:ext cx="180000" cy="179294"/>
          </a:xfrm>
          <a:prstGeom prst="can">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44" name="Can 543"/>
          <p:cNvSpPr/>
          <p:nvPr userDrawn="1"/>
        </p:nvSpPr>
        <p:spPr>
          <a:xfrm>
            <a:off x="764718" y="4712144"/>
            <a:ext cx="180000" cy="179294"/>
          </a:xfrm>
          <a:prstGeom prst="can">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46" name="Can 545"/>
          <p:cNvSpPr/>
          <p:nvPr userDrawn="1"/>
        </p:nvSpPr>
        <p:spPr>
          <a:xfrm>
            <a:off x="1045548" y="4891438"/>
            <a:ext cx="180000" cy="179294"/>
          </a:xfrm>
          <a:prstGeom prst="can">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48" name="Can 547"/>
          <p:cNvSpPr/>
          <p:nvPr userDrawn="1"/>
        </p:nvSpPr>
        <p:spPr>
          <a:xfrm>
            <a:off x="1379629" y="4952736"/>
            <a:ext cx="180000" cy="179294"/>
          </a:xfrm>
          <a:prstGeom prst="can">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562" name="Straight Connector 561"/>
          <p:cNvCxnSpPr>
            <a:stCxn id="561" idx="3"/>
            <a:endCxn id="361" idx="3"/>
          </p:cNvCxnSpPr>
          <p:nvPr userDrawn="1"/>
        </p:nvCxnSpPr>
        <p:spPr>
          <a:xfrm flipH="1" flipV="1">
            <a:off x="7331077" y="5901474"/>
            <a:ext cx="466713" cy="466597"/>
          </a:xfrm>
          <a:prstGeom prst="line">
            <a:avLst/>
          </a:prstGeom>
          <a:ln w="3175">
            <a:solidFill>
              <a:srgbClr val="00574F"/>
            </a:solidFill>
          </a:ln>
          <a:effectLst/>
        </p:spPr>
        <p:style>
          <a:lnRef idx="2">
            <a:schemeClr val="accent1"/>
          </a:lnRef>
          <a:fillRef idx="0">
            <a:schemeClr val="accent1"/>
          </a:fillRef>
          <a:effectRef idx="1">
            <a:schemeClr val="accent1"/>
          </a:effectRef>
          <a:fontRef idx="minor">
            <a:schemeClr val="tx1"/>
          </a:fontRef>
        </p:style>
      </p:cxnSp>
      <p:sp>
        <p:nvSpPr>
          <p:cNvPr id="234" name="Can 233"/>
          <p:cNvSpPr/>
          <p:nvPr userDrawn="1"/>
        </p:nvSpPr>
        <p:spPr>
          <a:xfrm>
            <a:off x="305257" y="6184977"/>
            <a:ext cx="180000" cy="179294"/>
          </a:xfrm>
          <a:prstGeom prst="can">
            <a:avLst/>
          </a:prstGeom>
          <a:solidFill>
            <a:schemeClr val="accent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236" name="Straight Connector 235"/>
          <p:cNvCxnSpPr>
            <a:stCxn id="234" idx="3"/>
          </p:cNvCxnSpPr>
          <p:nvPr userDrawn="1"/>
        </p:nvCxnSpPr>
        <p:spPr>
          <a:xfrm>
            <a:off x="395257" y="6364271"/>
            <a:ext cx="543901" cy="227854"/>
          </a:xfrm>
          <a:prstGeom prst="line">
            <a:avLst/>
          </a:prstGeom>
          <a:ln w="3175">
            <a:solidFill>
              <a:srgbClr val="BCFFF9"/>
            </a:solidFill>
          </a:ln>
          <a:effectLst/>
        </p:spPr>
        <p:style>
          <a:lnRef idx="2">
            <a:schemeClr val="accent1"/>
          </a:lnRef>
          <a:fillRef idx="0">
            <a:schemeClr val="accent1"/>
          </a:fillRef>
          <a:effectRef idx="1">
            <a:schemeClr val="accent1"/>
          </a:effectRef>
          <a:fontRef idx="minor">
            <a:schemeClr val="tx1"/>
          </a:fontRef>
        </p:style>
      </p:cxnSp>
      <p:sp>
        <p:nvSpPr>
          <p:cNvPr id="239" name="Can 238"/>
          <p:cNvSpPr/>
          <p:nvPr userDrawn="1"/>
        </p:nvSpPr>
        <p:spPr>
          <a:xfrm>
            <a:off x="2210528" y="6364271"/>
            <a:ext cx="180000" cy="179294"/>
          </a:xfrm>
          <a:prstGeom prst="can">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40" name="Can 239"/>
          <p:cNvSpPr/>
          <p:nvPr userDrawn="1"/>
        </p:nvSpPr>
        <p:spPr>
          <a:xfrm>
            <a:off x="1852364" y="5414510"/>
            <a:ext cx="180000" cy="179294"/>
          </a:xfrm>
          <a:prstGeom prst="can">
            <a:avLst/>
          </a:prstGeom>
          <a:solidFill>
            <a:schemeClr val="accent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57" name="Can 256"/>
          <p:cNvSpPr/>
          <p:nvPr userDrawn="1"/>
        </p:nvSpPr>
        <p:spPr>
          <a:xfrm>
            <a:off x="1793688" y="6232418"/>
            <a:ext cx="180000" cy="179294"/>
          </a:xfrm>
          <a:prstGeom prst="can">
            <a:avLst/>
          </a:prstGeom>
          <a:solidFill>
            <a:schemeClr val="accent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44" name="Can 343"/>
          <p:cNvSpPr/>
          <p:nvPr userDrawn="1"/>
        </p:nvSpPr>
        <p:spPr>
          <a:xfrm>
            <a:off x="5438882" y="5598282"/>
            <a:ext cx="180000" cy="179294"/>
          </a:xfrm>
          <a:prstGeom prst="can">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416" name="Can 415"/>
          <p:cNvSpPr/>
          <p:nvPr userDrawn="1"/>
        </p:nvSpPr>
        <p:spPr>
          <a:xfrm>
            <a:off x="2517589" y="5923139"/>
            <a:ext cx="180000" cy="179294"/>
          </a:xfrm>
          <a:prstGeom prst="can">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90" name="Can 289"/>
          <p:cNvSpPr/>
          <p:nvPr userDrawn="1"/>
        </p:nvSpPr>
        <p:spPr>
          <a:xfrm>
            <a:off x="94441" y="4576781"/>
            <a:ext cx="180000" cy="179294"/>
          </a:xfrm>
          <a:prstGeom prst="can">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34" name="Can 333"/>
          <p:cNvSpPr/>
          <p:nvPr userDrawn="1"/>
        </p:nvSpPr>
        <p:spPr>
          <a:xfrm>
            <a:off x="3456559" y="5508634"/>
            <a:ext cx="180000" cy="179294"/>
          </a:xfrm>
          <a:prstGeom prst="can">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56" name="Can 355"/>
          <p:cNvSpPr/>
          <p:nvPr userDrawn="1"/>
        </p:nvSpPr>
        <p:spPr>
          <a:xfrm>
            <a:off x="5879707" y="5770739"/>
            <a:ext cx="180000" cy="179294"/>
          </a:xfrm>
          <a:prstGeom prst="can">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58" name="Can 357"/>
          <p:cNvSpPr/>
          <p:nvPr userDrawn="1"/>
        </p:nvSpPr>
        <p:spPr>
          <a:xfrm>
            <a:off x="6998677" y="6300291"/>
            <a:ext cx="180000" cy="179294"/>
          </a:xfrm>
          <a:prstGeom prst="can">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61" name="Can 360"/>
          <p:cNvSpPr/>
          <p:nvPr userDrawn="1"/>
        </p:nvSpPr>
        <p:spPr>
          <a:xfrm>
            <a:off x="7241077" y="5722180"/>
            <a:ext cx="180000" cy="179294"/>
          </a:xfrm>
          <a:prstGeom prst="can">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50" name="Can 549"/>
          <p:cNvSpPr/>
          <p:nvPr userDrawn="1"/>
        </p:nvSpPr>
        <p:spPr>
          <a:xfrm>
            <a:off x="1703688" y="4944952"/>
            <a:ext cx="180000" cy="179294"/>
          </a:xfrm>
          <a:prstGeom prst="can">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61" name="Can 560"/>
          <p:cNvSpPr/>
          <p:nvPr userDrawn="1"/>
        </p:nvSpPr>
        <p:spPr>
          <a:xfrm>
            <a:off x="7707790" y="6188777"/>
            <a:ext cx="180000" cy="179294"/>
          </a:xfrm>
          <a:prstGeom prst="can">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grpSp>
        <p:nvGrpSpPr>
          <p:cNvPr id="316" name="Group 315"/>
          <p:cNvGrpSpPr/>
          <p:nvPr userDrawn="1"/>
        </p:nvGrpSpPr>
        <p:grpSpPr>
          <a:xfrm>
            <a:off x="-3084" y="-30574"/>
            <a:ext cx="9164084" cy="6888574"/>
            <a:chOff x="-3084" y="-30574"/>
            <a:chExt cx="9164084" cy="6888574"/>
          </a:xfrm>
        </p:grpSpPr>
        <p:sp>
          <p:nvSpPr>
            <p:cNvPr id="319" name="Rectangle 318"/>
            <p:cNvSpPr/>
            <p:nvPr userDrawn="1"/>
          </p:nvSpPr>
          <p:spPr>
            <a:xfrm>
              <a:off x="1590" y="6120000"/>
              <a:ext cx="9159410" cy="73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latin typeface="Franklin Gothic Book"/>
              </a:endParaRPr>
            </a:p>
          </p:txBody>
        </p:sp>
        <p:sp>
          <p:nvSpPr>
            <p:cNvPr id="320" name="Rectangle 319"/>
            <p:cNvSpPr/>
            <p:nvPr userDrawn="1"/>
          </p:nvSpPr>
          <p:spPr>
            <a:xfrm>
              <a:off x="-3084" y="-30574"/>
              <a:ext cx="9164083" cy="579057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latin typeface="Franklin Gothic Book"/>
              </a:endParaRPr>
            </a:p>
          </p:txBody>
        </p:sp>
      </p:grpSp>
      <p:sp>
        <p:nvSpPr>
          <p:cNvPr id="321" name="Text Placeholder 6" descr="First level - paragraph text&#10;Second level - bullet 1&#10;Third level - bullet 2&#10;&#10;No more than 100 words per slide" title="Main text copy"/>
          <p:cNvSpPr>
            <a:spLocks noGrp="1"/>
          </p:cNvSpPr>
          <p:nvPr>
            <p:ph type="body" sz="quarter" idx="13"/>
          </p:nvPr>
        </p:nvSpPr>
        <p:spPr>
          <a:xfrm>
            <a:off x="720000" y="2160589"/>
            <a:ext cx="3600000" cy="3239411"/>
          </a:xfrm>
          <a:prstGeom prst="rect">
            <a:avLst/>
          </a:prstGeom>
        </p:spPr>
        <p:txBody>
          <a:bodyPr lIns="0" tIns="0" rIns="0" bIns="0">
            <a:no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pic>
        <p:nvPicPr>
          <p:cNvPr id="322" name="Picture 321"/>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399487" y="210357"/>
            <a:ext cx="1430017" cy="724560"/>
          </a:xfrm>
          <a:prstGeom prst="rect">
            <a:avLst/>
          </a:prstGeom>
        </p:spPr>
      </p:pic>
      <p:sp>
        <p:nvSpPr>
          <p:cNvPr id="323" name="Text Placeholder 6" descr="First level - paragraph text&#10;Second level - bullet 1&#10;Third level - bullet 2&#10;&#10;No more than 100 words per slide" title="Main text copy"/>
          <p:cNvSpPr>
            <a:spLocks noGrp="1"/>
          </p:cNvSpPr>
          <p:nvPr>
            <p:ph type="body" sz="quarter" idx="14"/>
          </p:nvPr>
        </p:nvSpPr>
        <p:spPr>
          <a:xfrm>
            <a:off x="4680000" y="2160589"/>
            <a:ext cx="3600000" cy="3239411"/>
          </a:xfrm>
          <a:prstGeom prst="rect">
            <a:avLst/>
          </a:prstGeom>
        </p:spPr>
        <p:txBody>
          <a:bodyPr lIns="0" tIns="0" rIns="0" bIns="0">
            <a:no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324" name="Title 1"/>
          <p:cNvSpPr>
            <a:spLocks noGrp="1"/>
          </p:cNvSpPr>
          <p:nvPr>
            <p:ph type="title"/>
          </p:nvPr>
        </p:nvSpPr>
        <p:spPr>
          <a:xfrm>
            <a:off x="719134" y="0"/>
            <a:ext cx="6291266" cy="1079499"/>
          </a:xfrm>
        </p:spPr>
        <p:txBody>
          <a:bodyPr/>
          <a:lstStyle/>
          <a:p>
            <a:r>
              <a:rPr lang="en-GB" dirty="0" smtClean="0"/>
              <a:t>Click to edit Master title style</a:t>
            </a:r>
            <a:endParaRPr lang="en-US" dirty="0"/>
          </a:p>
        </p:txBody>
      </p:sp>
      <p:cxnSp>
        <p:nvCxnSpPr>
          <p:cNvPr id="325" name="Straight Connector 324"/>
          <p:cNvCxnSpPr/>
          <p:nvPr userDrawn="1"/>
        </p:nvCxnSpPr>
        <p:spPr bwMode="auto">
          <a:xfrm>
            <a:off x="-3083" y="1079500"/>
            <a:ext cx="9144000" cy="0"/>
          </a:xfrm>
          <a:prstGeom prst="line">
            <a:avLst/>
          </a:prstGeom>
          <a:ln w="31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16754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90"/>
                                        </p:tgtEl>
                                        <p:attrNameLst>
                                          <p:attrName>style.visibility</p:attrName>
                                        </p:attrNameLst>
                                      </p:cBhvr>
                                      <p:to>
                                        <p:strVal val="visible"/>
                                      </p:to>
                                    </p:set>
                                    <p:animEffect transition="in" filter="wipe(left)">
                                      <p:cBhvr>
                                        <p:cTn id="7" dur="500"/>
                                        <p:tgtEl>
                                          <p:spTgt spid="290"/>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09"/>
                                        </p:tgtEl>
                                        <p:attrNameLst>
                                          <p:attrName>style.visibility</p:attrName>
                                        </p:attrNameLst>
                                      </p:cBhvr>
                                      <p:to>
                                        <p:strVal val="visible"/>
                                      </p:to>
                                    </p:set>
                                    <p:animEffect transition="in" filter="wipe(left)">
                                      <p:cBhvr>
                                        <p:cTn id="11" dur="500"/>
                                        <p:tgtEl>
                                          <p:spTgt spid="30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04"/>
                                        </p:tgtEl>
                                        <p:attrNameLst>
                                          <p:attrName>style.visibility</p:attrName>
                                        </p:attrNameLst>
                                      </p:cBhvr>
                                      <p:to>
                                        <p:strVal val="visible"/>
                                      </p:to>
                                    </p:set>
                                    <p:animEffect transition="in" filter="wipe(left)">
                                      <p:cBhvr>
                                        <p:cTn id="15" dur="500"/>
                                        <p:tgtEl>
                                          <p:spTgt spid="304"/>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314"/>
                                        </p:tgtEl>
                                        <p:attrNameLst>
                                          <p:attrName>style.visibility</p:attrName>
                                        </p:attrNameLst>
                                      </p:cBhvr>
                                      <p:to>
                                        <p:strVal val="visible"/>
                                      </p:to>
                                    </p:set>
                                    <p:animEffect transition="in" filter="wipe(left)">
                                      <p:cBhvr>
                                        <p:cTn id="19" dur="500"/>
                                        <p:tgtEl>
                                          <p:spTgt spid="314"/>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335"/>
                                        </p:tgtEl>
                                        <p:attrNameLst>
                                          <p:attrName>style.visibility</p:attrName>
                                        </p:attrNameLst>
                                      </p:cBhvr>
                                      <p:to>
                                        <p:strVal val="visible"/>
                                      </p:to>
                                    </p:set>
                                    <p:animEffect transition="in" filter="wipe(left)">
                                      <p:cBhvr>
                                        <p:cTn id="23" dur="500"/>
                                        <p:tgtEl>
                                          <p:spTgt spid="335"/>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334"/>
                                        </p:tgtEl>
                                        <p:attrNameLst>
                                          <p:attrName>style.visibility</p:attrName>
                                        </p:attrNameLst>
                                      </p:cBhvr>
                                      <p:to>
                                        <p:strVal val="visible"/>
                                      </p:to>
                                    </p:set>
                                    <p:animEffect transition="in" filter="wipe(left)">
                                      <p:cBhvr>
                                        <p:cTn id="27" dur="500"/>
                                        <p:tgtEl>
                                          <p:spTgt spid="334"/>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337"/>
                                        </p:tgtEl>
                                        <p:attrNameLst>
                                          <p:attrName>style.visibility</p:attrName>
                                        </p:attrNameLst>
                                      </p:cBhvr>
                                      <p:to>
                                        <p:strVal val="visible"/>
                                      </p:to>
                                    </p:set>
                                    <p:animEffect transition="in" filter="wipe(left)">
                                      <p:cBhvr>
                                        <p:cTn id="31" dur="500"/>
                                        <p:tgtEl>
                                          <p:spTgt spid="337"/>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345"/>
                                        </p:tgtEl>
                                        <p:attrNameLst>
                                          <p:attrName>style.visibility</p:attrName>
                                        </p:attrNameLst>
                                      </p:cBhvr>
                                      <p:to>
                                        <p:strVal val="visible"/>
                                      </p:to>
                                    </p:set>
                                    <p:animEffect transition="in" filter="wipe(left)">
                                      <p:cBhvr>
                                        <p:cTn id="35" dur="500"/>
                                        <p:tgtEl>
                                          <p:spTgt spid="345"/>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344"/>
                                        </p:tgtEl>
                                        <p:attrNameLst>
                                          <p:attrName>style.visibility</p:attrName>
                                        </p:attrNameLst>
                                      </p:cBhvr>
                                      <p:to>
                                        <p:strVal val="visible"/>
                                      </p:to>
                                    </p:set>
                                    <p:animEffect transition="in" filter="wipe(left)">
                                      <p:cBhvr>
                                        <p:cTn id="39" dur="500"/>
                                        <p:tgtEl>
                                          <p:spTgt spid="344"/>
                                        </p:tgtEl>
                                      </p:cBhvr>
                                    </p:animEffect>
                                  </p:childTnLst>
                                </p:cTn>
                              </p:par>
                            </p:childTnLst>
                          </p:cTn>
                        </p:par>
                        <p:par>
                          <p:cTn id="40" fill="hold">
                            <p:stCondLst>
                              <p:cond delay="4500"/>
                            </p:stCondLst>
                            <p:childTnLst>
                              <p:par>
                                <p:cTn id="41" presetID="22" presetClass="entr" presetSubtype="8" fill="hold" nodeType="afterEffect">
                                  <p:stCondLst>
                                    <p:cond delay="0"/>
                                  </p:stCondLst>
                                  <p:childTnLst>
                                    <p:set>
                                      <p:cBhvr>
                                        <p:cTn id="42" dur="1" fill="hold">
                                          <p:stCondLst>
                                            <p:cond delay="0"/>
                                          </p:stCondLst>
                                        </p:cTn>
                                        <p:tgtEl>
                                          <p:spTgt spid="354"/>
                                        </p:tgtEl>
                                        <p:attrNameLst>
                                          <p:attrName>style.visibility</p:attrName>
                                        </p:attrNameLst>
                                      </p:cBhvr>
                                      <p:to>
                                        <p:strVal val="visible"/>
                                      </p:to>
                                    </p:set>
                                    <p:animEffect transition="in" filter="wipe(left)">
                                      <p:cBhvr>
                                        <p:cTn id="43" dur="500"/>
                                        <p:tgtEl>
                                          <p:spTgt spid="354"/>
                                        </p:tgtEl>
                                      </p:cBhvr>
                                    </p:animEffect>
                                  </p:childTnLst>
                                </p:cTn>
                              </p:par>
                            </p:childTnLst>
                          </p:cTn>
                        </p:par>
                        <p:par>
                          <p:cTn id="44" fill="hold">
                            <p:stCondLst>
                              <p:cond delay="5000"/>
                            </p:stCondLst>
                            <p:childTnLst>
                              <p:par>
                                <p:cTn id="45" presetID="22" presetClass="entr" presetSubtype="8" fill="hold" nodeType="afterEffect">
                                  <p:stCondLst>
                                    <p:cond delay="0"/>
                                  </p:stCondLst>
                                  <p:childTnLst>
                                    <p:set>
                                      <p:cBhvr>
                                        <p:cTn id="46" dur="1" fill="hold">
                                          <p:stCondLst>
                                            <p:cond delay="0"/>
                                          </p:stCondLst>
                                        </p:cTn>
                                        <p:tgtEl>
                                          <p:spTgt spid="355"/>
                                        </p:tgtEl>
                                        <p:attrNameLst>
                                          <p:attrName>style.visibility</p:attrName>
                                        </p:attrNameLst>
                                      </p:cBhvr>
                                      <p:to>
                                        <p:strVal val="visible"/>
                                      </p:to>
                                    </p:set>
                                    <p:animEffect transition="in" filter="wipe(left)">
                                      <p:cBhvr>
                                        <p:cTn id="47" dur="500"/>
                                        <p:tgtEl>
                                          <p:spTgt spid="355"/>
                                        </p:tgtEl>
                                      </p:cBhvr>
                                    </p:animEffect>
                                  </p:childTnLst>
                                </p:cTn>
                              </p:par>
                            </p:childTnLst>
                          </p:cTn>
                        </p:par>
                        <p:par>
                          <p:cTn id="48" fill="hold">
                            <p:stCondLst>
                              <p:cond delay="5500"/>
                            </p:stCondLst>
                            <p:childTnLst>
                              <p:par>
                                <p:cTn id="49" presetID="22" presetClass="entr" presetSubtype="8" fill="hold" nodeType="afterEffect">
                                  <p:stCondLst>
                                    <p:cond delay="0"/>
                                  </p:stCondLst>
                                  <p:childTnLst>
                                    <p:set>
                                      <p:cBhvr>
                                        <p:cTn id="50" dur="1" fill="hold">
                                          <p:stCondLst>
                                            <p:cond delay="0"/>
                                          </p:stCondLst>
                                        </p:cTn>
                                        <p:tgtEl>
                                          <p:spTgt spid="357"/>
                                        </p:tgtEl>
                                        <p:attrNameLst>
                                          <p:attrName>style.visibility</p:attrName>
                                        </p:attrNameLst>
                                      </p:cBhvr>
                                      <p:to>
                                        <p:strVal val="visible"/>
                                      </p:to>
                                    </p:set>
                                    <p:animEffect transition="in" filter="wipe(left)">
                                      <p:cBhvr>
                                        <p:cTn id="51" dur="500"/>
                                        <p:tgtEl>
                                          <p:spTgt spid="357"/>
                                        </p:tgtEl>
                                      </p:cBhvr>
                                    </p:animEffect>
                                  </p:childTnLst>
                                </p:cTn>
                              </p:par>
                            </p:childTnLst>
                          </p:cTn>
                        </p:par>
                        <p:par>
                          <p:cTn id="52" fill="hold">
                            <p:stCondLst>
                              <p:cond delay="6000"/>
                            </p:stCondLst>
                            <p:childTnLst>
                              <p:par>
                                <p:cTn id="53" presetID="22" presetClass="entr" presetSubtype="8" fill="hold" grpId="0" nodeType="afterEffect">
                                  <p:stCondLst>
                                    <p:cond delay="0"/>
                                  </p:stCondLst>
                                  <p:childTnLst>
                                    <p:set>
                                      <p:cBhvr>
                                        <p:cTn id="54" dur="1" fill="hold">
                                          <p:stCondLst>
                                            <p:cond delay="0"/>
                                          </p:stCondLst>
                                        </p:cTn>
                                        <p:tgtEl>
                                          <p:spTgt spid="356"/>
                                        </p:tgtEl>
                                        <p:attrNameLst>
                                          <p:attrName>style.visibility</p:attrName>
                                        </p:attrNameLst>
                                      </p:cBhvr>
                                      <p:to>
                                        <p:strVal val="visible"/>
                                      </p:to>
                                    </p:set>
                                    <p:animEffect transition="in" filter="wipe(left)">
                                      <p:cBhvr>
                                        <p:cTn id="55" dur="500"/>
                                        <p:tgtEl>
                                          <p:spTgt spid="356"/>
                                        </p:tgtEl>
                                      </p:cBhvr>
                                    </p:animEffect>
                                  </p:childTnLst>
                                </p:cTn>
                              </p:par>
                            </p:childTnLst>
                          </p:cTn>
                        </p:par>
                        <p:par>
                          <p:cTn id="56" fill="hold">
                            <p:stCondLst>
                              <p:cond delay="6500"/>
                            </p:stCondLst>
                            <p:childTnLst>
                              <p:par>
                                <p:cTn id="57" presetID="22" presetClass="entr" presetSubtype="8" fill="hold" nodeType="afterEffect">
                                  <p:stCondLst>
                                    <p:cond delay="0"/>
                                  </p:stCondLst>
                                  <p:childTnLst>
                                    <p:set>
                                      <p:cBhvr>
                                        <p:cTn id="58" dur="1" fill="hold">
                                          <p:stCondLst>
                                            <p:cond delay="0"/>
                                          </p:stCondLst>
                                        </p:cTn>
                                        <p:tgtEl>
                                          <p:spTgt spid="359"/>
                                        </p:tgtEl>
                                        <p:attrNameLst>
                                          <p:attrName>style.visibility</p:attrName>
                                        </p:attrNameLst>
                                      </p:cBhvr>
                                      <p:to>
                                        <p:strVal val="visible"/>
                                      </p:to>
                                    </p:set>
                                    <p:animEffect transition="in" filter="wipe(left)">
                                      <p:cBhvr>
                                        <p:cTn id="59" dur="500"/>
                                        <p:tgtEl>
                                          <p:spTgt spid="359"/>
                                        </p:tgtEl>
                                      </p:cBhvr>
                                    </p:animEffect>
                                  </p:childTnLst>
                                </p:cTn>
                              </p:par>
                            </p:childTnLst>
                          </p:cTn>
                        </p:par>
                        <p:par>
                          <p:cTn id="60" fill="hold">
                            <p:stCondLst>
                              <p:cond delay="7000"/>
                            </p:stCondLst>
                            <p:childTnLst>
                              <p:par>
                                <p:cTn id="61" presetID="22" presetClass="entr" presetSubtype="8" fill="hold" grpId="0" nodeType="afterEffect">
                                  <p:stCondLst>
                                    <p:cond delay="0"/>
                                  </p:stCondLst>
                                  <p:childTnLst>
                                    <p:set>
                                      <p:cBhvr>
                                        <p:cTn id="62" dur="1" fill="hold">
                                          <p:stCondLst>
                                            <p:cond delay="0"/>
                                          </p:stCondLst>
                                        </p:cTn>
                                        <p:tgtEl>
                                          <p:spTgt spid="358"/>
                                        </p:tgtEl>
                                        <p:attrNameLst>
                                          <p:attrName>style.visibility</p:attrName>
                                        </p:attrNameLst>
                                      </p:cBhvr>
                                      <p:to>
                                        <p:strVal val="visible"/>
                                      </p:to>
                                    </p:set>
                                    <p:animEffect transition="in" filter="wipe(left)">
                                      <p:cBhvr>
                                        <p:cTn id="63" dur="500"/>
                                        <p:tgtEl>
                                          <p:spTgt spid="358"/>
                                        </p:tgtEl>
                                      </p:cBhvr>
                                    </p:animEffect>
                                  </p:childTnLst>
                                </p:cTn>
                              </p:par>
                            </p:childTnLst>
                          </p:cTn>
                        </p:par>
                        <p:par>
                          <p:cTn id="64" fill="hold">
                            <p:stCondLst>
                              <p:cond delay="7500"/>
                            </p:stCondLst>
                            <p:childTnLst>
                              <p:par>
                                <p:cTn id="65" presetID="22" presetClass="entr" presetSubtype="8" fill="hold" nodeType="afterEffect">
                                  <p:stCondLst>
                                    <p:cond delay="0"/>
                                  </p:stCondLst>
                                  <p:childTnLst>
                                    <p:set>
                                      <p:cBhvr>
                                        <p:cTn id="66" dur="1" fill="hold">
                                          <p:stCondLst>
                                            <p:cond delay="0"/>
                                          </p:stCondLst>
                                        </p:cTn>
                                        <p:tgtEl>
                                          <p:spTgt spid="360"/>
                                        </p:tgtEl>
                                        <p:attrNameLst>
                                          <p:attrName>style.visibility</p:attrName>
                                        </p:attrNameLst>
                                      </p:cBhvr>
                                      <p:to>
                                        <p:strVal val="visible"/>
                                      </p:to>
                                    </p:set>
                                    <p:animEffect transition="in" filter="wipe(left)">
                                      <p:cBhvr>
                                        <p:cTn id="67" dur="500"/>
                                        <p:tgtEl>
                                          <p:spTgt spid="360"/>
                                        </p:tgtEl>
                                      </p:cBhvr>
                                    </p:animEffect>
                                  </p:childTnLst>
                                </p:cTn>
                              </p:par>
                            </p:childTnLst>
                          </p:cTn>
                        </p:par>
                        <p:par>
                          <p:cTn id="68" fill="hold">
                            <p:stCondLst>
                              <p:cond delay="8000"/>
                            </p:stCondLst>
                            <p:childTnLst>
                              <p:par>
                                <p:cTn id="69" presetID="22" presetClass="entr" presetSubtype="8" fill="hold" grpId="0" nodeType="afterEffect">
                                  <p:stCondLst>
                                    <p:cond delay="0"/>
                                  </p:stCondLst>
                                  <p:childTnLst>
                                    <p:set>
                                      <p:cBhvr>
                                        <p:cTn id="70" dur="1" fill="hold">
                                          <p:stCondLst>
                                            <p:cond delay="0"/>
                                          </p:stCondLst>
                                        </p:cTn>
                                        <p:tgtEl>
                                          <p:spTgt spid="361"/>
                                        </p:tgtEl>
                                        <p:attrNameLst>
                                          <p:attrName>style.visibility</p:attrName>
                                        </p:attrNameLst>
                                      </p:cBhvr>
                                      <p:to>
                                        <p:strVal val="visible"/>
                                      </p:to>
                                    </p:set>
                                    <p:animEffect transition="in" filter="wipe(left)">
                                      <p:cBhvr>
                                        <p:cTn id="71" dur="500"/>
                                        <p:tgtEl>
                                          <p:spTgt spid="361"/>
                                        </p:tgtEl>
                                      </p:cBhvr>
                                    </p:animEffect>
                                  </p:childTnLst>
                                </p:cTn>
                              </p:par>
                            </p:childTnLst>
                          </p:cTn>
                        </p:par>
                        <p:par>
                          <p:cTn id="72" fill="hold">
                            <p:stCondLst>
                              <p:cond delay="8500"/>
                            </p:stCondLst>
                            <p:childTnLst>
                              <p:par>
                                <p:cTn id="73" presetID="22" presetClass="entr" presetSubtype="8" fill="hold" nodeType="afterEffect">
                                  <p:stCondLst>
                                    <p:cond delay="0"/>
                                  </p:stCondLst>
                                  <p:childTnLst>
                                    <p:set>
                                      <p:cBhvr>
                                        <p:cTn id="74" dur="1" fill="hold">
                                          <p:stCondLst>
                                            <p:cond delay="0"/>
                                          </p:stCondLst>
                                        </p:cTn>
                                        <p:tgtEl>
                                          <p:spTgt spid="363"/>
                                        </p:tgtEl>
                                        <p:attrNameLst>
                                          <p:attrName>style.visibility</p:attrName>
                                        </p:attrNameLst>
                                      </p:cBhvr>
                                      <p:to>
                                        <p:strVal val="visible"/>
                                      </p:to>
                                    </p:set>
                                    <p:animEffect transition="in" filter="wipe(left)">
                                      <p:cBhvr>
                                        <p:cTn id="75" dur="500"/>
                                        <p:tgtEl>
                                          <p:spTgt spid="363"/>
                                        </p:tgtEl>
                                      </p:cBhvr>
                                    </p:animEffect>
                                  </p:childTnLst>
                                </p:cTn>
                              </p:par>
                            </p:childTnLst>
                          </p:cTn>
                        </p:par>
                        <p:par>
                          <p:cTn id="76" fill="hold">
                            <p:stCondLst>
                              <p:cond delay="9000"/>
                            </p:stCondLst>
                            <p:childTnLst>
                              <p:par>
                                <p:cTn id="77" presetID="22" presetClass="entr" presetSubtype="8" fill="hold" grpId="0" nodeType="afterEffect">
                                  <p:stCondLst>
                                    <p:cond delay="0"/>
                                  </p:stCondLst>
                                  <p:childTnLst>
                                    <p:set>
                                      <p:cBhvr>
                                        <p:cTn id="78" dur="1" fill="hold">
                                          <p:stCondLst>
                                            <p:cond delay="0"/>
                                          </p:stCondLst>
                                        </p:cTn>
                                        <p:tgtEl>
                                          <p:spTgt spid="362"/>
                                        </p:tgtEl>
                                        <p:attrNameLst>
                                          <p:attrName>style.visibility</p:attrName>
                                        </p:attrNameLst>
                                      </p:cBhvr>
                                      <p:to>
                                        <p:strVal val="visible"/>
                                      </p:to>
                                    </p:set>
                                    <p:animEffect transition="in" filter="wipe(left)">
                                      <p:cBhvr>
                                        <p:cTn id="79" dur="500"/>
                                        <p:tgtEl>
                                          <p:spTgt spid="362"/>
                                        </p:tgtEl>
                                      </p:cBhvr>
                                    </p:animEffect>
                                  </p:childTnLst>
                                </p:cTn>
                              </p:par>
                            </p:childTnLst>
                          </p:cTn>
                        </p:par>
                        <p:par>
                          <p:cTn id="80" fill="hold">
                            <p:stCondLst>
                              <p:cond delay="9500"/>
                            </p:stCondLst>
                            <p:childTnLst>
                              <p:par>
                                <p:cTn id="81" presetID="22" presetClass="entr" presetSubtype="8" fill="hold" nodeType="afterEffect">
                                  <p:stCondLst>
                                    <p:cond delay="0"/>
                                  </p:stCondLst>
                                  <p:childTnLst>
                                    <p:set>
                                      <p:cBhvr>
                                        <p:cTn id="82" dur="1" fill="hold">
                                          <p:stCondLst>
                                            <p:cond delay="0"/>
                                          </p:stCondLst>
                                        </p:cTn>
                                        <p:tgtEl>
                                          <p:spTgt spid="365"/>
                                        </p:tgtEl>
                                        <p:attrNameLst>
                                          <p:attrName>style.visibility</p:attrName>
                                        </p:attrNameLst>
                                      </p:cBhvr>
                                      <p:to>
                                        <p:strVal val="visible"/>
                                      </p:to>
                                    </p:set>
                                    <p:animEffect transition="in" filter="wipe(left)">
                                      <p:cBhvr>
                                        <p:cTn id="83" dur="500"/>
                                        <p:tgtEl>
                                          <p:spTgt spid="365"/>
                                        </p:tgtEl>
                                      </p:cBhvr>
                                    </p:animEffect>
                                  </p:childTnLst>
                                </p:cTn>
                              </p:par>
                            </p:childTnLst>
                          </p:cTn>
                        </p:par>
                        <p:par>
                          <p:cTn id="84" fill="hold">
                            <p:stCondLst>
                              <p:cond delay="10000"/>
                            </p:stCondLst>
                            <p:childTnLst>
                              <p:par>
                                <p:cTn id="85" presetID="22" presetClass="entr" presetSubtype="8" fill="hold" grpId="0" nodeType="afterEffect">
                                  <p:stCondLst>
                                    <p:cond delay="0"/>
                                  </p:stCondLst>
                                  <p:childTnLst>
                                    <p:set>
                                      <p:cBhvr>
                                        <p:cTn id="86" dur="1" fill="hold">
                                          <p:stCondLst>
                                            <p:cond delay="0"/>
                                          </p:stCondLst>
                                        </p:cTn>
                                        <p:tgtEl>
                                          <p:spTgt spid="364"/>
                                        </p:tgtEl>
                                        <p:attrNameLst>
                                          <p:attrName>style.visibility</p:attrName>
                                        </p:attrNameLst>
                                      </p:cBhvr>
                                      <p:to>
                                        <p:strVal val="visible"/>
                                      </p:to>
                                    </p:set>
                                    <p:animEffect transition="in" filter="wipe(left)">
                                      <p:cBhvr>
                                        <p:cTn id="87" dur="500"/>
                                        <p:tgtEl>
                                          <p:spTgt spid="364"/>
                                        </p:tgtEl>
                                      </p:cBhvr>
                                    </p:animEffect>
                                  </p:childTnLst>
                                </p:cTn>
                              </p:par>
                            </p:childTnLst>
                          </p:cTn>
                        </p:par>
                        <p:par>
                          <p:cTn id="88" fill="hold">
                            <p:stCondLst>
                              <p:cond delay="10500"/>
                            </p:stCondLst>
                            <p:childTnLst>
                              <p:par>
                                <p:cTn id="89" presetID="22" presetClass="entr" presetSubtype="8" fill="hold" nodeType="afterEffect">
                                  <p:stCondLst>
                                    <p:cond delay="0"/>
                                  </p:stCondLst>
                                  <p:childTnLst>
                                    <p:set>
                                      <p:cBhvr>
                                        <p:cTn id="90" dur="1" fill="hold">
                                          <p:stCondLst>
                                            <p:cond delay="0"/>
                                          </p:stCondLst>
                                        </p:cTn>
                                        <p:tgtEl>
                                          <p:spTgt spid="367"/>
                                        </p:tgtEl>
                                        <p:attrNameLst>
                                          <p:attrName>style.visibility</p:attrName>
                                        </p:attrNameLst>
                                      </p:cBhvr>
                                      <p:to>
                                        <p:strVal val="visible"/>
                                      </p:to>
                                    </p:set>
                                    <p:animEffect transition="in" filter="wipe(left)">
                                      <p:cBhvr>
                                        <p:cTn id="91" dur="500"/>
                                        <p:tgtEl>
                                          <p:spTgt spid="367"/>
                                        </p:tgtEl>
                                      </p:cBhvr>
                                    </p:animEffect>
                                  </p:childTnLst>
                                </p:cTn>
                              </p:par>
                            </p:childTnLst>
                          </p:cTn>
                        </p:par>
                        <p:par>
                          <p:cTn id="92" fill="hold">
                            <p:stCondLst>
                              <p:cond delay="11000"/>
                            </p:stCondLst>
                            <p:childTnLst>
                              <p:par>
                                <p:cTn id="93" presetID="22" presetClass="entr" presetSubtype="8" fill="hold" nodeType="afterEffect">
                                  <p:stCondLst>
                                    <p:cond delay="0"/>
                                  </p:stCondLst>
                                  <p:childTnLst>
                                    <p:set>
                                      <p:cBhvr>
                                        <p:cTn id="94" dur="1" fill="hold">
                                          <p:stCondLst>
                                            <p:cond delay="0"/>
                                          </p:stCondLst>
                                        </p:cTn>
                                        <p:tgtEl>
                                          <p:spTgt spid="368"/>
                                        </p:tgtEl>
                                        <p:attrNameLst>
                                          <p:attrName>style.visibility</p:attrName>
                                        </p:attrNameLst>
                                      </p:cBhvr>
                                      <p:to>
                                        <p:strVal val="visible"/>
                                      </p:to>
                                    </p:set>
                                    <p:animEffect transition="in" filter="wipe(left)">
                                      <p:cBhvr>
                                        <p:cTn id="95" dur="500"/>
                                        <p:tgtEl>
                                          <p:spTgt spid="368"/>
                                        </p:tgtEl>
                                      </p:cBhvr>
                                    </p:animEffect>
                                  </p:childTnLst>
                                </p:cTn>
                              </p:par>
                            </p:childTnLst>
                          </p:cTn>
                        </p:par>
                        <p:par>
                          <p:cTn id="96" fill="hold">
                            <p:stCondLst>
                              <p:cond delay="11500"/>
                            </p:stCondLst>
                            <p:childTnLst>
                              <p:par>
                                <p:cTn id="97" presetID="22" presetClass="entr" presetSubtype="8" fill="hold" grpId="0" nodeType="afterEffect">
                                  <p:stCondLst>
                                    <p:cond delay="0"/>
                                  </p:stCondLst>
                                  <p:childTnLst>
                                    <p:set>
                                      <p:cBhvr>
                                        <p:cTn id="98" dur="1" fill="hold">
                                          <p:stCondLst>
                                            <p:cond delay="0"/>
                                          </p:stCondLst>
                                        </p:cTn>
                                        <p:tgtEl>
                                          <p:spTgt spid="370"/>
                                        </p:tgtEl>
                                        <p:attrNameLst>
                                          <p:attrName>style.visibility</p:attrName>
                                        </p:attrNameLst>
                                      </p:cBhvr>
                                      <p:to>
                                        <p:strVal val="visible"/>
                                      </p:to>
                                    </p:set>
                                    <p:animEffect transition="in" filter="wipe(left)">
                                      <p:cBhvr>
                                        <p:cTn id="99" dur="500"/>
                                        <p:tgtEl>
                                          <p:spTgt spid="370"/>
                                        </p:tgtEl>
                                      </p:cBhvr>
                                    </p:animEffect>
                                  </p:childTnLst>
                                </p:cTn>
                              </p:par>
                            </p:childTnLst>
                          </p:cTn>
                        </p:par>
                        <p:par>
                          <p:cTn id="100" fill="hold">
                            <p:stCondLst>
                              <p:cond delay="12000"/>
                            </p:stCondLst>
                            <p:childTnLst>
                              <p:par>
                                <p:cTn id="101" presetID="22" presetClass="entr" presetSubtype="8" fill="hold" nodeType="afterEffect">
                                  <p:stCondLst>
                                    <p:cond delay="0"/>
                                  </p:stCondLst>
                                  <p:childTnLst>
                                    <p:set>
                                      <p:cBhvr>
                                        <p:cTn id="102" dur="1" fill="hold">
                                          <p:stCondLst>
                                            <p:cond delay="0"/>
                                          </p:stCondLst>
                                        </p:cTn>
                                        <p:tgtEl>
                                          <p:spTgt spid="372"/>
                                        </p:tgtEl>
                                        <p:attrNameLst>
                                          <p:attrName>style.visibility</p:attrName>
                                        </p:attrNameLst>
                                      </p:cBhvr>
                                      <p:to>
                                        <p:strVal val="visible"/>
                                      </p:to>
                                    </p:set>
                                    <p:animEffect transition="in" filter="wipe(left)">
                                      <p:cBhvr>
                                        <p:cTn id="103" dur="500"/>
                                        <p:tgtEl>
                                          <p:spTgt spid="372"/>
                                        </p:tgtEl>
                                      </p:cBhvr>
                                    </p:animEffect>
                                  </p:childTnLst>
                                </p:cTn>
                              </p:par>
                            </p:childTnLst>
                          </p:cTn>
                        </p:par>
                        <p:par>
                          <p:cTn id="104" fill="hold">
                            <p:stCondLst>
                              <p:cond delay="12500"/>
                            </p:stCondLst>
                            <p:childTnLst>
                              <p:par>
                                <p:cTn id="105" presetID="22" presetClass="entr" presetSubtype="8" fill="hold" grpId="0" nodeType="afterEffect">
                                  <p:stCondLst>
                                    <p:cond delay="0"/>
                                  </p:stCondLst>
                                  <p:childTnLst>
                                    <p:set>
                                      <p:cBhvr>
                                        <p:cTn id="106" dur="1" fill="hold">
                                          <p:stCondLst>
                                            <p:cond delay="0"/>
                                          </p:stCondLst>
                                        </p:cTn>
                                        <p:tgtEl>
                                          <p:spTgt spid="369"/>
                                        </p:tgtEl>
                                        <p:attrNameLst>
                                          <p:attrName>style.visibility</p:attrName>
                                        </p:attrNameLst>
                                      </p:cBhvr>
                                      <p:to>
                                        <p:strVal val="visible"/>
                                      </p:to>
                                    </p:set>
                                    <p:animEffect transition="in" filter="wipe(left)">
                                      <p:cBhvr>
                                        <p:cTn id="107" dur="500"/>
                                        <p:tgtEl>
                                          <p:spTgt spid="369"/>
                                        </p:tgtEl>
                                      </p:cBhvr>
                                    </p:animEffect>
                                  </p:childTnLst>
                                </p:cTn>
                              </p:par>
                            </p:childTnLst>
                          </p:cTn>
                        </p:par>
                        <p:par>
                          <p:cTn id="108" fill="hold">
                            <p:stCondLst>
                              <p:cond delay="13000"/>
                            </p:stCondLst>
                            <p:childTnLst>
                              <p:par>
                                <p:cTn id="109" presetID="22" presetClass="entr" presetSubtype="8" fill="hold" nodeType="afterEffect">
                                  <p:stCondLst>
                                    <p:cond delay="0"/>
                                  </p:stCondLst>
                                  <p:childTnLst>
                                    <p:set>
                                      <p:cBhvr>
                                        <p:cTn id="110" dur="1" fill="hold">
                                          <p:stCondLst>
                                            <p:cond delay="0"/>
                                          </p:stCondLst>
                                        </p:cTn>
                                        <p:tgtEl>
                                          <p:spTgt spid="373"/>
                                        </p:tgtEl>
                                        <p:attrNameLst>
                                          <p:attrName>style.visibility</p:attrName>
                                        </p:attrNameLst>
                                      </p:cBhvr>
                                      <p:to>
                                        <p:strVal val="visible"/>
                                      </p:to>
                                    </p:set>
                                    <p:animEffect transition="in" filter="wipe(left)">
                                      <p:cBhvr>
                                        <p:cTn id="111" dur="500"/>
                                        <p:tgtEl>
                                          <p:spTgt spid="373"/>
                                        </p:tgtEl>
                                      </p:cBhvr>
                                    </p:animEffect>
                                  </p:childTnLst>
                                </p:cTn>
                              </p:par>
                            </p:childTnLst>
                          </p:cTn>
                        </p:par>
                        <p:par>
                          <p:cTn id="112" fill="hold">
                            <p:stCondLst>
                              <p:cond delay="13500"/>
                            </p:stCondLst>
                            <p:childTnLst>
                              <p:par>
                                <p:cTn id="113" presetID="22" presetClass="entr" presetSubtype="8" fill="hold" grpId="0" nodeType="afterEffect">
                                  <p:stCondLst>
                                    <p:cond delay="0"/>
                                  </p:stCondLst>
                                  <p:childTnLst>
                                    <p:set>
                                      <p:cBhvr>
                                        <p:cTn id="114" dur="1" fill="hold">
                                          <p:stCondLst>
                                            <p:cond delay="0"/>
                                          </p:stCondLst>
                                        </p:cTn>
                                        <p:tgtEl>
                                          <p:spTgt spid="371"/>
                                        </p:tgtEl>
                                        <p:attrNameLst>
                                          <p:attrName>style.visibility</p:attrName>
                                        </p:attrNameLst>
                                      </p:cBhvr>
                                      <p:to>
                                        <p:strVal val="visible"/>
                                      </p:to>
                                    </p:set>
                                    <p:animEffect transition="in" filter="wipe(left)">
                                      <p:cBhvr>
                                        <p:cTn id="115" dur="500"/>
                                        <p:tgtEl>
                                          <p:spTgt spid="371"/>
                                        </p:tgtEl>
                                      </p:cBhvr>
                                    </p:animEffect>
                                  </p:childTnLst>
                                </p:cTn>
                              </p:par>
                            </p:childTnLst>
                          </p:cTn>
                        </p:par>
                        <p:par>
                          <p:cTn id="116" fill="hold">
                            <p:stCondLst>
                              <p:cond delay="14000"/>
                            </p:stCondLst>
                            <p:childTnLst>
                              <p:par>
                                <p:cTn id="117" presetID="22" presetClass="entr" presetSubtype="8" fill="hold" nodeType="afterEffect">
                                  <p:stCondLst>
                                    <p:cond delay="0"/>
                                  </p:stCondLst>
                                  <p:childTnLst>
                                    <p:set>
                                      <p:cBhvr>
                                        <p:cTn id="118" dur="1" fill="hold">
                                          <p:stCondLst>
                                            <p:cond delay="0"/>
                                          </p:stCondLst>
                                        </p:cTn>
                                        <p:tgtEl>
                                          <p:spTgt spid="375"/>
                                        </p:tgtEl>
                                        <p:attrNameLst>
                                          <p:attrName>style.visibility</p:attrName>
                                        </p:attrNameLst>
                                      </p:cBhvr>
                                      <p:to>
                                        <p:strVal val="visible"/>
                                      </p:to>
                                    </p:set>
                                    <p:animEffect transition="in" filter="wipe(left)">
                                      <p:cBhvr>
                                        <p:cTn id="119" dur="500"/>
                                        <p:tgtEl>
                                          <p:spTgt spid="375"/>
                                        </p:tgtEl>
                                      </p:cBhvr>
                                    </p:animEffect>
                                  </p:childTnLst>
                                </p:cTn>
                              </p:par>
                            </p:childTnLst>
                          </p:cTn>
                        </p:par>
                        <p:par>
                          <p:cTn id="120" fill="hold">
                            <p:stCondLst>
                              <p:cond delay="14500"/>
                            </p:stCondLst>
                            <p:childTnLst>
                              <p:par>
                                <p:cTn id="121" presetID="22" presetClass="entr" presetSubtype="8" fill="hold" grpId="0" nodeType="afterEffect">
                                  <p:stCondLst>
                                    <p:cond delay="0"/>
                                  </p:stCondLst>
                                  <p:childTnLst>
                                    <p:set>
                                      <p:cBhvr>
                                        <p:cTn id="122" dur="1" fill="hold">
                                          <p:stCondLst>
                                            <p:cond delay="0"/>
                                          </p:stCondLst>
                                        </p:cTn>
                                        <p:tgtEl>
                                          <p:spTgt spid="374"/>
                                        </p:tgtEl>
                                        <p:attrNameLst>
                                          <p:attrName>style.visibility</p:attrName>
                                        </p:attrNameLst>
                                      </p:cBhvr>
                                      <p:to>
                                        <p:strVal val="visible"/>
                                      </p:to>
                                    </p:set>
                                    <p:animEffect transition="in" filter="wipe(left)">
                                      <p:cBhvr>
                                        <p:cTn id="123" dur="500"/>
                                        <p:tgtEl>
                                          <p:spTgt spid="374"/>
                                        </p:tgtEl>
                                      </p:cBhvr>
                                    </p:animEffect>
                                  </p:childTnLst>
                                </p:cTn>
                              </p:par>
                            </p:childTnLst>
                          </p:cTn>
                        </p:par>
                        <p:par>
                          <p:cTn id="124" fill="hold">
                            <p:stCondLst>
                              <p:cond delay="15000"/>
                            </p:stCondLst>
                            <p:childTnLst>
                              <p:par>
                                <p:cTn id="125" presetID="22" presetClass="entr" presetSubtype="8" fill="hold" grpId="0" nodeType="afterEffect">
                                  <p:stCondLst>
                                    <p:cond delay="0"/>
                                  </p:stCondLst>
                                  <p:childTnLst>
                                    <p:set>
                                      <p:cBhvr>
                                        <p:cTn id="126" dur="1" fill="hold">
                                          <p:stCondLst>
                                            <p:cond delay="0"/>
                                          </p:stCondLst>
                                        </p:cTn>
                                        <p:tgtEl>
                                          <p:spTgt spid="379"/>
                                        </p:tgtEl>
                                        <p:attrNameLst>
                                          <p:attrName>style.visibility</p:attrName>
                                        </p:attrNameLst>
                                      </p:cBhvr>
                                      <p:to>
                                        <p:strVal val="visible"/>
                                      </p:to>
                                    </p:set>
                                    <p:animEffect transition="in" filter="wipe(left)">
                                      <p:cBhvr>
                                        <p:cTn id="127" dur="500"/>
                                        <p:tgtEl>
                                          <p:spTgt spid="379"/>
                                        </p:tgtEl>
                                      </p:cBhvr>
                                    </p:animEffect>
                                  </p:childTnLst>
                                </p:cTn>
                              </p:par>
                            </p:childTnLst>
                          </p:cTn>
                        </p:par>
                        <p:par>
                          <p:cTn id="128" fill="hold">
                            <p:stCondLst>
                              <p:cond delay="15500"/>
                            </p:stCondLst>
                            <p:childTnLst>
                              <p:par>
                                <p:cTn id="129" presetID="22" presetClass="entr" presetSubtype="8" fill="hold" nodeType="afterEffect">
                                  <p:stCondLst>
                                    <p:cond delay="0"/>
                                  </p:stCondLst>
                                  <p:childTnLst>
                                    <p:set>
                                      <p:cBhvr>
                                        <p:cTn id="130" dur="1" fill="hold">
                                          <p:stCondLst>
                                            <p:cond delay="0"/>
                                          </p:stCondLst>
                                        </p:cTn>
                                        <p:tgtEl>
                                          <p:spTgt spid="383"/>
                                        </p:tgtEl>
                                        <p:attrNameLst>
                                          <p:attrName>style.visibility</p:attrName>
                                        </p:attrNameLst>
                                      </p:cBhvr>
                                      <p:to>
                                        <p:strVal val="visible"/>
                                      </p:to>
                                    </p:set>
                                    <p:animEffect transition="in" filter="wipe(left)">
                                      <p:cBhvr>
                                        <p:cTn id="131" dur="500"/>
                                        <p:tgtEl>
                                          <p:spTgt spid="383"/>
                                        </p:tgtEl>
                                      </p:cBhvr>
                                    </p:animEffect>
                                  </p:childTnLst>
                                </p:cTn>
                              </p:par>
                            </p:childTnLst>
                          </p:cTn>
                        </p:par>
                        <p:par>
                          <p:cTn id="132" fill="hold">
                            <p:stCondLst>
                              <p:cond delay="16000"/>
                            </p:stCondLst>
                            <p:childTnLst>
                              <p:par>
                                <p:cTn id="133" presetID="22" presetClass="entr" presetSubtype="8" fill="hold" grpId="0" nodeType="afterEffect">
                                  <p:stCondLst>
                                    <p:cond delay="0"/>
                                  </p:stCondLst>
                                  <p:childTnLst>
                                    <p:set>
                                      <p:cBhvr>
                                        <p:cTn id="134" dur="1" fill="hold">
                                          <p:stCondLst>
                                            <p:cond delay="0"/>
                                          </p:stCondLst>
                                        </p:cTn>
                                        <p:tgtEl>
                                          <p:spTgt spid="382"/>
                                        </p:tgtEl>
                                        <p:attrNameLst>
                                          <p:attrName>style.visibility</p:attrName>
                                        </p:attrNameLst>
                                      </p:cBhvr>
                                      <p:to>
                                        <p:strVal val="visible"/>
                                      </p:to>
                                    </p:set>
                                    <p:animEffect transition="in" filter="wipe(left)">
                                      <p:cBhvr>
                                        <p:cTn id="135" dur="500"/>
                                        <p:tgtEl>
                                          <p:spTgt spid="382"/>
                                        </p:tgtEl>
                                      </p:cBhvr>
                                    </p:animEffect>
                                  </p:childTnLst>
                                </p:cTn>
                              </p:par>
                            </p:childTnLst>
                          </p:cTn>
                        </p:par>
                        <p:par>
                          <p:cTn id="136" fill="hold">
                            <p:stCondLst>
                              <p:cond delay="16500"/>
                            </p:stCondLst>
                            <p:childTnLst>
                              <p:par>
                                <p:cTn id="137" presetID="22" presetClass="entr" presetSubtype="8" fill="hold" nodeType="afterEffect">
                                  <p:stCondLst>
                                    <p:cond delay="0"/>
                                  </p:stCondLst>
                                  <p:childTnLst>
                                    <p:set>
                                      <p:cBhvr>
                                        <p:cTn id="138" dur="1" fill="hold">
                                          <p:stCondLst>
                                            <p:cond delay="0"/>
                                          </p:stCondLst>
                                        </p:cTn>
                                        <p:tgtEl>
                                          <p:spTgt spid="385"/>
                                        </p:tgtEl>
                                        <p:attrNameLst>
                                          <p:attrName>style.visibility</p:attrName>
                                        </p:attrNameLst>
                                      </p:cBhvr>
                                      <p:to>
                                        <p:strVal val="visible"/>
                                      </p:to>
                                    </p:set>
                                    <p:animEffect transition="in" filter="wipe(left)">
                                      <p:cBhvr>
                                        <p:cTn id="139" dur="500"/>
                                        <p:tgtEl>
                                          <p:spTgt spid="385"/>
                                        </p:tgtEl>
                                      </p:cBhvr>
                                    </p:animEffect>
                                  </p:childTnLst>
                                </p:cTn>
                              </p:par>
                            </p:childTnLst>
                          </p:cTn>
                        </p:par>
                        <p:par>
                          <p:cTn id="140" fill="hold">
                            <p:stCondLst>
                              <p:cond delay="17000"/>
                            </p:stCondLst>
                            <p:childTnLst>
                              <p:par>
                                <p:cTn id="141" presetID="22" presetClass="entr" presetSubtype="8" fill="hold" nodeType="afterEffect">
                                  <p:stCondLst>
                                    <p:cond delay="0"/>
                                  </p:stCondLst>
                                  <p:childTnLst>
                                    <p:set>
                                      <p:cBhvr>
                                        <p:cTn id="142" dur="1" fill="hold">
                                          <p:stCondLst>
                                            <p:cond delay="0"/>
                                          </p:stCondLst>
                                        </p:cTn>
                                        <p:tgtEl>
                                          <p:spTgt spid="399"/>
                                        </p:tgtEl>
                                        <p:attrNameLst>
                                          <p:attrName>style.visibility</p:attrName>
                                        </p:attrNameLst>
                                      </p:cBhvr>
                                      <p:to>
                                        <p:strVal val="visible"/>
                                      </p:to>
                                    </p:set>
                                    <p:animEffect transition="in" filter="wipe(left)">
                                      <p:cBhvr>
                                        <p:cTn id="143" dur="500"/>
                                        <p:tgtEl>
                                          <p:spTgt spid="399"/>
                                        </p:tgtEl>
                                      </p:cBhvr>
                                    </p:animEffect>
                                  </p:childTnLst>
                                </p:cTn>
                              </p:par>
                            </p:childTnLst>
                          </p:cTn>
                        </p:par>
                        <p:par>
                          <p:cTn id="144" fill="hold">
                            <p:stCondLst>
                              <p:cond delay="17500"/>
                            </p:stCondLst>
                            <p:childTnLst>
                              <p:par>
                                <p:cTn id="145" presetID="22" presetClass="entr" presetSubtype="8" fill="hold" nodeType="afterEffect">
                                  <p:stCondLst>
                                    <p:cond delay="0"/>
                                  </p:stCondLst>
                                  <p:childTnLst>
                                    <p:set>
                                      <p:cBhvr>
                                        <p:cTn id="146" dur="1" fill="hold">
                                          <p:stCondLst>
                                            <p:cond delay="0"/>
                                          </p:stCondLst>
                                        </p:cTn>
                                        <p:tgtEl>
                                          <p:spTgt spid="405"/>
                                        </p:tgtEl>
                                        <p:attrNameLst>
                                          <p:attrName>style.visibility</p:attrName>
                                        </p:attrNameLst>
                                      </p:cBhvr>
                                      <p:to>
                                        <p:strVal val="visible"/>
                                      </p:to>
                                    </p:set>
                                    <p:animEffect transition="in" filter="wipe(left)">
                                      <p:cBhvr>
                                        <p:cTn id="147" dur="500"/>
                                        <p:tgtEl>
                                          <p:spTgt spid="405"/>
                                        </p:tgtEl>
                                      </p:cBhvr>
                                    </p:animEffect>
                                  </p:childTnLst>
                                </p:cTn>
                              </p:par>
                            </p:childTnLst>
                          </p:cTn>
                        </p:par>
                        <p:par>
                          <p:cTn id="148" fill="hold">
                            <p:stCondLst>
                              <p:cond delay="18000"/>
                            </p:stCondLst>
                            <p:childTnLst>
                              <p:par>
                                <p:cTn id="149" presetID="22" presetClass="entr" presetSubtype="8" fill="hold" nodeType="afterEffect">
                                  <p:stCondLst>
                                    <p:cond delay="0"/>
                                  </p:stCondLst>
                                  <p:childTnLst>
                                    <p:set>
                                      <p:cBhvr>
                                        <p:cTn id="150" dur="1" fill="hold">
                                          <p:stCondLst>
                                            <p:cond delay="0"/>
                                          </p:stCondLst>
                                        </p:cTn>
                                        <p:tgtEl>
                                          <p:spTgt spid="406"/>
                                        </p:tgtEl>
                                        <p:attrNameLst>
                                          <p:attrName>style.visibility</p:attrName>
                                        </p:attrNameLst>
                                      </p:cBhvr>
                                      <p:to>
                                        <p:strVal val="visible"/>
                                      </p:to>
                                    </p:set>
                                    <p:animEffect transition="in" filter="wipe(left)">
                                      <p:cBhvr>
                                        <p:cTn id="151" dur="500"/>
                                        <p:tgtEl>
                                          <p:spTgt spid="406"/>
                                        </p:tgtEl>
                                      </p:cBhvr>
                                    </p:animEffect>
                                  </p:childTnLst>
                                </p:cTn>
                              </p:par>
                            </p:childTnLst>
                          </p:cTn>
                        </p:par>
                        <p:par>
                          <p:cTn id="152" fill="hold">
                            <p:stCondLst>
                              <p:cond delay="18500"/>
                            </p:stCondLst>
                            <p:childTnLst>
                              <p:par>
                                <p:cTn id="153" presetID="22" presetClass="entr" presetSubtype="8" fill="hold" nodeType="afterEffect">
                                  <p:stCondLst>
                                    <p:cond delay="0"/>
                                  </p:stCondLst>
                                  <p:childTnLst>
                                    <p:set>
                                      <p:cBhvr>
                                        <p:cTn id="154" dur="1" fill="hold">
                                          <p:stCondLst>
                                            <p:cond delay="0"/>
                                          </p:stCondLst>
                                        </p:cTn>
                                        <p:tgtEl>
                                          <p:spTgt spid="407"/>
                                        </p:tgtEl>
                                        <p:attrNameLst>
                                          <p:attrName>style.visibility</p:attrName>
                                        </p:attrNameLst>
                                      </p:cBhvr>
                                      <p:to>
                                        <p:strVal val="visible"/>
                                      </p:to>
                                    </p:set>
                                    <p:animEffect transition="in" filter="wipe(left)">
                                      <p:cBhvr>
                                        <p:cTn id="155" dur="500"/>
                                        <p:tgtEl>
                                          <p:spTgt spid="407"/>
                                        </p:tgtEl>
                                      </p:cBhvr>
                                    </p:animEffect>
                                  </p:childTnLst>
                                </p:cTn>
                              </p:par>
                            </p:childTnLst>
                          </p:cTn>
                        </p:par>
                        <p:par>
                          <p:cTn id="156" fill="hold">
                            <p:stCondLst>
                              <p:cond delay="19000"/>
                            </p:stCondLst>
                            <p:childTnLst>
                              <p:par>
                                <p:cTn id="157" presetID="22" presetClass="entr" presetSubtype="8" fill="hold" nodeType="afterEffect">
                                  <p:stCondLst>
                                    <p:cond delay="0"/>
                                  </p:stCondLst>
                                  <p:childTnLst>
                                    <p:set>
                                      <p:cBhvr>
                                        <p:cTn id="158" dur="1" fill="hold">
                                          <p:stCondLst>
                                            <p:cond delay="0"/>
                                          </p:stCondLst>
                                        </p:cTn>
                                        <p:tgtEl>
                                          <p:spTgt spid="412"/>
                                        </p:tgtEl>
                                        <p:attrNameLst>
                                          <p:attrName>style.visibility</p:attrName>
                                        </p:attrNameLst>
                                      </p:cBhvr>
                                      <p:to>
                                        <p:strVal val="visible"/>
                                      </p:to>
                                    </p:set>
                                    <p:animEffect transition="in" filter="wipe(left)">
                                      <p:cBhvr>
                                        <p:cTn id="159" dur="500"/>
                                        <p:tgtEl>
                                          <p:spTgt spid="412"/>
                                        </p:tgtEl>
                                      </p:cBhvr>
                                    </p:animEffect>
                                  </p:childTnLst>
                                </p:cTn>
                              </p:par>
                            </p:childTnLst>
                          </p:cTn>
                        </p:par>
                        <p:par>
                          <p:cTn id="160" fill="hold">
                            <p:stCondLst>
                              <p:cond delay="19500"/>
                            </p:stCondLst>
                            <p:childTnLst>
                              <p:par>
                                <p:cTn id="161" presetID="22" presetClass="entr" presetSubtype="8" fill="hold" grpId="0" nodeType="afterEffect">
                                  <p:stCondLst>
                                    <p:cond delay="0"/>
                                  </p:stCondLst>
                                  <p:childTnLst>
                                    <p:set>
                                      <p:cBhvr>
                                        <p:cTn id="162" dur="1" fill="hold">
                                          <p:stCondLst>
                                            <p:cond delay="0"/>
                                          </p:stCondLst>
                                        </p:cTn>
                                        <p:tgtEl>
                                          <p:spTgt spid="413"/>
                                        </p:tgtEl>
                                        <p:attrNameLst>
                                          <p:attrName>style.visibility</p:attrName>
                                        </p:attrNameLst>
                                      </p:cBhvr>
                                      <p:to>
                                        <p:strVal val="visible"/>
                                      </p:to>
                                    </p:set>
                                    <p:animEffect transition="in" filter="wipe(left)">
                                      <p:cBhvr>
                                        <p:cTn id="163" dur="500"/>
                                        <p:tgtEl>
                                          <p:spTgt spid="413"/>
                                        </p:tgtEl>
                                      </p:cBhvr>
                                    </p:animEffect>
                                  </p:childTnLst>
                                </p:cTn>
                              </p:par>
                            </p:childTnLst>
                          </p:cTn>
                        </p:par>
                        <p:par>
                          <p:cTn id="164" fill="hold">
                            <p:stCondLst>
                              <p:cond delay="20000"/>
                            </p:stCondLst>
                            <p:childTnLst>
                              <p:par>
                                <p:cTn id="165" presetID="22" presetClass="entr" presetSubtype="8" fill="hold" nodeType="afterEffect">
                                  <p:stCondLst>
                                    <p:cond delay="0"/>
                                  </p:stCondLst>
                                  <p:childTnLst>
                                    <p:set>
                                      <p:cBhvr>
                                        <p:cTn id="166" dur="1" fill="hold">
                                          <p:stCondLst>
                                            <p:cond delay="0"/>
                                          </p:stCondLst>
                                        </p:cTn>
                                        <p:tgtEl>
                                          <p:spTgt spid="415"/>
                                        </p:tgtEl>
                                        <p:attrNameLst>
                                          <p:attrName>style.visibility</p:attrName>
                                        </p:attrNameLst>
                                      </p:cBhvr>
                                      <p:to>
                                        <p:strVal val="visible"/>
                                      </p:to>
                                    </p:set>
                                    <p:animEffect transition="in" filter="wipe(left)">
                                      <p:cBhvr>
                                        <p:cTn id="167" dur="500"/>
                                        <p:tgtEl>
                                          <p:spTgt spid="415"/>
                                        </p:tgtEl>
                                      </p:cBhvr>
                                    </p:animEffect>
                                  </p:childTnLst>
                                </p:cTn>
                              </p:par>
                            </p:childTnLst>
                          </p:cTn>
                        </p:par>
                        <p:par>
                          <p:cTn id="168" fill="hold">
                            <p:stCondLst>
                              <p:cond delay="20500"/>
                            </p:stCondLst>
                            <p:childTnLst>
                              <p:par>
                                <p:cTn id="169" presetID="22" presetClass="entr" presetSubtype="8" fill="hold" grpId="0" nodeType="afterEffect">
                                  <p:stCondLst>
                                    <p:cond delay="0"/>
                                  </p:stCondLst>
                                  <p:childTnLst>
                                    <p:set>
                                      <p:cBhvr>
                                        <p:cTn id="170" dur="1" fill="hold">
                                          <p:stCondLst>
                                            <p:cond delay="0"/>
                                          </p:stCondLst>
                                        </p:cTn>
                                        <p:tgtEl>
                                          <p:spTgt spid="416"/>
                                        </p:tgtEl>
                                        <p:attrNameLst>
                                          <p:attrName>style.visibility</p:attrName>
                                        </p:attrNameLst>
                                      </p:cBhvr>
                                      <p:to>
                                        <p:strVal val="visible"/>
                                      </p:to>
                                    </p:set>
                                    <p:animEffect transition="in" filter="wipe(left)">
                                      <p:cBhvr>
                                        <p:cTn id="171" dur="500"/>
                                        <p:tgtEl>
                                          <p:spTgt spid="416"/>
                                        </p:tgtEl>
                                      </p:cBhvr>
                                    </p:animEffect>
                                  </p:childTnLst>
                                </p:cTn>
                              </p:par>
                            </p:childTnLst>
                          </p:cTn>
                        </p:par>
                        <p:par>
                          <p:cTn id="172" fill="hold">
                            <p:stCondLst>
                              <p:cond delay="21000"/>
                            </p:stCondLst>
                            <p:childTnLst>
                              <p:par>
                                <p:cTn id="173" presetID="22" presetClass="entr" presetSubtype="8" fill="hold" grpId="0" nodeType="afterEffect">
                                  <p:stCondLst>
                                    <p:cond delay="0"/>
                                  </p:stCondLst>
                                  <p:childTnLst>
                                    <p:set>
                                      <p:cBhvr>
                                        <p:cTn id="174" dur="1" fill="hold">
                                          <p:stCondLst>
                                            <p:cond delay="0"/>
                                          </p:stCondLst>
                                        </p:cTn>
                                        <p:tgtEl>
                                          <p:spTgt spid="423"/>
                                        </p:tgtEl>
                                        <p:attrNameLst>
                                          <p:attrName>style.visibility</p:attrName>
                                        </p:attrNameLst>
                                      </p:cBhvr>
                                      <p:to>
                                        <p:strVal val="visible"/>
                                      </p:to>
                                    </p:set>
                                    <p:animEffect transition="in" filter="wipe(left)">
                                      <p:cBhvr>
                                        <p:cTn id="175" dur="500"/>
                                        <p:tgtEl>
                                          <p:spTgt spid="423"/>
                                        </p:tgtEl>
                                      </p:cBhvr>
                                    </p:animEffect>
                                  </p:childTnLst>
                                </p:cTn>
                              </p:par>
                            </p:childTnLst>
                          </p:cTn>
                        </p:par>
                        <p:par>
                          <p:cTn id="176" fill="hold">
                            <p:stCondLst>
                              <p:cond delay="21500"/>
                            </p:stCondLst>
                            <p:childTnLst>
                              <p:par>
                                <p:cTn id="177" presetID="22" presetClass="entr" presetSubtype="8" fill="hold" nodeType="afterEffect">
                                  <p:stCondLst>
                                    <p:cond delay="0"/>
                                  </p:stCondLst>
                                  <p:childTnLst>
                                    <p:set>
                                      <p:cBhvr>
                                        <p:cTn id="178" dur="1" fill="hold">
                                          <p:stCondLst>
                                            <p:cond delay="0"/>
                                          </p:stCondLst>
                                        </p:cTn>
                                        <p:tgtEl>
                                          <p:spTgt spid="424"/>
                                        </p:tgtEl>
                                        <p:attrNameLst>
                                          <p:attrName>style.visibility</p:attrName>
                                        </p:attrNameLst>
                                      </p:cBhvr>
                                      <p:to>
                                        <p:strVal val="visible"/>
                                      </p:to>
                                    </p:set>
                                    <p:animEffect transition="in" filter="wipe(left)">
                                      <p:cBhvr>
                                        <p:cTn id="179" dur="500"/>
                                        <p:tgtEl>
                                          <p:spTgt spid="424"/>
                                        </p:tgtEl>
                                      </p:cBhvr>
                                    </p:animEffect>
                                  </p:childTnLst>
                                </p:cTn>
                              </p:par>
                            </p:childTnLst>
                          </p:cTn>
                        </p:par>
                        <p:par>
                          <p:cTn id="180" fill="hold">
                            <p:stCondLst>
                              <p:cond delay="22000"/>
                            </p:stCondLst>
                            <p:childTnLst>
                              <p:par>
                                <p:cTn id="181" presetID="22" presetClass="entr" presetSubtype="8" fill="hold" nodeType="afterEffect">
                                  <p:stCondLst>
                                    <p:cond delay="0"/>
                                  </p:stCondLst>
                                  <p:childTnLst>
                                    <p:set>
                                      <p:cBhvr>
                                        <p:cTn id="182" dur="1" fill="hold">
                                          <p:stCondLst>
                                            <p:cond delay="0"/>
                                          </p:stCondLst>
                                        </p:cTn>
                                        <p:tgtEl>
                                          <p:spTgt spid="475"/>
                                        </p:tgtEl>
                                        <p:attrNameLst>
                                          <p:attrName>style.visibility</p:attrName>
                                        </p:attrNameLst>
                                      </p:cBhvr>
                                      <p:to>
                                        <p:strVal val="visible"/>
                                      </p:to>
                                    </p:set>
                                    <p:animEffect transition="in" filter="wipe(left)">
                                      <p:cBhvr>
                                        <p:cTn id="183" dur="500"/>
                                        <p:tgtEl>
                                          <p:spTgt spid="475"/>
                                        </p:tgtEl>
                                      </p:cBhvr>
                                    </p:animEffect>
                                  </p:childTnLst>
                                </p:cTn>
                              </p:par>
                            </p:childTnLst>
                          </p:cTn>
                        </p:par>
                        <p:par>
                          <p:cTn id="184" fill="hold">
                            <p:stCondLst>
                              <p:cond delay="22500"/>
                            </p:stCondLst>
                            <p:childTnLst>
                              <p:par>
                                <p:cTn id="185" presetID="22" presetClass="entr" presetSubtype="8" fill="hold" grpId="0" nodeType="afterEffect">
                                  <p:stCondLst>
                                    <p:cond delay="0"/>
                                  </p:stCondLst>
                                  <p:childTnLst>
                                    <p:set>
                                      <p:cBhvr>
                                        <p:cTn id="186" dur="1" fill="hold">
                                          <p:stCondLst>
                                            <p:cond delay="0"/>
                                          </p:stCondLst>
                                        </p:cTn>
                                        <p:tgtEl>
                                          <p:spTgt spid="509"/>
                                        </p:tgtEl>
                                        <p:attrNameLst>
                                          <p:attrName>style.visibility</p:attrName>
                                        </p:attrNameLst>
                                      </p:cBhvr>
                                      <p:to>
                                        <p:strVal val="visible"/>
                                      </p:to>
                                    </p:set>
                                    <p:animEffect transition="in" filter="wipe(left)">
                                      <p:cBhvr>
                                        <p:cTn id="187" dur="500"/>
                                        <p:tgtEl>
                                          <p:spTgt spid="509"/>
                                        </p:tgtEl>
                                      </p:cBhvr>
                                    </p:animEffect>
                                  </p:childTnLst>
                                </p:cTn>
                              </p:par>
                            </p:childTnLst>
                          </p:cTn>
                        </p:par>
                        <p:par>
                          <p:cTn id="188" fill="hold">
                            <p:stCondLst>
                              <p:cond delay="23000"/>
                            </p:stCondLst>
                            <p:childTnLst>
                              <p:par>
                                <p:cTn id="189" presetID="22" presetClass="entr" presetSubtype="8" fill="hold" nodeType="afterEffect">
                                  <p:stCondLst>
                                    <p:cond delay="0"/>
                                  </p:stCondLst>
                                  <p:childTnLst>
                                    <p:set>
                                      <p:cBhvr>
                                        <p:cTn id="190" dur="1" fill="hold">
                                          <p:stCondLst>
                                            <p:cond delay="0"/>
                                          </p:stCondLst>
                                        </p:cTn>
                                        <p:tgtEl>
                                          <p:spTgt spid="510"/>
                                        </p:tgtEl>
                                        <p:attrNameLst>
                                          <p:attrName>style.visibility</p:attrName>
                                        </p:attrNameLst>
                                      </p:cBhvr>
                                      <p:to>
                                        <p:strVal val="visible"/>
                                      </p:to>
                                    </p:set>
                                    <p:animEffect transition="in" filter="wipe(left)">
                                      <p:cBhvr>
                                        <p:cTn id="191" dur="500"/>
                                        <p:tgtEl>
                                          <p:spTgt spid="510"/>
                                        </p:tgtEl>
                                      </p:cBhvr>
                                    </p:animEffect>
                                  </p:childTnLst>
                                </p:cTn>
                              </p:par>
                            </p:childTnLst>
                          </p:cTn>
                        </p:par>
                        <p:par>
                          <p:cTn id="192" fill="hold">
                            <p:stCondLst>
                              <p:cond delay="23500"/>
                            </p:stCondLst>
                            <p:childTnLst>
                              <p:par>
                                <p:cTn id="193" presetID="22" presetClass="entr" presetSubtype="8" fill="hold" grpId="0" nodeType="afterEffect">
                                  <p:stCondLst>
                                    <p:cond delay="0"/>
                                  </p:stCondLst>
                                  <p:childTnLst>
                                    <p:set>
                                      <p:cBhvr>
                                        <p:cTn id="194" dur="1" fill="hold">
                                          <p:stCondLst>
                                            <p:cond delay="0"/>
                                          </p:stCondLst>
                                        </p:cTn>
                                        <p:tgtEl>
                                          <p:spTgt spid="513"/>
                                        </p:tgtEl>
                                        <p:attrNameLst>
                                          <p:attrName>style.visibility</p:attrName>
                                        </p:attrNameLst>
                                      </p:cBhvr>
                                      <p:to>
                                        <p:strVal val="visible"/>
                                      </p:to>
                                    </p:set>
                                    <p:animEffect transition="in" filter="wipe(left)">
                                      <p:cBhvr>
                                        <p:cTn id="195" dur="500"/>
                                        <p:tgtEl>
                                          <p:spTgt spid="513"/>
                                        </p:tgtEl>
                                      </p:cBhvr>
                                    </p:animEffect>
                                  </p:childTnLst>
                                </p:cTn>
                              </p:par>
                            </p:childTnLst>
                          </p:cTn>
                        </p:par>
                        <p:par>
                          <p:cTn id="196" fill="hold">
                            <p:stCondLst>
                              <p:cond delay="24000"/>
                            </p:stCondLst>
                            <p:childTnLst>
                              <p:par>
                                <p:cTn id="197" presetID="22" presetClass="entr" presetSubtype="8" fill="hold" nodeType="afterEffect">
                                  <p:stCondLst>
                                    <p:cond delay="0"/>
                                  </p:stCondLst>
                                  <p:childTnLst>
                                    <p:set>
                                      <p:cBhvr>
                                        <p:cTn id="198" dur="1" fill="hold">
                                          <p:stCondLst>
                                            <p:cond delay="0"/>
                                          </p:stCondLst>
                                        </p:cTn>
                                        <p:tgtEl>
                                          <p:spTgt spid="514"/>
                                        </p:tgtEl>
                                        <p:attrNameLst>
                                          <p:attrName>style.visibility</p:attrName>
                                        </p:attrNameLst>
                                      </p:cBhvr>
                                      <p:to>
                                        <p:strVal val="visible"/>
                                      </p:to>
                                    </p:set>
                                    <p:animEffect transition="in" filter="wipe(left)">
                                      <p:cBhvr>
                                        <p:cTn id="199" dur="500"/>
                                        <p:tgtEl>
                                          <p:spTgt spid="514"/>
                                        </p:tgtEl>
                                      </p:cBhvr>
                                    </p:animEffect>
                                  </p:childTnLst>
                                </p:cTn>
                              </p:par>
                            </p:childTnLst>
                          </p:cTn>
                        </p:par>
                        <p:par>
                          <p:cTn id="200" fill="hold">
                            <p:stCondLst>
                              <p:cond delay="24500"/>
                            </p:stCondLst>
                            <p:childTnLst>
                              <p:par>
                                <p:cTn id="201" presetID="22" presetClass="entr" presetSubtype="8" fill="hold" grpId="0" nodeType="afterEffect">
                                  <p:stCondLst>
                                    <p:cond delay="0"/>
                                  </p:stCondLst>
                                  <p:childTnLst>
                                    <p:set>
                                      <p:cBhvr>
                                        <p:cTn id="202" dur="1" fill="hold">
                                          <p:stCondLst>
                                            <p:cond delay="0"/>
                                          </p:stCondLst>
                                        </p:cTn>
                                        <p:tgtEl>
                                          <p:spTgt spid="516"/>
                                        </p:tgtEl>
                                        <p:attrNameLst>
                                          <p:attrName>style.visibility</p:attrName>
                                        </p:attrNameLst>
                                      </p:cBhvr>
                                      <p:to>
                                        <p:strVal val="visible"/>
                                      </p:to>
                                    </p:set>
                                    <p:animEffect transition="in" filter="wipe(left)">
                                      <p:cBhvr>
                                        <p:cTn id="203" dur="500"/>
                                        <p:tgtEl>
                                          <p:spTgt spid="516"/>
                                        </p:tgtEl>
                                      </p:cBhvr>
                                    </p:animEffect>
                                  </p:childTnLst>
                                </p:cTn>
                              </p:par>
                            </p:childTnLst>
                          </p:cTn>
                        </p:par>
                        <p:par>
                          <p:cTn id="204" fill="hold">
                            <p:stCondLst>
                              <p:cond delay="25000"/>
                            </p:stCondLst>
                            <p:childTnLst>
                              <p:par>
                                <p:cTn id="205" presetID="22" presetClass="entr" presetSubtype="8" fill="hold" nodeType="afterEffect">
                                  <p:stCondLst>
                                    <p:cond delay="0"/>
                                  </p:stCondLst>
                                  <p:childTnLst>
                                    <p:set>
                                      <p:cBhvr>
                                        <p:cTn id="206" dur="1" fill="hold">
                                          <p:stCondLst>
                                            <p:cond delay="0"/>
                                          </p:stCondLst>
                                        </p:cTn>
                                        <p:tgtEl>
                                          <p:spTgt spid="517"/>
                                        </p:tgtEl>
                                        <p:attrNameLst>
                                          <p:attrName>style.visibility</p:attrName>
                                        </p:attrNameLst>
                                      </p:cBhvr>
                                      <p:to>
                                        <p:strVal val="visible"/>
                                      </p:to>
                                    </p:set>
                                    <p:animEffect transition="in" filter="wipe(left)">
                                      <p:cBhvr>
                                        <p:cTn id="207" dur="500"/>
                                        <p:tgtEl>
                                          <p:spTgt spid="517"/>
                                        </p:tgtEl>
                                      </p:cBhvr>
                                    </p:animEffect>
                                  </p:childTnLst>
                                </p:cTn>
                              </p:par>
                            </p:childTnLst>
                          </p:cTn>
                        </p:par>
                        <p:par>
                          <p:cTn id="208" fill="hold">
                            <p:stCondLst>
                              <p:cond delay="25500"/>
                            </p:stCondLst>
                            <p:childTnLst>
                              <p:par>
                                <p:cTn id="209" presetID="22" presetClass="entr" presetSubtype="8" fill="hold" grpId="0" nodeType="afterEffect">
                                  <p:stCondLst>
                                    <p:cond delay="0"/>
                                  </p:stCondLst>
                                  <p:childTnLst>
                                    <p:set>
                                      <p:cBhvr>
                                        <p:cTn id="210" dur="1" fill="hold">
                                          <p:stCondLst>
                                            <p:cond delay="0"/>
                                          </p:stCondLst>
                                        </p:cTn>
                                        <p:tgtEl>
                                          <p:spTgt spid="520"/>
                                        </p:tgtEl>
                                        <p:attrNameLst>
                                          <p:attrName>style.visibility</p:attrName>
                                        </p:attrNameLst>
                                      </p:cBhvr>
                                      <p:to>
                                        <p:strVal val="visible"/>
                                      </p:to>
                                    </p:set>
                                    <p:animEffect transition="in" filter="wipe(left)">
                                      <p:cBhvr>
                                        <p:cTn id="211" dur="500"/>
                                        <p:tgtEl>
                                          <p:spTgt spid="520"/>
                                        </p:tgtEl>
                                      </p:cBhvr>
                                    </p:animEffect>
                                  </p:childTnLst>
                                </p:cTn>
                              </p:par>
                            </p:childTnLst>
                          </p:cTn>
                        </p:par>
                        <p:par>
                          <p:cTn id="212" fill="hold">
                            <p:stCondLst>
                              <p:cond delay="26000"/>
                            </p:stCondLst>
                            <p:childTnLst>
                              <p:par>
                                <p:cTn id="213" presetID="22" presetClass="entr" presetSubtype="8" fill="hold" nodeType="afterEffect">
                                  <p:stCondLst>
                                    <p:cond delay="0"/>
                                  </p:stCondLst>
                                  <p:childTnLst>
                                    <p:set>
                                      <p:cBhvr>
                                        <p:cTn id="214" dur="1" fill="hold">
                                          <p:stCondLst>
                                            <p:cond delay="0"/>
                                          </p:stCondLst>
                                        </p:cTn>
                                        <p:tgtEl>
                                          <p:spTgt spid="521"/>
                                        </p:tgtEl>
                                        <p:attrNameLst>
                                          <p:attrName>style.visibility</p:attrName>
                                        </p:attrNameLst>
                                      </p:cBhvr>
                                      <p:to>
                                        <p:strVal val="visible"/>
                                      </p:to>
                                    </p:set>
                                    <p:animEffect transition="in" filter="wipe(left)">
                                      <p:cBhvr>
                                        <p:cTn id="215" dur="500"/>
                                        <p:tgtEl>
                                          <p:spTgt spid="521"/>
                                        </p:tgtEl>
                                      </p:cBhvr>
                                    </p:animEffect>
                                  </p:childTnLst>
                                </p:cTn>
                              </p:par>
                            </p:childTnLst>
                          </p:cTn>
                        </p:par>
                        <p:par>
                          <p:cTn id="216" fill="hold">
                            <p:stCondLst>
                              <p:cond delay="26500"/>
                            </p:stCondLst>
                            <p:childTnLst>
                              <p:par>
                                <p:cTn id="217" presetID="22" presetClass="entr" presetSubtype="8" fill="hold" grpId="0" nodeType="afterEffect">
                                  <p:stCondLst>
                                    <p:cond delay="0"/>
                                  </p:stCondLst>
                                  <p:childTnLst>
                                    <p:set>
                                      <p:cBhvr>
                                        <p:cTn id="218" dur="1" fill="hold">
                                          <p:stCondLst>
                                            <p:cond delay="0"/>
                                          </p:stCondLst>
                                        </p:cTn>
                                        <p:tgtEl>
                                          <p:spTgt spid="523"/>
                                        </p:tgtEl>
                                        <p:attrNameLst>
                                          <p:attrName>style.visibility</p:attrName>
                                        </p:attrNameLst>
                                      </p:cBhvr>
                                      <p:to>
                                        <p:strVal val="visible"/>
                                      </p:to>
                                    </p:set>
                                    <p:animEffect transition="in" filter="wipe(left)">
                                      <p:cBhvr>
                                        <p:cTn id="219" dur="500"/>
                                        <p:tgtEl>
                                          <p:spTgt spid="523"/>
                                        </p:tgtEl>
                                      </p:cBhvr>
                                    </p:animEffect>
                                  </p:childTnLst>
                                </p:cTn>
                              </p:par>
                            </p:childTnLst>
                          </p:cTn>
                        </p:par>
                        <p:par>
                          <p:cTn id="220" fill="hold">
                            <p:stCondLst>
                              <p:cond delay="27000"/>
                            </p:stCondLst>
                            <p:childTnLst>
                              <p:par>
                                <p:cTn id="221" presetID="22" presetClass="entr" presetSubtype="8" fill="hold" nodeType="afterEffect">
                                  <p:stCondLst>
                                    <p:cond delay="0"/>
                                  </p:stCondLst>
                                  <p:childTnLst>
                                    <p:set>
                                      <p:cBhvr>
                                        <p:cTn id="222" dur="1" fill="hold">
                                          <p:stCondLst>
                                            <p:cond delay="0"/>
                                          </p:stCondLst>
                                        </p:cTn>
                                        <p:tgtEl>
                                          <p:spTgt spid="524"/>
                                        </p:tgtEl>
                                        <p:attrNameLst>
                                          <p:attrName>style.visibility</p:attrName>
                                        </p:attrNameLst>
                                      </p:cBhvr>
                                      <p:to>
                                        <p:strVal val="visible"/>
                                      </p:to>
                                    </p:set>
                                    <p:animEffect transition="in" filter="wipe(left)">
                                      <p:cBhvr>
                                        <p:cTn id="223" dur="500"/>
                                        <p:tgtEl>
                                          <p:spTgt spid="524"/>
                                        </p:tgtEl>
                                      </p:cBhvr>
                                    </p:animEffect>
                                  </p:childTnLst>
                                </p:cTn>
                              </p:par>
                            </p:childTnLst>
                          </p:cTn>
                        </p:par>
                        <p:par>
                          <p:cTn id="224" fill="hold">
                            <p:stCondLst>
                              <p:cond delay="27500"/>
                            </p:stCondLst>
                            <p:childTnLst>
                              <p:par>
                                <p:cTn id="225" presetID="22" presetClass="entr" presetSubtype="8" fill="hold" grpId="0" nodeType="afterEffect">
                                  <p:stCondLst>
                                    <p:cond delay="0"/>
                                  </p:stCondLst>
                                  <p:childTnLst>
                                    <p:set>
                                      <p:cBhvr>
                                        <p:cTn id="226" dur="1" fill="hold">
                                          <p:stCondLst>
                                            <p:cond delay="0"/>
                                          </p:stCondLst>
                                        </p:cTn>
                                        <p:tgtEl>
                                          <p:spTgt spid="542"/>
                                        </p:tgtEl>
                                        <p:attrNameLst>
                                          <p:attrName>style.visibility</p:attrName>
                                        </p:attrNameLst>
                                      </p:cBhvr>
                                      <p:to>
                                        <p:strVal val="visible"/>
                                      </p:to>
                                    </p:set>
                                    <p:animEffect transition="in" filter="wipe(left)">
                                      <p:cBhvr>
                                        <p:cTn id="227" dur="500"/>
                                        <p:tgtEl>
                                          <p:spTgt spid="542"/>
                                        </p:tgtEl>
                                      </p:cBhvr>
                                    </p:animEffect>
                                  </p:childTnLst>
                                </p:cTn>
                              </p:par>
                            </p:childTnLst>
                          </p:cTn>
                        </p:par>
                        <p:par>
                          <p:cTn id="228" fill="hold">
                            <p:stCondLst>
                              <p:cond delay="28000"/>
                            </p:stCondLst>
                            <p:childTnLst>
                              <p:par>
                                <p:cTn id="229" presetID="22" presetClass="entr" presetSubtype="8" fill="hold" nodeType="afterEffect">
                                  <p:stCondLst>
                                    <p:cond delay="0"/>
                                  </p:stCondLst>
                                  <p:childTnLst>
                                    <p:set>
                                      <p:cBhvr>
                                        <p:cTn id="230" dur="1" fill="hold">
                                          <p:stCondLst>
                                            <p:cond delay="0"/>
                                          </p:stCondLst>
                                        </p:cTn>
                                        <p:tgtEl>
                                          <p:spTgt spid="543"/>
                                        </p:tgtEl>
                                        <p:attrNameLst>
                                          <p:attrName>style.visibility</p:attrName>
                                        </p:attrNameLst>
                                      </p:cBhvr>
                                      <p:to>
                                        <p:strVal val="visible"/>
                                      </p:to>
                                    </p:set>
                                    <p:animEffect transition="in" filter="wipe(left)">
                                      <p:cBhvr>
                                        <p:cTn id="231" dur="500"/>
                                        <p:tgtEl>
                                          <p:spTgt spid="543"/>
                                        </p:tgtEl>
                                      </p:cBhvr>
                                    </p:animEffect>
                                  </p:childTnLst>
                                </p:cTn>
                              </p:par>
                            </p:childTnLst>
                          </p:cTn>
                        </p:par>
                        <p:par>
                          <p:cTn id="232" fill="hold">
                            <p:stCondLst>
                              <p:cond delay="28500"/>
                            </p:stCondLst>
                            <p:childTnLst>
                              <p:par>
                                <p:cTn id="233" presetID="22" presetClass="entr" presetSubtype="8" fill="hold" grpId="0" nodeType="afterEffect">
                                  <p:stCondLst>
                                    <p:cond delay="0"/>
                                  </p:stCondLst>
                                  <p:childTnLst>
                                    <p:set>
                                      <p:cBhvr>
                                        <p:cTn id="234" dur="1" fill="hold">
                                          <p:stCondLst>
                                            <p:cond delay="0"/>
                                          </p:stCondLst>
                                        </p:cTn>
                                        <p:tgtEl>
                                          <p:spTgt spid="544"/>
                                        </p:tgtEl>
                                        <p:attrNameLst>
                                          <p:attrName>style.visibility</p:attrName>
                                        </p:attrNameLst>
                                      </p:cBhvr>
                                      <p:to>
                                        <p:strVal val="visible"/>
                                      </p:to>
                                    </p:set>
                                    <p:animEffect transition="in" filter="wipe(left)">
                                      <p:cBhvr>
                                        <p:cTn id="235" dur="500"/>
                                        <p:tgtEl>
                                          <p:spTgt spid="544"/>
                                        </p:tgtEl>
                                      </p:cBhvr>
                                    </p:animEffect>
                                  </p:childTnLst>
                                </p:cTn>
                              </p:par>
                            </p:childTnLst>
                          </p:cTn>
                        </p:par>
                        <p:par>
                          <p:cTn id="236" fill="hold">
                            <p:stCondLst>
                              <p:cond delay="29000"/>
                            </p:stCondLst>
                            <p:childTnLst>
                              <p:par>
                                <p:cTn id="237" presetID="22" presetClass="entr" presetSubtype="8" fill="hold" nodeType="afterEffect">
                                  <p:stCondLst>
                                    <p:cond delay="0"/>
                                  </p:stCondLst>
                                  <p:childTnLst>
                                    <p:set>
                                      <p:cBhvr>
                                        <p:cTn id="238" dur="1" fill="hold">
                                          <p:stCondLst>
                                            <p:cond delay="0"/>
                                          </p:stCondLst>
                                        </p:cTn>
                                        <p:tgtEl>
                                          <p:spTgt spid="545"/>
                                        </p:tgtEl>
                                        <p:attrNameLst>
                                          <p:attrName>style.visibility</p:attrName>
                                        </p:attrNameLst>
                                      </p:cBhvr>
                                      <p:to>
                                        <p:strVal val="visible"/>
                                      </p:to>
                                    </p:set>
                                    <p:animEffect transition="in" filter="wipe(left)">
                                      <p:cBhvr>
                                        <p:cTn id="239" dur="500"/>
                                        <p:tgtEl>
                                          <p:spTgt spid="545"/>
                                        </p:tgtEl>
                                      </p:cBhvr>
                                    </p:animEffect>
                                  </p:childTnLst>
                                </p:cTn>
                              </p:par>
                            </p:childTnLst>
                          </p:cTn>
                        </p:par>
                        <p:par>
                          <p:cTn id="240" fill="hold">
                            <p:stCondLst>
                              <p:cond delay="29500"/>
                            </p:stCondLst>
                            <p:childTnLst>
                              <p:par>
                                <p:cTn id="241" presetID="22" presetClass="entr" presetSubtype="8" fill="hold" grpId="0" nodeType="afterEffect">
                                  <p:stCondLst>
                                    <p:cond delay="0"/>
                                  </p:stCondLst>
                                  <p:childTnLst>
                                    <p:set>
                                      <p:cBhvr>
                                        <p:cTn id="242" dur="1" fill="hold">
                                          <p:stCondLst>
                                            <p:cond delay="0"/>
                                          </p:stCondLst>
                                        </p:cTn>
                                        <p:tgtEl>
                                          <p:spTgt spid="546"/>
                                        </p:tgtEl>
                                        <p:attrNameLst>
                                          <p:attrName>style.visibility</p:attrName>
                                        </p:attrNameLst>
                                      </p:cBhvr>
                                      <p:to>
                                        <p:strVal val="visible"/>
                                      </p:to>
                                    </p:set>
                                    <p:animEffect transition="in" filter="wipe(left)">
                                      <p:cBhvr>
                                        <p:cTn id="243" dur="500"/>
                                        <p:tgtEl>
                                          <p:spTgt spid="546"/>
                                        </p:tgtEl>
                                      </p:cBhvr>
                                    </p:animEffect>
                                  </p:childTnLst>
                                </p:cTn>
                              </p:par>
                            </p:childTnLst>
                          </p:cTn>
                        </p:par>
                        <p:par>
                          <p:cTn id="244" fill="hold">
                            <p:stCondLst>
                              <p:cond delay="30000"/>
                            </p:stCondLst>
                            <p:childTnLst>
                              <p:par>
                                <p:cTn id="245" presetID="22" presetClass="entr" presetSubtype="8" fill="hold" nodeType="afterEffect">
                                  <p:stCondLst>
                                    <p:cond delay="0"/>
                                  </p:stCondLst>
                                  <p:childTnLst>
                                    <p:set>
                                      <p:cBhvr>
                                        <p:cTn id="246" dur="1" fill="hold">
                                          <p:stCondLst>
                                            <p:cond delay="0"/>
                                          </p:stCondLst>
                                        </p:cTn>
                                        <p:tgtEl>
                                          <p:spTgt spid="547"/>
                                        </p:tgtEl>
                                        <p:attrNameLst>
                                          <p:attrName>style.visibility</p:attrName>
                                        </p:attrNameLst>
                                      </p:cBhvr>
                                      <p:to>
                                        <p:strVal val="visible"/>
                                      </p:to>
                                    </p:set>
                                    <p:animEffect transition="in" filter="wipe(left)">
                                      <p:cBhvr>
                                        <p:cTn id="247" dur="500"/>
                                        <p:tgtEl>
                                          <p:spTgt spid="547"/>
                                        </p:tgtEl>
                                      </p:cBhvr>
                                    </p:animEffect>
                                  </p:childTnLst>
                                </p:cTn>
                              </p:par>
                            </p:childTnLst>
                          </p:cTn>
                        </p:par>
                        <p:par>
                          <p:cTn id="248" fill="hold">
                            <p:stCondLst>
                              <p:cond delay="30500"/>
                            </p:stCondLst>
                            <p:childTnLst>
                              <p:par>
                                <p:cTn id="249" presetID="22" presetClass="entr" presetSubtype="8" fill="hold" grpId="0" nodeType="afterEffect">
                                  <p:stCondLst>
                                    <p:cond delay="0"/>
                                  </p:stCondLst>
                                  <p:childTnLst>
                                    <p:set>
                                      <p:cBhvr>
                                        <p:cTn id="250" dur="1" fill="hold">
                                          <p:stCondLst>
                                            <p:cond delay="0"/>
                                          </p:stCondLst>
                                        </p:cTn>
                                        <p:tgtEl>
                                          <p:spTgt spid="548"/>
                                        </p:tgtEl>
                                        <p:attrNameLst>
                                          <p:attrName>style.visibility</p:attrName>
                                        </p:attrNameLst>
                                      </p:cBhvr>
                                      <p:to>
                                        <p:strVal val="visible"/>
                                      </p:to>
                                    </p:set>
                                    <p:animEffect transition="in" filter="wipe(left)">
                                      <p:cBhvr>
                                        <p:cTn id="251" dur="500"/>
                                        <p:tgtEl>
                                          <p:spTgt spid="548"/>
                                        </p:tgtEl>
                                      </p:cBhvr>
                                    </p:animEffect>
                                  </p:childTnLst>
                                </p:cTn>
                              </p:par>
                            </p:childTnLst>
                          </p:cTn>
                        </p:par>
                        <p:par>
                          <p:cTn id="252" fill="hold">
                            <p:stCondLst>
                              <p:cond delay="31000"/>
                            </p:stCondLst>
                            <p:childTnLst>
                              <p:par>
                                <p:cTn id="253" presetID="22" presetClass="entr" presetSubtype="8" fill="hold" nodeType="afterEffect">
                                  <p:stCondLst>
                                    <p:cond delay="0"/>
                                  </p:stCondLst>
                                  <p:childTnLst>
                                    <p:set>
                                      <p:cBhvr>
                                        <p:cTn id="254" dur="1" fill="hold">
                                          <p:stCondLst>
                                            <p:cond delay="0"/>
                                          </p:stCondLst>
                                        </p:cTn>
                                        <p:tgtEl>
                                          <p:spTgt spid="549"/>
                                        </p:tgtEl>
                                        <p:attrNameLst>
                                          <p:attrName>style.visibility</p:attrName>
                                        </p:attrNameLst>
                                      </p:cBhvr>
                                      <p:to>
                                        <p:strVal val="visible"/>
                                      </p:to>
                                    </p:set>
                                    <p:animEffect transition="in" filter="wipe(left)">
                                      <p:cBhvr>
                                        <p:cTn id="255" dur="500"/>
                                        <p:tgtEl>
                                          <p:spTgt spid="549"/>
                                        </p:tgtEl>
                                      </p:cBhvr>
                                    </p:animEffect>
                                  </p:childTnLst>
                                </p:cTn>
                              </p:par>
                            </p:childTnLst>
                          </p:cTn>
                        </p:par>
                        <p:par>
                          <p:cTn id="256" fill="hold">
                            <p:stCondLst>
                              <p:cond delay="31500"/>
                            </p:stCondLst>
                            <p:childTnLst>
                              <p:par>
                                <p:cTn id="257" presetID="22" presetClass="entr" presetSubtype="8" fill="hold" grpId="0" nodeType="afterEffect">
                                  <p:stCondLst>
                                    <p:cond delay="0"/>
                                  </p:stCondLst>
                                  <p:childTnLst>
                                    <p:set>
                                      <p:cBhvr>
                                        <p:cTn id="258" dur="1" fill="hold">
                                          <p:stCondLst>
                                            <p:cond delay="0"/>
                                          </p:stCondLst>
                                        </p:cTn>
                                        <p:tgtEl>
                                          <p:spTgt spid="550"/>
                                        </p:tgtEl>
                                        <p:attrNameLst>
                                          <p:attrName>style.visibility</p:attrName>
                                        </p:attrNameLst>
                                      </p:cBhvr>
                                      <p:to>
                                        <p:strVal val="visible"/>
                                      </p:to>
                                    </p:set>
                                    <p:animEffect transition="in" filter="wipe(left)">
                                      <p:cBhvr>
                                        <p:cTn id="259" dur="500"/>
                                        <p:tgtEl>
                                          <p:spTgt spid="550"/>
                                        </p:tgtEl>
                                      </p:cBhvr>
                                    </p:animEffect>
                                  </p:childTnLst>
                                </p:cTn>
                              </p:par>
                            </p:childTnLst>
                          </p:cTn>
                        </p:par>
                        <p:par>
                          <p:cTn id="260" fill="hold">
                            <p:stCondLst>
                              <p:cond delay="32000"/>
                            </p:stCondLst>
                            <p:childTnLst>
                              <p:par>
                                <p:cTn id="261" presetID="22" presetClass="entr" presetSubtype="8" fill="hold" nodeType="afterEffect">
                                  <p:stCondLst>
                                    <p:cond delay="0"/>
                                  </p:stCondLst>
                                  <p:childTnLst>
                                    <p:set>
                                      <p:cBhvr>
                                        <p:cTn id="262" dur="1" fill="hold">
                                          <p:stCondLst>
                                            <p:cond delay="0"/>
                                          </p:stCondLst>
                                        </p:cTn>
                                        <p:tgtEl>
                                          <p:spTgt spid="551"/>
                                        </p:tgtEl>
                                        <p:attrNameLst>
                                          <p:attrName>style.visibility</p:attrName>
                                        </p:attrNameLst>
                                      </p:cBhvr>
                                      <p:to>
                                        <p:strVal val="visible"/>
                                      </p:to>
                                    </p:set>
                                    <p:animEffect transition="in" filter="wipe(left)">
                                      <p:cBhvr>
                                        <p:cTn id="263" dur="500"/>
                                        <p:tgtEl>
                                          <p:spTgt spid="551"/>
                                        </p:tgtEl>
                                      </p:cBhvr>
                                    </p:animEffect>
                                  </p:childTnLst>
                                </p:cTn>
                              </p:par>
                            </p:childTnLst>
                          </p:cTn>
                        </p:par>
                        <p:par>
                          <p:cTn id="264" fill="hold">
                            <p:stCondLst>
                              <p:cond delay="32500"/>
                            </p:stCondLst>
                            <p:childTnLst>
                              <p:par>
                                <p:cTn id="265" presetID="22" presetClass="entr" presetSubtype="8" fill="hold" nodeType="afterEffect">
                                  <p:stCondLst>
                                    <p:cond delay="0"/>
                                  </p:stCondLst>
                                  <p:childTnLst>
                                    <p:set>
                                      <p:cBhvr>
                                        <p:cTn id="266" dur="1" fill="hold">
                                          <p:stCondLst>
                                            <p:cond delay="0"/>
                                          </p:stCondLst>
                                        </p:cTn>
                                        <p:tgtEl>
                                          <p:spTgt spid="553"/>
                                        </p:tgtEl>
                                        <p:attrNameLst>
                                          <p:attrName>style.visibility</p:attrName>
                                        </p:attrNameLst>
                                      </p:cBhvr>
                                      <p:to>
                                        <p:strVal val="visible"/>
                                      </p:to>
                                    </p:set>
                                    <p:animEffect transition="in" filter="wipe(left)">
                                      <p:cBhvr>
                                        <p:cTn id="267" dur="500"/>
                                        <p:tgtEl>
                                          <p:spTgt spid="553"/>
                                        </p:tgtEl>
                                      </p:cBhvr>
                                    </p:animEffect>
                                  </p:childTnLst>
                                </p:cTn>
                              </p:par>
                            </p:childTnLst>
                          </p:cTn>
                        </p:par>
                        <p:par>
                          <p:cTn id="268" fill="hold">
                            <p:stCondLst>
                              <p:cond delay="33000"/>
                            </p:stCondLst>
                            <p:childTnLst>
                              <p:par>
                                <p:cTn id="269" presetID="22" presetClass="entr" presetSubtype="8" fill="hold" nodeType="afterEffect">
                                  <p:stCondLst>
                                    <p:cond delay="0"/>
                                  </p:stCondLst>
                                  <p:childTnLst>
                                    <p:set>
                                      <p:cBhvr>
                                        <p:cTn id="270" dur="1" fill="hold">
                                          <p:stCondLst>
                                            <p:cond delay="0"/>
                                          </p:stCondLst>
                                        </p:cTn>
                                        <p:tgtEl>
                                          <p:spTgt spid="555"/>
                                        </p:tgtEl>
                                        <p:attrNameLst>
                                          <p:attrName>style.visibility</p:attrName>
                                        </p:attrNameLst>
                                      </p:cBhvr>
                                      <p:to>
                                        <p:strVal val="visible"/>
                                      </p:to>
                                    </p:set>
                                    <p:animEffect transition="in" filter="wipe(left)">
                                      <p:cBhvr>
                                        <p:cTn id="271" dur="500"/>
                                        <p:tgtEl>
                                          <p:spTgt spid="555"/>
                                        </p:tgtEl>
                                      </p:cBhvr>
                                    </p:animEffect>
                                  </p:childTnLst>
                                </p:cTn>
                              </p:par>
                            </p:childTnLst>
                          </p:cTn>
                        </p:par>
                        <p:par>
                          <p:cTn id="272" fill="hold">
                            <p:stCondLst>
                              <p:cond delay="33500"/>
                            </p:stCondLst>
                            <p:childTnLst>
                              <p:par>
                                <p:cTn id="273" presetID="22" presetClass="entr" presetSubtype="8" fill="hold" nodeType="afterEffect">
                                  <p:stCondLst>
                                    <p:cond delay="0"/>
                                  </p:stCondLst>
                                  <p:childTnLst>
                                    <p:set>
                                      <p:cBhvr>
                                        <p:cTn id="274" dur="1" fill="hold">
                                          <p:stCondLst>
                                            <p:cond delay="0"/>
                                          </p:stCondLst>
                                        </p:cTn>
                                        <p:tgtEl>
                                          <p:spTgt spid="562"/>
                                        </p:tgtEl>
                                        <p:attrNameLst>
                                          <p:attrName>style.visibility</p:attrName>
                                        </p:attrNameLst>
                                      </p:cBhvr>
                                      <p:to>
                                        <p:strVal val="visible"/>
                                      </p:to>
                                    </p:set>
                                    <p:animEffect transition="in" filter="wipe(left)">
                                      <p:cBhvr>
                                        <p:cTn id="275" dur="500"/>
                                        <p:tgtEl>
                                          <p:spTgt spid="562"/>
                                        </p:tgtEl>
                                      </p:cBhvr>
                                    </p:animEffect>
                                  </p:childTnLst>
                                </p:cTn>
                              </p:par>
                            </p:childTnLst>
                          </p:cTn>
                        </p:par>
                        <p:par>
                          <p:cTn id="276" fill="hold">
                            <p:stCondLst>
                              <p:cond delay="34000"/>
                            </p:stCondLst>
                            <p:childTnLst>
                              <p:par>
                                <p:cTn id="277" presetID="22" presetClass="entr" presetSubtype="8" fill="hold" grpId="0" nodeType="afterEffect">
                                  <p:stCondLst>
                                    <p:cond delay="0"/>
                                  </p:stCondLst>
                                  <p:childTnLst>
                                    <p:set>
                                      <p:cBhvr>
                                        <p:cTn id="278" dur="1" fill="hold">
                                          <p:stCondLst>
                                            <p:cond delay="0"/>
                                          </p:stCondLst>
                                        </p:cTn>
                                        <p:tgtEl>
                                          <p:spTgt spid="561"/>
                                        </p:tgtEl>
                                        <p:attrNameLst>
                                          <p:attrName>style.visibility</p:attrName>
                                        </p:attrNameLst>
                                      </p:cBhvr>
                                      <p:to>
                                        <p:strVal val="visible"/>
                                      </p:to>
                                    </p:set>
                                    <p:animEffect transition="in" filter="wipe(left)">
                                      <p:cBhvr>
                                        <p:cTn id="279" dur="500"/>
                                        <p:tgtEl>
                                          <p:spTgt spid="561"/>
                                        </p:tgtEl>
                                      </p:cBhvr>
                                    </p:animEffect>
                                  </p:childTnLst>
                                </p:cTn>
                              </p:par>
                            </p:childTnLst>
                          </p:cTn>
                        </p:par>
                        <p:par>
                          <p:cTn id="280" fill="hold">
                            <p:stCondLst>
                              <p:cond delay="34500"/>
                            </p:stCondLst>
                            <p:childTnLst>
                              <p:par>
                                <p:cTn id="281" presetID="22" presetClass="entr" presetSubtype="8" fill="hold" grpId="0" nodeType="afterEffect">
                                  <p:stCondLst>
                                    <p:cond delay="0"/>
                                  </p:stCondLst>
                                  <p:childTnLst>
                                    <p:set>
                                      <p:cBhvr>
                                        <p:cTn id="282" dur="1" fill="hold">
                                          <p:stCondLst>
                                            <p:cond delay="0"/>
                                          </p:stCondLst>
                                        </p:cTn>
                                        <p:tgtEl>
                                          <p:spTgt spid="234"/>
                                        </p:tgtEl>
                                        <p:attrNameLst>
                                          <p:attrName>style.visibility</p:attrName>
                                        </p:attrNameLst>
                                      </p:cBhvr>
                                      <p:to>
                                        <p:strVal val="visible"/>
                                      </p:to>
                                    </p:set>
                                    <p:animEffect transition="in" filter="wipe(left)">
                                      <p:cBhvr>
                                        <p:cTn id="283" dur="500"/>
                                        <p:tgtEl>
                                          <p:spTgt spid="234"/>
                                        </p:tgtEl>
                                      </p:cBhvr>
                                    </p:animEffect>
                                  </p:childTnLst>
                                </p:cTn>
                              </p:par>
                            </p:childTnLst>
                          </p:cTn>
                        </p:par>
                        <p:par>
                          <p:cTn id="284" fill="hold">
                            <p:stCondLst>
                              <p:cond delay="35000"/>
                            </p:stCondLst>
                            <p:childTnLst>
                              <p:par>
                                <p:cTn id="285" presetID="22" presetClass="entr" presetSubtype="8" fill="hold" nodeType="afterEffect">
                                  <p:stCondLst>
                                    <p:cond delay="0"/>
                                  </p:stCondLst>
                                  <p:childTnLst>
                                    <p:set>
                                      <p:cBhvr>
                                        <p:cTn id="286" dur="1" fill="hold">
                                          <p:stCondLst>
                                            <p:cond delay="0"/>
                                          </p:stCondLst>
                                        </p:cTn>
                                        <p:tgtEl>
                                          <p:spTgt spid="236"/>
                                        </p:tgtEl>
                                        <p:attrNameLst>
                                          <p:attrName>style.visibility</p:attrName>
                                        </p:attrNameLst>
                                      </p:cBhvr>
                                      <p:to>
                                        <p:strVal val="visible"/>
                                      </p:to>
                                    </p:set>
                                    <p:animEffect transition="in" filter="wipe(left)">
                                      <p:cBhvr>
                                        <p:cTn id="287" dur="500"/>
                                        <p:tgtEl>
                                          <p:spTgt spid="236"/>
                                        </p:tgtEl>
                                      </p:cBhvr>
                                    </p:animEffect>
                                  </p:childTnLst>
                                </p:cTn>
                              </p:par>
                            </p:childTnLst>
                          </p:cTn>
                        </p:par>
                        <p:par>
                          <p:cTn id="288" fill="hold">
                            <p:stCondLst>
                              <p:cond delay="35500"/>
                            </p:stCondLst>
                            <p:childTnLst>
                              <p:par>
                                <p:cTn id="289" presetID="22" presetClass="entr" presetSubtype="8" fill="hold" grpId="0" nodeType="afterEffect">
                                  <p:stCondLst>
                                    <p:cond delay="0"/>
                                  </p:stCondLst>
                                  <p:childTnLst>
                                    <p:set>
                                      <p:cBhvr>
                                        <p:cTn id="290" dur="1" fill="hold">
                                          <p:stCondLst>
                                            <p:cond delay="0"/>
                                          </p:stCondLst>
                                        </p:cTn>
                                        <p:tgtEl>
                                          <p:spTgt spid="239"/>
                                        </p:tgtEl>
                                        <p:attrNameLst>
                                          <p:attrName>style.visibility</p:attrName>
                                        </p:attrNameLst>
                                      </p:cBhvr>
                                      <p:to>
                                        <p:strVal val="visible"/>
                                      </p:to>
                                    </p:set>
                                    <p:animEffect transition="in" filter="wipe(left)">
                                      <p:cBhvr>
                                        <p:cTn id="291" dur="500"/>
                                        <p:tgtEl>
                                          <p:spTgt spid="239"/>
                                        </p:tgtEl>
                                      </p:cBhvr>
                                    </p:animEffect>
                                  </p:childTnLst>
                                </p:cTn>
                              </p:par>
                            </p:childTnLst>
                          </p:cTn>
                        </p:par>
                        <p:par>
                          <p:cTn id="292" fill="hold">
                            <p:stCondLst>
                              <p:cond delay="36000"/>
                            </p:stCondLst>
                            <p:childTnLst>
                              <p:par>
                                <p:cTn id="293" presetID="22" presetClass="entr" presetSubtype="8" fill="hold" grpId="0" nodeType="afterEffect">
                                  <p:stCondLst>
                                    <p:cond delay="0"/>
                                  </p:stCondLst>
                                  <p:childTnLst>
                                    <p:set>
                                      <p:cBhvr>
                                        <p:cTn id="294" dur="1" fill="hold">
                                          <p:stCondLst>
                                            <p:cond delay="0"/>
                                          </p:stCondLst>
                                        </p:cTn>
                                        <p:tgtEl>
                                          <p:spTgt spid="240"/>
                                        </p:tgtEl>
                                        <p:attrNameLst>
                                          <p:attrName>style.visibility</p:attrName>
                                        </p:attrNameLst>
                                      </p:cBhvr>
                                      <p:to>
                                        <p:strVal val="visible"/>
                                      </p:to>
                                    </p:set>
                                    <p:animEffect transition="in" filter="wipe(left)">
                                      <p:cBhvr>
                                        <p:cTn id="295" dur="500"/>
                                        <p:tgtEl>
                                          <p:spTgt spid="240"/>
                                        </p:tgtEl>
                                      </p:cBhvr>
                                    </p:animEffect>
                                  </p:childTnLst>
                                </p:cTn>
                              </p:par>
                            </p:childTnLst>
                          </p:cTn>
                        </p:par>
                        <p:par>
                          <p:cTn id="296" fill="hold">
                            <p:stCondLst>
                              <p:cond delay="36500"/>
                            </p:stCondLst>
                            <p:childTnLst>
                              <p:par>
                                <p:cTn id="297" presetID="22" presetClass="entr" presetSubtype="8" fill="hold" nodeType="afterEffect">
                                  <p:stCondLst>
                                    <p:cond delay="0"/>
                                  </p:stCondLst>
                                  <p:childTnLst>
                                    <p:set>
                                      <p:cBhvr>
                                        <p:cTn id="298" dur="1" fill="hold">
                                          <p:stCondLst>
                                            <p:cond delay="0"/>
                                          </p:stCondLst>
                                        </p:cTn>
                                        <p:tgtEl>
                                          <p:spTgt spid="241"/>
                                        </p:tgtEl>
                                        <p:attrNameLst>
                                          <p:attrName>style.visibility</p:attrName>
                                        </p:attrNameLst>
                                      </p:cBhvr>
                                      <p:to>
                                        <p:strVal val="visible"/>
                                      </p:to>
                                    </p:set>
                                    <p:animEffect transition="in" filter="wipe(left)">
                                      <p:cBhvr>
                                        <p:cTn id="299" dur="500"/>
                                        <p:tgtEl>
                                          <p:spTgt spid="241"/>
                                        </p:tgtEl>
                                      </p:cBhvr>
                                    </p:animEffect>
                                  </p:childTnLst>
                                </p:cTn>
                              </p:par>
                            </p:childTnLst>
                          </p:cTn>
                        </p:par>
                        <p:par>
                          <p:cTn id="300" fill="hold">
                            <p:stCondLst>
                              <p:cond delay="37000"/>
                            </p:stCondLst>
                            <p:childTnLst>
                              <p:par>
                                <p:cTn id="301" presetID="22" presetClass="entr" presetSubtype="8" fill="hold" grpId="0" nodeType="afterEffect">
                                  <p:stCondLst>
                                    <p:cond delay="0"/>
                                  </p:stCondLst>
                                  <p:childTnLst>
                                    <p:set>
                                      <p:cBhvr>
                                        <p:cTn id="302" dur="1" fill="hold">
                                          <p:stCondLst>
                                            <p:cond delay="0"/>
                                          </p:stCondLst>
                                        </p:cTn>
                                        <p:tgtEl>
                                          <p:spTgt spid="257"/>
                                        </p:tgtEl>
                                        <p:attrNameLst>
                                          <p:attrName>style.visibility</p:attrName>
                                        </p:attrNameLst>
                                      </p:cBhvr>
                                      <p:to>
                                        <p:strVal val="visible"/>
                                      </p:to>
                                    </p:set>
                                    <p:animEffect transition="in" filter="wipe(left)">
                                      <p:cBhvr>
                                        <p:cTn id="303" dur="500"/>
                                        <p:tgtEl>
                                          <p:spTgt spid="2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4" grpId="0" animBg="1"/>
      <p:bldP spid="362" grpId="0" animBg="1"/>
      <p:bldP spid="364" grpId="0" animBg="1"/>
      <p:bldP spid="369" grpId="0" animBg="1"/>
      <p:bldP spid="370" grpId="0" animBg="1"/>
      <p:bldP spid="371" grpId="0" animBg="1"/>
      <p:bldP spid="374" grpId="0" animBg="1"/>
      <p:bldP spid="379" grpId="0" animBg="1"/>
      <p:bldP spid="382" grpId="0" animBg="1"/>
      <p:bldP spid="413" grpId="0" animBg="1"/>
      <p:bldP spid="423" grpId="0" animBg="1"/>
      <p:bldP spid="509" grpId="0" animBg="1"/>
      <p:bldP spid="513" grpId="0" animBg="1"/>
      <p:bldP spid="516" grpId="0" animBg="1"/>
      <p:bldP spid="520" grpId="0" animBg="1"/>
      <p:bldP spid="523" grpId="0" animBg="1"/>
      <p:bldP spid="542" grpId="0" animBg="1"/>
      <p:bldP spid="544" grpId="0" animBg="1"/>
      <p:bldP spid="546" grpId="0" animBg="1"/>
      <p:bldP spid="548" grpId="0" animBg="1"/>
      <p:bldP spid="234" grpId="0" animBg="1"/>
      <p:bldP spid="239" grpId="0" animBg="1"/>
      <p:bldP spid="240" grpId="0" animBg="1"/>
      <p:bldP spid="257" grpId="0" animBg="1"/>
      <p:bldP spid="344" grpId="0" animBg="1"/>
      <p:bldP spid="416" grpId="0" animBg="1"/>
      <p:bldP spid="290" grpId="0" animBg="1"/>
      <p:bldP spid="334" grpId="0" animBg="1"/>
      <p:bldP spid="356" grpId="0" animBg="1"/>
      <p:bldP spid="358" grpId="0" animBg="1"/>
      <p:bldP spid="361" grpId="0" animBg="1"/>
      <p:bldP spid="550" grpId="0" animBg="1"/>
      <p:bldP spid="561" grpId="0" animBg="1"/>
    </p:bldLst>
  </p:timing>
</p:sldLayout>
</file>

<file path=ppt/slideLayouts/slideLayout357.xml><?xml version="1.0" encoding="utf-8"?>
<p:sldLayout xmlns:a="http://schemas.openxmlformats.org/drawingml/2006/main" xmlns:r="http://schemas.openxmlformats.org/officeDocument/2006/relationships" xmlns:p="http://schemas.openxmlformats.org/presentationml/2006/main" preserve="1" userDrawn="1">
  <p:cSld name="42_Custom Layout">
    <p:spTree>
      <p:nvGrpSpPr>
        <p:cNvPr id="1" name=""/>
        <p:cNvGrpSpPr/>
        <p:nvPr/>
      </p:nvGrpSpPr>
      <p:grpSpPr>
        <a:xfrm>
          <a:off x="0" y="0"/>
          <a:ext cx="0" cy="0"/>
          <a:chOff x="0" y="0"/>
          <a:chExt cx="0" cy="0"/>
        </a:xfrm>
      </p:grpSpPr>
      <p:pic>
        <p:nvPicPr>
          <p:cNvPr id="390" name="Picture 38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575272" y="-7738514"/>
            <a:ext cx="23418960" cy="21721048"/>
          </a:xfrm>
          <a:prstGeom prst="rect">
            <a:avLst/>
          </a:prstGeom>
        </p:spPr>
      </p:pic>
      <p:sp>
        <p:nvSpPr>
          <p:cNvPr id="122" name="Chevron 121"/>
          <p:cNvSpPr/>
          <p:nvPr userDrawn="1"/>
        </p:nvSpPr>
        <p:spPr>
          <a:xfrm>
            <a:off x="12198900" y="703463"/>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33" name="Chevron 132"/>
          <p:cNvSpPr/>
          <p:nvPr userDrawn="1"/>
        </p:nvSpPr>
        <p:spPr>
          <a:xfrm>
            <a:off x="3767997" y="4450349"/>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34" name="Chevron 133"/>
          <p:cNvSpPr/>
          <p:nvPr userDrawn="1"/>
        </p:nvSpPr>
        <p:spPr>
          <a:xfrm>
            <a:off x="-1914478" y="-1528404"/>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36" name="Chevron 135"/>
          <p:cNvSpPr/>
          <p:nvPr userDrawn="1"/>
        </p:nvSpPr>
        <p:spPr>
          <a:xfrm>
            <a:off x="-3200266" y="1779573"/>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37" name="Chevron 136"/>
          <p:cNvSpPr/>
          <p:nvPr userDrawn="1"/>
        </p:nvSpPr>
        <p:spPr>
          <a:xfrm>
            <a:off x="-907361" y="2900161"/>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38" name="Chevron 137"/>
          <p:cNvSpPr/>
          <p:nvPr userDrawn="1"/>
        </p:nvSpPr>
        <p:spPr>
          <a:xfrm>
            <a:off x="-2140933" y="-473474"/>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41" name="Chevron 140"/>
          <p:cNvSpPr/>
          <p:nvPr userDrawn="1"/>
        </p:nvSpPr>
        <p:spPr>
          <a:xfrm>
            <a:off x="8926349" y="1730629"/>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44" name="Chevron 143"/>
          <p:cNvSpPr/>
          <p:nvPr userDrawn="1"/>
        </p:nvSpPr>
        <p:spPr>
          <a:xfrm>
            <a:off x="-925077" y="1779573"/>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45" name="Chevron 144"/>
          <p:cNvSpPr/>
          <p:nvPr userDrawn="1"/>
        </p:nvSpPr>
        <p:spPr>
          <a:xfrm>
            <a:off x="8698678" y="1010629"/>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50" name="Chevron 149"/>
          <p:cNvSpPr/>
          <p:nvPr userDrawn="1"/>
        </p:nvSpPr>
        <p:spPr>
          <a:xfrm>
            <a:off x="-3235278" y="-47816"/>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51" name="Chevron 150"/>
          <p:cNvSpPr/>
          <p:nvPr userDrawn="1"/>
        </p:nvSpPr>
        <p:spPr>
          <a:xfrm>
            <a:off x="621039" y="1367114"/>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52" name="Chevron 151"/>
          <p:cNvSpPr/>
          <p:nvPr userDrawn="1"/>
        </p:nvSpPr>
        <p:spPr>
          <a:xfrm>
            <a:off x="-3200266" y="3260161"/>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53" name="Chevron 152"/>
          <p:cNvSpPr/>
          <p:nvPr userDrawn="1"/>
        </p:nvSpPr>
        <p:spPr>
          <a:xfrm>
            <a:off x="-907361" y="4380749"/>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54" name="Chevron 153"/>
          <p:cNvSpPr/>
          <p:nvPr userDrawn="1"/>
        </p:nvSpPr>
        <p:spPr>
          <a:xfrm>
            <a:off x="-3461733" y="1007114"/>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57" name="Chevron 156"/>
          <p:cNvSpPr/>
          <p:nvPr userDrawn="1"/>
        </p:nvSpPr>
        <p:spPr>
          <a:xfrm>
            <a:off x="8926349" y="3211217"/>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66" name="Chevron 165"/>
          <p:cNvSpPr/>
          <p:nvPr userDrawn="1"/>
        </p:nvSpPr>
        <p:spPr>
          <a:xfrm>
            <a:off x="-2963834" y="3007095"/>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70" name="Chevron 169"/>
          <p:cNvSpPr/>
          <p:nvPr userDrawn="1"/>
        </p:nvSpPr>
        <p:spPr>
          <a:xfrm>
            <a:off x="-3190289" y="4062025"/>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72" name="Chevron 171"/>
          <p:cNvSpPr/>
          <p:nvPr userDrawn="1"/>
        </p:nvSpPr>
        <p:spPr>
          <a:xfrm>
            <a:off x="-788317" y="2647095"/>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74" name="Chevron 173"/>
          <p:cNvSpPr/>
          <p:nvPr userDrawn="1"/>
        </p:nvSpPr>
        <p:spPr>
          <a:xfrm>
            <a:off x="632155" y="3007095"/>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75" name="Chevron 174"/>
          <p:cNvSpPr/>
          <p:nvPr userDrawn="1"/>
        </p:nvSpPr>
        <p:spPr>
          <a:xfrm>
            <a:off x="9177722" y="2532493"/>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78" name="Chevron 177"/>
          <p:cNvSpPr/>
          <p:nvPr userDrawn="1"/>
        </p:nvSpPr>
        <p:spPr>
          <a:xfrm>
            <a:off x="-915100" y="4062025"/>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79" name="Chevron 178"/>
          <p:cNvSpPr/>
          <p:nvPr userDrawn="1"/>
        </p:nvSpPr>
        <p:spPr>
          <a:xfrm>
            <a:off x="9917793" y="3714060"/>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80" name="Chevron 179"/>
          <p:cNvSpPr/>
          <p:nvPr userDrawn="1"/>
        </p:nvSpPr>
        <p:spPr>
          <a:xfrm>
            <a:off x="8817722" y="757563"/>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82" name="Chevron 181"/>
          <p:cNvSpPr/>
          <p:nvPr userDrawn="1"/>
        </p:nvSpPr>
        <p:spPr>
          <a:xfrm>
            <a:off x="-2963834" y="4487683"/>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88" name="Chevron 187"/>
          <p:cNvSpPr/>
          <p:nvPr userDrawn="1"/>
        </p:nvSpPr>
        <p:spPr>
          <a:xfrm>
            <a:off x="-788317" y="4127683"/>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90" name="Chevron 189"/>
          <p:cNvSpPr/>
          <p:nvPr userDrawn="1"/>
        </p:nvSpPr>
        <p:spPr>
          <a:xfrm>
            <a:off x="8937465" y="1178788"/>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92" name="Chevron 191"/>
          <p:cNvSpPr/>
          <p:nvPr userDrawn="1"/>
        </p:nvSpPr>
        <p:spPr>
          <a:xfrm>
            <a:off x="8972477" y="4486765"/>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94" name="Chevron 193"/>
          <p:cNvSpPr/>
          <p:nvPr userDrawn="1"/>
        </p:nvSpPr>
        <p:spPr>
          <a:xfrm>
            <a:off x="8711010" y="2233718"/>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98" name="Chevron 197"/>
          <p:cNvSpPr/>
          <p:nvPr userDrawn="1"/>
        </p:nvSpPr>
        <p:spPr>
          <a:xfrm>
            <a:off x="6405328" y="3341924"/>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99" name="Chevron 198"/>
          <p:cNvSpPr/>
          <p:nvPr userDrawn="1"/>
        </p:nvSpPr>
        <p:spPr>
          <a:xfrm>
            <a:off x="8940845" y="4756854"/>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00" name="Chevron 199"/>
          <p:cNvSpPr/>
          <p:nvPr userDrawn="1"/>
        </p:nvSpPr>
        <p:spPr>
          <a:xfrm>
            <a:off x="6440340" y="6649901"/>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02" name="Chevron 201"/>
          <p:cNvSpPr/>
          <p:nvPr userDrawn="1"/>
        </p:nvSpPr>
        <p:spPr>
          <a:xfrm>
            <a:off x="6178873" y="4396854"/>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03" name="Chevron 202"/>
          <p:cNvSpPr/>
          <p:nvPr userDrawn="1"/>
        </p:nvSpPr>
        <p:spPr>
          <a:xfrm>
            <a:off x="9680916" y="5938421"/>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04" name="Chevron 203"/>
          <p:cNvSpPr/>
          <p:nvPr userDrawn="1"/>
        </p:nvSpPr>
        <p:spPr>
          <a:xfrm>
            <a:off x="8580845" y="2981924"/>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06" name="Chevron 205"/>
          <p:cNvSpPr/>
          <p:nvPr userDrawn="1"/>
        </p:nvSpPr>
        <p:spPr>
          <a:xfrm>
            <a:off x="8680517" y="3341924"/>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08" name="Chevron 207"/>
          <p:cNvSpPr/>
          <p:nvPr userDrawn="1"/>
        </p:nvSpPr>
        <p:spPr>
          <a:xfrm>
            <a:off x="8715529" y="6649901"/>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10" name="Chevron 209"/>
          <p:cNvSpPr/>
          <p:nvPr userDrawn="1"/>
        </p:nvSpPr>
        <p:spPr>
          <a:xfrm>
            <a:off x="8454062" y="4396854"/>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14" name="Chevron 213"/>
          <p:cNvSpPr/>
          <p:nvPr userDrawn="1"/>
        </p:nvSpPr>
        <p:spPr>
          <a:xfrm>
            <a:off x="6405328" y="4822512"/>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15" name="Chevron 214"/>
          <p:cNvSpPr/>
          <p:nvPr userDrawn="1"/>
        </p:nvSpPr>
        <p:spPr>
          <a:xfrm>
            <a:off x="8940845" y="6237442"/>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18" name="Chevron 217"/>
          <p:cNvSpPr/>
          <p:nvPr userDrawn="1"/>
        </p:nvSpPr>
        <p:spPr>
          <a:xfrm>
            <a:off x="6178873" y="5877442"/>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20" name="Chevron 219"/>
          <p:cNvSpPr/>
          <p:nvPr userDrawn="1"/>
        </p:nvSpPr>
        <p:spPr>
          <a:xfrm>
            <a:off x="8580845" y="4462512"/>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30" name="Chevron 229"/>
          <p:cNvSpPr/>
          <p:nvPr userDrawn="1"/>
        </p:nvSpPr>
        <p:spPr>
          <a:xfrm>
            <a:off x="16134129" y="683429"/>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38" name="Chevron 237"/>
          <p:cNvSpPr/>
          <p:nvPr userDrawn="1"/>
        </p:nvSpPr>
        <p:spPr>
          <a:xfrm>
            <a:off x="18409318" y="683429"/>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43" name="Chevron 242"/>
          <p:cNvSpPr/>
          <p:nvPr userDrawn="1"/>
        </p:nvSpPr>
        <p:spPr>
          <a:xfrm>
            <a:off x="3626322" y="4352540"/>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48" name="Chevron 247"/>
          <p:cNvSpPr/>
          <p:nvPr userDrawn="1"/>
        </p:nvSpPr>
        <p:spPr>
          <a:xfrm>
            <a:off x="-3210243" y="6544608"/>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54" name="Chevron 253"/>
          <p:cNvSpPr/>
          <p:nvPr userDrawn="1"/>
        </p:nvSpPr>
        <p:spPr>
          <a:xfrm>
            <a:off x="20704578" y="744654"/>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55" name="Chevron 254"/>
          <p:cNvSpPr/>
          <p:nvPr userDrawn="1"/>
        </p:nvSpPr>
        <p:spPr>
          <a:xfrm>
            <a:off x="5181511" y="3232198"/>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57" name="Chevron 256"/>
          <p:cNvSpPr/>
          <p:nvPr userDrawn="1"/>
        </p:nvSpPr>
        <p:spPr>
          <a:xfrm>
            <a:off x="4973911" y="6245833"/>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59" name="Chevron 258"/>
          <p:cNvSpPr/>
          <p:nvPr userDrawn="1"/>
        </p:nvSpPr>
        <p:spPr>
          <a:xfrm>
            <a:off x="5921582" y="4413765"/>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60" name="Chevron 259"/>
          <p:cNvSpPr/>
          <p:nvPr userDrawn="1"/>
        </p:nvSpPr>
        <p:spPr>
          <a:xfrm>
            <a:off x="4821511" y="1457268"/>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62" name="Chevron 261"/>
          <p:cNvSpPr/>
          <p:nvPr userDrawn="1"/>
        </p:nvSpPr>
        <p:spPr>
          <a:xfrm>
            <a:off x="-2973811" y="6291542"/>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70" name="Chevron 269"/>
          <p:cNvSpPr/>
          <p:nvPr userDrawn="1"/>
        </p:nvSpPr>
        <p:spPr>
          <a:xfrm>
            <a:off x="622178" y="6291542"/>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86" name="Chevron 285"/>
          <p:cNvSpPr/>
          <p:nvPr userDrawn="1"/>
        </p:nvSpPr>
        <p:spPr>
          <a:xfrm>
            <a:off x="2917438" y="6352767"/>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92" name="Chevron 291"/>
          <p:cNvSpPr/>
          <p:nvPr userDrawn="1"/>
        </p:nvSpPr>
        <p:spPr>
          <a:xfrm>
            <a:off x="5092955" y="5992767"/>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00" name="Chevron 299"/>
          <p:cNvSpPr/>
          <p:nvPr userDrawn="1"/>
        </p:nvSpPr>
        <p:spPr>
          <a:xfrm>
            <a:off x="10273239" y="683429"/>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08" name="Chevron 307"/>
          <p:cNvSpPr/>
          <p:nvPr userDrawn="1"/>
        </p:nvSpPr>
        <p:spPr>
          <a:xfrm>
            <a:off x="12548428" y="683429"/>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21" name="Chevron 320"/>
          <p:cNvSpPr/>
          <p:nvPr userDrawn="1"/>
        </p:nvSpPr>
        <p:spPr>
          <a:xfrm>
            <a:off x="-3062496" y="6605833"/>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24" name="Chevron 323"/>
          <p:cNvSpPr/>
          <p:nvPr userDrawn="1"/>
        </p:nvSpPr>
        <p:spPr>
          <a:xfrm>
            <a:off x="14843688" y="744654"/>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27" name="Chevron 326"/>
          <p:cNvSpPr/>
          <p:nvPr userDrawn="1"/>
        </p:nvSpPr>
        <p:spPr>
          <a:xfrm>
            <a:off x="-3706594" y="2762010"/>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31" name="Chevron 330"/>
          <p:cNvSpPr/>
          <p:nvPr userDrawn="1"/>
        </p:nvSpPr>
        <p:spPr>
          <a:xfrm>
            <a:off x="-2966523" y="3943577"/>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32" name="Chevron 331"/>
          <p:cNvSpPr/>
          <p:nvPr userDrawn="1"/>
        </p:nvSpPr>
        <p:spPr>
          <a:xfrm>
            <a:off x="-4066594" y="987080"/>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34" name="Chevron 333"/>
          <p:cNvSpPr/>
          <p:nvPr userDrawn="1"/>
        </p:nvSpPr>
        <p:spPr>
          <a:xfrm>
            <a:off x="-3966922" y="1347080"/>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35" name="Chevron 334"/>
          <p:cNvSpPr/>
          <p:nvPr userDrawn="1"/>
        </p:nvSpPr>
        <p:spPr>
          <a:xfrm>
            <a:off x="-1431405" y="2762010"/>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38" name="Chevron 337"/>
          <p:cNvSpPr/>
          <p:nvPr userDrawn="1"/>
        </p:nvSpPr>
        <p:spPr>
          <a:xfrm>
            <a:off x="-4193377" y="2402010"/>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39" name="Chevron 338"/>
          <p:cNvSpPr/>
          <p:nvPr userDrawn="1"/>
        </p:nvSpPr>
        <p:spPr>
          <a:xfrm>
            <a:off x="-691334" y="3943577"/>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40" name="Chevron 339"/>
          <p:cNvSpPr/>
          <p:nvPr userDrawn="1"/>
        </p:nvSpPr>
        <p:spPr>
          <a:xfrm>
            <a:off x="-1791405" y="987080"/>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43" name="Chevron 342"/>
          <p:cNvSpPr/>
          <p:nvPr userDrawn="1"/>
        </p:nvSpPr>
        <p:spPr>
          <a:xfrm>
            <a:off x="-3706594" y="4242598"/>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48" name="Chevron 347"/>
          <p:cNvSpPr/>
          <p:nvPr userDrawn="1"/>
        </p:nvSpPr>
        <p:spPr>
          <a:xfrm>
            <a:off x="-4066594" y="2467668"/>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50" name="Chevron 349"/>
          <p:cNvSpPr/>
          <p:nvPr userDrawn="1"/>
        </p:nvSpPr>
        <p:spPr>
          <a:xfrm>
            <a:off x="-1671662" y="1408305"/>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52" name="Chevron 351"/>
          <p:cNvSpPr/>
          <p:nvPr userDrawn="1"/>
        </p:nvSpPr>
        <p:spPr>
          <a:xfrm>
            <a:off x="-1636650" y="4716282"/>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54" name="Chevron 353"/>
          <p:cNvSpPr/>
          <p:nvPr userDrawn="1"/>
        </p:nvSpPr>
        <p:spPr>
          <a:xfrm>
            <a:off x="-1898117" y="2463235"/>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56" name="Chevron 355"/>
          <p:cNvSpPr/>
          <p:nvPr userDrawn="1"/>
        </p:nvSpPr>
        <p:spPr>
          <a:xfrm>
            <a:off x="503855" y="1048305"/>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57" name="Chevron 356"/>
          <p:cNvSpPr/>
          <p:nvPr userDrawn="1"/>
        </p:nvSpPr>
        <p:spPr>
          <a:xfrm>
            <a:off x="9169165" y="4667338"/>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pic>
        <p:nvPicPr>
          <p:cNvPr id="79" name="Picture 78"/>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0" y="4689475"/>
            <a:ext cx="9144000" cy="2176271"/>
          </a:xfrm>
          <a:prstGeom prst="rect">
            <a:avLst/>
          </a:prstGeom>
        </p:spPr>
      </p:pic>
      <p:sp>
        <p:nvSpPr>
          <p:cNvPr id="83" name="Text Placeholder 4"/>
          <p:cNvSpPr>
            <a:spLocks noGrp="1"/>
          </p:cNvSpPr>
          <p:nvPr>
            <p:ph type="body" sz="quarter" idx="10" hasCustomPrompt="1"/>
          </p:nvPr>
        </p:nvSpPr>
        <p:spPr>
          <a:xfrm>
            <a:off x="719138" y="5876925"/>
            <a:ext cx="6127750" cy="609600"/>
          </a:xfrm>
        </p:spPr>
        <p:txBody>
          <a:bodyPr/>
          <a:lstStyle>
            <a:lvl1pPr>
              <a:spcAft>
                <a:spcPts val="0"/>
              </a:spcAft>
              <a:defRPr>
                <a:solidFill>
                  <a:srgbClr val="00AE9E"/>
                </a:solidFill>
                <a:latin typeface="Bodoni MT" panose="02070603080606020203" pitchFamily="18" charset="0"/>
              </a:defRPr>
            </a:lvl1pPr>
          </a:lstStyle>
          <a:p>
            <a:pPr lvl="0"/>
            <a:r>
              <a:rPr lang="en-US" dirty="0" smtClean="0"/>
              <a:t>Presenter name</a:t>
            </a:r>
          </a:p>
          <a:p>
            <a:pPr lvl="0"/>
            <a:r>
              <a:rPr lang="en-US" dirty="0" smtClean="0"/>
              <a:t>Event name</a:t>
            </a:r>
          </a:p>
        </p:txBody>
      </p:sp>
    </p:spTree>
    <p:extLst>
      <p:ext uri="{BB962C8B-B14F-4D97-AF65-F5344CB8AC3E}">
        <p14:creationId xmlns:p14="http://schemas.microsoft.com/office/powerpoint/2010/main" val="3209444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fill="hold" grpId="0" nodeType="withEffect">
                                  <p:stCondLst>
                                    <p:cond delay="0"/>
                                  </p:stCondLst>
                                  <p:childTnLst>
                                    <p:animMotion origin="layout" path="M -0.04566 1.85185E-6 L 0.96007 1.85185E-6 " pathEditMode="relative" rAng="0" ptsTypes="AA">
                                      <p:cBhvr>
                                        <p:cTn id="6" dur="20000" fill="hold"/>
                                        <p:tgtEl>
                                          <p:spTgt spid="122"/>
                                        </p:tgtEl>
                                        <p:attrNameLst>
                                          <p:attrName>ppt_x</p:attrName>
                                          <p:attrName>ppt_y</p:attrName>
                                        </p:attrNameLst>
                                      </p:cBhvr>
                                      <p:rCtr x="50278" y="0"/>
                                    </p:animMotion>
                                  </p:childTnLst>
                                </p:cTn>
                              </p:par>
                              <p:par>
                                <p:cTn id="7" presetID="0" presetClass="path" presetSubtype="0" fill="hold" grpId="0" nodeType="withEffect">
                                  <p:stCondLst>
                                    <p:cond delay="0"/>
                                  </p:stCondLst>
                                  <p:childTnLst>
                                    <p:animMotion origin="layout" path="M 0.04826 2.59259E-6 L 0.96007 2.59259E-6 " pathEditMode="relative" rAng="0" ptsTypes="AA">
                                      <p:cBhvr>
                                        <p:cTn id="8" dur="20000" fill="hold"/>
                                        <p:tgtEl>
                                          <p:spTgt spid="133"/>
                                        </p:tgtEl>
                                        <p:attrNameLst>
                                          <p:attrName>ppt_x</p:attrName>
                                          <p:attrName>ppt_y</p:attrName>
                                        </p:attrNameLst>
                                      </p:cBhvr>
                                      <p:rCtr x="45590" y="0"/>
                                    </p:animMotion>
                                  </p:childTnLst>
                                </p:cTn>
                              </p:par>
                              <p:par>
                                <p:cTn id="9" presetID="0" presetClass="path" presetSubtype="0" fill="hold" grpId="0" nodeType="withEffect">
                                  <p:stCondLst>
                                    <p:cond delay="0"/>
                                  </p:stCondLst>
                                  <p:childTnLst>
                                    <p:animMotion origin="layout" path="M -0.28073 -0.04352 L 0.82222 -0.04352 " pathEditMode="relative" rAng="0" ptsTypes="AA">
                                      <p:cBhvr>
                                        <p:cTn id="10" dur="20000" fill="hold"/>
                                        <p:tgtEl>
                                          <p:spTgt spid="134"/>
                                        </p:tgtEl>
                                        <p:attrNameLst>
                                          <p:attrName>ppt_x</p:attrName>
                                          <p:attrName>ppt_y</p:attrName>
                                        </p:attrNameLst>
                                      </p:cBhvr>
                                      <p:rCtr x="55156" y="0"/>
                                    </p:animMotion>
                                  </p:childTnLst>
                                </p:cTn>
                              </p:par>
                              <p:par>
                                <p:cTn id="11" presetID="0" presetClass="path" presetSubtype="0" fill="hold" grpId="0" nodeType="withEffect">
                                  <p:stCondLst>
                                    <p:cond delay="0"/>
                                  </p:stCondLst>
                                  <p:childTnLst>
                                    <p:animMotion origin="layout" path="M 0.1559 -3.7037E-7 L 0.96007 -3.7037E-7 " pathEditMode="relative" rAng="0" ptsTypes="AA">
                                      <p:cBhvr>
                                        <p:cTn id="12" dur="20000" fill="hold"/>
                                        <p:tgtEl>
                                          <p:spTgt spid="136"/>
                                        </p:tgtEl>
                                        <p:attrNameLst>
                                          <p:attrName>ppt_x</p:attrName>
                                          <p:attrName>ppt_y</p:attrName>
                                        </p:attrNameLst>
                                      </p:cBhvr>
                                      <p:rCtr x="40208" y="0"/>
                                    </p:animMotion>
                                  </p:childTnLst>
                                </p:cTn>
                              </p:par>
                              <p:par>
                                <p:cTn id="13" presetID="0" presetClass="path" presetSubtype="0" fill="hold" grpId="0" nodeType="withEffect">
                                  <p:stCondLst>
                                    <p:cond delay="0"/>
                                  </p:stCondLst>
                                  <p:childTnLst>
                                    <p:animMotion origin="layout" path="M -0.27031 3.7037E-6 L 0.96007 3.7037E-6 " pathEditMode="relative" rAng="0" ptsTypes="AA">
                                      <p:cBhvr>
                                        <p:cTn id="14" dur="20000" fill="hold"/>
                                        <p:tgtEl>
                                          <p:spTgt spid="137"/>
                                        </p:tgtEl>
                                        <p:attrNameLst>
                                          <p:attrName>ppt_x</p:attrName>
                                          <p:attrName>ppt_y</p:attrName>
                                        </p:attrNameLst>
                                      </p:cBhvr>
                                      <p:rCtr x="61510" y="0"/>
                                    </p:animMotion>
                                  </p:childTnLst>
                                </p:cTn>
                              </p:par>
                              <p:par>
                                <p:cTn id="15" presetID="0" presetClass="path" presetSubtype="0" fill="hold" grpId="0" nodeType="withEffect">
                                  <p:stCondLst>
                                    <p:cond delay="0"/>
                                  </p:stCondLst>
                                  <p:childTnLst>
                                    <p:animMotion origin="layout" path="M -0.04566 1.85185E-6 L 0.96007 1.85185E-6 " pathEditMode="relative" rAng="0" ptsTypes="AA">
                                      <p:cBhvr>
                                        <p:cTn id="16" dur="20000" fill="hold"/>
                                        <p:tgtEl>
                                          <p:spTgt spid="138"/>
                                        </p:tgtEl>
                                        <p:attrNameLst>
                                          <p:attrName>ppt_x</p:attrName>
                                          <p:attrName>ppt_y</p:attrName>
                                        </p:attrNameLst>
                                      </p:cBhvr>
                                      <p:rCtr x="50278" y="0"/>
                                    </p:animMotion>
                                  </p:childTnLst>
                                </p:cTn>
                              </p:par>
                              <p:par>
                                <p:cTn id="17" presetID="0" presetClass="path" presetSubtype="0" fill="hold" grpId="0" nodeType="withEffect">
                                  <p:stCondLst>
                                    <p:cond delay="0"/>
                                  </p:stCondLst>
                                  <p:childTnLst>
                                    <p:animMotion origin="layout" path="M 0.04826 2.59259E-6 L 0.96007 2.59259E-6 " pathEditMode="relative" rAng="0" ptsTypes="AA">
                                      <p:cBhvr>
                                        <p:cTn id="18" dur="20000" fill="hold"/>
                                        <p:tgtEl>
                                          <p:spTgt spid="141"/>
                                        </p:tgtEl>
                                        <p:attrNameLst>
                                          <p:attrName>ppt_x</p:attrName>
                                          <p:attrName>ppt_y</p:attrName>
                                        </p:attrNameLst>
                                      </p:cBhvr>
                                      <p:rCtr x="45590" y="0"/>
                                    </p:animMotion>
                                  </p:childTnLst>
                                </p:cTn>
                              </p:par>
                              <p:par>
                                <p:cTn id="19" presetID="0" presetClass="path" presetSubtype="0" fill="hold" grpId="0" nodeType="withEffect">
                                  <p:stCondLst>
                                    <p:cond delay="0"/>
                                  </p:stCondLst>
                                  <p:childTnLst>
                                    <p:animMotion origin="layout" path="M 0.1559 -3.7037E-7 L 0.96007 -3.7037E-7 " pathEditMode="relative" rAng="0" ptsTypes="AA">
                                      <p:cBhvr>
                                        <p:cTn id="20" dur="20000" fill="hold"/>
                                        <p:tgtEl>
                                          <p:spTgt spid="144"/>
                                        </p:tgtEl>
                                        <p:attrNameLst>
                                          <p:attrName>ppt_x</p:attrName>
                                          <p:attrName>ppt_y</p:attrName>
                                        </p:attrNameLst>
                                      </p:cBhvr>
                                      <p:rCtr x="40208" y="0"/>
                                    </p:animMotion>
                                  </p:childTnLst>
                                </p:cTn>
                              </p:par>
                              <p:par>
                                <p:cTn id="21" presetID="0" presetClass="path" presetSubtype="0" fill="hold" grpId="0" nodeType="withEffect">
                                  <p:stCondLst>
                                    <p:cond delay="0"/>
                                  </p:stCondLst>
                                  <p:childTnLst>
                                    <p:animMotion origin="layout" path="M -0.27031 3.7037E-6 L 0.96007 3.7037E-6 " pathEditMode="relative" rAng="0" ptsTypes="AA">
                                      <p:cBhvr>
                                        <p:cTn id="22" dur="20000" fill="hold"/>
                                        <p:tgtEl>
                                          <p:spTgt spid="145"/>
                                        </p:tgtEl>
                                        <p:attrNameLst>
                                          <p:attrName>ppt_x</p:attrName>
                                          <p:attrName>ppt_y</p:attrName>
                                        </p:attrNameLst>
                                      </p:cBhvr>
                                      <p:rCtr x="61510" y="0"/>
                                    </p:animMotion>
                                  </p:childTnLst>
                                </p:cTn>
                              </p:par>
                              <p:par>
                                <p:cTn id="23" presetID="0" presetClass="path" presetSubtype="0" fill="hold" grpId="0" nodeType="withEffect">
                                  <p:stCondLst>
                                    <p:cond delay="0"/>
                                  </p:stCondLst>
                                  <p:childTnLst>
                                    <p:animMotion origin="layout" path="M -0.14288 -2.96296E-6 L 0.96007 -2.96296E-6 " pathEditMode="relative" rAng="0" ptsTypes="AA">
                                      <p:cBhvr>
                                        <p:cTn id="24" dur="20000" fill="hold"/>
                                        <p:tgtEl>
                                          <p:spTgt spid="150"/>
                                        </p:tgtEl>
                                        <p:attrNameLst>
                                          <p:attrName>ppt_x</p:attrName>
                                          <p:attrName>ppt_y</p:attrName>
                                        </p:attrNameLst>
                                      </p:cBhvr>
                                      <p:rCtr x="55139" y="0"/>
                                    </p:animMotion>
                                  </p:childTnLst>
                                </p:cTn>
                              </p:par>
                              <p:par>
                                <p:cTn id="25" presetID="0" presetClass="path" presetSubtype="0" fill="hold" grpId="0" nodeType="withEffect">
                                  <p:stCondLst>
                                    <p:cond delay="0"/>
                                  </p:stCondLst>
                                  <p:childTnLst>
                                    <p:animMotion origin="layout" path="M -0.26615 -4.44444E-6 L 0.96007 -4.44444E-6 " pathEditMode="relative" rAng="0" ptsTypes="AA">
                                      <p:cBhvr>
                                        <p:cTn id="26" dur="20000" fill="hold"/>
                                        <p:tgtEl>
                                          <p:spTgt spid="151"/>
                                        </p:tgtEl>
                                        <p:attrNameLst>
                                          <p:attrName>ppt_x</p:attrName>
                                          <p:attrName>ppt_y</p:attrName>
                                        </p:attrNameLst>
                                      </p:cBhvr>
                                      <p:rCtr x="61302" y="0"/>
                                    </p:animMotion>
                                  </p:childTnLst>
                                </p:cTn>
                              </p:par>
                              <p:par>
                                <p:cTn id="27" presetID="0" presetClass="path" presetSubtype="0" fill="hold" grpId="0" nodeType="withEffect">
                                  <p:stCondLst>
                                    <p:cond delay="0"/>
                                  </p:stCondLst>
                                  <p:childTnLst>
                                    <p:animMotion origin="layout" path="M 0.1559 -3.7037E-7 L 0.96007 -3.7037E-7 " pathEditMode="relative" rAng="0" ptsTypes="AA">
                                      <p:cBhvr>
                                        <p:cTn id="28" dur="20000" fill="hold"/>
                                        <p:tgtEl>
                                          <p:spTgt spid="152"/>
                                        </p:tgtEl>
                                        <p:attrNameLst>
                                          <p:attrName>ppt_x</p:attrName>
                                          <p:attrName>ppt_y</p:attrName>
                                        </p:attrNameLst>
                                      </p:cBhvr>
                                      <p:rCtr x="40208" y="0"/>
                                    </p:animMotion>
                                  </p:childTnLst>
                                </p:cTn>
                              </p:par>
                              <p:par>
                                <p:cTn id="29" presetID="0" presetClass="path" presetSubtype="0" fill="hold" grpId="0" nodeType="withEffect">
                                  <p:stCondLst>
                                    <p:cond delay="0"/>
                                  </p:stCondLst>
                                  <p:childTnLst>
                                    <p:animMotion origin="layout" path="M -0.27031 3.7037E-6 L 0.96007 3.7037E-6 " pathEditMode="relative" rAng="0" ptsTypes="AA">
                                      <p:cBhvr>
                                        <p:cTn id="30" dur="20000" fill="hold"/>
                                        <p:tgtEl>
                                          <p:spTgt spid="153"/>
                                        </p:tgtEl>
                                        <p:attrNameLst>
                                          <p:attrName>ppt_x</p:attrName>
                                          <p:attrName>ppt_y</p:attrName>
                                        </p:attrNameLst>
                                      </p:cBhvr>
                                      <p:rCtr x="61510" y="0"/>
                                    </p:animMotion>
                                  </p:childTnLst>
                                </p:cTn>
                              </p:par>
                              <p:par>
                                <p:cTn id="31" presetID="0" presetClass="path" presetSubtype="0" fill="hold" grpId="0" nodeType="withEffect">
                                  <p:stCondLst>
                                    <p:cond delay="0"/>
                                  </p:stCondLst>
                                  <p:childTnLst>
                                    <p:animMotion origin="layout" path="M -0.04566 1.85185E-6 L 0.96007 1.85185E-6 " pathEditMode="relative" rAng="0" ptsTypes="AA">
                                      <p:cBhvr>
                                        <p:cTn id="32" dur="20000" fill="hold"/>
                                        <p:tgtEl>
                                          <p:spTgt spid="154"/>
                                        </p:tgtEl>
                                        <p:attrNameLst>
                                          <p:attrName>ppt_x</p:attrName>
                                          <p:attrName>ppt_y</p:attrName>
                                        </p:attrNameLst>
                                      </p:cBhvr>
                                      <p:rCtr x="50278" y="0"/>
                                    </p:animMotion>
                                  </p:childTnLst>
                                </p:cTn>
                              </p:par>
                              <p:par>
                                <p:cTn id="33" presetID="0" presetClass="path" presetSubtype="0" fill="hold" grpId="0" nodeType="withEffect">
                                  <p:stCondLst>
                                    <p:cond delay="0"/>
                                  </p:stCondLst>
                                  <p:childTnLst>
                                    <p:animMotion origin="layout" path="M 0.04826 2.59259E-6 L 0.96007 2.59259E-6 " pathEditMode="relative" rAng="0" ptsTypes="AA">
                                      <p:cBhvr>
                                        <p:cTn id="34" dur="20000" fill="hold"/>
                                        <p:tgtEl>
                                          <p:spTgt spid="157"/>
                                        </p:tgtEl>
                                        <p:attrNameLst>
                                          <p:attrName>ppt_x</p:attrName>
                                          <p:attrName>ppt_y</p:attrName>
                                        </p:attrNameLst>
                                      </p:cBhvr>
                                      <p:rCtr x="45590" y="0"/>
                                    </p:animMotion>
                                  </p:childTnLst>
                                </p:cTn>
                              </p:par>
                              <p:par>
                                <p:cTn id="35" presetID="0" presetClass="path" presetSubtype="0" fill="hold" grpId="0" nodeType="withEffect">
                                  <p:stCondLst>
                                    <p:cond delay="0"/>
                                  </p:stCondLst>
                                  <p:childTnLst>
                                    <p:animMotion origin="layout" path="M -0.14288 -2.96296E-6 L 0.96007 -2.96296E-6 " pathEditMode="relative" rAng="0" ptsTypes="AA">
                                      <p:cBhvr>
                                        <p:cTn id="36" dur="20000" fill="hold"/>
                                        <p:tgtEl>
                                          <p:spTgt spid="166"/>
                                        </p:tgtEl>
                                        <p:attrNameLst>
                                          <p:attrName>ppt_x</p:attrName>
                                          <p:attrName>ppt_y</p:attrName>
                                        </p:attrNameLst>
                                      </p:cBhvr>
                                      <p:rCtr x="55139" y="0"/>
                                    </p:animMotion>
                                  </p:childTnLst>
                                </p:cTn>
                              </p:par>
                              <p:par>
                                <p:cTn id="37" presetID="0" presetClass="path" presetSubtype="0" fill="hold" grpId="0" nodeType="withEffect">
                                  <p:stCondLst>
                                    <p:cond delay="0"/>
                                  </p:stCondLst>
                                  <p:childTnLst>
                                    <p:animMotion origin="layout" path="M -0.04566 1.85185E-6 L 0.96007 1.85185E-6 " pathEditMode="relative" rAng="0" ptsTypes="AA">
                                      <p:cBhvr>
                                        <p:cTn id="38" dur="20000" fill="hold"/>
                                        <p:tgtEl>
                                          <p:spTgt spid="170"/>
                                        </p:tgtEl>
                                        <p:attrNameLst>
                                          <p:attrName>ppt_x</p:attrName>
                                          <p:attrName>ppt_y</p:attrName>
                                        </p:attrNameLst>
                                      </p:cBhvr>
                                      <p:rCtr x="50278" y="0"/>
                                    </p:animMotion>
                                  </p:childTnLst>
                                </p:cTn>
                              </p:par>
                              <p:par>
                                <p:cTn id="39" presetID="0" presetClass="path" presetSubtype="0" fill="hold" grpId="0" nodeType="withEffect">
                                  <p:stCondLst>
                                    <p:cond delay="0"/>
                                  </p:stCondLst>
                                  <p:childTnLst>
                                    <p:animMotion origin="layout" path="M 0.08437 1.85185E-6 L 0.96007 1.85185E-6 " pathEditMode="relative" rAng="0" ptsTypes="AA">
                                      <p:cBhvr>
                                        <p:cTn id="40" dur="20000" fill="hold"/>
                                        <p:tgtEl>
                                          <p:spTgt spid="172"/>
                                        </p:tgtEl>
                                        <p:attrNameLst>
                                          <p:attrName>ppt_x</p:attrName>
                                          <p:attrName>ppt_y</p:attrName>
                                        </p:attrNameLst>
                                      </p:cBhvr>
                                      <p:rCtr x="43785" y="0"/>
                                    </p:animMotion>
                                  </p:childTnLst>
                                </p:cTn>
                              </p:par>
                              <p:par>
                                <p:cTn id="41" presetID="0" presetClass="path" presetSubtype="0" fill="hold" grpId="0" nodeType="withEffect">
                                  <p:stCondLst>
                                    <p:cond delay="0"/>
                                  </p:stCondLst>
                                  <p:childTnLst>
                                    <p:animMotion origin="layout" path="M -0.14288 -2.96296E-6 L 0.96007 -2.96296E-6 " pathEditMode="relative" rAng="0" ptsTypes="AA">
                                      <p:cBhvr>
                                        <p:cTn id="42" dur="20000" fill="hold"/>
                                        <p:tgtEl>
                                          <p:spTgt spid="174"/>
                                        </p:tgtEl>
                                        <p:attrNameLst>
                                          <p:attrName>ppt_x</p:attrName>
                                          <p:attrName>ppt_y</p:attrName>
                                        </p:attrNameLst>
                                      </p:cBhvr>
                                      <p:rCtr x="55139" y="0"/>
                                    </p:animMotion>
                                  </p:childTnLst>
                                </p:cTn>
                              </p:par>
                              <p:par>
                                <p:cTn id="43" presetID="0" presetClass="path" presetSubtype="0" fill="hold" grpId="0" nodeType="withEffect">
                                  <p:stCondLst>
                                    <p:cond delay="0"/>
                                  </p:stCondLst>
                                  <p:childTnLst>
                                    <p:animMotion origin="layout" path="M -0.26615 -4.44444E-6 L 0.96007 -4.44444E-6 " pathEditMode="relative" rAng="0" ptsTypes="AA">
                                      <p:cBhvr>
                                        <p:cTn id="44" dur="20000" fill="hold"/>
                                        <p:tgtEl>
                                          <p:spTgt spid="175"/>
                                        </p:tgtEl>
                                        <p:attrNameLst>
                                          <p:attrName>ppt_x</p:attrName>
                                          <p:attrName>ppt_y</p:attrName>
                                        </p:attrNameLst>
                                      </p:cBhvr>
                                      <p:rCtr x="61302" y="0"/>
                                    </p:animMotion>
                                  </p:childTnLst>
                                </p:cTn>
                              </p:par>
                              <p:par>
                                <p:cTn id="45" presetID="0" presetClass="path" presetSubtype="0" fill="hold" grpId="0" nodeType="withEffect">
                                  <p:stCondLst>
                                    <p:cond delay="0"/>
                                  </p:stCondLst>
                                  <p:childTnLst>
                                    <p:animMotion origin="layout" path="M -0.04566 1.85185E-6 L 0.96007 1.85185E-6 " pathEditMode="relative" rAng="0" ptsTypes="AA">
                                      <p:cBhvr>
                                        <p:cTn id="46" dur="20000" fill="hold"/>
                                        <p:tgtEl>
                                          <p:spTgt spid="178"/>
                                        </p:tgtEl>
                                        <p:attrNameLst>
                                          <p:attrName>ppt_x</p:attrName>
                                          <p:attrName>ppt_y</p:attrName>
                                        </p:attrNameLst>
                                      </p:cBhvr>
                                      <p:rCtr x="50278" y="0"/>
                                    </p:animMotion>
                                  </p:childTnLst>
                                </p:cTn>
                              </p:par>
                              <p:par>
                                <p:cTn id="47" presetID="0" presetClass="path" presetSubtype="0" fill="hold" grpId="0" nodeType="withEffect">
                                  <p:stCondLst>
                                    <p:cond delay="0"/>
                                  </p:stCondLst>
                                  <p:childTnLst>
                                    <p:animMotion origin="layout" path="M -0.37396 3.33333E-6 L 0.96007 3.33333E-6 " pathEditMode="relative" rAng="0" ptsTypes="AA">
                                      <p:cBhvr>
                                        <p:cTn id="48" dur="20000" fill="hold"/>
                                        <p:tgtEl>
                                          <p:spTgt spid="179"/>
                                        </p:tgtEl>
                                        <p:attrNameLst>
                                          <p:attrName>ppt_x</p:attrName>
                                          <p:attrName>ppt_y</p:attrName>
                                        </p:attrNameLst>
                                      </p:cBhvr>
                                      <p:rCtr x="66701" y="0"/>
                                    </p:animMotion>
                                  </p:childTnLst>
                                </p:cTn>
                              </p:par>
                              <p:par>
                                <p:cTn id="49" presetID="0" presetClass="path" presetSubtype="0" fill="hold" grpId="0" nodeType="withEffect">
                                  <p:stCondLst>
                                    <p:cond delay="0"/>
                                  </p:stCondLst>
                                  <p:childTnLst>
                                    <p:animMotion origin="layout" path="M 0.08437 1.85185E-6 L 0.96007 1.85185E-6 " pathEditMode="relative" rAng="0" ptsTypes="AA">
                                      <p:cBhvr>
                                        <p:cTn id="50" dur="20000" fill="hold"/>
                                        <p:tgtEl>
                                          <p:spTgt spid="180"/>
                                        </p:tgtEl>
                                        <p:attrNameLst>
                                          <p:attrName>ppt_x</p:attrName>
                                          <p:attrName>ppt_y</p:attrName>
                                        </p:attrNameLst>
                                      </p:cBhvr>
                                      <p:rCtr x="43785" y="0"/>
                                    </p:animMotion>
                                  </p:childTnLst>
                                </p:cTn>
                              </p:par>
                              <p:par>
                                <p:cTn id="51" presetID="0" presetClass="path" presetSubtype="0" fill="hold" grpId="0" nodeType="withEffect">
                                  <p:stCondLst>
                                    <p:cond delay="0"/>
                                  </p:stCondLst>
                                  <p:childTnLst>
                                    <p:animMotion origin="layout" path="M -0.14288 -2.96296E-6 L 0.96007 -2.96296E-6 " pathEditMode="relative" rAng="0" ptsTypes="AA">
                                      <p:cBhvr>
                                        <p:cTn id="52" dur="20000" fill="hold"/>
                                        <p:tgtEl>
                                          <p:spTgt spid="182"/>
                                        </p:tgtEl>
                                        <p:attrNameLst>
                                          <p:attrName>ppt_x</p:attrName>
                                          <p:attrName>ppt_y</p:attrName>
                                        </p:attrNameLst>
                                      </p:cBhvr>
                                      <p:rCtr x="55139" y="0"/>
                                    </p:animMotion>
                                  </p:childTnLst>
                                </p:cTn>
                              </p:par>
                              <p:par>
                                <p:cTn id="53" presetID="0" presetClass="path" presetSubtype="0" fill="hold" grpId="0" nodeType="withEffect">
                                  <p:stCondLst>
                                    <p:cond delay="0"/>
                                  </p:stCondLst>
                                  <p:childTnLst>
                                    <p:animMotion origin="layout" path="M 0.08437 1.85185E-6 L 0.96007 1.85185E-6 " pathEditMode="relative" rAng="0" ptsTypes="AA">
                                      <p:cBhvr>
                                        <p:cTn id="54" dur="20000" fill="hold"/>
                                        <p:tgtEl>
                                          <p:spTgt spid="188"/>
                                        </p:tgtEl>
                                        <p:attrNameLst>
                                          <p:attrName>ppt_x</p:attrName>
                                          <p:attrName>ppt_y</p:attrName>
                                        </p:attrNameLst>
                                      </p:cBhvr>
                                      <p:rCtr x="43785" y="0"/>
                                    </p:animMotion>
                                  </p:childTnLst>
                                </p:cTn>
                              </p:par>
                              <p:par>
                                <p:cTn id="55" presetID="0" presetClass="path" presetSubtype="0" fill="hold" grpId="0" nodeType="withEffect">
                                  <p:stCondLst>
                                    <p:cond delay="0"/>
                                  </p:stCondLst>
                                  <p:childTnLst>
                                    <p:animMotion origin="layout" path="M -0.14288 -2.96296E-6 L 0.96007 -2.96296E-6 " pathEditMode="relative" rAng="0" ptsTypes="AA">
                                      <p:cBhvr>
                                        <p:cTn id="56" dur="20000" fill="hold"/>
                                        <p:tgtEl>
                                          <p:spTgt spid="190"/>
                                        </p:tgtEl>
                                        <p:attrNameLst>
                                          <p:attrName>ppt_x</p:attrName>
                                          <p:attrName>ppt_y</p:attrName>
                                        </p:attrNameLst>
                                      </p:cBhvr>
                                      <p:rCtr x="55139" y="0"/>
                                    </p:animMotion>
                                  </p:childTnLst>
                                </p:cTn>
                              </p:par>
                              <p:par>
                                <p:cTn id="57" presetID="0" presetClass="path" presetSubtype="0" fill="hold" grpId="0" nodeType="withEffect">
                                  <p:stCondLst>
                                    <p:cond delay="0"/>
                                  </p:stCondLst>
                                  <p:childTnLst>
                                    <p:animMotion origin="layout" path="M 0.1559 -3.7037E-7 L 0.96007 -3.7037E-7 " pathEditMode="relative" rAng="0" ptsTypes="AA">
                                      <p:cBhvr>
                                        <p:cTn id="58" dur="20000" fill="hold"/>
                                        <p:tgtEl>
                                          <p:spTgt spid="192"/>
                                        </p:tgtEl>
                                        <p:attrNameLst>
                                          <p:attrName>ppt_x</p:attrName>
                                          <p:attrName>ppt_y</p:attrName>
                                        </p:attrNameLst>
                                      </p:cBhvr>
                                      <p:rCtr x="40208" y="0"/>
                                    </p:animMotion>
                                  </p:childTnLst>
                                </p:cTn>
                              </p:par>
                              <p:par>
                                <p:cTn id="59" presetID="0" presetClass="path" presetSubtype="0" fill="hold" grpId="0" nodeType="withEffect">
                                  <p:stCondLst>
                                    <p:cond delay="0"/>
                                  </p:stCondLst>
                                  <p:childTnLst>
                                    <p:animMotion origin="layout" path="M -0.04566 1.85185E-6 L 0.96007 1.85185E-6 " pathEditMode="relative" rAng="0" ptsTypes="AA">
                                      <p:cBhvr>
                                        <p:cTn id="60" dur="20000" fill="hold"/>
                                        <p:tgtEl>
                                          <p:spTgt spid="194"/>
                                        </p:tgtEl>
                                        <p:attrNameLst>
                                          <p:attrName>ppt_x</p:attrName>
                                          <p:attrName>ppt_y</p:attrName>
                                        </p:attrNameLst>
                                      </p:cBhvr>
                                      <p:rCtr x="50278" y="0"/>
                                    </p:animMotion>
                                  </p:childTnLst>
                                </p:cTn>
                              </p:par>
                              <p:par>
                                <p:cTn id="61" presetID="0" presetClass="path" presetSubtype="0" fill="hold" grpId="0" nodeType="withEffect">
                                  <p:stCondLst>
                                    <p:cond delay="0"/>
                                  </p:stCondLst>
                                  <p:childTnLst>
                                    <p:animMotion origin="layout" path="M -0.14288 -2.96296E-6 L 0.96007 -2.96296E-6 " pathEditMode="relative" rAng="0" ptsTypes="AA">
                                      <p:cBhvr>
                                        <p:cTn id="62" dur="20000" fill="hold"/>
                                        <p:tgtEl>
                                          <p:spTgt spid="198"/>
                                        </p:tgtEl>
                                        <p:attrNameLst>
                                          <p:attrName>ppt_x</p:attrName>
                                          <p:attrName>ppt_y</p:attrName>
                                        </p:attrNameLst>
                                      </p:cBhvr>
                                      <p:rCtr x="55139" y="0"/>
                                    </p:animMotion>
                                  </p:childTnLst>
                                </p:cTn>
                              </p:par>
                              <p:par>
                                <p:cTn id="63" presetID="0" presetClass="path" presetSubtype="0" fill="hold" grpId="0" nodeType="withEffect">
                                  <p:stCondLst>
                                    <p:cond delay="0"/>
                                  </p:stCondLst>
                                  <p:childTnLst>
                                    <p:animMotion origin="layout" path="M -0.26615 -4.44444E-6 L 0.96007 -4.44444E-6 " pathEditMode="relative" rAng="0" ptsTypes="AA">
                                      <p:cBhvr>
                                        <p:cTn id="64" dur="20000" fill="hold"/>
                                        <p:tgtEl>
                                          <p:spTgt spid="199"/>
                                        </p:tgtEl>
                                        <p:attrNameLst>
                                          <p:attrName>ppt_x</p:attrName>
                                          <p:attrName>ppt_y</p:attrName>
                                        </p:attrNameLst>
                                      </p:cBhvr>
                                      <p:rCtr x="61302" y="0"/>
                                    </p:animMotion>
                                  </p:childTnLst>
                                </p:cTn>
                              </p:par>
                              <p:par>
                                <p:cTn id="65" presetID="0" presetClass="path" presetSubtype="0" fill="hold" grpId="0" nodeType="withEffect">
                                  <p:stCondLst>
                                    <p:cond delay="0"/>
                                  </p:stCondLst>
                                  <p:childTnLst>
                                    <p:animMotion origin="layout" path="M 0.1559 -3.7037E-7 L 0.96007 -3.7037E-7 " pathEditMode="relative" rAng="0" ptsTypes="AA">
                                      <p:cBhvr>
                                        <p:cTn id="66" dur="20000" fill="hold"/>
                                        <p:tgtEl>
                                          <p:spTgt spid="200"/>
                                        </p:tgtEl>
                                        <p:attrNameLst>
                                          <p:attrName>ppt_x</p:attrName>
                                          <p:attrName>ppt_y</p:attrName>
                                        </p:attrNameLst>
                                      </p:cBhvr>
                                      <p:rCtr x="40208" y="0"/>
                                    </p:animMotion>
                                  </p:childTnLst>
                                </p:cTn>
                              </p:par>
                              <p:par>
                                <p:cTn id="67" presetID="0" presetClass="path" presetSubtype="0" fill="hold" grpId="0" nodeType="withEffect">
                                  <p:stCondLst>
                                    <p:cond delay="0"/>
                                  </p:stCondLst>
                                  <p:childTnLst>
                                    <p:animMotion origin="layout" path="M -0.04566 1.85185E-6 L 0.96007 1.85185E-6 " pathEditMode="relative" rAng="0" ptsTypes="AA">
                                      <p:cBhvr>
                                        <p:cTn id="68" dur="20000" fill="hold"/>
                                        <p:tgtEl>
                                          <p:spTgt spid="202"/>
                                        </p:tgtEl>
                                        <p:attrNameLst>
                                          <p:attrName>ppt_x</p:attrName>
                                          <p:attrName>ppt_y</p:attrName>
                                        </p:attrNameLst>
                                      </p:cBhvr>
                                      <p:rCtr x="50278" y="0"/>
                                    </p:animMotion>
                                  </p:childTnLst>
                                </p:cTn>
                              </p:par>
                              <p:par>
                                <p:cTn id="69" presetID="0" presetClass="path" presetSubtype="0" fill="hold" grpId="0" nodeType="withEffect">
                                  <p:stCondLst>
                                    <p:cond delay="0"/>
                                  </p:stCondLst>
                                  <p:childTnLst>
                                    <p:animMotion origin="layout" path="M -0.37396 3.33333E-6 L 0.96007 3.33333E-6 " pathEditMode="relative" rAng="0" ptsTypes="AA">
                                      <p:cBhvr>
                                        <p:cTn id="70" dur="20000" fill="hold"/>
                                        <p:tgtEl>
                                          <p:spTgt spid="203"/>
                                        </p:tgtEl>
                                        <p:attrNameLst>
                                          <p:attrName>ppt_x</p:attrName>
                                          <p:attrName>ppt_y</p:attrName>
                                        </p:attrNameLst>
                                      </p:cBhvr>
                                      <p:rCtr x="66701" y="0"/>
                                    </p:animMotion>
                                  </p:childTnLst>
                                </p:cTn>
                              </p:par>
                              <p:par>
                                <p:cTn id="71" presetID="0" presetClass="path" presetSubtype="0" fill="hold" grpId="0" nodeType="withEffect">
                                  <p:stCondLst>
                                    <p:cond delay="0"/>
                                  </p:stCondLst>
                                  <p:childTnLst>
                                    <p:animMotion origin="layout" path="M 0.08437 1.85185E-6 L 0.96007 1.85185E-6 " pathEditMode="relative" rAng="0" ptsTypes="AA">
                                      <p:cBhvr>
                                        <p:cTn id="72" dur="20000" fill="hold"/>
                                        <p:tgtEl>
                                          <p:spTgt spid="204"/>
                                        </p:tgtEl>
                                        <p:attrNameLst>
                                          <p:attrName>ppt_x</p:attrName>
                                          <p:attrName>ppt_y</p:attrName>
                                        </p:attrNameLst>
                                      </p:cBhvr>
                                      <p:rCtr x="43785" y="0"/>
                                    </p:animMotion>
                                  </p:childTnLst>
                                </p:cTn>
                              </p:par>
                              <p:par>
                                <p:cTn id="73" presetID="0" presetClass="path" presetSubtype="0" fill="hold" grpId="0" nodeType="withEffect">
                                  <p:stCondLst>
                                    <p:cond delay="0"/>
                                  </p:stCondLst>
                                  <p:childTnLst>
                                    <p:animMotion origin="layout" path="M -0.14288 -2.96296E-6 L 0.96007 -2.96296E-6 " pathEditMode="relative" rAng="0" ptsTypes="AA">
                                      <p:cBhvr>
                                        <p:cTn id="74" dur="20000" fill="hold"/>
                                        <p:tgtEl>
                                          <p:spTgt spid="206"/>
                                        </p:tgtEl>
                                        <p:attrNameLst>
                                          <p:attrName>ppt_x</p:attrName>
                                          <p:attrName>ppt_y</p:attrName>
                                        </p:attrNameLst>
                                      </p:cBhvr>
                                      <p:rCtr x="55139" y="0"/>
                                    </p:animMotion>
                                  </p:childTnLst>
                                </p:cTn>
                              </p:par>
                              <p:par>
                                <p:cTn id="75" presetID="0" presetClass="path" presetSubtype="0" fill="hold" grpId="0" nodeType="withEffect">
                                  <p:stCondLst>
                                    <p:cond delay="0"/>
                                  </p:stCondLst>
                                  <p:childTnLst>
                                    <p:animMotion origin="layout" path="M 0.1559 -3.7037E-7 L 0.96007 -3.7037E-7 " pathEditMode="relative" rAng="0" ptsTypes="AA">
                                      <p:cBhvr>
                                        <p:cTn id="76" dur="20000" fill="hold"/>
                                        <p:tgtEl>
                                          <p:spTgt spid="208"/>
                                        </p:tgtEl>
                                        <p:attrNameLst>
                                          <p:attrName>ppt_x</p:attrName>
                                          <p:attrName>ppt_y</p:attrName>
                                        </p:attrNameLst>
                                      </p:cBhvr>
                                      <p:rCtr x="40208" y="0"/>
                                    </p:animMotion>
                                  </p:childTnLst>
                                </p:cTn>
                              </p:par>
                              <p:par>
                                <p:cTn id="77" presetID="0" presetClass="path" presetSubtype="0" fill="hold" grpId="0" nodeType="withEffect">
                                  <p:stCondLst>
                                    <p:cond delay="0"/>
                                  </p:stCondLst>
                                  <p:childTnLst>
                                    <p:animMotion origin="layout" path="M -0.04566 1.85185E-6 L 0.96007 1.85185E-6 " pathEditMode="relative" rAng="0" ptsTypes="AA">
                                      <p:cBhvr>
                                        <p:cTn id="78" dur="20000" fill="hold"/>
                                        <p:tgtEl>
                                          <p:spTgt spid="210"/>
                                        </p:tgtEl>
                                        <p:attrNameLst>
                                          <p:attrName>ppt_x</p:attrName>
                                          <p:attrName>ppt_y</p:attrName>
                                        </p:attrNameLst>
                                      </p:cBhvr>
                                      <p:rCtr x="50278" y="0"/>
                                    </p:animMotion>
                                  </p:childTnLst>
                                </p:cTn>
                              </p:par>
                              <p:par>
                                <p:cTn id="79" presetID="0" presetClass="path" presetSubtype="0" fill="hold" grpId="0" nodeType="withEffect">
                                  <p:stCondLst>
                                    <p:cond delay="0"/>
                                  </p:stCondLst>
                                  <p:childTnLst>
                                    <p:animMotion origin="layout" path="M -0.14288 -2.96296E-6 L 0.96007 -2.96296E-6 " pathEditMode="relative" rAng="0" ptsTypes="AA">
                                      <p:cBhvr>
                                        <p:cTn id="80" dur="20000" fill="hold"/>
                                        <p:tgtEl>
                                          <p:spTgt spid="214"/>
                                        </p:tgtEl>
                                        <p:attrNameLst>
                                          <p:attrName>ppt_x</p:attrName>
                                          <p:attrName>ppt_y</p:attrName>
                                        </p:attrNameLst>
                                      </p:cBhvr>
                                      <p:rCtr x="55139" y="0"/>
                                    </p:animMotion>
                                  </p:childTnLst>
                                </p:cTn>
                              </p:par>
                              <p:par>
                                <p:cTn id="81" presetID="0" presetClass="path" presetSubtype="0" fill="hold" grpId="0" nodeType="withEffect">
                                  <p:stCondLst>
                                    <p:cond delay="0"/>
                                  </p:stCondLst>
                                  <p:childTnLst>
                                    <p:animMotion origin="layout" path="M -0.26615 -4.44444E-6 L 0.96007 -4.44444E-6 " pathEditMode="relative" rAng="0" ptsTypes="AA">
                                      <p:cBhvr>
                                        <p:cTn id="82" dur="20000" fill="hold"/>
                                        <p:tgtEl>
                                          <p:spTgt spid="215"/>
                                        </p:tgtEl>
                                        <p:attrNameLst>
                                          <p:attrName>ppt_x</p:attrName>
                                          <p:attrName>ppt_y</p:attrName>
                                        </p:attrNameLst>
                                      </p:cBhvr>
                                      <p:rCtr x="61302" y="0"/>
                                    </p:animMotion>
                                  </p:childTnLst>
                                </p:cTn>
                              </p:par>
                              <p:par>
                                <p:cTn id="83" presetID="0" presetClass="path" presetSubtype="0" fill="hold" grpId="0" nodeType="withEffect">
                                  <p:stCondLst>
                                    <p:cond delay="0"/>
                                  </p:stCondLst>
                                  <p:childTnLst>
                                    <p:animMotion origin="layout" path="M -0.04566 1.85185E-6 L 0.96007 1.85185E-6 " pathEditMode="relative" rAng="0" ptsTypes="AA">
                                      <p:cBhvr>
                                        <p:cTn id="84" dur="20000" fill="hold"/>
                                        <p:tgtEl>
                                          <p:spTgt spid="218"/>
                                        </p:tgtEl>
                                        <p:attrNameLst>
                                          <p:attrName>ppt_x</p:attrName>
                                          <p:attrName>ppt_y</p:attrName>
                                        </p:attrNameLst>
                                      </p:cBhvr>
                                      <p:rCtr x="50278" y="0"/>
                                    </p:animMotion>
                                  </p:childTnLst>
                                </p:cTn>
                              </p:par>
                              <p:par>
                                <p:cTn id="85" presetID="0" presetClass="path" presetSubtype="0" fill="hold" grpId="0" nodeType="withEffect">
                                  <p:stCondLst>
                                    <p:cond delay="0"/>
                                  </p:stCondLst>
                                  <p:childTnLst>
                                    <p:animMotion origin="layout" path="M 0.08437 1.85185E-6 L 0.96007 1.85185E-6 " pathEditMode="relative" rAng="0" ptsTypes="AA">
                                      <p:cBhvr>
                                        <p:cTn id="86" dur="20000" fill="hold"/>
                                        <p:tgtEl>
                                          <p:spTgt spid="220"/>
                                        </p:tgtEl>
                                        <p:attrNameLst>
                                          <p:attrName>ppt_x</p:attrName>
                                          <p:attrName>ppt_y</p:attrName>
                                        </p:attrNameLst>
                                      </p:cBhvr>
                                      <p:rCtr x="43785" y="0"/>
                                    </p:animMotion>
                                  </p:childTnLst>
                                </p:cTn>
                              </p:par>
                              <p:par>
                                <p:cTn id="87" presetID="0" presetClass="path" presetSubtype="0" fill="hold" grpId="0" nodeType="withEffect">
                                  <p:stCondLst>
                                    <p:cond delay="0"/>
                                  </p:stCondLst>
                                  <p:childTnLst>
                                    <p:animMotion origin="layout" path="M -0.28073 -0.04352 L 0.82222 -0.04352 " pathEditMode="relative" rAng="0" ptsTypes="AA">
                                      <p:cBhvr>
                                        <p:cTn id="88" dur="20000" fill="hold"/>
                                        <p:tgtEl>
                                          <p:spTgt spid="230"/>
                                        </p:tgtEl>
                                        <p:attrNameLst>
                                          <p:attrName>ppt_x</p:attrName>
                                          <p:attrName>ppt_y</p:attrName>
                                        </p:attrNameLst>
                                      </p:cBhvr>
                                      <p:rCtr x="55156" y="0"/>
                                    </p:animMotion>
                                  </p:childTnLst>
                                </p:cTn>
                              </p:par>
                              <p:par>
                                <p:cTn id="89" presetID="0" presetClass="path" presetSubtype="0" fill="hold" grpId="0" nodeType="withEffect">
                                  <p:stCondLst>
                                    <p:cond delay="0"/>
                                  </p:stCondLst>
                                  <p:childTnLst>
                                    <p:animMotion origin="layout" path="M -0.14288 -2.96296E-6 L 0.96007 -2.96296E-6 " pathEditMode="relative" rAng="0" ptsTypes="AA">
                                      <p:cBhvr>
                                        <p:cTn id="90" dur="20000" fill="hold"/>
                                        <p:tgtEl>
                                          <p:spTgt spid="238"/>
                                        </p:tgtEl>
                                        <p:attrNameLst>
                                          <p:attrName>ppt_x</p:attrName>
                                          <p:attrName>ppt_y</p:attrName>
                                        </p:attrNameLst>
                                      </p:cBhvr>
                                      <p:rCtr x="55139" y="0"/>
                                    </p:animMotion>
                                  </p:childTnLst>
                                </p:cTn>
                              </p:par>
                              <p:par>
                                <p:cTn id="91" presetID="0" presetClass="path" presetSubtype="0" fill="hold" grpId="0" nodeType="withEffect">
                                  <p:stCondLst>
                                    <p:cond delay="0"/>
                                  </p:stCondLst>
                                  <p:childTnLst>
                                    <p:animMotion origin="layout" path="M -0.37396 3.33333E-6 L 0.96007 3.33333E-6 " pathEditMode="relative" rAng="0" ptsTypes="AA">
                                      <p:cBhvr>
                                        <p:cTn id="92" dur="20000" fill="hold"/>
                                        <p:tgtEl>
                                          <p:spTgt spid="243"/>
                                        </p:tgtEl>
                                        <p:attrNameLst>
                                          <p:attrName>ppt_x</p:attrName>
                                          <p:attrName>ppt_y</p:attrName>
                                        </p:attrNameLst>
                                      </p:cBhvr>
                                      <p:rCtr x="66701" y="0"/>
                                    </p:animMotion>
                                  </p:childTnLst>
                                </p:cTn>
                              </p:par>
                              <p:par>
                                <p:cTn id="93" presetID="0" presetClass="path" presetSubtype="0" fill="hold" grpId="0" nodeType="withEffect">
                                  <p:stCondLst>
                                    <p:cond delay="0"/>
                                  </p:stCondLst>
                                  <p:childTnLst>
                                    <p:animMotion origin="layout" path="M 0.1559 -3.7037E-7 L 0.96007 -3.7037E-7 " pathEditMode="relative" rAng="0" ptsTypes="AA">
                                      <p:cBhvr>
                                        <p:cTn id="94" dur="20000" fill="hold"/>
                                        <p:tgtEl>
                                          <p:spTgt spid="248"/>
                                        </p:tgtEl>
                                        <p:attrNameLst>
                                          <p:attrName>ppt_x</p:attrName>
                                          <p:attrName>ppt_y</p:attrName>
                                        </p:attrNameLst>
                                      </p:cBhvr>
                                      <p:rCtr x="40208" y="0"/>
                                    </p:animMotion>
                                  </p:childTnLst>
                                </p:cTn>
                              </p:par>
                              <p:par>
                                <p:cTn id="95" presetID="0" presetClass="path" presetSubtype="0" fill="hold" grpId="0" nodeType="withEffect">
                                  <p:stCondLst>
                                    <p:cond delay="0"/>
                                  </p:stCondLst>
                                  <p:childTnLst>
                                    <p:animMotion origin="layout" path="M -0.14288 -2.96296E-6 L 0.96007 -2.96296E-6 " pathEditMode="relative" rAng="0" ptsTypes="AA">
                                      <p:cBhvr>
                                        <p:cTn id="96" dur="20000" fill="hold"/>
                                        <p:tgtEl>
                                          <p:spTgt spid="254"/>
                                        </p:tgtEl>
                                        <p:attrNameLst>
                                          <p:attrName>ppt_x</p:attrName>
                                          <p:attrName>ppt_y</p:attrName>
                                        </p:attrNameLst>
                                      </p:cBhvr>
                                      <p:rCtr x="55139" y="0"/>
                                    </p:animMotion>
                                  </p:childTnLst>
                                </p:cTn>
                              </p:par>
                              <p:par>
                                <p:cTn id="97" presetID="0" presetClass="path" presetSubtype="0" fill="hold" grpId="0" nodeType="withEffect">
                                  <p:stCondLst>
                                    <p:cond delay="0"/>
                                  </p:stCondLst>
                                  <p:childTnLst>
                                    <p:animMotion origin="layout" path="M -0.26615 -4.44444E-6 L 0.96007 -4.44444E-6 " pathEditMode="relative" rAng="0" ptsTypes="AA">
                                      <p:cBhvr>
                                        <p:cTn id="98" dur="20000" fill="hold"/>
                                        <p:tgtEl>
                                          <p:spTgt spid="255"/>
                                        </p:tgtEl>
                                        <p:attrNameLst>
                                          <p:attrName>ppt_x</p:attrName>
                                          <p:attrName>ppt_y</p:attrName>
                                        </p:attrNameLst>
                                      </p:cBhvr>
                                      <p:rCtr x="61302" y="0"/>
                                    </p:animMotion>
                                  </p:childTnLst>
                                </p:cTn>
                              </p:par>
                              <p:par>
                                <p:cTn id="99" presetID="0" presetClass="path" presetSubtype="0" fill="hold" grpId="0" nodeType="withEffect">
                                  <p:stCondLst>
                                    <p:cond delay="0"/>
                                  </p:stCondLst>
                                  <p:childTnLst>
                                    <p:animMotion origin="layout" path="M -0.27031 3.7037E-6 L 0.96007 3.7037E-6 " pathEditMode="relative" rAng="0" ptsTypes="AA">
                                      <p:cBhvr>
                                        <p:cTn id="100" dur="20000" fill="hold"/>
                                        <p:tgtEl>
                                          <p:spTgt spid="257"/>
                                        </p:tgtEl>
                                        <p:attrNameLst>
                                          <p:attrName>ppt_x</p:attrName>
                                          <p:attrName>ppt_y</p:attrName>
                                        </p:attrNameLst>
                                      </p:cBhvr>
                                      <p:rCtr x="61510" y="0"/>
                                    </p:animMotion>
                                  </p:childTnLst>
                                </p:cTn>
                              </p:par>
                              <p:par>
                                <p:cTn id="101" presetID="0" presetClass="path" presetSubtype="0" fill="hold" grpId="0" nodeType="withEffect">
                                  <p:stCondLst>
                                    <p:cond delay="0"/>
                                  </p:stCondLst>
                                  <p:childTnLst>
                                    <p:animMotion origin="layout" path="M -0.37396 3.33333E-6 L 0.96007 3.33333E-6 " pathEditMode="relative" rAng="0" ptsTypes="AA">
                                      <p:cBhvr>
                                        <p:cTn id="102" dur="20000" fill="hold"/>
                                        <p:tgtEl>
                                          <p:spTgt spid="259"/>
                                        </p:tgtEl>
                                        <p:attrNameLst>
                                          <p:attrName>ppt_x</p:attrName>
                                          <p:attrName>ppt_y</p:attrName>
                                        </p:attrNameLst>
                                      </p:cBhvr>
                                      <p:rCtr x="66701" y="0"/>
                                    </p:animMotion>
                                  </p:childTnLst>
                                </p:cTn>
                              </p:par>
                              <p:par>
                                <p:cTn id="103" presetID="0" presetClass="path" presetSubtype="0" fill="hold" grpId="0" nodeType="withEffect">
                                  <p:stCondLst>
                                    <p:cond delay="0"/>
                                  </p:stCondLst>
                                  <p:childTnLst>
                                    <p:animMotion origin="layout" path="M 0.08437 1.85185E-6 L 0.96007 1.85185E-6 " pathEditMode="relative" rAng="0" ptsTypes="AA">
                                      <p:cBhvr>
                                        <p:cTn id="104" dur="20000" fill="hold"/>
                                        <p:tgtEl>
                                          <p:spTgt spid="260"/>
                                        </p:tgtEl>
                                        <p:attrNameLst>
                                          <p:attrName>ppt_x</p:attrName>
                                          <p:attrName>ppt_y</p:attrName>
                                        </p:attrNameLst>
                                      </p:cBhvr>
                                      <p:rCtr x="43785" y="0"/>
                                    </p:animMotion>
                                  </p:childTnLst>
                                </p:cTn>
                              </p:par>
                              <p:par>
                                <p:cTn id="105" presetID="0" presetClass="path" presetSubtype="0" fill="hold" grpId="0" nodeType="withEffect">
                                  <p:stCondLst>
                                    <p:cond delay="0"/>
                                  </p:stCondLst>
                                  <p:childTnLst>
                                    <p:animMotion origin="layout" path="M -0.14288 -2.96296E-6 L 0.96007 -2.96296E-6 " pathEditMode="relative" rAng="0" ptsTypes="AA">
                                      <p:cBhvr>
                                        <p:cTn id="106" dur="20000" fill="hold"/>
                                        <p:tgtEl>
                                          <p:spTgt spid="262"/>
                                        </p:tgtEl>
                                        <p:attrNameLst>
                                          <p:attrName>ppt_x</p:attrName>
                                          <p:attrName>ppt_y</p:attrName>
                                        </p:attrNameLst>
                                      </p:cBhvr>
                                      <p:rCtr x="55139" y="0"/>
                                    </p:animMotion>
                                  </p:childTnLst>
                                </p:cTn>
                              </p:par>
                              <p:par>
                                <p:cTn id="107" presetID="0" presetClass="path" presetSubtype="0" fill="hold" grpId="0" nodeType="withEffect">
                                  <p:stCondLst>
                                    <p:cond delay="0"/>
                                  </p:stCondLst>
                                  <p:childTnLst>
                                    <p:animMotion origin="layout" path="M -0.14288 -2.96296E-6 L 0.96007 -2.96296E-6 " pathEditMode="relative" rAng="0" ptsTypes="AA">
                                      <p:cBhvr>
                                        <p:cTn id="108" dur="20000" fill="hold"/>
                                        <p:tgtEl>
                                          <p:spTgt spid="270"/>
                                        </p:tgtEl>
                                        <p:attrNameLst>
                                          <p:attrName>ppt_x</p:attrName>
                                          <p:attrName>ppt_y</p:attrName>
                                        </p:attrNameLst>
                                      </p:cBhvr>
                                      <p:rCtr x="55139" y="0"/>
                                    </p:animMotion>
                                  </p:childTnLst>
                                </p:cTn>
                              </p:par>
                              <p:par>
                                <p:cTn id="109" presetID="0" presetClass="path" presetSubtype="0" fill="hold" grpId="0" nodeType="withEffect">
                                  <p:stCondLst>
                                    <p:cond delay="0"/>
                                  </p:stCondLst>
                                  <p:childTnLst>
                                    <p:animMotion origin="layout" path="M -0.14288 -2.96296E-6 L 0.96007 -2.96296E-6 " pathEditMode="relative" rAng="0" ptsTypes="AA">
                                      <p:cBhvr>
                                        <p:cTn id="110" dur="20000" fill="hold"/>
                                        <p:tgtEl>
                                          <p:spTgt spid="286"/>
                                        </p:tgtEl>
                                        <p:attrNameLst>
                                          <p:attrName>ppt_x</p:attrName>
                                          <p:attrName>ppt_y</p:attrName>
                                        </p:attrNameLst>
                                      </p:cBhvr>
                                      <p:rCtr x="55139" y="0"/>
                                    </p:animMotion>
                                  </p:childTnLst>
                                </p:cTn>
                              </p:par>
                              <p:par>
                                <p:cTn id="111" presetID="0" presetClass="path" presetSubtype="0" fill="hold" grpId="0" nodeType="withEffect">
                                  <p:stCondLst>
                                    <p:cond delay="0"/>
                                  </p:stCondLst>
                                  <p:childTnLst>
                                    <p:animMotion origin="layout" path="M 0.08437 1.85185E-6 L 0.96007 1.85185E-6 " pathEditMode="relative" rAng="0" ptsTypes="AA">
                                      <p:cBhvr>
                                        <p:cTn id="112" dur="20000" fill="hold"/>
                                        <p:tgtEl>
                                          <p:spTgt spid="292"/>
                                        </p:tgtEl>
                                        <p:attrNameLst>
                                          <p:attrName>ppt_x</p:attrName>
                                          <p:attrName>ppt_y</p:attrName>
                                        </p:attrNameLst>
                                      </p:cBhvr>
                                      <p:rCtr x="43785" y="0"/>
                                    </p:animMotion>
                                  </p:childTnLst>
                                </p:cTn>
                              </p:par>
                              <p:par>
                                <p:cTn id="113" presetID="0" presetClass="path" presetSubtype="0" fill="hold" grpId="0" nodeType="withEffect">
                                  <p:stCondLst>
                                    <p:cond delay="0"/>
                                  </p:stCondLst>
                                  <p:childTnLst>
                                    <p:animMotion origin="layout" path="M 0.08437 1.85185E-6 L 0.96007 1.85185E-6 " pathEditMode="relative" rAng="0" ptsTypes="AA">
                                      <p:cBhvr>
                                        <p:cTn id="114" dur="20000" fill="hold"/>
                                        <p:tgtEl>
                                          <p:spTgt spid="300"/>
                                        </p:tgtEl>
                                        <p:attrNameLst>
                                          <p:attrName>ppt_x</p:attrName>
                                          <p:attrName>ppt_y</p:attrName>
                                        </p:attrNameLst>
                                      </p:cBhvr>
                                      <p:rCtr x="43785" y="0"/>
                                    </p:animMotion>
                                  </p:childTnLst>
                                </p:cTn>
                              </p:par>
                              <p:par>
                                <p:cTn id="115" presetID="0" presetClass="path" presetSubtype="0" fill="hold" grpId="0" nodeType="withEffect">
                                  <p:stCondLst>
                                    <p:cond delay="0"/>
                                  </p:stCondLst>
                                  <p:childTnLst>
                                    <p:animMotion origin="layout" path="M 0.08437 1.85185E-6 L 0.96007 1.85185E-6 " pathEditMode="relative" rAng="0" ptsTypes="AA">
                                      <p:cBhvr>
                                        <p:cTn id="116" dur="20000" fill="hold"/>
                                        <p:tgtEl>
                                          <p:spTgt spid="308"/>
                                        </p:tgtEl>
                                        <p:attrNameLst>
                                          <p:attrName>ppt_x</p:attrName>
                                          <p:attrName>ppt_y</p:attrName>
                                        </p:attrNameLst>
                                      </p:cBhvr>
                                      <p:rCtr x="43785" y="0"/>
                                    </p:animMotion>
                                  </p:childTnLst>
                                </p:cTn>
                              </p:par>
                              <p:par>
                                <p:cTn id="117" presetID="0" presetClass="path" presetSubtype="0" fill="hold" grpId="0" nodeType="withEffect">
                                  <p:stCondLst>
                                    <p:cond delay="0"/>
                                  </p:stCondLst>
                                  <p:childTnLst>
                                    <p:animMotion origin="layout" path="M -0.27031 3.7037E-6 L 0.96007 3.7037E-6 " pathEditMode="relative" rAng="0" ptsTypes="AA">
                                      <p:cBhvr>
                                        <p:cTn id="118" dur="20000" fill="hold"/>
                                        <p:tgtEl>
                                          <p:spTgt spid="321"/>
                                        </p:tgtEl>
                                        <p:attrNameLst>
                                          <p:attrName>ppt_x</p:attrName>
                                          <p:attrName>ppt_y</p:attrName>
                                        </p:attrNameLst>
                                      </p:cBhvr>
                                      <p:rCtr x="61510" y="0"/>
                                    </p:animMotion>
                                  </p:childTnLst>
                                </p:cTn>
                              </p:par>
                              <p:par>
                                <p:cTn id="119" presetID="0" presetClass="path" presetSubtype="0" fill="hold" grpId="0" nodeType="withEffect">
                                  <p:stCondLst>
                                    <p:cond delay="0"/>
                                  </p:stCondLst>
                                  <p:childTnLst>
                                    <p:animMotion origin="layout" path="M 0.08437 1.85185E-6 L 0.96007 1.85185E-6 " pathEditMode="relative" rAng="0" ptsTypes="AA">
                                      <p:cBhvr>
                                        <p:cTn id="120" dur="20000" fill="hold"/>
                                        <p:tgtEl>
                                          <p:spTgt spid="324"/>
                                        </p:tgtEl>
                                        <p:attrNameLst>
                                          <p:attrName>ppt_x</p:attrName>
                                          <p:attrName>ppt_y</p:attrName>
                                        </p:attrNameLst>
                                      </p:cBhvr>
                                      <p:rCtr x="43785" y="0"/>
                                    </p:animMotion>
                                  </p:childTnLst>
                                </p:cTn>
                              </p:par>
                              <p:par>
                                <p:cTn id="121" presetID="0" presetClass="path" presetSubtype="0" fill="hold" grpId="0" nodeType="withEffect">
                                  <p:stCondLst>
                                    <p:cond delay="0"/>
                                  </p:stCondLst>
                                  <p:childTnLst>
                                    <p:animMotion origin="layout" path="M -0.26615 -4.44444E-6 L 0.96007 -4.44444E-6 " pathEditMode="relative" rAng="0" ptsTypes="AA">
                                      <p:cBhvr>
                                        <p:cTn id="122" dur="20000" fill="hold"/>
                                        <p:tgtEl>
                                          <p:spTgt spid="327"/>
                                        </p:tgtEl>
                                        <p:attrNameLst>
                                          <p:attrName>ppt_x</p:attrName>
                                          <p:attrName>ppt_y</p:attrName>
                                        </p:attrNameLst>
                                      </p:cBhvr>
                                      <p:rCtr x="61302" y="0"/>
                                    </p:animMotion>
                                  </p:childTnLst>
                                </p:cTn>
                              </p:par>
                              <p:par>
                                <p:cTn id="123" presetID="0" presetClass="path" presetSubtype="0" fill="hold" grpId="0" nodeType="withEffect">
                                  <p:stCondLst>
                                    <p:cond delay="0"/>
                                  </p:stCondLst>
                                  <p:childTnLst>
                                    <p:animMotion origin="layout" path="M -0.37396 3.33333E-6 L 0.96007 3.33333E-6 " pathEditMode="relative" rAng="0" ptsTypes="AA">
                                      <p:cBhvr>
                                        <p:cTn id="124" dur="20000" fill="hold"/>
                                        <p:tgtEl>
                                          <p:spTgt spid="331"/>
                                        </p:tgtEl>
                                        <p:attrNameLst>
                                          <p:attrName>ppt_x</p:attrName>
                                          <p:attrName>ppt_y</p:attrName>
                                        </p:attrNameLst>
                                      </p:cBhvr>
                                      <p:rCtr x="66701" y="0"/>
                                    </p:animMotion>
                                  </p:childTnLst>
                                </p:cTn>
                              </p:par>
                              <p:par>
                                <p:cTn id="125" presetID="0" presetClass="path" presetSubtype="0" fill="hold" grpId="0" nodeType="withEffect">
                                  <p:stCondLst>
                                    <p:cond delay="0"/>
                                  </p:stCondLst>
                                  <p:childTnLst>
                                    <p:animMotion origin="layout" path="M 0.08437 1.85185E-6 L 0.96007 1.85185E-6 " pathEditMode="relative" rAng="0" ptsTypes="AA">
                                      <p:cBhvr>
                                        <p:cTn id="126" dur="20000" fill="hold"/>
                                        <p:tgtEl>
                                          <p:spTgt spid="332"/>
                                        </p:tgtEl>
                                        <p:attrNameLst>
                                          <p:attrName>ppt_x</p:attrName>
                                          <p:attrName>ppt_y</p:attrName>
                                        </p:attrNameLst>
                                      </p:cBhvr>
                                      <p:rCtr x="43785" y="0"/>
                                    </p:animMotion>
                                  </p:childTnLst>
                                </p:cTn>
                              </p:par>
                              <p:par>
                                <p:cTn id="127" presetID="0" presetClass="path" presetSubtype="0" fill="hold" grpId="0" nodeType="withEffect">
                                  <p:stCondLst>
                                    <p:cond delay="0"/>
                                  </p:stCondLst>
                                  <p:childTnLst>
                                    <p:animMotion origin="layout" path="M -0.14288 -2.96296E-6 L 0.96007 -2.96296E-6 " pathEditMode="relative" rAng="0" ptsTypes="AA">
                                      <p:cBhvr>
                                        <p:cTn id="128" dur="20000" fill="hold"/>
                                        <p:tgtEl>
                                          <p:spTgt spid="334"/>
                                        </p:tgtEl>
                                        <p:attrNameLst>
                                          <p:attrName>ppt_x</p:attrName>
                                          <p:attrName>ppt_y</p:attrName>
                                        </p:attrNameLst>
                                      </p:cBhvr>
                                      <p:rCtr x="55139" y="0"/>
                                    </p:animMotion>
                                  </p:childTnLst>
                                </p:cTn>
                              </p:par>
                              <p:par>
                                <p:cTn id="129" presetID="0" presetClass="path" presetSubtype="0" fill="hold" grpId="0" nodeType="withEffect">
                                  <p:stCondLst>
                                    <p:cond delay="0"/>
                                  </p:stCondLst>
                                  <p:childTnLst>
                                    <p:animMotion origin="layout" path="M -0.26615 -4.44444E-6 L 0.96007 -4.44444E-6 " pathEditMode="relative" rAng="0" ptsTypes="AA">
                                      <p:cBhvr>
                                        <p:cTn id="130" dur="20000" fill="hold"/>
                                        <p:tgtEl>
                                          <p:spTgt spid="335"/>
                                        </p:tgtEl>
                                        <p:attrNameLst>
                                          <p:attrName>ppt_x</p:attrName>
                                          <p:attrName>ppt_y</p:attrName>
                                        </p:attrNameLst>
                                      </p:cBhvr>
                                      <p:rCtr x="61302" y="0"/>
                                    </p:animMotion>
                                  </p:childTnLst>
                                </p:cTn>
                              </p:par>
                              <p:par>
                                <p:cTn id="131" presetID="0" presetClass="path" presetSubtype="0" fill="hold" grpId="0" nodeType="withEffect">
                                  <p:stCondLst>
                                    <p:cond delay="0"/>
                                  </p:stCondLst>
                                  <p:childTnLst>
                                    <p:animMotion origin="layout" path="M -0.04566 1.85185E-6 L 0.96007 1.85185E-6 " pathEditMode="relative" rAng="0" ptsTypes="AA">
                                      <p:cBhvr>
                                        <p:cTn id="132" dur="20000" fill="hold"/>
                                        <p:tgtEl>
                                          <p:spTgt spid="338"/>
                                        </p:tgtEl>
                                        <p:attrNameLst>
                                          <p:attrName>ppt_x</p:attrName>
                                          <p:attrName>ppt_y</p:attrName>
                                        </p:attrNameLst>
                                      </p:cBhvr>
                                      <p:rCtr x="50278" y="0"/>
                                    </p:animMotion>
                                  </p:childTnLst>
                                </p:cTn>
                              </p:par>
                              <p:par>
                                <p:cTn id="133" presetID="0" presetClass="path" presetSubtype="0" fill="hold" grpId="0" nodeType="withEffect">
                                  <p:stCondLst>
                                    <p:cond delay="0"/>
                                  </p:stCondLst>
                                  <p:childTnLst>
                                    <p:animMotion origin="layout" path="M -0.37396 3.33333E-6 L 0.96007 3.33333E-6 " pathEditMode="relative" rAng="0" ptsTypes="AA">
                                      <p:cBhvr>
                                        <p:cTn id="134" dur="20000" fill="hold"/>
                                        <p:tgtEl>
                                          <p:spTgt spid="339"/>
                                        </p:tgtEl>
                                        <p:attrNameLst>
                                          <p:attrName>ppt_x</p:attrName>
                                          <p:attrName>ppt_y</p:attrName>
                                        </p:attrNameLst>
                                      </p:cBhvr>
                                      <p:rCtr x="66701" y="0"/>
                                    </p:animMotion>
                                  </p:childTnLst>
                                </p:cTn>
                              </p:par>
                              <p:par>
                                <p:cTn id="135" presetID="0" presetClass="path" presetSubtype="0" fill="hold" grpId="0" nodeType="withEffect">
                                  <p:stCondLst>
                                    <p:cond delay="0"/>
                                  </p:stCondLst>
                                  <p:childTnLst>
                                    <p:animMotion origin="layout" path="M 0.08437 1.85185E-6 L 0.96007 1.85185E-6 " pathEditMode="relative" rAng="0" ptsTypes="AA">
                                      <p:cBhvr>
                                        <p:cTn id="136" dur="20000" fill="hold"/>
                                        <p:tgtEl>
                                          <p:spTgt spid="340"/>
                                        </p:tgtEl>
                                        <p:attrNameLst>
                                          <p:attrName>ppt_x</p:attrName>
                                          <p:attrName>ppt_y</p:attrName>
                                        </p:attrNameLst>
                                      </p:cBhvr>
                                      <p:rCtr x="43785" y="0"/>
                                    </p:animMotion>
                                  </p:childTnLst>
                                </p:cTn>
                              </p:par>
                              <p:par>
                                <p:cTn id="137" presetID="0" presetClass="path" presetSubtype="0" fill="hold" grpId="0" nodeType="withEffect">
                                  <p:stCondLst>
                                    <p:cond delay="0"/>
                                  </p:stCondLst>
                                  <p:childTnLst>
                                    <p:animMotion origin="layout" path="M -0.26615 -4.44444E-6 L 0.96007 -4.44444E-6 " pathEditMode="relative" rAng="0" ptsTypes="AA">
                                      <p:cBhvr>
                                        <p:cTn id="138" dur="20000" fill="hold"/>
                                        <p:tgtEl>
                                          <p:spTgt spid="343"/>
                                        </p:tgtEl>
                                        <p:attrNameLst>
                                          <p:attrName>ppt_x</p:attrName>
                                          <p:attrName>ppt_y</p:attrName>
                                        </p:attrNameLst>
                                      </p:cBhvr>
                                      <p:rCtr x="61302" y="0"/>
                                    </p:animMotion>
                                  </p:childTnLst>
                                </p:cTn>
                              </p:par>
                              <p:par>
                                <p:cTn id="139" presetID="0" presetClass="path" presetSubtype="0" fill="hold" grpId="0" nodeType="withEffect">
                                  <p:stCondLst>
                                    <p:cond delay="0"/>
                                  </p:stCondLst>
                                  <p:childTnLst>
                                    <p:animMotion origin="layout" path="M 0.08437 1.85185E-6 L 0.96007 1.85185E-6 " pathEditMode="relative" rAng="0" ptsTypes="AA">
                                      <p:cBhvr>
                                        <p:cTn id="140" dur="20000" fill="hold"/>
                                        <p:tgtEl>
                                          <p:spTgt spid="348"/>
                                        </p:tgtEl>
                                        <p:attrNameLst>
                                          <p:attrName>ppt_x</p:attrName>
                                          <p:attrName>ppt_y</p:attrName>
                                        </p:attrNameLst>
                                      </p:cBhvr>
                                      <p:rCtr x="43785" y="0"/>
                                    </p:animMotion>
                                  </p:childTnLst>
                                </p:cTn>
                              </p:par>
                              <p:par>
                                <p:cTn id="141" presetID="0" presetClass="path" presetSubtype="0" fill="hold" grpId="0" nodeType="withEffect">
                                  <p:stCondLst>
                                    <p:cond delay="0"/>
                                  </p:stCondLst>
                                  <p:childTnLst>
                                    <p:animMotion origin="layout" path="M -0.14288 -2.96296E-6 L 0.96007 -2.96296E-6 " pathEditMode="relative" rAng="0" ptsTypes="AA">
                                      <p:cBhvr>
                                        <p:cTn id="142" dur="20000" fill="hold"/>
                                        <p:tgtEl>
                                          <p:spTgt spid="350"/>
                                        </p:tgtEl>
                                        <p:attrNameLst>
                                          <p:attrName>ppt_x</p:attrName>
                                          <p:attrName>ppt_y</p:attrName>
                                        </p:attrNameLst>
                                      </p:cBhvr>
                                      <p:rCtr x="55139" y="0"/>
                                    </p:animMotion>
                                  </p:childTnLst>
                                </p:cTn>
                              </p:par>
                              <p:par>
                                <p:cTn id="143" presetID="0" presetClass="path" presetSubtype="0" fill="hold" grpId="0" nodeType="withEffect">
                                  <p:stCondLst>
                                    <p:cond delay="0"/>
                                  </p:stCondLst>
                                  <p:childTnLst>
                                    <p:animMotion origin="layout" path="M 0.1559 -3.7037E-7 L 0.96007 -3.7037E-7 " pathEditMode="relative" rAng="0" ptsTypes="AA">
                                      <p:cBhvr>
                                        <p:cTn id="144" dur="20000" fill="hold"/>
                                        <p:tgtEl>
                                          <p:spTgt spid="352"/>
                                        </p:tgtEl>
                                        <p:attrNameLst>
                                          <p:attrName>ppt_x</p:attrName>
                                          <p:attrName>ppt_y</p:attrName>
                                        </p:attrNameLst>
                                      </p:cBhvr>
                                      <p:rCtr x="40208" y="0"/>
                                    </p:animMotion>
                                  </p:childTnLst>
                                </p:cTn>
                              </p:par>
                              <p:par>
                                <p:cTn id="145" presetID="0" presetClass="path" presetSubtype="0" fill="hold" grpId="0" nodeType="withEffect">
                                  <p:stCondLst>
                                    <p:cond delay="0"/>
                                  </p:stCondLst>
                                  <p:childTnLst>
                                    <p:animMotion origin="layout" path="M -0.04566 1.85185E-6 L 0.96007 1.85185E-6 " pathEditMode="relative" rAng="0" ptsTypes="AA">
                                      <p:cBhvr>
                                        <p:cTn id="146" dur="20000" fill="hold"/>
                                        <p:tgtEl>
                                          <p:spTgt spid="354"/>
                                        </p:tgtEl>
                                        <p:attrNameLst>
                                          <p:attrName>ppt_x</p:attrName>
                                          <p:attrName>ppt_y</p:attrName>
                                        </p:attrNameLst>
                                      </p:cBhvr>
                                      <p:rCtr x="50278" y="0"/>
                                    </p:animMotion>
                                  </p:childTnLst>
                                </p:cTn>
                              </p:par>
                              <p:par>
                                <p:cTn id="147" presetID="0" presetClass="path" presetSubtype="0" fill="hold" grpId="0" nodeType="withEffect">
                                  <p:stCondLst>
                                    <p:cond delay="0"/>
                                  </p:stCondLst>
                                  <p:childTnLst>
                                    <p:animMotion origin="layout" path="M 0.08437 1.85185E-6 L 0.96007 1.85185E-6 " pathEditMode="relative" rAng="0" ptsTypes="AA">
                                      <p:cBhvr>
                                        <p:cTn id="148" dur="20000" fill="hold"/>
                                        <p:tgtEl>
                                          <p:spTgt spid="356"/>
                                        </p:tgtEl>
                                        <p:attrNameLst>
                                          <p:attrName>ppt_x</p:attrName>
                                          <p:attrName>ppt_y</p:attrName>
                                        </p:attrNameLst>
                                      </p:cBhvr>
                                      <p:rCtr x="43785" y="0"/>
                                    </p:animMotion>
                                  </p:childTnLst>
                                </p:cTn>
                              </p:par>
                              <p:par>
                                <p:cTn id="149" presetID="0" presetClass="path" presetSubtype="0" fill="hold" grpId="0" nodeType="withEffect">
                                  <p:stCondLst>
                                    <p:cond delay="0"/>
                                  </p:stCondLst>
                                  <p:childTnLst>
                                    <p:animMotion origin="layout" path="M 0.04826 2.59259E-6 L 0.96007 2.59259E-6 " pathEditMode="relative" rAng="0" ptsTypes="AA">
                                      <p:cBhvr>
                                        <p:cTn id="150" dur="20000" fill="hold"/>
                                        <p:tgtEl>
                                          <p:spTgt spid="357"/>
                                        </p:tgtEl>
                                        <p:attrNameLst>
                                          <p:attrName>ppt_x</p:attrName>
                                          <p:attrName>ppt_y</p:attrName>
                                        </p:attrNameLst>
                                      </p:cBhvr>
                                      <p:rCtr x="45590" y="0"/>
                                    </p:animMotion>
                                  </p:childTnLst>
                                </p:cTn>
                              </p:par>
                              <p:par>
                                <p:cTn id="151" presetID="63" presetClass="path" presetSubtype="0" fill="hold" nodeType="withEffect">
                                  <p:stCondLst>
                                    <p:cond delay="0"/>
                                  </p:stCondLst>
                                  <p:childTnLst>
                                    <p:animMotion origin="layout" path="M 0 0  L 0.25 0  E" pathEditMode="relative" ptsTypes="">
                                      <p:cBhvr>
                                        <p:cTn id="152" dur="20000" spd="-100000" fill="hold"/>
                                        <p:tgtEl>
                                          <p:spTgt spid="390"/>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 grpId="0" animBg="1"/>
      <p:bldP spid="133" grpId="0" animBg="1"/>
      <p:bldP spid="134" grpId="0" animBg="1"/>
      <p:bldP spid="136" grpId="0" animBg="1"/>
      <p:bldP spid="137" grpId="0" animBg="1"/>
      <p:bldP spid="138" grpId="0" animBg="1"/>
      <p:bldP spid="141" grpId="0" animBg="1"/>
      <p:bldP spid="144" grpId="0" animBg="1"/>
      <p:bldP spid="145" grpId="0" animBg="1"/>
      <p:bldP spid="150" grpId="0" animBg="1"/>
      <p:bldP spid="151" grpId="0" animBg="1"/>
      <p:bldP spid="152" grpId="0" animBg="1"/>
      <p:bldP spid="153" grpId="0" animBg="1"/>
      <p:bldP spid="154" grpId="0" animBg="1"/>
      <p:bldP spid="157" grpId="0" animBg="1"/>
      <p:bldP spid="166" grpId="0" animBg="1"/>
      <p:bldP spid="170" grpId="0" animBg="1"/>
      <p:bldP spid="172" grpId="0" animBg="1"/>
      <p:bldP spid="174" grpId="0" animBg="1"/>
      <p:bldP spid="175" grpId="0" animBg="1"/>
      <p:bldP spid="178" grpId="0" animBg="1"/>
      <p:bldP spid="179" grpId="0" animBg="1"/>
      <p:bldP spid="180" grpId="0" animBg="1"/>
      <p:bldP spid="182" grpId="0" animBg="1"/>
      <p:bldP spid="188" grpId="0" animBg="1"/>
      <p:bldP spid="190" grpId="0" animBg="1"/>
      <p:bldP spid="192" grpId="0" animBg="1"/>
      <p:bldP spid="194" grpId="0" animBg="1"/>
      <p:bldP spid="198" grpId="0" animBg="1"/>
      <p:bldP spid="199" grpId="0" animBg="1"/>
      <p:bldP spid="200" grpId="0" animBg="1"/>
      <p:bldP spid="202" grpId="0" animBg="1"/>
      <p:bldP spid="203" grpId="0" animBg="1"/>
      <p:bldP spid="204" grpId="0" animBg="1"/>
      <p:bldP spid="206" grpId="0" animBg="1"/>
      <p:bldP spid="208" grpId="0" animBg="1"/>
      <p:bldP spid="210" grpId="0" animBg="1"/>
      <p:bldP spid="214" grpId="0" animBg="1"/>
      <p:bldP spid="215" grpId="0" animBg="1"/>
      <p:bldP spid="218" grpId="0" animBg="1"/>
      <p:bldP spid="220" grpId="0" animBg="1"/>
      <p:bldP spid="230" grpId="0" animBg="1"/>
      <p:bldP spid="238" grpId="0" animBg="1"/>
      <p:bldP spid="243" grpId="0" animBg="1"/>
      <p:bldP spid="248" grpId="0" animBg="1"/>
      <p:bldP spid="254" grpId="0" animBg="1"/>
      <p:bldP spid="255" grpId="0" animBg="1"/>
      <p:bldP spid="257" grpId="0" animBg="1"/>
      <p:bldP spid="259" grpId="0" animBg="1"/>
      <p:bldP spid="260" grpId="0" animBg="1"/>
      <p:bldP spid="262" grpId="0" animBg="1"/>
      <p:bldP spid="270" grpId="0" animBg="1"/>
      <p:bldP spid="286" grpId="0" animBg="1"/>
      <p:bldP spid="292" grpId="0" animBg="1"/>
      <p:bldP spid="300" grpId="0" animBg="1"/>
      <p:bldP spid="308" grpId="0" animBg="1"/>
      <p:bldP spid="321" grpId="0" animBg="1"/>
      <p:bldP spid="324" grpId="0" animBg="1"/>
      <p:bldP spid="327" grpId="0" animBg="1"/>
      <p:bldP spid="331" grpId="0" animBg="1"/>
      <p:bldP spid="332" grpId="0" animBg="1"/>
      <p:bldP spid="334" grpId="0" animBg="1"/>
      <p:bldP spid="335" grpId="0" animBg="1"/>
      <p:bldP spid="338" grpId="0" animBg="1"/>
      <p:bldP spid="339" grpId="0" animBg="1"/>
      <p:bldP spid="340" grpId="0" animBg="1"/>
      <p:bldP spid="343" grpId="0" animBg="1"/>
      <p:bldP spid="348" grpId="0" animBg="1"/>
      <p:bldP spid="350" grpId="0" animBg="1"/>
      <p:bldP spid="352" grpId="0" animBg="1"/>
      <p:bldP spid="354" grpId="0" animBg="1"/>
      <p:bldP spid="356" grpId="0" animBg="1"/>
      <p:bldP spid="357" grpId="0" animBg="1"/>
    </p:bldLst>
  </p:timing>
</p:sldLayout>
</file>

<file path=ppt/slideLayouts/slideLayout358.xml><?xml version="1.0" encoding="utf-8"?>
<p:sldLayout xmlns:a="http://schemas.openxmlformats.org/drawingml/2006/main" xmlns:r="http://schemas.openxmlformats.org/officeDocument/2006/relationships" xmlns:p="http://schemas.openxmlformats.org/presentationml/2006/main" preserve="1" userDrawn="1">
  <p:cSld name="41_Custom Layout">
    <p:spTree>
      <p:nvGrpSpPr>
        <p:cNvPr id="1" name=""/>
        <p:cNvGrpSpPr/>
        <p:nvPr/>
      </p:nvGrpSpPr>
      <p:grpSpPr>
        <a:xfrm>
          <a:off x="0" y="0"/>
          <a:ext cx="0" cy="0"/>
          <a:chOff x="0" y="0"/>
          <a:chExt cx="0" cy="0"/>
        </a:xfrm>
      </p:grpSpPr>
      <p:pic>
        <p:nvPicPr>
          <p:cNvPr id="2" name="Picture 1" descr="techno-green.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1827877">
            <a:off x="-4049235" y="-692955"/>
            <a:ext cx="17965328" cy="16662813"/>
          </a:xfrm>
          <a:prstGeom prst="rect">
            <a:avLst/>
          </a:prstGeom>
        </p:spPr>
      </p:pic>
      <p:sp>
        <p:nvSpPr>
          <p:cNvPr id="114" name="Chevron 113"/>
          <p:cNvSpPr/>
          <p:nvPr userDrawn="1"/>
        </p:nvSpPr>
        <p:spPr>
          <a:xfrm>
            <a:off x="2742600" y="98414"/>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22" name="Chevron 121"/>
          <p:cNvSpPr/>
          <p:nvPr userDrawn="1"/>
        </p:nvSpPr>
        <p:spPr>
          <a:xfrm>
            <a:off x="5017789" y="98414"/>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31" name="Chevron 130"/>
          <p:cNvSpPr/>
          <p:nvPr userDrawn="1"/>
        </p:nvSpPr>
        <p:spPr>
          <a:xfrm>
            <a:off x="5397860" y="7087567"/>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38" name="Chevron 137"/>
          <p:cNvSpPr/>
          <p:nvPr userDrawn="1"/>
        </p:nvSpPr>
        <p:spPr>
          <a:xfrm>
            <a:off x="7313049" y="159639"/>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48" name="Chevron 347"/>
          <p:cNvSpPr/>
          <p:nvPr userDrawn="1"/>
        </p:nvSpPr>
        <p:spPr>
          <a:xfrm>
            <a:off x="-7762700" y="-1127467"/>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52" name="Chevron 351"/>
          <p:cNvSpPr/>
          <p:nvPr userDrawn="1"/>
        </p:nvSpPr>
        <p:spPr>
          <a:xfrm>
            <a:off x="-7989155" y="-72537"/>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54" name="Chevron 353"/>
          <p:cNvSpPr/>
          <p:nvPr userDrawn="1"/>
        </p:nvSpPr>
        <p:spPr>
          <a:xfrm>
            <a:off x="1978998" y="5725718"/>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56" name="Chevron 355"/>
          <p:cNvSpPr/>
          <p:nvPr userDrawn="1"/>
        </p:nvSpPr>
        <p:spPr>
          <a:xfrm>
            <a:off x="725539" y="5641293"/>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60" name="Chevron 359"/>
          <p:cNvSpPr/>
          <p:nvPr userDrawn="1"/>
        </p:nvSpPr>
        <p:spPr>
          <a:xfrm>
            <a:off x="-5713966" y="-72537"/>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62" name="Chevron 361"/>
          <p:cNvSpPr/>
          <p:nvPr userDrawn="1"/>
        </p:nvSpPr>
        <p:spPr>
          <a:xfrm>
            <a:off x="-3311994" y="-1487467"/>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70" name="Chevron 369"/>
          <p:cNvSpPr/>
          <p:nvPr userDrawn="1"/>
        </p:nvSpPr>
        <p:spPr>
          <a:xfrm>
            <a:off x="178774" y="5831160"/>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72" name="Chevron 371"/>
          <p:cNvSpPr/>
          <p:nvPr userDrawn="1"/>
        </p:nvSpPr>
        <p:spPr>
          <a:xfrm>
            <a:off x="-3192251" y="-1066242"/>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76" name="Chevron 375"/>
          <p:cNvSpPr/>
          <p:nvPr userDrawn="1"/>
        </p:nvSpPr>
        <p:spPr>
          <a:xfrm>
            <a:off x="-3418706" y="-11312"/>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78" name="Chevron 377"/>
          <p:cNvSpPr/>
          <p:nvPr userDrawn="1"/>
        </p:nvSpPr>
        <p:spPr>
          <a:xfrm>
            <a:off x="-1016734" y="-1426242"/>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10" name="Chevron 509"/>
          <p:cNvSpPr/>
          <p:nvPr userDrawn="1"/>
        </p:nvSpPr>
        <p:spPr>
          <a:xfrm>
            <a:off x="3290812" y="1145476"/>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11" name="Chevron 510"/>
          <p:cNvSpPr/>
          <p:nvPr userDrawn="1"/>
        </p:nvSpPr>
        <p:spPr>
          <a:xfrm>
            <a:off x="5583717" y="2266064"/>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15" name="Chevron 514"/>
          <p:cNvSpPr/>
          <p:nvPr userDrawn="1"/>
        </p:nvSpPr>
        <p:spPr>
          <a:xfrm>
            <a:off x="8086577" y="2986064"/>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18" name="Chevron 517"/>
          <p:cNvSpPr/>
          <p:nvPr userDrawn="1"/>
        </p:nvSpPr>
        <p:spPr>
          <a:xfrm>
            <a:off x="5566001" y="1145476"/>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19" name="Chevron 518"/>
          <p:cNvSpPr/>
          <p:nvPr userDrawn="1"/>
        </p:nvSpPr>
        <p:spPr>
          <a:xfrm>
            <a:off x="7858906" y="2266064"/>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23" name="Chevron 522"/>
          <p:cNvSpPr/>
          <p:nvPr userDrawn="1"/>
        </p:nvSpPr>
        <p:spPr>
          <a:xfrm>
            <a:off x="10361766" y="2986064"/>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26" name="Chevron 525"/>
          <p:cNvSpPr/>
          <p:nvPr userDrawn="1"/>
        </p:nvSpPr>
        <p:spPr>
          <a:xfrm>
            <a:off x="3290812" y="2626064"/>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27" name="Chevron 526"/>
          <p:cNvSpPr/>
          <p:nvPr userDrawn="1"/>
        </p:nvSpPr>
        <p:spPr>
          <a:xfrm>
            <a:off x="5583717" y="3746652"/>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29" name="Chevron 528"/>
          <p:cNvSpPr/>
          <p:nvPr userDrawn="1"/>
        </p:nvSpPr>
        <p:spPr>
          <a:xfrm>
            <a:off x="6531388" y="1914584"/>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31" name="Chevron 530"/>
          <p:cNvSpPr/>
          <p:nvPr userDrawn="1"/>
        </p:nvSpPr>
        <p:spPr>
          <a:xfrm>
            <a:off x="8086577" y="4466652"/>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34" name="Chevron 533"/>
          <p:cNvSpPr/>
          <p:nvPr userDrawn="1"/>
        </p:nvSpPr>
        <p:spPr>
          <a:xfrm>
            <a:off x="7861261" y="1206701"/>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35" name="Chevron 534"/>
          <p:cNvSpPr/>
          <p:nvPr userDrawn="1"/>
        </p:nvSpPr>
        <p:spPr>
          <a:xfrm>
            <a:off x="10154166" y="2327289"/>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39" name="Chevron 538"/>
          <p:cNvSpPr/>
          <p:nvPr userDrawn="1"/>
        </p:nvSpPr>
        <p:spPr>
          <a:xfrm>
            <a:off x="12657026" y="3047289"/>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34" name="Chevron 733"/>
          <p:cNvSpPr/>
          <p:nvPr userDrawn="1"/>
        </p:nvSpPr>
        <p:spPr>
          <a:xfrm>
            <a:off x="16623160" y="2637525"/>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36" name="Chevron 735"/>
          <p:cNvSpPr/>
          <p:nvPr userDrawn="1"/>
        </p:nvSpPr>
        <p:spPr>
          <a:xfrm>
            <a:off x="16415560" y="5651160"/>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38" name="Chevron 737"/>
          <p:cNvSpPr/>
          <p:nvPr userDrawn="1"/>
        </p:nvSpPr>
        <p:spPr>
          <a:xfrm>
            <a:off x="17363231" y="3819092"/>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39" name="Chevron 738"/>
          <p:cNvSpPr/>
          <p:nvPr userDrawn="1"/>
        </p:nvSpPr>
        <p:spPr>
          <a:xfrm>
            <a:off x="16263160" y="862595"/>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40" name="Chevron 739"/>
          <p:cNvSpPr/>
          <p:nvPr userDrawn="1"/>
        </p:nvSpPr>
        <p:spPr>
          <a:xfrm>
            <a:off x="2698136" y="5968400"/>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41" name="Chevron 740"/>
          <p:cNvSpPr/>
          <p:nvPr userDrawn="1"/>
        </p:nvSpPr>
        <p:spPr>
          <a:xfrm>
            <a:off x="16362832" y="1222595"/>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42" name="Chevron 741"/>
          <p:cNvSpPr/>
          <p:nvPr userDrawn="1"/>
        </p:nvSpPr>
        <p:spPr>
          <a:xfrm>
            <a:off x="6506334" y="5586202"/>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43" name="Chevron 742"/>
          <p:cNvSpPr/>
          <p:nvPr userDrawn="1"/>
        </p:nvSpPr>
        <p:spPr>
          <a:xfrm>
            <a:off x="16397844" y="4530572"/>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44" name="Chevron 743"/>
          <p:cNvSpPr/>
          <p:nvPr userDrawn="1"/>
        </p:nvSpPr>
        <p:spPr>
          <a:xfrm>
            <a:off x="18690749" y="5651160"/>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45" name="Chevron 744"/>
          <p:cNvSpPr/>
          <p:nvPr userDrawn="1"/>
        </p:nvSpPr>
        <p:spPr>
          <a:xfrm>
            <a:off x="16136377" y="2277525"/>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46" name="Chevron 745"/>
          <p:cNvSpPr/>
          <p:nvPr userDrawn="1"/>
        </p:nvSpPr>
        <p:spPr>
          <a:xfrm>
            <a:off x="4753429" y="6113650"/>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47" name="Chevron 746"/>
          <p:cNvSpPr/>
          <p:nvPr userDrawn="1"/>
        </p:nvSpPr>
        <p:spPr>
          <a:xfrm>
            <a:off x="18538349" y="862595"/>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48" name="Chevron 747"/>
          <p:cNvSpPr/>
          <p:nvPr userDrawn="1"/>
        </p:nvSpPr>
        <p:spPr>
          <a:xfrm>
            <a:off x="21193609" y="6371160"/>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50" name="Chevron 749"/>
          <p:cNvSpPr/>
          <p:nvPr userDrawn="1"/>
        </p:nvSpPr>
        <p:spPr>
          <a:xfrm>
            <a:off x="16623160" y="4118113"/>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52" name="Chevron 751"/>
          <p:cNvSpPr/>
          <p:nvPr userDrawn="1"/>
        </p:nvSpPr>
        <p:spPr>
          <a:xfrm>
            <a:off x="16415560" y="7131748"/>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54" name="Chevron 753"/>
          <p:cNvSpPr/>
          <p:nvPr userDrawn="1"/>
        </p:nvSpPr>
        <p:spPr>
          <a:xfrm>
            <a:off x="17363231" y="5299680"/>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55" name="Chevron 754"/>
          <p:cNvSpPr/>
          <p:nvPr userDrawn="1"/>
        </p:nvSpPr>
        <p:spPr>
          <a:xfrm>
            <a:off x="16263160" y="2343183"/>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56" name="Chevron 755"/>
          <p:cNvSpPr/>
          <p:nvPr userDrawn="1"/>
        </p:nvSpPr>
        <p:spPr>
          <a:xfrm>
            <a:off x="4933429" y="5892385"/>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57" name="Chevron 756"/>
          <p:cNvSpPr/>
          <p:nvPr userDrawn="1"/>
        </p:nvSpPr>
        <p:spPr>
          <a:xfrm>
            <a:off x="18658092" y="1283820"/>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58" name="Chevron 757"/>
          <p:cNvSpPr/>
          <p:nvPr userDrawn="1"/>
        </p:nvSpPr>
        <p:spPr>
          <a:xfrm>
            <a:off x="6815058" y="5694605"/>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59" name="Chevron 758"/>
          <p:cNvSpPr/>
          <p:nvPr userDrawn="1"/>
        </p:nvSpPr>
        <p:spPr>
          <a:xfrm>
            <a:off x="18693104" y="4591797"/>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60" name="Chevron 759"/>
          <p:cNvSpPr/>
          <p:nvPr userDrawn="1"/>
        </p:nvSpPr>
        <p:spPr>
          <a:xfrm>
            <a:off x="20986009" y="5712385"/>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61" name="Chevron 760"/>
          <p:cNvSpPr/>
          <p:nvPr userDrawn="1"/>
        </p:nvSpPr>
        <p:spPr>
          <a:xfrm>
            <a:off x="18431637" y="2338750"/>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62" name="Chevron 761"/>
          <p:cNvSpPr/>
          <p:nvPr userDrawn="1"/>
        </p:nvSpPr>
        <p:spPr>
          <a:xfrm>
            <a:off x="3023379" y="5353624"/>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63" name="Chevron 762"/>
          <p:cNvSpPr/>
          <p:nvPr userDrawn="1"/>
        </p:nvSpPr>
        <p:spPr>
          <a:xfrm>
            <a:off x="1077910" y="5699981"/>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64" name="Chevron 763"/>
          <p:cNvSpPr/>
          <p:nvPr userDrawn="1"/>
        </p:nvSpPr>
        <p:spPr>
          <a:xfrm>
            <a:off x="3372587" y="5641293"/>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65" name="Chevron 764"/>
          <p:cNvSpPr/>
          <p:nvPr userDrawn="1"/>
        </p:nvSpPr>
        <p:spPr>
          <a:xfrm>
            <a:off x="5757860" y="-363286"/>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71" name="Chevron 770"/>
          <p:cNvSpPr/>
          <p:nvPr userDrawn="1"/>
        </p:nvSpPr>
        <p:spPr>
          <a:xfrm>
            <a:off x="7933377" y="-723286"/>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73" name="Chevron 772"/>
          <p:cNvSpPr/>
          <p:nvPr userDrawn="1"/>
        </p:nvSpPr>
        <p:spPr>
          <a:xfrm>
            <a:off x="8033049" y="-363286"/>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79" name="Chevron 778"/>
          <p:cNvSpPr/>
          <p:nvPr userDrawn="1"/>
        </p:nvSpPr>
        <p:spPr>
          <a:xfrm>
            <a:off x="5807226" y="5730916"/>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89" name="Chevron 788"/>
          <p:cNvSpPr/>
          <p:nvPr userDrawn="1"/>
        </p:nvSpPr>
        <p:spPr>
          <a:xfrm>
            <a:off x="10328309" y="-302061"/>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95" name="Chevron 794"/>
          <p:cNvSpPr/>
          <p:nvPr userDrawn="1"/>
        </p:nvSpPr>
        <p:spPr>
          <a:xfrm>
            <a:off x="12503826" y="-662061"/>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99" name="Chevron 798"/>
          <p:cNvSpPr/>
          <p:nvPr userDrawn="1"/>
        </p:nvSpPr>
        <p:spPr>
          <a:xfrm>
            <a:off x="6064316" y="7480190"/>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800" name="Chevron 799"/>
          <p:cNvSpPr/>
          <p:nvPr userDrawn="1"/>
        </p:nvSpPr>
        <p:spPr>
          <a:xfrm>
            <a:off x="8357221" y="8600778"/>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802" name="Chevron 801"/>
          <p:cNvSpPr/>
          <p:nvPr userDrawn="1"/>
        </p:nvSpPr>
        <p:spPr>
          <a:xfrm>
            <a:off x="9304892" y="6768710"/>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804" name="Chevron 803"/>
          <p:cNvSpPr/>
          <p:nvPr userDrawn="1"/>
        </p:nvSpPr>
        <p:spPr>
          <a:xfrm>
            <a:off x="10860081" y="9320778"/>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807" name="Chevron 806"/>
          <p:cNvSpPr/>
          <p:nvPr userDrawn="1"/>
        </p:nvSpPr>
        <p:spPr>
          <a:xfrm>
            <a:off x="8339505" y="7480190"/>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808" name="Chevron 807"/>
          <p:cNvSpPr/>
          <p:nvPr userDrawn="1"/>
        </p:nvSpPr>
        <p:spPr>
          <a:xfrm>
            <a:off x="10632410" y="8600778"/>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810" name="Chevron 809"/>
          <p:cNvSpPr/>
          <p:nvPr userDrawn="1"/>
        </p:nvSpPr>
        <p:spPr>
          <a:xfrm>
            <a:off x="11580081" y="6768710"/>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812" name="Chevron 811"/>
          <p:cNvSpPr/>
          <p:nvPr userDrawn="1"/>
        </p:nvSpPr>
        <p:spPr>
          <a:xfrm>
            <a:off x="13135270" y="9320778"/>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814" name="Chevron 813"/>
          <p:cNvSpPr/>
          <p:nvPr userDrawn="1"/>
        </p:nvSpPr>
        <p:spPr>
          <a:xfrm>
            <a:off x="8564821" y="7067731"/>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815" name="Chevron 814"/>
          <p:cNvSpPr/>
          <p:nvPr userDrawn="1"/>
        </p:nvSpPr>
        <p:spPr>
          <a:xfrm>
            <a:off x="2210855" y="5760000"/>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816" name="Chevron 815"/>
          <p:cNvSpPr/>
          <p:nvPr userDrawn="1"/>
        </p:nvSpPr>
        <p:spPr>
          <a:xfrm>
            <a:off x="8357221" y="10081366"/>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817" name="Chevron 816"/>
          <p:cNvSpPr/>
          <p:nvPr userDrawn="1"/>
        </p:nvSpPr>
        <p:spPr>
          <a:xfrm>
            <a:off x="4482049" y="6707731"/>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818" name="Chevron 817"/>
          <p:cNvSpPr/>
          <p:nvPr userDrawn="1"/>
        </p:nvSpPr>
        <p:spPr>
          <a:xfrm>
            <a:off x="9304892" y="8249298"/>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820" name="Chevron 819"/>
          <p:cNvSpPr/>
          <p:nvPr userDrawn="1"/>
        </p:nvSpPr>
        <p:spPr>
          <a:xfrm>
            <a:off x="10860081" y="10801366"/>
            <a:ext cx="720000" cy="72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823" name="Chevron 822"/>
          <p:cNvSpPr/>
          <p:nvPr userDrawn="1"/>
        </p:nvSpPr>
        <p:spPr>
          <a:xfrm>
            <a:off x="10634765" y="7541415"/>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824" name="Chevron 823"/>
          <p:cNvSpPr/>
          <p:nvPr userDrawn="1"/>
        </p:nvSpPr>
        <p:spPr>
          <a:xfrm>
            <a:off x="12927670" y="8662003"/>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826" name="Chevron 825"/>
          <p:cNvSpPr/>
          <p:nvPr userDrawn="1"/>
        </p:nvSpPr>
        <p:spPr>
          <a:xfrm>
            <a:off x="13875341" y="6829935"/>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828" name="Chevron 827"/>
          <p:cNvSpPr/>
          <p:nvPr userDrawn="1"/>
        </p:nvSpPr>
        <p:spPr>
          <a:xfrm>
            <a:off x="15430530" y="9382003"/>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028" name="Chevron 1027"/>
          <p:cNvSpPr/>
          <p:nvPr userDrawn="1"/>
        </p:nvSpPr>
        <p:spPr>
          <a:xfrm>
            <a:off x="9369194" y="1515996"/>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036" name="Chevron 1035"/>
          <p:cNvSpPr/>
          <p:nvPr userDrawn="1"/>
        </p:nvSpPr>
        <p:spPr>
          <a:xfrm>
            <a:off x="11644383" y="1515996"/>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039" name="Chevron 1038"/>
          <p:cNvSpPr/>
          <p:nvPr userDrawn="1"/>
        </p:nvSpPr>
        <p:spPr>
          <a:xfrm>
            <a:off x="4573429" y="1155996"/>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040" name="Chevron 1039"/>
          <p:cNvSpPr/>
          <p:nvPr userDrawn="1"/>
        </p:nvSpPr>
        <p:spPr>
          <a:xfrm>
            <a:off x="6866334" y="2276584"/>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044" name="Chevron 1043"/>
          <p:cNvSpPr/>
          <p:nvPr userDrawn="1"/>
        </p:nvSpPr>
        <p:spPr>
          <a:xfrm>
            <a:off x="9369194" y="2996584"/>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052" name="Chevron 1051"/>
          <p:cNvSpPr/>
          <p:nvPr userDrawn="1"/>
        </p:nvSpPr>
        <p:spPr>
          <a:xfrm>
            <a:off x="3192587" y="7147754"/>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059" name="Chevron 1058"/>
          <p:cNvSpPr/>
          <p:nvPr userDrawn="1"/>
        </p:nvSpPr>
        <p:spPr>
          <a:xfrm>
            <a:off x="-478515" y="5580000"/>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067" name="Chevron 1066"/>
          <p:cNvSpPr/>
          <p:nvPr userDrawn="1"/>
        </p:nvSpPr>
        <p:spPr>
          <a:xfrm>
            <a:off x="-10087716" y="-7917"/>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076" name="Chevron 1075"/>
          <p:cNvSpPr/>
          <p:nvPr userDrawn="1"/>
        </p:nvSpPr>
        <p:spPr>
          <a:xfrm>
            <a:off x="1039411" y="1410703"/>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083" name="Chevron 1082"/>
          <p:cNvSpPr/>
          <p:nvPr userDrawn="1"/>
        </p:nvSpPr>
        <p:spPr>
          <a:xfrm>
            <a:off x="4062094" y="5831160"/>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087" name="Chevron 1086"/>
          <p:cNvSpPr/>
          <p:nvPr userDrawn="1"/>
        </p:nvSpPr>
        <p:spPr>
          <a:xfrm>
            <a:off x="-3484910" y="2625026"/>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088" name="Chevron 1087"/>
          <p:cNvSpPr/>
          <p:nvPr userDrawn="1"/>
        </p:nvSpPr>
        <p:spPr>
          <a:xfrm>
            <a:off x="-1192005" y="3745614"/>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090" name="Chevron 1089"/>
          <p:cNvSpPr/>
          <p:nvPr userDrawn="1"/>
        </p:nvSpPr>
        <p:spPr>
          <a:xfrm>
            <a:off x="-244334" y="1913546"/>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092" name="Chevron 1091"/>
          <p:cNvSpPr/>
          <p:nvPr userDrawn="1"/>
        </p:nvSpPr>
        <p:spPr>
          <a:xfrm>
            <a:off x="1310855" y="4465614"/>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095" name="Chevron 1094"/>
          <p:cNvSpPr/>
          <p:nvPr userDrawn="1"/>
        </p:nvSpPr>
        <p:spPr>
          <a:xfrm>
            <a:off x="-1209721" y="2625026"/>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096" name="Chevron 1095"/>
          <p:cNvSpPr/>
          <p:nvPr userDrawn="1"/>
        </p:nvSpPr>
        <p:spPr>
          <a:xfrm>
            <a:off x="1083184" y="3745614"/>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098" name="Chevron 1097"/>
          <p:cNvSpPr/>
          <p:nvPr userDrawn="1"/>
        </p:nvSpPr>
        <p:spPr>
          <a:xfrm>
            <a:off x="2030855" y="1913546"/>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100" name="Chevron 1099"/>
          <p:cNvSpPr/>
          <p:nvPr userDrawn="1"/>
        </p:nvSpPr>
        <p:spPr>
          <a:xfrm>
            <a:off x="3586044" y="4465614"/>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102" name="Chevron 1101"/>
          <p:cNvSpPr/>
          <p:nvPr userDrawn="1"/>
        </p:nvSpPr>
        <p:spPr>
          <a:xfrm>
            <a:off x="-984405" y="2212567"/>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103" name="Chevron 1102"/>
          <p:cNvSpPr/>
          <p:nvPr userDrawn="1"/>
        </p:nvSpPr>
        <p:spPr>
          <a:xfrm>
            <a:off x="-3484910" y="4105614"/>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104" name="Chevron 1103"/>
          <p:cNvSpPr/>
          <p:nvPr userDrawn="1"/>
        </p:nvSpPr>
        <p:spPr>
          <a:xfrm>
            <a:off x="-1192005" y="5226202"/>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105" name="Chevron 1104"/>
          <p:cNvSpPr/>
          <p:nvPr userDrawn="1"/>
        </p:nvSpPr>
        <p:spPr>
          <a:xfrm>
            <a:off x="-15814233" y="7423100"/>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106" name="Chevron 1105"/>
          <p:cNvSpPr/>
          <p:nvPr userDrawn="1"/>
        </p:nvSpPr>
        <p:spPr>
          <a:xfrm>
            <a:off x="-244334" y="3394134"/>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108" name="Chevron 1107"/>
          <p:cNvSpPr/>
          <p:nvPr userDrawn="1"/>
        </p:nvSpPr>
        <p:spPr>
          <a:xfrm>
            <a:off x="1310855" y="5946202"/>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111" name="Chevron 1110"/>
          <p:cNvSpPr/>
          <p:nvPr userDrawn="1"/>
        </p:nvSpPr>
        <p:spPr>
          <a:xfrm>
            <a:off x="1085539" y="2686251"/>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112" name="Chevron 1111"/>
          <p:cNvSpPr/>
          <p:nvPr userDrawn="1"/>
        </p:nvSpPr>
        <p:spPr>
          <a:xfrm>
            <a:off x="3378444" y="3806839"/>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114" name="Chevron 1113"/>
          <p:cNvSpPr/>
          <p:nvPr userDrawn="1"/>
        </p:nvSpPr>
        <p:spPr>
          <a:xfrm>
            <a:off x="4326115" y="1974771"/>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116" name="Chevron 1115"/>
          <p:cNvSpPr/>
          <p:nvPr userDrawn="1"/>
        </p:nvSpPr>
        <p:spPr>
          <a:xfrm>
            <a:off x="5881304" y="4526839"/>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grpSp>
        <p:nvGrpSpPr>
          <p:cNvPr id="168" name="Group 167"/>
          <p:cNvGrpSpPr/>
          <p:nvPr userDrawn="1"/>
        </p:nvGrpSpPr>
        <p:grpSpPr>
          <a:xfrm>
            <a:off x="-56790" y="-30574"/>
            <a:ext cx="9329317" cy="6888574"/>
            <a:chOff x="-56790" y="-30574"/>
            <a:chExt cx="9329317" cy="6888574"/>
          </a:xfrm>
        </p:grpSpPr>
        <p:grpSp>
          <p:nvGrpSpPr>
            <p:cNvPr id="169" name="Group 168"/>
            <p:cNvGrpSpPr/>
            <p:nvPr userDrawn="1"/>
          </p:nvGrpSpPr>
          <p:grpSpPr>
            <a:xfrm>
              <a:off x="-3084" y="-30574"/>
              <a:ext cx="9164084" cy="6888574"/>
              <a:chOff x="-3084" y="-30574"/>
              <a:chExt cx="9164084" cy="6888574"/>
            </a:xfrm>
          </p:grpSpPr>
          <p:sp>
            <p:nvSpPr>
              <p:cNvPr id="172" name="Rectangle 171"/>
              <p:cNvSpPr/>
              <p:nvPr userDrawn="1"/>
            </p:nvSpPr>
            <p:spPr>
              <a:xfrm>
                <a:off x="1590" y="6120000"/>
                <a:ext cx="9159410" cy="73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latin typeface="Franklin Gothic Book"/>
                </a:endParaRPr>
              </a:p>
            </p:txBody>
          </p:sp>
          <p:sp>
            <p:nvSpPr>
              <p:cNvPr id="173" name="Rectangle 172"/>
              <p:cNvSpPr/>
              <p:nvPr userDrawn="1"/>
            </p:nvSpPr>
            <p:spPr>
              <a:xfrm>
                <a:off x="-3084" y="-30574"/>
                <a:ext cx="9164083" cy="579057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latin typeface="Franklin Gothic Book"/>
                </a:endParaRPr>
              </a:p>
            </p:txBody>
          </p:sp>
        </p:grpSp>
        <p:cxnSp>
          <p:nvCxnSpPr>
            <p:cNvPr id="171" name="Straight Connector 170"/>
            <p:cNvCxnSpPr/>
            <p:nvPr userDrawn="1"/>
          </p:nvCxnSpPr>
          <p:spPr bwMode="auto">
            <a:xfrm>
              <a:off x="-56790" y="6120000"/>
              <a:ext cx="9329317" cy="0"/>
            </a:xfrm>
            <a:prstGeom prst="line">
              <a:avLst/>
            </a:prstGeom>
            <a:ln w="3175">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174" name="Text Placeholder 6" descr="First level - paragraph text&#10;Second level - bullet 1&#10;Third level - bullet 2&#10;&#10;No more than 100 words per slide" title="Main text copy"/>
          <p:cNvSpPr>
            <a:spLocks noGrp="1"/>
          </p:cNvSpPr>
          <p:nvPr>
            <p:ph type="body" sz="quarter" idx="13"/>
          </p:nvPr>
        </p:nvSpPr>
        <p:spPr>
          <a:xfrm>
            <a:off x="720000" y="2160589"/>
            <a:ext cx="3600000" cy="3239411"/>
          </a:xfrm>
          <a:prstGeom prst="rect">
            <a:avLst/>
          </a:prstGeom>
        </p:spPr>
        <p:txBody>
          <a:bodyPr lIns="0" tIns="0" rIns="0" bIns="0">
            <a:no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pic>
        <p:nvPicPr>
          <p:cNvPr id="175" name="Picture 174"/>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7399487" y="210357"/>
            <a:ext cx="1430017" cy="724560"/>
          </a:xfrm>
          <a:prstGeom prst="rect">
            <a:avLst/>
          </a:prstGeom>
        </p:spPr>
      </p:pic>
      <p:sp>
        <p:nvSpPr>
          <p:cNvPr id="176" name="Text Placeholder 6" descr="First level - paragraph text&#10;Second level - bullet 1&#10;Third level - bullet 2&#10;&#10;No more than 100 words per slide" title="Main text copy"/>
          <p:cNvSpPr>
            <a:spLocks noGrp="1"/>
          </p:cNvSpPr>
          <p:nvPr>
            <p:ph type="body" sz="quarter" idx="14"/>
          </p:nvPr>
        </p:nvSpPr>
        <p:spPr>
          <a:xfrm>
            <a:off x="4680000" y="2160589"/>
            <a:ext cx="3600000" cy="3239411"/>
          </a:xfrm>
          <a:prstGeom prst="rect">
            <a:avLst/>
          </a:prstGeom>
        </p:spPr>
        <p:txBody>
          <a:bodyPr lIns="0" tIns="0" rIns="0" bIns="0">
            <a:no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177" name="Title 1"/>
          <p:cNvSpPr>
            <a:spLocks noGrp="1"/>
          </p:cNvSpPr>
          <p:nvPr>
            <p:ph type="title"/>
          </p:nvPr>
        </p:nvSpPr>
        <p:spPr>
          <a:xfrm>
            <a:off x="719134" y="0"/>
            <a:ext cx="6291266" cy="1079499"/>
          </a:xfrm>
        </p:spPr>
        <p:txBody>
          <a:bodyPr/>
          <a:lstStyle/>
          <a:p>
            <a:r>
              <a:rPr lang="en-GB" dirty="0" smtClean="0"/>
              <a:t>Click to edit Master title style</a:t>
            </a:r>
            <a:endParaRPr lang="en-US" dirty="0"/>
          </a:p>
        </p:txBody>
      </p:sp>
      <p:cxnSp>
        <p:nvCxnSpPr>
          <p:cNvPr id="178" name="Straight Connector 177"/>
          <p:cNvCxnSpPr/>
          <p:nvPr userDrawn="1"/>
        </p:nvCxnSpPr>
        <p:spPr bwMode="auto">
          <a:xfrm>
            <a:off x="-3083" y="1079500"/>
            <a:ext cx="9144000" cy="0"/>
          </a:xfrm>
          <a:prstGeom prst="line">
            <a:avLst/>
          </a:prstGeom>
          <a:ln w="31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32039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fill="hold" grpId="0" nodeType="withEffect">
                                  <p:stCondLst>
                                    <p:cond delay="0"/>
                                  </p:stCondLst>
                                  <p:childTnLst>
                                    <p:animMotion origin="layout" path="M 0.08437 1.85185E-6 L 0.96007 1.85185E-6 " pathEditMode="relative" rAng="0" ptsTypes="AA">
                                      <p:cBhvr>
                                        <p:cTn id="6" dur="20000" fill="hold"/>
                                        <p:tgtEl>
                                          <p:spTgt spid="114"/>
                                        </p:tgtEl>
                                        <p:attrNameLst>
                                          <p:attrName>ppt_x</p:attrName>
                                          <p:attrName>ppt_y</p:attrName>
                                        </p:attrNameLst>
                                      </p:cBhvr>
                                      <p:rCtr x="43785" y="0"/>
                                    </p:animMotion>
                                  </p:childTnLst>
                                </p:cTn>
                              </p:par>
                              <p:par>
                                <p:cTn id="7" presetID="0" presetClass="path" presetSubtype="0" fill="hold" grpId="0" nodeType="withEffect">
                                  <p:stCondLst>
                                    <p:cond delay="0"/>
                                  </p:stCondLst>
                                  <p:childTnLst>
                                    <p:animMotion origin="layout" path="M 0.08437 1.85185E-6 L 0.96007 1.85185E-6 " pathEditMode="relative" rAng="0" ptsTypes="AA">
                                      <p:cBhvr>
                                        <p:cTn id="8" dur="20000" fill="hold"/>
                                        <p:tgtEl>
                                          <p:spTgt spid="122"/>
                                        </p:tgtEl>
                                        <p:attrNameLst>
                                          <p:attrName>ppt_x</p:attrName>
                                          <p:attrName>ppt_y</p:attrName>
                                        </p:attrNameLst>
                                      </p:cBhvr>
                                      <p:rCtr x="43785" y="0"/>
                                    </p:animMotion>
                                  </p:childTnLst>
                                </p:cTn>
                              </p:par>
                              <p:par>
                                <p:cTn id="9" presetID="0" presetClass="path" presetSubtype="0" fill="hold" grpId="0" nodeType="withEffect">
                                  <p:stCondLst>
                                    <p:cond delay="0"/>
                                  </p:stCondLst>
                                  <p:childTnLst>
                                    <p:animMotion origin="layout" path="M 0.04826 2.59259E-6 L 0.96007 2.59259E-6 " pathEditMode="relative" rAng="0" ptsTypes="AA">
                                      <p:cBhvr>
                                        <p:cTn id="10" dur="20000" fill="hold"/>
                                        <p:tgtEl>
                                          <p:spTgt spid="131"/>
                                        </p:tgtEl>
                                        <p:attrNameLst>
                                          <p:attrName>ppt_x</p:attrName>
                                          <p:attrName>ppt_y</p:attrName>
                                        </p:attrNameLst>
                                      </p:cBhvr>
                                      <p:rCtr x="45590" y="0"/>
                                    </p:animMotion>
                                  </p:childTnLst>
                                </p:cTn>
                              </p:par>
                              <p:par>
                                <p:cTn id="11" presetID="0" presetClass="path" presetSubtype="0" fill="hold" grpId="0" nodeType="withEffect">
                                  <p:stCondLst>
                                    <p:cond delay="0"/>
                                  </p:stCondLst>
                                  <p:childTnLst>
                                    <p:animMotion origin="layout" path="M 0.08437 1.85185E-6 L 0.96007 1.85185E-6 " pathEditMode="relative" rAng="0" ptsTypes="AA">
                                      <p:cBhvr>
                                        <p:cTn id="12" dur="20000" fill="hold"/>
                                        <p:tgtEl>
                                          <p:spTgt spid="138"/>
                                        </p:tgtEl>
                                        <p:attrNameLst>
                                          <p:attrName>ppt_x</p:attrName>
                                          <p:attrName>ppt_y</p:attrName>
                                        </p:attrNameLst>
                                      </p:cBhvr>
                                      <p:rCtr x="43785" y="0"/>
                                    </p:animMotion>
                                  </p:childTnLst>
                                </p:cTn>
                              </p:par>
                              <p:par>
                                <p:cTn id="13" presetID="0" presetClass="path" presetSubtype="0" fill="hold" grpId="0" nodeType="withEffect">
                                  <p:stCondLst>
                                    <p:cond delay="0"/>
                                  </p:stCondLst>
                                  <p:childTnLst>
                                    <p:animMotion origin="layout" path="M -0.28073 -0.04352 L 0.82222 -0.04352 " pathEditMode="relative" rAng="0" ptsTypes="AA">
                                      <p:cBhvr>
                                        <p:cTn id="14" dur="20000" fill="hold"/>
                                        <p:tgtEl>
                                          <p:spTgt spid="348"/>
                                        </p:tgtEl>
                                        <p:attrNameLst>
                                          <p:attrName>ppt_x</p:attrName>
                                          <p:attrName>ppt_y</p:attrName>
                                        </p:attrNameLst>
                                      </p:cBhvr>
                                      <p:rCtr x="55156" y="0"/>
                                    </p:animMotion>
                                  </p:childTnLst>
                                </p:cTn>
                              </p:par>
                              <p:par>
                                <p:cTn id="15" presetID="0" presetClass="path" presetSubtype="0" fill="hold" grpId="0" nodeType="withEffect">
                                  <p:stCondLst>
                                    <p:cond delay="0"/>
                                  </p:stCondLst>
                                  <p:childTnLst>
                                    <p:animMotion origin="layout" path="M -0.04566 1.85185E-6 L 0.96007 1.85185E-6 " pathEditMode="relative" rAng="0" ptsTypes="AA">
                                      <p:cBhvr>
                                        <p:cTn id="16" dur="20000" fill="hold"/>
                                        <p:tgtEl>
                                          <p:spTgt spid="352"/>
                                        </p:tgtEl>
                                        <p:attrNameLst>
                                          <p:attrName>ppt_x</p:attrName>
                                          <p:attrName>ppt_y</p:attrName>
                                        </p:attrNameLst>
                                      </p:cBhvr>
                                      <p:rCtr x="50278" y="0"/>
                                    </p:animMotion>
                                  </p:childTnLst>
                                </p:cTn>
                              </p:par>
                              <p:par>
                                <p:cTn id="17" presetID="0" presetClass="path" presetSubtype="0" fill="hold" grpId="0" nodeType="withEffect">
                                  <p:stCondLst>
                                    <p:cond delay="0"/>
                                  </p:stCondLst>
                                  <p:childTnLst>
                                    <p:animMotion origin="layout" path="M 0.08437 1.85185E-6 L 0.96007 1.85185E-6 " pathEditMode="relative" rAng="0" ptsTypes="AA">
                                      <p:cBhvr>
                                        <p:cTn id="18" dur="20000" fill="hold"/>
                                        <p:tgtEl>
                                          <p:spTgt spid="354"/>
                                        </p:tgtEl>
                                        <p:attrNameLst>
                                          <p:attrName>ppt_x</p:attrName>
                                          <p:attrName>ppt_y</p:attrName>
                                        </p:attrNameLst>
                                      </p:cBhvr>
                                      <p:rCtr x="43785" y="0"/>
                                    </p:animMotion>
                                  </p:childTnLst>
                                </p:cTn>
                              </p:par>
                              <p:par>
                                <p:cTn id="19" presetID="0" presetClass="path" presetSubtype="0" fill="hold" grpId="0" nodeType="withEffect">
                                  <p:stCondLst>
                                    <p:cond delay="0"/>
                                  </p:stCondLst>
                                  <p:childTnLst>
                                    <p:animMotion origin="layout" path="M -0.14288 -2.96296E-6 L 0.96007 -2.96296E-6 " pathEditMode="relative" rAng="0" ptsTypes="AA">
                                      <p:cBhvr>
                                        <p:cTn id="20" dur="20000" fill="hold"/>
                                        <p:tgtEl>
                                          <p:spTgt spid="356"/>
                                        </p:tgtEl>
                                        <p:attrNameLst>
                                          <p:attrName>ppt_x</p:attrName>
                                          <p:attrName>ppt_y</p:attrName>
                                        </p:attrNameLst>
                                      </p:cBhvr>
                                      <p:rCtr x="55139" y="0"/>
                                    </p:animMotion>
                                  </p:childTnLst>
                                </p:cTn>
                              </p:par>
                              <p:par>
                                <p:cTn id="21" presetID="0" presetClass="path" presetSubtype="0" fill="hold" grpId="0" nodeType="withEffect">
                                  <p:stCondLst>
                                    <p:cond delay="0"/>
                                  </p:stCondLst>
                                  <p:childTnLst>
                                    <p:animMotion origin="layout" path="M -0.04566 1.85185E-6 L 0.96007 1.85185E-6 " pathEditMode="relative" rAng="0" ptsTypes="AA">
                                      <p:cBhvr>
                                        <p:cTn id="22" dur="20000" fill="hold"/>
                                        <p:tgtEl>
                                          <p:spTgt spid="360"/>
                                        </p:tgtEl>
                                        <p:attrNameLst>
                                          <p:attrName>ppt_x</p:attrName>
                                          <p:attrName>ppt_y</p:attrName>
                                        </p:attrNameLst>
                                      </p:cBhvr>
                                      <p:rCtr x="50278" y="0"/>
                                    </p:animMotion>
                                  </p:childTnLst>
                                </p:cTn>
                              </p:par>
                              <p:par>
                                <p:cTn id="23" presetID="0" presetClass="path" presetSubtype="0" fill="hold" grpId="0" nodeType="withEffect">
                                  <p:stCondLst>
                                    <p:cond delay="0"/>
                                  </p:stCondLst>
                                  <p:childTnLst>
                                    <p:animMotion origin="layout" path="M 0.08437 1.85185E-6 L 0.96007 1.85185E-6 " pathEditMode="relative" rAng="0" ptsTypes="AA">
                                      <p:cBhvr>
                                        <p:cTn id="24" dur="20000" fill="hold"/>
                                        <p:tgtEl>
                                          <p:spTgt spid="362"/>
                                        </p:tgtEl>
                                        <p:attrNameLst>
                                          <p:attrName>ppt_x</p:attrName>
                                          <p:attrName>ppt_y</p:attrName>
                                        </p:attrNameLst>
                                      </p:cBhvr>
                                      <p:rCtr x="43785" y="0"/>
                                    </p:animMotion>
                                  </p:childTnLst>
                                </p:cTn>
                              </p:par>
                              <p:par>
                                <p:cTn id="25" presetID="0" presetClass="path" presetSubtype="0" fill="hold" grpId="0" nodeType="withEffect">
                                  <p:stCondLst>
                                    <p:cond delay="0"/>
                                  </p:stCondLst>
                                  <p:childTnLst>
                                    <p:animMotion origin="layout" path="M 0.08437 1.85185E-6 L 0.96007 1.85185E-6 " pathEditMode="relative" rAng="0" ptsTypes="AA">
                                      <p:cBhvr>
                                        <p:cTn id="26" dur="20000" fill="hold"/>
                                        <p:tgtEl>
                                          <p:spTgt spid="370"/>
                                        </p:tgtEl>
                                        <p:attrNameLst>
                                          <p:attrName>ppt_x</p:attrName>
                                          <p:attrName>ppt_y</p:attrName>
                                        </p:attrNameLst>
                                      </p:cBhvr>
                                      <p:rCtr x="43785" y="0"/>
                                    </p:animMotion>
                                  </p:childTnLst>
                                </p:cTn>
                              </p:par>
                              <p:par>
                                <p:cTn id="27" presetID="0" presetClass="path" presetSubtype="0" fill="hold" grpId="0" nodeType="withEffect">
                                  <p:stCondLst>
                                    <p:cond delay="0"/>
                                  </p:stCondLst>
                                  <p:childTnLst>
                                    <p:animMotion origin="layout" path="M -0.14288 -2.96296E-6 L 0.96007 -2.96296E-6 " pathEditMode="relative" rAng="0" ptsTypes="AA">
                                      <p:cBhvr>
                                        <p:cTn id="28" dur="20000" fill="hold"/>
                                        <p:tgtEl>
                                          <p:spTgt spid="372"/>
                                        </p:tgtEl>
                                        <p:attrNameLst>
                                          <p:attrName>ppt_x</p:attrName>
                                          <p:attrName>ppt_y</p:attrName>
                                        </p:attrNameLst>
                                      </p:cBhvr>
                                      <p:rCtr x="55139" y="0"/>
                                    </p:animMotion>
                                  </p:childTnLst>
                                </p:cTn>
                              </p:par>
                              <p:par>
                                <p:cTn id="29" presetID="0" presetClass="path" presetSubtype="0" fill="hold" grpId="0" nodeType="withEffect">
                                  <p:stCondLst>
                                    <p:cond delay="0"/>
                                  </p:stCondLst>
                                  <p:childTnLst>
                                    <p:animMotion origin="layout" path="M -0.04566 1.85185E-6 L 0.96007 1.85185E-6 " pathEditMode="relative" rAng="0" ptsTypes="AA">
                                      <p:cBhvr>
                                        <p:cTn id="30" dur="20000" fill="hold"/>
                                        <p:tgtEl>
                                          <p:spTgt spid="376"/>
                                        </p:tgtEl>
                                        <p:attrNameLst>
                                          <p:attrName>ppt_x</p:attrName>
                                          <p:attrName>ppt_y</p:attrName>
                                        </p:attrNameLst>
                                      </p:cBhvr>
                                      <p:rCtr x="50278" y="0"/>
                                    </p:animMotion>
                                  </p:childTnLst>
                                </p:cTn>
                              </p:par>
                              <p:par>
                                <p:cTn id="31" presetID="0" presetClass="path" presetSubtype="0" fill="hold" grpId="0" nodeType="withEffect">
                                  <p:stCondLst>
                                    <p:cond delay="0"/>
                                  </p:stCondLst>
                                  <p:childTnLst>
                                    <p:animMotion origin="layout" path="M 0.08437 1.85185E-6 L 0.96007 1.85185E-6 " pathEditMode="relative" rAng="0" ptsTypes="AA">
                                      <p:cBhvr>
                                        <p:cTn id="32" dur="20000" fill="hold"/>
                                        <p:tgtEl>
                                          <p:spTgt spid="378"/>
                                        </p:tgtEl>
                                        <p:attrNameLst>
                                          <p:attrName>ppt_x</p:attrName>
                                          <p:attrName>ppt_y</p:attrName>
                                        </p:attrNameLst>
                                      </p:cBhvr>
                                      <p:rCtr x="43785" y="0"/>
                                    </p:animMotion>
                                  </p:childTnLst>
                                </p:cTn>
                              </p:par>
                              <p:par>
                                <p:cTn id="33" presetID="0" presetClass="path" presetSubtype="0" fill="hold" grpId="0" nodeType="withEffect">
                                  <p:stCondLst>
                                    <p:cond delay="0"/>
                                  </p:stCondLst>
                                  <p:childTnLst>
                                    <p:animMotion origin="layout" path="M 0.1559 -3.7037E-7 L 0.96007 -3.7037E-7 " pathEditMode="relative" rAng="0" ptsTypes="AA">
                                      <p:cBhvr>
                                        <p:cTn id="34" dur="20000" fill="hold"/>
                                        <p:tgtEl>
                                          <p:spTgt spid="510"/>
                                        </p:tgtEl>
                                        <p:attrNameLst>
                                          <p:attrName>ppt_x</p:attrName>
                                          <p:attrName>ppt_y</p:attrName>
                                        </p:attrNameLst>
                                      </p:cBhvr>
                                      <p:rCtr x="40208" y="0"/>
                                    </p:animMotion>
                                  </p:childTnLst>
                                </p:cTn>
                              </p:par>
                              <p:par>
                                <p:cTn id="35" presetID="0" presetClass="path" presetSubtype="0" fill="hold" grpId="0" nodeType="withEffect">
                                  <p:stCondLst>
                                    <p:cond delay="0"/>
                                  </p:stCondLst>
                                  <p:childTnLst>
                                    <p:animMotion origin="layout" path="M -0.27031 3.7037E-6 L 0.96007 3.7037E-6 " pathEditMode="relative" rAng="0" ptsTypes="AA">
                                      <p:cBhvr>
                                        <p:cTn id="36" dur="20000" fill="hold"/>
                                        <p:tgtEl>
                                          <p:spTgt spid="511"/>
                                        </p:tgtEl>
                                        <p:attrNameLst>
                                          <p:attrName>ppt_x</p:attrName>
                                          <p:attrName>ppt_y</p:attrName>
                                        </p:attrNameLst>
                                      </p:cBhvr>
                                      <p:rCtr x="61510" y="0"/>
                                    </p:animMotion>
                                  </p:childTnLst>
                                </p:cTn>
                              </p:par>
                              <p:par>
                                <p:cTn id="37" presetID="0" presetClass="path" presetSubtype="0" fill="hold" grpId="0" nodeType="withEffect">
                                  <p:stCondLst>
                                    <p:cond delay="0"/>
                                  </p:stCondLst>
                                  <p:childTnLst>
                                    <p:animMotion origin="layout" path="M 0.04826 2.59259E-6 L 0.96007 2.59259E-6 " pathEditMode="relative" rAng="0" ptsTypes="AA">
                                      <p:cBhvr>
                                        <p:cTn id="38" dur="20000" fill="hold"/>
                                        <p:tgtEl>
                                          <p:spTgt spid="515"/>
                                        </p:tgtEl>
                                        <p:attrNameLst>
                                          <p:attrName>ppt_x</p:attrName>
                                          <p:attrName>ppt_y</p:attrName>
                                        </p:attrNameLst>
                                      </p:cBhvr>
                                      <p:rCtr x="45590" y="0"/>
                                    </p:animMotion>
                                  </p:childTnLst>
                                </p:cTn>
                              </p:par>
                              <p:par>
                                <p:cTn id="39" presetID="0" presetClass="path" presetSubtype="0" fill="hold" grpId="0" nodeType="withEffect">
                                  <p:stCondLst>
                                    <p:cond delay="0"/>
                                  </p:stCondLst>
                                  <p:childTnLst>
                                    <p:animMotion origin="layout" path="M 0.1559 -3.7037E-7 L 0.96007 -3.7037E-7 " pathEditMode="relative" rAng="0" ptsTypes="AA">
                                      <p:cBhvr>
                                        <p:cTn id="40" dur="20000" fill="hold"/>
                                        <p:tgtEl>
                                          <p:spTgt spid="518"/>
                                        </p:tgtEl>
                                        <p:attrNameLst>
                                          <p:attrName>ppt_x</p:attrName>
                                          <p:attrName>ppt_y</p:attrName>
                                        </p:attrNameLst>
                                      </p:cBhvr>
                                      <p:rCtr x="40208" y="0"/>
                                    </p:animMotion>
                                  </p:childTnLst>
                                </p:cTn>
                              </p:par>
                              <p:par>
                                <p:cTn id="41" presetID="0" presetClass="path" presetSubtype="0" fill="hold" grpId="0" nodeType="withEffect">
                                  <p:stCondLst>
                                    <p:cond delay="0"/>
                                  </p:stCondLst>
                                  <p:childTnLst>
                                    <p:animMotion origin="layout" path="M -0.27031 3.7037E-6 L 0.96007 3.7037E-6 " pathEditMode="relative" rAng="0" ptsTypes="AA">
                                      <p:cBhvr>
                                        <p:cTn id="42" dur="20000" fill="hold"/>
                                        <p:tgtEl>
                                          <p:spTgt spid="519"/>
                                        </p:tgtEl>
                                        <p:attrNameLst>
                                          <p:attrName>ppt_x</p:attrName>
                                          <p:attrName>ppt_y</p:attrName>
                                        </p:attrNameLst>
                                      </p:cBhvr>
                                      <p:rCtr x="61510" y="0"/>
                                    </p:animMotion>
                                  </p:childTnLst>
                                </p:cTn>
                              </p:par>
                              <p:par>
                                <p:cTn id="43" presetID="0" presetClass="path" presetSubtype="0" fill="hold" grpId="0" nodeType="withEffect">
                                  <p:stCondLst>
                                    <p:cond delay="0"/>
                                  </p:stCondLst>
                                  <p:childTnLst>
                                    <p:animMotion origin="layout" path="M 0.04826 2.59259E-6 L 0.96007 2.59259E-6 " pathEditMode="relative" rAng="0" ptsTypes="AA">
                                      <p:cBhvr>
                                        <p:cTn id="44" dur="20000" fill="hold"/>
                                        <p:tgtEl>
                                          <p:spTgt spid="523"/>
                                        </p:tgtEl>
                                        <p:attrNameLst>
                                          <p:attrName>ppt_x</p:attrName>
                                          <p:attrName>ppt_y</p:attrName>
                                        </p:attrNameLst>
                                      </p:cBhvr>
                                      <p:rCtr x="45590" y="0"/>
                                    </p:animMotion>
                                  </p:childTnLst>
                                </p:cTn>
                              </p:par>
                              <p:par>
                                <p:cTn id="45" presetID="0" presetClass="path" presetSubtype="0" fill="hold" grpId="0" nodeType="withEffect">
                                  <p:stCondLst>
                                    <p:cond delay="0"/>
                                  </p:stCondLst>
                                  <p:childTnLst>
                                    <p:animMotion origin="layout" path="M 0.1559 -3.7037E-7 L 0.96007 -3.7037E-7 " pathEditMode="relative" rAng="0" ptsTypes="AA">
                                      <p:cBhvr>
                                        <p:cTn id="46" dur="20000" fill="hold"/>
                                        <p:tgtEl>
                                          <p:spTgt spid="526"/>
                                        </p:tgtEl>
                                        <p:attrNameLst>
                                          <p:attrName>ppt_x</p:attrName>
                                          <p:attrName>ppt_y</p:attrName>
                                        </p:attrNameLst>
                                      </p:cBhvr>
                                      <p:rCtr x="40208" y="0"/>
                                    </p:animMotion>
                                  </p:childTnLst>
                                </p:cTn>
                              </p:par>
                              <p:par>
                                <p:cTn id="47" presetID="0" presetClass="path" presetSubtype="0" fill="hold" grpId="0" nodeType="withEffect">
                                  <p:stCondLst>
                                    <p:cond delay="0"/>
                                  </p:stCondLst>
                                  <p:childTnLst>
                                    <p:animMotion origin="layout" path="M -0.27031 3.7037E-6 L 0.96007 3.7037E-6 " pathEditMode="relative" rAng="0" ptsTypes="AA">
                                      <p:cBhvr>
                                        <p:cTn id="48" dur="20000" fill="hold"/>
                                        <p:tgtEl>
                                          <p:spTgt spid="527"/>
                                        </p:tgtEl>
                                        <p:attrNameLst>
                                          <p:attrName>ppt_x</p:attrName>
                                          <p:attrName>ppt_y</p:attrName>
                                        </p:attrNameLst>
                                      </p:cBhvr>
                                      <p:rCtr x="61510" y="0"/>
                                    </p:animMotion>
                                  </p:childTnLst>
                                </p:cTn>
                              </p:par>
                              <p:par>
                                <p:cTn id="49" presetID="0" presetClass="path" presetSubtype="0" fill="hold" grpId="0" nodeType="withEffect">
                                  <p:stCondLst>
                                    <p:cond delay="0"/>
                                  </p:stCondLst>
                                  <p:childTnLst>
                                    <p:animMotion origin="layout" path="M -0.37396 3.33333E-6 L 0.96007 3.33333E-6 " pathEditMode="relative" rAng="0" ptsTypes="AA">
                                      <p:cBhvr>
                                        <p:cTn id="50" dur="20000" fill="hold"/>
                                        <p:tgtEl>
                                          <p:spTgt spid="529"/>
                                        </p:tgtEl>
                                        <p:attrNameLst>
                                          <p:attrName>ppt_x</p:attrName>
                                          <p:attrName>ppt_y</p:attrName>
                                        </p:attrNameLst>
                                      </p:cBhvr>
                                      <p:rCtr x="66701" y="0"/>
                                    </p:animMotion>
                                  </p:childTnLst>
                                </p:cTn>
                              </p:par>
                              <p:par>
                                <p:cTn id="51" presetID="0" presetClass="path" presetSubtype="0" fill="hold" grpId="0" nodeType="withEffect">
                                  <p:stCondLst>
                                    <p:cond delay="0"/>
                                  </p:stCondLst>
                                  <p:childTnLst>
                                    <p:animMotion origin="layout" path="M 0.04826 2.59259E-6 L 0.96007 2.59259E-6 " pathEditMode="relative" rAng="0" ptsTypes="AA">
                                      <p:cBhvr>
                                        <p:cTn id="52" dur="20000" fill="hold"/>
                                        <p:tgtEl>
                                          <p:spTgt spid="531"/>
                                        </p:tgtEl>
                                        <p:attrNameLst>
                                          <p:attrName>ppt_x</p:attrName>
                                          <p:attrName>ppt_y</p:attrName>
                                        </p:attrNameLst>
                                      </p:cBhvr>
                                      <p:rCtr x="45590" y="0"/>
                                    </p:animMotion>
                                  </p:childTnLst>
                                </p:cTn>
                              </p:par>
                              <p:par>
                                <p:cTn id="53" presetID="0" presetClass="path" presetSubtype="0" fill="hold" grpId="0" nodeType="withEffect">
                                  <p:stCondLst>
                                    <p:cond delay="0"/>
                                  </p:stCondLst>
                                  <p:childTnLst>
                                    <p:animMotion origin="layout" path="M 0.1559 -3.7037E-7 L 0.96007 -3.7037E-7 " pathEditMode="relative" rAng="0" ptsTypes="AA">
                                      <p:cBhvr>
                                        <p:cTn id="54" dur="20000" fill="hold"/>
                                        <p:tgtEl>
                                          <p:spTgt spid="534"/>
                                        </p:tgtEl>
                                        <p:attrNameLst>
                                          <p:attrName>ppt_x</p:attrName>
                                          <p:attrName>ppt_y</p:attrName>
                                        </p:attrNameLst>
                                      </p:cBhvr>
                                      <p:rCtr x="40208" y="0"/>
                                    </p:animMotion>
                                  </p:childTnLst>
                                </p:cTn>
                              </p:par>
                              <p:par>
                                <p:cTn id="55" presetID="0" presetClass="path" presetSubtype="0" fill="hold" grpId="0" nodeType="withEffect">
                                  <p:stCondLst>
                                    <p:cond delay="0"/>
                                  </p:stCondLst>
                                  <p:childTnLst>
                                    <p:animMotion origin="layout" path="M -0.27031 3.7037E-6 L 0.96007 3.7037E-6 " pathEditMode="relative" rAng="0" ptsTypes="AA">
                                      <p:cBhvr>
                                        <p:cTn id="56" dur="20000" fill="hold"/>
                                        <p:tgtEl>
                                          <p:spTgt spid="535"/>
                                        </p:tgtEl>
                                        <p:attrNameLst>
                                          <p:attrName>ppt_x</p:attrName>
                                          <p:attrName>ppt_y</p:attrName>
                                        </p:attrNameLst>
                                      </p:cBhvr>
                                      <p:rCtr x="61510" y="0"/>
                                    </p:animMotion>
                                  </p:childTnLst>
                                </p:cTn>
                              </p:par>
                              <p:par>
                                <p:cTn id="57" presetID="0" presetClass="path" presetSubtype="0" fill="hold" grpId="0" nodeType="withEffect">
                                  <p:stCondLst>
                                    <p:cond delay="0"/>
                                  </p:stCondLst>
                                  <p:childTnLst>
                                    <p:animMotion origin="layout" path="M 0.04826 2.59259E-6 L 0.96007 2.59259E-6 " pathEditMode="relative" rAng="0" ptsTypes="AA">
                                      <p:cBhvr>
                                        <p:cTn id="58" dur="20000" fill="hold"/>
                                        <p:tgtEl>
                                          <p:spTgt spid="539"/>
                                        </p:tgtEl>
                                        <p:attrNameLst>
                                          <p:attrName>ppt_x</p:attrName>
                                          <p:attrName>ppt_y</p:attrName>
                                        </p:attrNameLst>
                                      </p:cBhvr>
                                      <p:rCtr x="45590" y="0"/>
                                    </p:animMotion>
                                  </p:childTnLst>
                                </p:cTn>
                              </p:par>
                              <p:par>
                                <p:cTn id="59" presetID="0" presetClass="path" presetSubtype="0" fill="hold" grpId="0" nodeType="withEffect">
                                  <p:stCondLst>
                                    <p:cond delay="0"/>
                                  </p:stCondLst>
                                  <p:childTnLst>
                                    <p:animMotion origin="layout" path="M -0.26615 -4.44444E-6 L 0.96007 -4.44444E-6 " pathEditMode="relative" rAng="0" ptsTypes="AA">
                                      <p:cBhvr>
                                        <p:cTn id="60" dur="20000" fill="hold"/>
                                        <p:tgtEl>
                                          <p:spTgt spid="734"/>
                                        </p:tgtEl>
                                        <p:attrNameLst>
                                          <p:attrName>ppt_x</p:attrName>
                                          <p:attrName>ppt_y</p:attrName>
                                        </p:attrNameLst>
                                      </p:cBhvr>
                                      <p:rCtr x="61302" y="0"/>
                                    </p:animMotion>
                                  </p:childTnLst>
                                </p:cTn>
                              </p:par>
                              <p:par>
                                <p:cTn id="61" presetID="0" presetClass="path" presetSubtype="0" fill="hold" grpId="0" nodeType="withEffect">
                                  <p:stCondLst>
                                    <p:cond delay="0"/>
                                  </p:stCondLst>
                                  <p:childTnLst>
                                    <p:animMotion origin="layout" path="M -0.27031 3.7037E-6 L 0.96007 3.7037E-6 " pathEditMode="relative" rAng="0" ptsTypes="AA">
                                      <p:cBhvr>
                                        <p:cTn id="62" dur="20000" fill="hold"/>
                                        <p:tgtEl>
                                          <p:spTgt spid="736"/>
                                        </p:tgtEl>
                                        <p:attrNameLst>
                                          <p:attrName>ppt_x</p:attrName>
                                          <p:attrName>ppt_y</p:attrName>
                                        </p:attrNameLst>
                                      </p:cBhvr>
                                      <p:rCtr x="61510" y="0"/>
                                    </p:animMotion>
                                  </p:childTnLst>
                                </p:cTn>
                              </p:par>
                              <p:par>
                                <p:cTn id="63" presetID="0" presetClass="path" presetSubtype="0" fill="hold" grpId="0" nodeType="withEffect">
                                  <p:stCondLst>
                                    <p:cond delay="0"/>
                                  </p:stCondLst>
                                  <p:childTnLst>
                                    <p:animMotion origin="layout" path="M -0.37396 3.33333E-6 L 0.96007 3.33333E-6 " pathEditMode="relative" rAng="0" ptsTypes="AA">
                                      <p:cBhvr>
                                        <p:cTn id="64" dur="20000" fill="hold"/>
                                        <p:tgtEl>
                                          <p:spTgt spid="738"/>
                                        </p:tgtEl>
                                        <p:attrNameLst>
                                          <p:attrName>ppt_x</p:attrName>
                                          <p:attrName>ppt_y</p:attrName>
                                        </p:attrNameLst>
                                      </p:cBhvr>
                                      <p:rCtr x="66701" y="0"/>
                                    </p:animMotion>
                                  </p:childTnLst>
                                </p:cTn>
                              </p:par>
                              <p:par>
                                <p:cTn id="65" presetID="0" presetClass="path" presetSubtype="0" fill="hold" grpId="0" nodeType="withEffect">
                                  <p:stCondLst>
                                    <p:cond delay="0"/>
                                  </p:stCondLst>
                                  <p:childTnLst>
                                    <p:animMotion origin="layout" path="M 0.08437 1.85185E-6 L 0.96007 1.85185E-6 " pathEditMode="relative" rAng="0" ptsTypes="AA">
                                      <p:cBhvr>
                                        <p:cTn id="66" dur="20000" fill="hold"/>
                                        <p:tgtEl>
                                          <p:spTgt spid="739"/>
                                        </p:tgtEl>
                                        <p:attrNameLst>
                                          <p:attrName>ppt_x</p:attrName>
                                          <p:attrName>ppt_y</p:attrName>
                                        </p:attrNameLst>
                                      </p:cBhvr>
                                      <p:rCtr x="43785" y="0"/>
                                    </p:animMotion>
                                  </p:childTnLst>
                                </p:cTn>
                              </p:par>
                              <p:par>
                                <p:cTn id="67" presetID="0" presetClass="path" presetSubtype="0" fill="hold" grpId="0" nodeType="withEffect">
                                  <p:stCondLst>
                                    <p:cond delay="0"/>
                                  </p:stCondLst>
                                  <p:childTnLst>
                                    <p:animMotion origin="layout" path="M 0.04826 2.59259E-6 L 0.96007 2.59259E-6 " pathEditMode="relative" rAng="0" ptsTypes="AA">
                                      <p:cBhvr>
                                        <p:cTn id="68" dur="20000" fill="hold"/>
                                        <p:tgtEl>
                                          <p:spTgt spid="740"/>
                                        </p:tgtEl>
                                        <p:attrNameLst>
                                          <p:attrName>ppt_x</p:attrName>
                                          <p:attrName>ppt_y</p:attrName>
                                        </p:attrNameLst>
                                      </p:cBhvr>
                                      <p:rCtr x="45590" y="0"/>
                                    </p:animMotion>
                                  </p:childTnLst>
                                </p:cTn>
                              </p:par>
                              <p:par>
                                <p:cTn id="69" presetID="0" presetClass="path" presetSubtype="0" fill="hold" grpId="0" nodeType="withEffect">
                                  <p:stCondLst>
                                    <p:cond delay="0"/>
                                  </p:stCondLst>
                                  <p:childTnLst>
                                    <p:animMotion origin="layout" path="M -0.14288 -2.96296E-6 L 0.96007 -2.96296E-6 " pathEditMode="relative" rAng="0" ptsTypes="AA">
                                      <p:cBhvr>
                                        <p:cTn id="70" dur="20000" fill="hold"/>
                                        <p:tgtEl>
                                          <p:spTgt spid="741"/>
                                        </p:tgtEl>
                                        <p:attrNameLst>
                                          <p:attrName>ppt_x</p:attrName>
                                          <p:attrName>ppt_y</p:attrName>
                                        </p:attrNameLst>
                                      </p:cBhvr>
                                      <p:rCtr x="55139" y="0"/>
                                    </p:animMotion>
                                  </p:childTnLst>
                                </p:cTn>
                              </p:par>
                              <p:par>
                                <p:cTn id="71" presetID="0" presetClass="path" presetSubtype="0" fill="hold" grpId="0" nodeType="withEffect">
                                  <p:stCondLst>
                                    <p:cond delay="0"/>
                                  </p:stCondLst>
                                  <p:childTnLst>
                                    <p:animMotion origin="layout" path="M -0.26615 -4.44444E-6 L 0.96007 -4.44444E-6 " pathEditMode="relative" rAng="0" ptsTypes="AA">
                                      <p:cBhvr>
                                        <p:cTn id="72" dur="20000" fill="hold"/>
                                        <p:tgtEl>
                                          <p:spTgt spid="742"/>
                                        </p:tgtEl>
                                        <p:attrNameLst>
                                          <p:attrName>ppt_x</p:attrName>
                                          <p:attrName>ppt_y</p:attrName>
                                        </p:attrNameLst>
                                      </p:cBhvr>
                                      <p:rCtr x="61302" y="0"/>
                                    </p:animMotion>
                                  </p:childTnLst>
                                </p:cTn>
                              </p:par>
                              <p:par>
                                <p:cTn id="73" presetID="0" presetClass="path" presetSubtype="0" fill="hold" grpId="0" nodeType="withEffect">
                                  <p:stCondLst>
                                    <p:cond delay="0"/>
                                  </p:stCondLst>
                                  <p:childTnLst>
                                    <p:animMotion origin="layout" path="M 0.1559 -3.7037E-7 L 0.96007 -3.7037E-7 " pathEditMode="relative" rAng="0" ptsTypes="AA">
                                      <p:cBhvr>
                                        <p:cTn id="74" dur="20000" fill="hold"/>
                                        <p:tgtEl>
                                          <p:spTgt spid="743"/>
                                        </p:tgtEl>
                                        <p:attrNameLst>
                                          <p:attrName>ppt_x</p:attrName>
                                          <p:attrName>ppt_y</p:attrName>
                                        </p:attrNameLst>
                                      </p:cBhvr>
                                      <p:rCtr x="40208" y="0"/>
                                    </p:animMotion>
                                  </p:childTnLst>
                                </p:cTn>
                              </p:par>
                              <p:par>
                                <p:cTn id="75" presetID="0" presetClass="path" presetSubtype="0" fill="hold" grpId="0" nodeType="withEffect">
                                  <p:stCondLst>
                                    <p:cond delay="0"/>
                                  </p:stCondLst>
                                  <p:childTnLst>
                                    <p:animMotion origin="layout" path="M -0.27031 3.7037E-6 L 0.96007 3.7037E-6 " pathEditMode="relative" rAng="0" ptsTypes="AA">
                                      <p:cBhvr>
                                        <p:cTn id="76" dur="20000" fill="hold"/>
                                        <p:tgtEl>
                                          <p:spTgt spid="744"/>
                                        </p:tgtEl>
                                        <p:attrNameLst>
                                          <p:attrName>ppt_x</p:attrName>
                                          <p:attrName>ppt_y</p:attrName>
                                        </p:attrNameLst>
                                      </p:cBhvr>
                                      <p:rCtr x="61510" y="0"/>
                                    </p:animMotion>
                                  </p:childTnLst>
                                </p:cTn>
                              </p:par>
                              <p:par>
                                <p:cTn id="77" presetID="0" presetClass="path" presetSubtype="0" fill="hold" grpId="0" nodeType="withEffect">
                                  <p:stCondLst>
                                    <p:cond delay="0"/>
                                  </p:stCondLst>
                                  <p:childTnLst>
                                    <p:animMotion origin="layout" path="M -0.04566 1.85185E-6 L 0.96007 1.85185E-6 " pathEditMode="relative" rAng="0" ptsTypes="AA">
                                      <p:cBhvr>
                                        <p:cTn id="78" dur="20000" fill="hold"/>
                                        <p:tgtEl>
                                          <p:spTgt spid="745"/>
                                        </p:tgtEl>
                                        <p:attrNameLst>
                                          <p:attrName>ppt_x</p:attrName>
                                          <p:attrName>ppt_y</p:attrName>
                                        </p:attrNameLst>
                                      </p:cBhvr>
                                      <p:rCtr x="50278" y="0"/>
                                    </p:animMotion>
                                  </p:childTnLst>
                                </p:cTn>
                              </p:par>
                              <p:par>
                                <p:cTn id="79" presetID="0" presetClass="path" presetSubtype="0" fill="hold" grpId="0" nodeType="withEffect">
                                  <p:stCondLst>
                                    <p:cond delay="0"/>
                                  </p:stCondLst>
                                  <p:childTnLst>
                                    <p:animMotion origin="layout" path="M -0.37396 3.33333E-6 L 0.96007 3.33333E-6 " pathEditMode="relative" rAng="0" ptsTypes="AA">
                                      <p:cBhvr>
                                        <p:cTn id="80" dur="20000" fill="hold"/>
                                        <p:tgtEl>
                                          <p:spTgt spid="746"/>
                                        </p:tgtEl>
                                        <p:attrNameLst>
                                          <p:attrName>ppt_x</p:attrName>
                                          <p:attrName>ppt_y</p:attrName>
                                        </p:attrNameLst>
                                      </p:cBhvr>
                                      <p:rCtr x="66701" y="0"/>
                                    </p:animMotion>
                                  </p:childTnLst>
                                </p:cTn>
                              </p:par>
                              <p:par>
                                <p:cTn id="81" presetID="0" presetClass="path" presetSubtype="0" fill="hold" grpId="0" nodeType="withEffect">
                                  <p:stCondLst>
                                    <p:cond delay="0"/>
                                  </p:stCondLst>
                                  <p:childTnLst>
                                    <p:animMotion origin="layout" path="M 0.08437 1.85185E-6 L 0.96007 1.85185E-6 " pathEditMode="relative" rAng="0" ptsTypes="AA">
                                      <p:cBhvr>
                                        <p:cTn id="82" dur="20000" fill="hold"/>
                                        <p:tgtEl>
                                          <p:spTgt spid="747"/>
                                        </p:tgtEl>
                                        <p:attrNameLst>
                                          <p:attrName>ppt_x</p:attrName>
                                          <p:attrName>ppt_y</p:attrName>
                                        </p:attrNameLst>
                                      </p:cBhvr>
                                      <p:rCtr x="43785" y="0"/>
                                    </p:animMotion>
                                  </p:childTnLst>
                                </p:cTn>
                              </p:par>
                              <p:par>
                                <p:cTn id="83" presetID="0" presetClass="path" presetSubtype="0" fill="hold" grpId="0" nodeType="withEffect">
                                  <p:stCondLst>
                                    <p:cond delay="0"/>
                                  </p:stCondLst>
                                  <p:childTnLst>
                                    <p:animMotion origin="layout" path="M 0.04826 2.59259E-6 L 0.96007 2.59259E-6 " pathEditMode="relative" rAng="0" ptsTypes="AA">
                                      <p:cBhvr>
                                        <p:cTn id="84" dur="20000" fill="hold"/>
                                        <p:tgtEl>
                                          <p:spTgt spid="748"/>
                                        </p:tgtEl>
                                        <p:attrNameLst>
                                          <p:attrName>ppt_x</p:attrName>
                                          <p:attrName>ppt_y</p:attrName>
                                        </p:attrNameLst>
                                      </p:cBhvr>
                                      <p:rCtr x="45590" y="0"/>
                                    </p:animMotion>
                                  </p:childTnLst>
                                </p:cTn>
                              </p:par>
                              <p:par>
                                <p:cTn id="85" presetID="0" presetClass="path" presetSubtype="0" fill="hold" grpId="0" nodeType="withEffect">
                                  <p:stCondLst>
                                    <p:cond delay="0"/>
                                  </p:stCondLst>
                                  <p:childTnLst>
                                    <p:animMotion origin="layout" path="M -0.26615 -4.44444E-6 L 0.96007 -4.44444E-6 " pathEditMode="relative" rAng="0" ptsTypes="AA">
                                      <p:cBhvr>
                                        <p:cTn id="86" dur="20000" fill="hold"/>
                                        <p:tgtEl>
                                          <p:spTgt spid="750"/>
                                        </p:tgtEl>
                                        <p:attrNameLst>
                                          <p:attrName>ppt_x</p:attrName>
                                          <p:attrName>ppt_y</p:attrName>
                                        </p:attrNameLst>
                                      </p:cBhvr>
                                      <p:rCtr x="61302" y="0"/>
                                    </p:animMotion>
                                  </p:childTnLst>
                                </p:cTn>
                              </p:par>
                              <p:par>
                                <p:cTn id="87" presetID="0" presetClass="path" presetSubtype="0" fill="hold" grpId="0" nodeType="withEffect">
                                  <p:stCondLst>
                                    <p:cond delay="0"/>
                                  </p:stCondLst>
                                  <p:childTnLst>
                                    <p:animMotion origin="layout" path="M -0.27031 3.7037E-6 L 0.96007 3.7037E-6 " pathEditMode="relative" rAng="0" ptsTypes="AA">
                                      <p:cBhvr>
                                        <p:cTn id="88" dur="20000" fill="hold"/>
                                        <p:tgtEl>
                                          <p:spTgt spid="752"/>
                                        </p:tgtEl>
                                        <p:attrNameLst>
                                          <p:attrName>ppt_x</p:attrName>
                                          <p:attrName>ppt_y</p:attrName>
                                        </p:attrNameLst>
                                      </p:cBhvr>
                                      <p:rCtr x="61510" y="0"/>
                                    </p:animMotion>
                                  </p:childTnLst>
                                </p:cTn>
                              </p:par>
                              <p:par>
                                <p:cTn id="89" presetID="0" presetClass="path" presetSubtype="0" fill="hold" grpId="0" nodeType="withEffect">
                                  <p:stCondLst>
                                    <p:cond delay="0"/>
                                  </p:stCondLst>
                                  <p:childTnLst>
                                    <p:animMotion origin="layout" path="M -0.37396 3.33333E-6 L 0.96007 3.33333E-6 " pathEditMode="relative" rAng="0" ptsTypes="AA">
                                      <p:cBhvr>
                                        <p:cTn id="90" dur="20000" fill="hold"/>
                                        <p:tgtEl>
                                          <p:spTgt spid="754"/>
                                        </p:tgtEl>
                                        <p:attrNameLst>
                                          <p:attrName>ppt_x</p:attrName>
                                          <p:attrName>ppt_y</p:attrName>
                                        </p:attrNameLst>
                                      </p:cBhvr>
                                      <p:rCtr x="66701" y="0"/>
                                    </p:animMotion>
                                  </p:childTnLst>
                                </p:cTn>
                              </p:par>
                              <p:par>
                                <p:cTn id="91" presetID="0" presetClass="path" presetSubtype="0" fill="hold" grpId="0" nodeType="withEffect">
                                  <p:stCondLst>
                                    <p:cond delay="0"/>
                                  </p:stCondLst>
                                  <p:childTnLst>
                                    <p:animMotion origin="layout" path="M 0.08437 1.85185E-6 L 0.96007 1.85185E-6 " pathEditMode="relative" rAng="0" ptsTypes="AA">
                                      <p:cBhvr>
                                        <p:cTn id="92" dur="20000" fill="hold"/>
                                        <p:tgtEl>
                                          <p:spTgt spid="755"/>
                                        </p:tgtEl>
                                        <p:attrNameLst>
                                          <p:attrName>ppt_x</p:attrName>
                                          <p:attrName>ppt_y</p:attrName>
                                        </p:attrNameLst>
                                      </p:cBhvr>
                                      <p:rCtr x="43785" y="0"/>
                                    </p:animMotion>
                                  </p:childTnLst>
                                </p:cTn>
                              </p:par>
                              <p:par>
                                <p:cTn id="93" presetID="0" presetClass="path" presetSubtype="0" fill="hold" grpId="0" nodeType="withEffect">
                                  <p:stCondLst>
                                    <p:cond delay="0"/>
                                  </p:stCondLst>
                                  <p:childTnLst>
                                    <p:animMotion origin="layout" path="M 0.04826 2.59259E-6 L 0.96007 2.59259E-6 " pathEditMode="relative" rAng="0" ptsTypes="AA">
                                      <p:cBhvr>
                                        <p:cTn id="94" dur="20000" fill="hold"/>
                                        <p:tgtEl>
                                          <p:spTgt spid="756"/>
                                        </p:tgtEl>
                                        <p:attrNameLst>
                                          <p:attrName>ppt_x</p:attrName>
                                          <p:attrName>ppt_y</p:attrName>
                                        </p:attrNameLst>
                                      </p:cBhvr>
                                      <p:rCtr x="45590" y="0"/>
                                    </p:animMotion>
                                  </p:childTnLst>
                                </p:cTn>
                              </p:par>
                              <p:par>
                                <p:cTn id="95" presetID="0" presetClass="path" presetSubtype="0" fill="hold" grpId="0" nodeType="withEffect">
                                  <p:stCondLst>
                                    <p:cond delay="0"/>
                                  </p:stCondLst>
                                  <p:childTnLst>
                                    <p:animMotion origin="layout" path="M -0.14288 -2.96296E-6 L 0.96007 -2.96296E-6 " pathEditMode="relative" rAng="0" ptsTypes="AA">
                                      <p:cBhvr>
                                        <p:cTn id="96" dur="20000" fill="hold"/>
                                        <p:tgtEl>
                                          <p:spTgt spid="757"/>
                                        </p:tgtEl>
                                        <p:attrNameLst>
                                          <p:attrName>ppt_x</p:attrName>
                                          <p:attrName>ppt_y</p:attrName>
                                        </p:attrNameLst>
                                      </p:cBhvr>
                                      <p:rCtr x="55139" y="0"/>
                                    </p:animMotion>
                                  </p:childTnLst>
                                </p:cTn>
                              </p:par>
                              <p:par>
                                <p:cTn id="97" presetID="0" presetClass="path" presetSubtype="0" fill="hold" grpId="0" nodeType="withEffect">
                                  <p:stCondLst>
                                    <p:cond delay="0"/>
                                  </p:stCondLst>
                                  <p:childTnLst>
                                    <p:animMotion origin="layout" path="M -0.26615 -4.44444E-6 L 0.96007 -4.44444E-6 " pathEditMode="relative" rAng="0" ptsTypes="AA">
                                      <p:cBhvr>
                                        <p:cTn id="98" dur="20000" fill="hold"/>
                                        <p:tgtEl>
                                          <p:spTgt spid="758"/>
                                        </p:tgtEl>
                                        <p:attrNameLst>
                                          <p:attrName>ppt_x</p:attrName>
                                          <p:attrName>ppt_y</p:attrName>
                                        </p:attrNameLst>
                                      </p:cBhvr>
                                      <p:rCtr x="61302" y="0"/>
                                    </p:animMotion>
                                  </p:childTnLst>
                                </p:cTn>
                              </p:par>
                              <p:par>
                                <p:cTn id="99" presetID="0" presetClass="path" presetSubtype="0" fill="hold" grpId="0" nodeType="withEffect">
                                  <p:stCondLst>
                                    <p:cond delay="0"/>
                                  </p:stCondLst>
                                  <p:childTnLst>
                                    <p:animMotion origin="layout" path="M 0.1559 -3.7037E-7 L 0.96007 -3.7037E-7 " pathEditMode="relative" rAng="0" ptsTypes="AA">
                                      <p:cBhvr>
                                        <p:cTn id="100" dur="20000" fill="hold"/>
                                        <p:tgtEl>
                                          <p:spTgt spid="759"/>
                                        </p:tgtEl>
                                        <p:attrNameLst>
                                          <p:attrName>ppt_x</p:attrName>
                                          <p:attrName>ppt_y</p:attrName>
                                        </p:attrNameLst>
                                      </p:cBhvr>
                                      <p:rCtr x="40208" y="0"/>
                                    </p:animMotion>
                                  </p:childTnLst>
                                </p:cTn>
                              </p:par>
                              <p:par>
                                <p:cTn id="101" presetID="0" presetClass="path" presetSubtype="0" fill="hold" grpId="0" nodeType="withEffect">
                                  <p:stCondLst>
                                    <p:cond delay="0"/>
                                  </p:stCondLst>
                                  <p:childTnLst>
                                    <p:animMotion origin="layout" path="M -0.27031 3.7037E-6 L 0.96007 3.7037E-6 " pathEditMode="relative" rAng="0" ptsTypes="AA">
                                      <p:cBhvr>
                                        <p:cTn id="102" dur="20000" fill="hold"/>
                                        <p:tgtEl>
                                          <p:spTgt spid="760"/>
                                        </p:tgtEl>
                                        <p:attrNameLst>
                                          <p:attrName>ppt_x</p:attrName>
                                          <p:attrName>ppt_y</p:attrName>
                                        </p:attrNameLst>
                                      </p:cBhvr>
                                      <p:rCtr x="61510" y="0"/>
                                    </p:animMotion>
                                  </p:childTnLst>
                                </p:cTn>
                              </p:par>
                              <p:par>
                                <p:cTn id="103" presetID="0" presetClass="path" presetSubtype="0" fill="hold" grpId="0" nodeType="withEffect">
                                  <p:stCondLst>
                                    <p:cond delay="0"/>
                                  </p:stCondLst>
                                  <p:childTnLst>
                                    <p:animMotion origin="layout" path="M -0.04566 1.85185E-6 L 0.96007 1.85185E-6 " pathEditMode="relative" rAng="0" ptsTypes="AA">
                                      <p:cBhvr>
                                        <p:cTn id="104" dur="20000" fill="hold"/>
                                        <p:tgtEl>
                                          <p:spTgt spid="761"/>
                                        </p:tgtEl>
                                        <p:attrNameLst>
                                          <p:attrName>ppt_x</p:attrName>
                                          <p:attrName>ppt_y</p:attrName>
                                        </p:attrNameLst>
                                      </p:cBhvr>
                                      <p:rCtr x="50278" y="0"/>
                                    </p:animMotion>
                                  </p:childTnLst>
                                </p:cTn>
                              </p:par>
                              <p:par>
                                <p:cTn id="105" presetID="0" presetClass="path" presetSubtype="0" fill="hold" grpId="0" nodeType="withEffect">
                                  <p:stCondLst>
                                    <p:cond delay="0"/>
                                  </p:stCondLst>
                                  <p:childTnLst>
                                    <p:animMotion origin="layout" path="M -0.37396 3.33333E-6 L 0.96007 3.33333E-6 " pathEditMode="relative" rAng="0" ptsTypes="AA">
                                      <p:cBhvr>
                                        <p:cTn id="106" dur="20000" fill="hold"/>
                                        <p:tgtEl>
                                          <p:spTgt spid="762"/>
                                        </p:tgtEl>
                                        <p:attrNameLst>
                                          <p:attrName>ppt_x</p:attrName>
                                          <p:attrName>ppt_y</p:attrName>
                                        </p:attrNameLst>
                                      </p:cBhvr>
                                      <p:rCtr x="66701" y="0"/>
                                    </p:animMotion>
                                  </p:childTnLst>
                                </p:cTn>
                              </p:par>
                              <p:par>
                                <p:cTn id="107" presetID="0" presetClass="path" presetSubtype="0" fill="hold" grpId="0" nodeType="withEffect">
                                  <p:stCondLst>
                                    <p:cond delay="0"/>
                                  </p:stCondLst>
                                  <p:childTnLst>
                                    <p:animMotion origin="layout" path="M 0.08437 1.85185E-6 L 0.96007 1.85185E-6 " pathEditMode="relative" rAng="0" ptsTypes="AA">
                                      <p:cBhvr>
                                        <p:cTn id="108" dur="20000" fill="hold"/>
                                        <p:tgtEl>
                                          <p:spTgt spid="763"/>
                                        </p:tgtEl>
                                        <p:attrNameLst>
                                          <p:attrName>ppt_x</p:attrName>
                                          <p:attrName>ppt_y</p:attrName>
                                        </p:attrNameLst>
                                      </p:cBhvr>
                                      <p:rCtr x="43785" y="0"/>
                                    </p:animMotion>
                                  </p:childTnLst>
                                </p:cTn>
                              </p:par>
                              <p:par>
                                <p:cTn id="109" presetID="0" presetClass="path" presetSubtype="0" fill="hold" grpId="0" nodeType="withEffect">
                                  <p:stCondLst>
                                    <p:cond delay="0"/>
                                  </p:stCondLst>
                                  <p:childTnLst>
                                    <p:animMotion origin="layout" path="M 0.04826 2.59259E-6 L 0.96007 2.59259E-6 " pathEditMode="relative" rAng="0" ptsTypes="AA">
                                      <p:cBhvr>
                                        <p:cTn id="110" dur="20000" fill="hold"/>
                                        <p:tgtEl>
                                          <p:spTgt spid="764"/>
                                        </p:tgtEl>
                                        <p:attrNameLst>
                                          <p:attrName>ppt_x</p:attrName>
                                          <p:attrName>ppt_y</p:attrName>
                                        </p:attrNameLst>
                                      </p:cBhvr>
                                      <p:rCtr x="45590" y="0"/>
                                    </p:animMotion>
                                  </p:childTnLst>
                                </p:cTn>
                              </p:par>
                              <p:par>
                                <p:cTn id="111" presetID="0" presetClass="path" presetSubtype="0" fill="hold" grpId="0" nodeType="withEffect">
                                  <p:stCondLst>
                                    <p:cond delay="0"/>
                                  </p:stCondLst>
                                  <p:childTnLst>
                                    <p:animMotion origin="layout" path="M -0.28073 -0.04352 L 0.82222 -0.04352 " pathEditMode="relative" rAng="0" ptsTypes="AA">
                                      <p:cBhvr>
                                        <p:cTn id="112" dur="20000" fill="hold"/>
                                        <p:tgtEl>
                                          <p:spTgt spid="765"/>
                                        </p:tgtEl>
                                        <p:attrNameLst>
                                          <p:attrName>ppt_x</p:attrName>
                                          <p:attrName>ppt_y</p:attrName>
                                        </p:attrNameLst>
                                      </p:cBhvr>
                                      <p:rCtr x="55156" y="0"/>
                                    </p:animMotion>
                                  </p:childTnLst>
                                </p:cTn>
                              </p:par>
                              <p:par>
                                <p:cTn id="113" presetID="0" presetClass="path" presetSubtype="0" fill="hold" grpId="0" nodeType="withEffect">
                                  <p:stCondLst>
                                    <p:cond delay="0"/>
                                  </p:stCondLst>
                                  <p:childTnLst>
                                    <p:animMotion origin="layout" path="M 0.08437 1.85185E-6 L 0.96007 1.85185E-6 " pathEditMode="relative" rAng="0" ptsTypes="AA">
                                      <p:cBhvr>
                                        <p:cTn id="114" dur="20000" fill="hold"/>
                                        <p:tgtEl>
                                          <p:spTgt spid="771"/>
                                        </p:tgtEl>
                                        <p:attrNameLst>
                                          <p:attrName>ppt_x</p:attrName>
                                          <p:attrName>ppt_y</p:attrName>
                                        </p:attrNameLst>
                                      </p:cBhvr>
                                      <p:rCtr x="43785" y="0"/>
                                    </p:animMotion>
                                  </p:childTnLst>
                                </p:cTn>
                              </p:par>
                              <p:par>
                                <p:cTn id="115" presetID="0" presetClass="path" presetSubtype="0" fill="hold" grpId="0" nodeType="withEffect">
                                  <p:stCondLst>
                                    <p:cond delay="0"/>
                                  </p:stCondLst>
                                  <p:childTnLst>
                                    <p:animMotion origin="layout" path="M -0.14288 -2.96296E-6 L 0.96007 -2.96296E-6 " pathEditMode="relative" rAng="0" ptsTypes="AA">
                                      <p:cBhvr>
                                        <p:cTn id="116" dur="20000" fill="hold"/>
                                        <p:tgtEl>
                                          <p:spTgt spid="773"/>
                                        </p:tgtEl>
                                        <p:attrNameLst>
                                          <p:attrName>ppt_x</p:attrName>
                                          <p:attrName>ppt_y</p:attrName>
                                        </p:attrNameLst>
                                      </p:cBhvr>
                                      <p:rCtr x="55139" y="0"/>
                                    </p:animMotion>
                                  </p:childTnLst>
                                </p:cTn>
                              </p:par>
                              <p:par>
                                <p:cTn id="117" presetID="0" presetClass="path" presetSubtype="0" fill="hold" grpId="0" nodeType="withEffect">
                                  <p:stCondLst>
                                    <p:cond delay="0"/>
                                  </p:stCondLst>
                                  <p:childTnLst>
                                    <p:animMotion origin="layout" path="M 0.08437 1.85185E-6 L 0.96007 1.85185E-6 " pathEditMode="relative" rAng="0" ptsTypes="AA">
                                      <p:cBhvr>
                                        <p:cTn id="118" dur="20000" fill="hold"/>
                                        <p:tgtEl>
                                          <p:spTgt spid="779"/>
                                        </p:tgtEl>
                                        <p:attrNameLst>
                                          <p:attrName>ppt_x</p:attrName>
                                          <p:attrName>ppt_y</p:attrName>
                                        </p:attrNameLst>
                                      </p:cBhvr>
                                      <p:rCtr x="43785" y="0"/>
                                    </p:animMotion>
                                  </p:childTnLst>
                                </p:cTn>
                              </p:par>
                              <p:par>
                                <p:cTn id="119" presetID="0" presetClass="path" presetSubtype="0" fill="hold" grpId="0" nodeType="withEffect">
                                  <p:stCondLst>
                                    <p:cond delay="0"/>
                                  </p:stCondLst>
                                  <p:childTnLst>
                                    <p:animMotion origin="layout" path="M -0.14288 -2.96296E-6 L 0.96007 -2.96296E-6 " pathEditMode="relative" rAng="0" ptsTypes="AA">
                                      <p:cBhvr>
                                        <p:cTn id="120" dur="20000" fill="hold"/>
                                        <p:tgtEl>
                                          <p:spTgt spid="789"/>
                                        </p:tgtEl>
                                        <p:attrNameLst>
                                          <p:attrName>ppt_x</p:attrName>
                                          <p:attrName>ppt_y</p:attrName>
                                        </p:attrNameLst>
                                      </p:cBhvr>
                                      <p:rCtr x="55139" y="0"/>
                                    </p:animMotion>
                                  </p:childTnLst>
                                </p:cTn>
                              </p:par>
                              <p:par>
                                <p:cTn id="121" presetID="0" presetClass="path" presetSubtype="0" fill="hold" grpId="0" nodeType="withEffect">
                                  <p:stCondLst>
                                    <p:cond delay="0"/>
                                  </p:stCondLst>
                                  <p:childTnLst>
                                    <p:animMotion origin="layout" path="M 0.08437 1.85185E-6 L 0.96007 1.85185E-6 " pathEditMode="relative" rAng="0" ptsTypes="AA">
                                      <p:cBhvr>
                                        <p:cTn id="122" dur="20000" fill="hold"/>
                                        <p:tgtEl>
                                          <p:spTgt spid="795"/>
                                        </p:tgtEl>
                                        <p:attrNameLst>
                                          <p:attrName>ppt_x</p:attrName>
                                          <p:attrName>ppt_y</p:attrName>
                                        </p:attrNameLst>
                                      </p:cBhvr>
                                      <p:rCtr x="43785" y="0"/>
                                    </p:animMotion>
                                  </p:childTnLst>
                                </p:cTn>
                              </p:par>
                              <p:par>
                                <p:cTn id="123" presetID="0" presetClass="path" presetSubtype="0" fill="hold" grpId="0" nodeType="withEffect">
                                  <p:stCondLst>
                                    <p:cond delay="0"/>
                                  </p:stCondLst>
                                  <p:childTnLst>
                                    <p:animMotion origin="layout" path="M 0.1559 -3.7037E-7 L 0.96007 -3.7037E-7 " pathEditMode="relative" rAng="0" ptsTypes="AA">
                                      <p:cBhvr>
                                        <p:cTn id="124" dur="20000" fill="hold"/>
                                        <p:tgtEl>
                                          <p:spTgt spid="799"/>
                                        </p:tgtEl>
                                        <p:attrNameLst>
                                          <p:attrName>ppt_x</p:attrName>
                                          <p:attrName>ppt_y</p:attrName>
                                        </p:attrNameLst>
                                      </p:cBhvr>
                                      <p:rCtr x="40208" y="0"/>
                                    </p:animMotion>
                                  </p:childTnLst>
                                </p:cTn>
                              </p:par>
                              <p:par>
                                <p:cTn id="125" presetID="0" presetClass="path" presetSubtype="0" fill="hold" grpId="0" nodeType="withEffect">
                                  <p:stCondLst>
                                    <p:cond delay="0"/>
                                  </p:stCondLst>
                                  <p:childTnLst>
                                    <p:animMotion origin="layout" path="M -0.27031 3.7037E-6 L 0.96007 3.7037E-6 " pathEditMode="relative" rAng="0" ptsTypes="AA">
                                      <p:cBhvr>
                                        <p:cTn id="126" dur="20000" fill="hold"/>
                                        <p:tgtEl>
                                          <p:spTgt spid="800"/>
                                        </p:tgtEl>
                                        <p:attrNameLst>
                                          <p:attrName>ppt_x</p:attrName>
                                          <p:attrName>ppt_y</p:attrName>
                                        </p:attrNameLst>
                                      </p:cBhvr>
                                      <p:rCtr x="61510" y="0"/>
                                    </p:animMotion>
                                  </p:childTnLst>
                                </p:cTn>
                              </p:par>
                              <p:par>
                                <p:cTn id="127" presetID="0" presetClass="path" presetSubtype="0" fill="hold" grpId="0" nodeType="withEffect">
                                  <p:stCondLst>
                                    <p:cond delay="0"/>
                                  </p:stCondLst>
                                  <p:childTnLst>
                                    <p:animMotion origin="layout" path="M -0.37396 3.33333E-6 L 0.96007 3.33333E-6 " pathEditMode="relative" rAng="0" ptsTypes="AA">
                                      <p:cBhvr>
                                        <p:cTn id="128" dur="20000" fill="hold"/>
                                        <p:tgtEl>
                                          <p:spTgt spid="802"/>
                                        </p:tgtEl>
                                        <p:attrNameLst>
                                          <p:attrName>ppt_x</p:attrName>
                                          <p:attrName>ppt_y</p:attrName>
                                        </p:attrNameLst>
                                      </p:cBhvr>
                                      <p:rCtr x="66701" y="0"/>
                                    </p:animMotion>
                                  </p:childTnLst>
                                </p:cTn>
                              </p:par>
                              <p:par>
                                <p:cTn id="129" presetID="0" presetClass="path" presetSubtype="0" fill="hold" grpId="0" nodeType="withEffect">
                                  <p:stCondLst>
                                    <p:cond delay="0"/>
                                  </p:stCondLst>
                                  <p:childTnLst>
                                    <p:animMotion origin="layout" path="M 0.04826 2.59259E-6 L 0.96007 2.59259E-6 " pathEditMode="relative" rAng="0" ptsTypes="AA">
                                      <p:cBhvr>
                                        <p:cTn id="130" dur="20000" fill="hold"/>
                                        <p:tgtEl>
                                          <p:spTgt spid="804"/>
                                        </p:tgtEl>
                                        <p:attrNameLst>
                                          <p:attrName>ppt_x</p:attrName>
                                          <p:attrName>ppt_y</p:attrName>
                                        </p:attrNameLst>
                                      </p:cBhvr>
                                      <p:rCtr x="45590" y="0"/>
                                    </p:animMotion>
                                  </p:childTnLst>
                                </p:cTn>
                              </p:par>
                              <p:par>
                                <p:cTn id="131" presetID="0" presetClass="path" presetSubtype="0" fill="hold" grpId="0" nodeType="withEffect">
                                  <p:stCondLst>
                                    <p:cond delay="0"/>
                                  </p:stCondLst>
                                  <p:childTnLst>
                                    <p:animMotion origin="layout" path="M 0.1559 -3.7037E-7 L 0.96007 -3.7037E-7 " pathEditMode="relative" rAng="0" ptsTypes="AA">
                                      <p:cBhvr>
                                        <p:cTn id="132" dur="20000" fill="hold"/>
                                        <p:tgtEl>
                                          <p:spTgt spid="807"/>
                                        </p:tgtEl>
                                        <p:attrNameLst>
                                          <p:attrName>ppt_x</p:attrName>
                                          <p:attrName>ppt_y</p:attrName>
                                        </p:attrNameLst>
                                      </p:cBhvr>
                                      <p:rCtr x="40208" y="0"/>
                                    </p:animMotion>
                                  </p:childTnLst>
                                </p:cTn>
                              </p:par>
                              <p:par>
                                <p:cTn id="133" presetID="0" presetClass="path" presetSubtype="0" fill="hold" grpId="0" nodeType="withEffect">
                                  <p:stCondLst>
                                    <p:cond delay="0"/>
                                  </p:stCondLst>
                                  <p:childTnLst>
                                    <p:animMotion origin="layout" path="M -0.27031 3.7037E-6 L 0.96007 3.7037E-6 " pathEditMode="relative" rAng="0" ptsTypes="AA">
                                      <p:cBhvr>
                                        <p:cTn id="134" dur="20000" fill="hold"/>
                                        <p:tgtEl>
                                          <p:spTgt spid="808"/>
                                        </p:tgtEl>
                                        <p:attrNameLst>
                                          <p:attrName>ppt_x</p:attrName>
                                          <p:attrName>ppt_y</p:attrName>
                                        </p:attrNameLst>
                                      </p:cBhvr>
                                      <p:rCtr x="61510" y="0"/>
                                    </p:animMotion>
                                  </p:childTnLst>
                                </p:cTn>
                              </p:par>
                              <p:par>
                                <p:cTn id="135" presetID="0" presetClass="path" presetSubtype="0" fill="hold" grpId="0" nodeType="withEffect">
                                  <p:stCondLst>
                                    <p:cond delay="0"/>
                                  </p:stCondLst>
                                  <p:childTnLst>
                                    <p:animMotion origin="layout" path="M -0.37396 3.33333E-6 L 0.96007 3.33333E-6 " pathEditMode="relative" rAng="0" ptsTypes="AA">
                                      <p:cBhvr>
                                        <p:cTn id="136" dur="20000" fill="hold"/>
                                        <p:tgtEl>
                                          <p:spTgt spid="810"/>
                                        </p:tgtEl>
                                        <p:attrNameLst>
                                          <p:attrName>ppt_x</p:attrName>
                                          <p:attrName>ppt_y</p:attrName>
                                        </p:attrNameLst>
                                      </p:cBhvr>
                                      <p:rCtr x="66701" y="0"/>
                                    </p:animMotion>
                                  </p:childTnLst>
                                </p:cTn>
                              </p:par>
                              <p:par>
                                <p:cTn id="137" presetID="0" presetClass="path" presetSubtype="0" fill="hold" grpId="0" nodeType="withEffect">
                                  <p:stCondLst>
                                    <p:cond delay="0"/>
                                  </p:stCondLst>
                                  <p:childTnLst>
                                    <p:animMotion origin="layout" path="M 0.04826 2.59259E-6 L 0.96007 2.59259E-6 " pathEditMode="relative" rAng="0" ptsTypes="AA">
                                      <p:cBhvr>
                                        <p:cTn id="138" dur="20000" fill="hold"/>
                                        <p:tgtEl>
                                          <p:spTgt spid="812"/>
                                        </p:tgtEl>
                                        <p:attrNameLst>
                                          <p:attrName>ppt_x</p:attrName>
                                          <p:attrName>ppt_y</p:attrName>
                                        </p:attrNameLst>
                                      </p:cBhvr>
                                      <p:rCtr x="45590" y="0"/>
                                    </p:animMotion>
                                  </p:childTnLst>
                                </p:cTn>
                              </p:par>
                              <p:par>
                                <p:cTn id="139" presetID="0" presetClass="path" presetSubtype="0" fill="hold" grpId="0" nodeType="withEffect">
                                  <p:stCondLst>
                                    <p:cond delay="0"/>
                                  </p:stCondLst>
                                  <p:childTnLst>
                                    <p:animMotion origin="layout" path="M -0.26615 -4.44444E-6 L 0.96007 -4.44444E-6 " pathEditMode="relative" rAng="0" ptsTypes="AA">
                                      <p:cBhvr>
                                        <p:cTn id="140" dur="20000" fill="hold"/>
                                        <p:tgtEl>
                                          <p:spTgt spid="814"/>
                                        </p:tgtEl>
                                        <p:attrNameLst>
                                          <p:attrName>ppt_x</p:attrName>
                                          <p:attrName>ppt_y</p:attrName>
                                        </p:attrNameLst>
                                      </p:cBhvr>
                                      <p:rCtr x="61302" y="0"/>
                                    </p:animMotion>
                                  </p:childTnLst>
                                </p:cTn>
                              </p:par>
                              <p:par>
                                <p:cTn id="141" presetID="0" presetClass="path" presetSubtype="0" fill="hold" grpId="0" nodeType="withEffect">
                                  <p:stCondLst>
                                    <p:cond delay="0"/>
                                  </p:stCondLst>
                                  <p:childTnLst>
                                    <p:animMotion origin="layout" path="M 0.1559 -3.7037E-7 L 0.96007 -3.7037E-7 " pathEditMode="relative" rAng="0" ptsTypes="AA">
                                      <p:cBhvr>
                                        <p:cTn id="142" dur="20000" fill="hold"/>
                                        <p:tgtEl>
                                          <p:spTgt spid="815"/>
                                        </p:tgtEl>
                                        <p:attrNameLst>
                                          <p:attrName>ppt_x</p:attrName>
                                          <p:attrName>ppt_y</p:attrName>
                                        </p:attrNameLst>
                                      </p:cBhvr>
                                      <p:rCtr x="40208" y="0"/>
                                    </p:animMotion>
                                  </p:childTnLst>
                                </p:cTn>
                              </p:par>
                              <p:par>
                                <p:cTn id="143" presetID="0" presetClass="path" presetSubtype="0" fill="hold" grpId="0" nodeType="withEffect">
                                  <p:stCondLst>
                                    <p:cond delay="0"/>
                                  </p:stCondLst>
                                  <p:childTnLst>
                                    <p:animMotion origin="layout" path="M -0.27031 3.7037E-6 L 0.96007 3.7037E-6 " pathEditMode="relative" rAng="0" ptsTypes="AA">
                                      <p:cBhvr>
                                        <p:cTn id="144" dur="20000" fill="hold"/>
                                        <p:tgtEl>
                                          <p:spTgt spid="816"/>
                                        </p:tgtEl>
                                        <p:attrNameLst>
                                          <p:attrName>ppt_x</p:attrName>
                                          <p:attrName>ppt_y</p:attrName>
                                        </p:attrNameLst>
                                      </p:cBhvr>
                                      <p:rCtr x="61510" y="0"/>
                                    </p:animMotion>
                                  </p:childTnLst>
                                </p:cTn>
                              </p:par>
                              <p:par>
                                <p:cTn id="145" presetID="0" presetClass="path" presetSubtype="0" fill="hold" grpId="0" nodeType="withEffect">
                                  <p:stCondLst>
                                    <p:cond delay="0"/>
                                  </p:stCondLst>
                                  <p:childTnLst>
                                    <p:animMotion origin="layout" path="M -0.04566 1.85185E-6 L 0.96007 1.85185E-6 " pathEditMode="relative" rAng="0" ptsTypes="AA">
                                      <p:cBhvr>
                                        <p:cTn id="146" dur="20000" fill="hold"/>
                                        <p:tgtEl>
                                          <p:spTgt spid="817"/>
                                        </p:tgtEl>
                                        <p:attrNameLst>
                                          <p:attrName>ppt_x</p:attrName>
                                          <p:attrName>ppt_y</p:attrName>
                                        </p:attrNameLst>
                                      </p:cBhvr>
                                      <p:rCtr x="50278" y="0"/>
                                    </p:animMotion>
                                  </p:childTnLst>
                                </p:cTn>
                              </p:par>
                              <p:par>
                                <p:cTn id="147" presetID="0" presetClass="path" presetSubtype="0" fill="hold" grpId="0" nodeType="withEffect">
                                  <p:stCondLst>
                                    <p:cond delay="0"/>
                                  </p:stCondLst>
                                  <p:childTnLst>
                                    <p:animMotion origin="layout" path="M -0.37396 3.33333E-6 L 0.96007 3.33333E-6 " pathEditMode="relative" rAng="0" ptsTypes="AA">
                                      <p:cBhvr>
                                        <p:cTn id="148" dur="20000" fill="hold"/>
                                        <p:tgtEl>
                                          <p:spTgt spid="818"/>
                                        </p:tgtEl>
                                        <p:attrNameLst>
                                          <p:attrName>ppt_x</p:attrName>
                                          <p:attrName>ppt_y</p:attrName>
                                        </p:attrNameLst>
                                      </p:cBhvr>
                                      <p:rCtr x="66701" y="0"/>
                                    </p:animMotion>
                                  </p:childTnLst>
                                </p:cTn>
                              </p:par>
                              <p:par>
                                <p:cTn id="149" presetID="0" presetClass="path" presetSubtype="0" fill="hold" grpId="0" nodeType="withEffect">
                                  <p:stCondLst>
                                    <p:cond delay="0"/>
                                  </p:stCondLst>
                                  <p:childTnLst>
                                    <p:animMotion origin="layout" path="M 0.04826 2.59259E-6 L 0.96007 2.59259E-6 " pathEditMode="relative" rAng="0" ptsTypes="AA">
                                      <p:cBhvr>
                                        <p:cTn id="150" dur="20000" fill="hold"/>
                                        <p:tgtEl>
                                          <p:spTgt spid="820"/>
                                        </p:tgtEl>
                                        <p:attrNameLst>
                                          <p:attrName>ppt_x</p:attrName>
                                          <p:attrName>ppt_y</p:attrName>
                                        </p:attrNameLst>
                                      </p:cBhvr>
                                      <p:rCtr x="45590" y="0"/>
                                    </p:animMotion>
                                  </p:childTnLst>
                                </p:cTn>
                              </p:par>
                              <p:par>
                                <p:cTn id="151" presetID="0" presetClass="path" presetSubtype="0" fill="hold" grpId="0" nodeType="withEffect">
                                  <p:stCondLst>
                                    <p:cond delay="0"/>
                                  </p:stCondLst>
                                  <p:childTnLst>
                                    <p:animMotion origin="layout" path="M 0.1559 -3.7037E-7 L 0.96007 -3.7037E-7 " pathEditMode="relative" rAng="0" ptsTypes="AA">
                                      <p:cBhvr>
                                        <p:cTn id="152" dur="20000" fill="hold"/>
                                        <p:tgtEl>
                                          <p:spTgt spid="823"/>
                                        </p:tgtEl>
                                        <p:attrNameLst>
                                          <p:attrName>ppt_x</p:attrName>
                                          <p:attrName>ppt_y</p:attrName>
                                        </p:attrNameLst>
                                      </p:cBhvr>
                                      <p:rCtr x="40208" y="0"/>
                                    </p:animMotion>
                                  </p:childTnLst>
                                </p:cTn>
                              </p:par>
                              <p:par>
                                <p:cTn id="153" presetID="0" presetClass="path" presetSubtype="0" fill="hold" grpId="0" nodeType="withEffect">
                                  <p:stCondLst>
                                    <p:cond delay="0"/>
                                  </p:stCondLst>
                                  <p:childTnLst>
                                    <p:animMotion origin="layout" path="M -0.27031 3.7037E-6 L 0.96007 3.7037E-6 " pathEditMode="relative" rAng="0" ptsTypes="AA">
                                      <p:cBhvr>
                                        <p:cTn id="154" dur="20000" fill="hold"/>
                                        <p:tgtEl>
                                          <p:spTgt spid="824"/>
                                        </p:tgtEl>
                                        <p:attrNameLst>
                                          <p:attrName>ppt_x</p:attrName>
                                          <p:attrName>ppt_y</p:attrName>
                                        </p:attrNameLst>
                                      </p:cBhvr>
                                      <p:rCtr x="61510" y="0"/>
                                    </p:animMotion>
                                  </p:childTnLst>
                                </p:cTn>
                              </p:par>
                              <p:par>
                                <p:cTn id="155" presetID="0" presetClass="path" presetSubtype="0" fill="hold" grpId="0" nodeType="withEffect">
                                  <p:stCondLst>
                                    <p:cond delay="0"/>
                                  </p:stCondLst>
                                  <p:childTnLst>
                                    <p:animMotion origin="layout" path="M -0.37396 3.33333E-6 L 0.96007 3.33333E-6 " pathEditMode="relative" rAng="0" ptsTypes="AA">
                                      <p:cBhvr>
                                        <p:cTn id="156" dur="20000" fill="hold"/>
                                        <p:tgtEl>
                                          <p:spTgt spid="826"/>
                                        </p:tgtEl>
                                        <p:attrNameLst>
                                          <p:attrName>ppt_x</p:attrName>
                                          <p:attrName>ppt_y</p:attrName>
                                        </p:attrNameLst>
                                      </p:cBhvr>
                                      <p:rCtr x="66701" y="0"/>
                                    </p:animMotion>
                                  </p:childTnLst>
                                </p:cTn>
                              </p:par>
                              <p:par>
                                <p:cTn id="157" presetID="0" presetClass="path" presetSubtype="0" fill="hold" grpId="0" nodeType="withEffect">
                                  <p:stCondLst>
                                    <p:cond delay="0"/>
                                  </p:stCondLst>
                                  <p:childTnLst>
                                    <p:animMotion origin="layout" path="M 0.04826 2.59259E-6 L 0.96007 2.59259E-6 " pathEditMode="relative" rAng="0" ptsTypes="AA">
                                      <p:cBhvr>
                                        <p:cTn id="158" dur="20000" fill="hold"/>
                                        <p:tgtEl>
                                          <p:spTgt spid="828"/>
                                        </p:tgtEl>
                                        <p:attrNameLst>
                                          <p:attrName>ppt_x</p:attrName>
                                          <p:attrName>ppt_y</p:attrName>
                                        </p:attrNameLst>
                                      </p:cBhvr>
                                      <p:rCtr x="45590" y="0"/>
                                    </p:animMotion>
                                  </p:childTnLst>
                                </p:cTn>
                              </p:par>
                              <p:par>
                                <p:cTn id="159" presetID="0" presetClass="path" presetSubtype="0" fill="hold" grpId="0" nodeType="withEffect">
                                  <p:stCondLst>
                                    <p:cond delay="0"/>
                                  </p:stCondLst>
                                  <p:childTnLst>
                                    <p:animMotion origin="layout" path="M 0.04826 2.59259E-6 L 0.96007 2.59259E-6 " pathEditMode="relative" rAng="0" ptsTypes="AA">
                                      <p:cBhvr>
                                        <p:cTn id="160" dur="20000" fill="hold"/>
                                        <p:tgtEl>
                                          <p:spTgt spid="1028"/>
                                        </p:tgtEl>
                                        <p:attrNameLst>
                                          <p:attrName>ppt_x</p:attrName>
                                          <p:attrName>ppt_y</p:attrName>
                                        </p:attrNameLst>
                                      </p:cBhvr>
                                      <p:rCtr x="45590" y="0"/>
                                    </p:animMotion>
                                  </p:childTnLst>
                                </p:cTn>
                              </p:par>
                              <p:par>
                                <p:cTn id="161" presetID="0" presetClass="path" presetSubtype="0" fill="hold" grpId="0" nodeType="withEffect">
                                  <p:stCondLst>
                                    <p:cond delay="0"/>
                                  </p:stCondLst>
                                  <p:childTnLst>
                                    <p:animMotion origin="layout" path="M 0.04826 2.59259E-6 L 0.96007 2.59259E-6 " pathEditMode="relative" rAng="0" ptsTypes="AA">
                                      <p:cBhvr>
                                        <p:cTn id="162" dur="20000" fill="hold"/>
                                        <p:tgtEl>
                                          <p:spTgt spid="1036"/>
                                        </p:tgtEl>
                                        <p:attrNameLst>
                                          <p:attrName>ppt_x</p:attrName>
                                          <p:attrName>ppt_y</p:attrName>
                                        </p:attrNameLst>
                                      </p:cBhvr>
                                      <p:rCtr x="45590" y="0"/>
                                    </p:animMotion>
                                  </p:childTnLst>
                                </p:cTn>
                              </p:par>
                              <p:par>
                                <p:cTn id="163" presetID="0" presetClass="path" presetSubtype="0" fill="hold" grpId="0" nodeType="withEffect">
                                  <p:stCondLst>
                                    <p:cond delay="0"/>
                                  </p:stCondLst>
                                  <p:childTnLst>
                                    <p:animMotion origin="layout" path="M 0.1559 -3.7037E-7 L 0.96007 -3.7037E-7 " pathEditMode="relative" rAng="0" ptsTypes="AA">
                                      <p:cBhvr>
                                        <p:cTn id="164" dur="20000" fill="hold"/>
                                        <p:tgtEl>
                                          <p:spTgt spid="1039"/>
                                        </p:tgtEl>
                                        <p:attrNameLst>
                                          <p:attrName>ppt_x</p:attrName>
                                          <p:attrName>ppt_y</p:attrName>
                                        </p:attrNameLst>
                                      </p:cBhvr>
                                      <p:rCtr x="40208" y="0"/>
                                    </p:animMotion>
                                  </p:childTnLst>
                                </p:cTn>
                              </p:par>
                              <p:par>
                                <p:cTn id="165" presetID="0" presetClass="path" presetSubtype="0" fill="hold" grpId="0" nodeType="withEffect">
                                  <p:stCondLst>
                                    <p:cond delay="0"/>
                                  </p:stCondLst>
                                  <p:childTnLst>
                                    <p:animMotion origin="layout" path="M -0.27031 3.7037E-6 L 0.96007 3.7037E-6 " pathEditMode="relative" rAng="0" ptsTypes="AA">
                                      <p:cBhvr>
                                        <p:cTn id="166" dur="20000" fill="hold"/>
                                        <p:tgtEl>
                                          <p:spTgt spid="1040"/>
                                        </p:tgtEl>
                                        <p:attrNameLst>
                                          <p:attrName>ppt_x</p:attrName>
                                          <p:attrName>ppt_y</p:attrName>
                                        </p:attrNameLst>
                                      </p:cBhvr>
                                      <p:rCtr x="61510" y="0"/>
                                    </p:animMotion>
                                  </p:childTnLst>
                                </p:cTn>
                              </p:par>
                              <p:par>
                                <p:cTn id="167" presetID="0" presetClass="path" presetSubtype="0" fill="hold" grpId="0" nodeType="withEffect">
                                  <p:stCondLst>
                                    <p:cond delay="0"/>
                                  </p:stCondLst>
                                  <p:childTnLst>
                                    <p:animMotion origin="layout" path="M 0.04826 2.59259E-6 L 0.96007 2.59259E-6 " pathEditMode="relative" rAng="0" ptsTypes="AA">
                                      <p:cBhvr>
                                        <p:cTn id="168" dur="20000" fill="hold"/>
                                        <p:tgtEl>
                                          <p:spTgt spid="1044"/>
                                        </p:tgtEl>
                                        <p:attrNameLst>
                                          <p:attrName>ppt_x</p:attrName>
                                          <p:attrName>ppt_y</p:attrName>
                                        </p:attrNameLst>
                                      </p:cBhvr>
                                      <p:rCtr x="45590" y="0"/>
                                    </p:animMotion>
                                  </p:childTnLst>
                                </p:cTn>
                              </p:par>
                              <p:par>
                                <p:cTn id="169" presetID="0" presetClass="path" presetSubtype="0" fill="hold" grpId="0" nodeType="withEffect">
                                  <p:stCondLst>
                                    <p:cond delay="0"/>
                                  </p:stCondLst>
                                  <p:childTnLst>
                                    <p:animMotion origin="layout" path="M 0.04826 2.59259E-6 L 0.96007 2.59259E-6 " pathEditMode="relative" rAng="0" ptsTypes="AA">
                                      <p:cBhvr>
                                        <p:cTn id="170" dur="20000" fill="hold"/>
                                        <p:tgtEl>
                                          <p:spTgt spid="1052"/>
                                        </p:tgtEl>
                                        <p:attrNameLst>
                                          <p:attrName>ppt_x</p:attrName>
                                          <p:attrName>ppt_y</p:attrName>
                                        </p:attrNameLst>
                                      </p:cBhvr>
                                      <p:rCtr x="45590" y="0"/>
                                    </p:animMotion>
                                  </p:childTnLst>
                                </p:cTn>
                              </p:par>
                              <p:par>
                                <p:cTn id="171" presetID="0" presetClass="path" presetSubtype="0" fill="hold" grpId="0" nodeType="withEffect">
                                  <p:stCondLst>
                                    <p:cond delay="0"/>
                                  </p:stCondLst>
                                  <p:childTnLst>
                                    <p:animMotion origin="layout" path="M 0.08437 1.85185E-6 L 0.96007 1.85185E-6 " pathEditMode="relative" rAng="0" ptsTypes="AA">
                                      <p:cBhvr>
                                        <p:cTn id="172" dur="20000" fill="hold"/>
                                        <p:tgtEl>
                                          <p:spTgt spid="1059"/>
                                        </p:tgtEl>
                                        <p:attrNameLst>
                                          <p:attrName>ppt_x</p:attrName>
                                          <p:attrName>ppt_y</p:attrName>
                                        </p:attrNameLst>
                                      </p:cBhvr>
                                      <p:rCtr x="43785" y="0"/>
                                    </p:animMotion>
                                  </p:childTnLst>
                                </p:cTn>
                              </p:par>
                              <p:par>
                                <p:cTn id="173" presetID="0" presetClass="path" presetSubtype="0" fill="hold" grpId="0" nodeType="withEffect">
                                  <p:stCondLst>
                                    <p:cond delay="0"/>
                                  </p:stCondLst>
                                  <p:childTnLst>
                                    <p:animMotion origin="layout" path="M 0.08437 1.85185E-6 L 0.96007 1.85185E-6 " pathEditMode="relative" rAng="0" ptsTypes="AA">
                                      <p:cBhvr>
                                        <p:cTn id="174" dur="20000" fill="hold"/>
                                        <p:tgtEl>
                                          <p:spTgt spid="1067"/>
                                        </p:tgtEl>
                                        <p:attrNameLst>
                                          <p:attrName>ppt_x</p:attrName>
                                          <p:attrName>ppt_y</p:attrName>
                                        </p:attrNameLst>
                                      </p:cBhvr>
                                      <p:rCtr x="43785" y="0"/>
                                    </p:animMotion>
                                  </p:childTnLst>
                                </p:cTn>
                              </p:par>
                              <p:par>
                                <p:cTn id="175" presetID="0" presetClass="path" presetSubtype="0" fill="hold" grpId="0" nodeType="withEffect">
                                  <p:stCondLst>
                                    <p:cond delay="0"/>
                                  </p:stCondLst>
                                  <p:childTnLst>
                                    <p:animMotion origin="layout" path="M 0.04826 2.59259E-6 L 0.96007 2.59259E-6 " pathEditMode="relative" rAng="0" ptsTypes="AA">
                                      <p:cBhvr>
                                        <p:cTn id="176" dur="20000" fill="hold"/>
                                        <p:tgtEl>
                                          <p:spTgt spid="1076"/>
                                        </p:tgtEl>
                                        <p:attrNameLst>
                                          <p:attrName>ppt_x</p:attrName>
                                          <p:attrName>ppt_y</p:attrName>
                                        </p:attrNameLst>
                                      </p:cBhvr>
                                      <p:rCtr x="45590" y="0"/>
                                    </p:animMotion>
                                  </p:childTnLst>
                                </p:cTn>
                              </p:par>
                              <p:par>
                                <p:cTn id="177" presetID="0" presetClass="path" presetSubtype="0" fill="hold" grpId="0" nodeType="withEffect">
                                  <p:stCondLst>
                                    <p:cond delay="0"/>
                                  </p:stCondLst>
                                  <p:childTnLst>
                                    <p:animMotion origin="layout" path="M 0.08437 1.85185E-6 L 0.96007 1.85185E-6 " pathEditMode="relative" rAng="0" ptsTypes="AA">
                                      <p:cBhvr>
                                        <p:cTn id="178" dur="20000" fill="hold"/>
                                        <p:tgtEl>
                                          <p:spTgt spid="1083"/>
                                        </p:tgtEl>
                                        <p:attrNameLst>
                                          <p:attrName>ppt_x</p:attrName>
                                          <p:attrName>ppt_y</p:attrName>
                                        </p:attrNameLst>
                                      </p:cBhvr>
                                      <p:rCtr x="43785" y="0"/>
                                    </p:animMotion>
                                  </p:childTnLst>
                                </p:cTn>
                              </p:par>
                              <p:par>
                                <p:cTn id="179" presetID="0" presetClass="path" presetSubtype="0" fill="hold" grpId="0" nodeType="withEffect">
                                  <p:stCondLst>
                                    <p:cond delay="0"/>
                                  </p:stCondLst>
                                  <p:childTnLst>
                                    <p:animMotion origin="layout" path="M 0.1559 -3.7037E-7 L 0.96007 -3.7037E-7 " pathEditMode="relative" rAng="0" ptsTypes="AA">
                                      <p:cBhvr>
                                        <p:cTn id="180" dur="20000" fill="hold"/>
                                        <p:tgtEl>
                                          <p:spTgt spid="1087"/>
                                        </p:tgtEl>
                                        <p:attrNameLst>
                                          <p:attrName>ppt_x</p:attrName>
                                          <p:attrName>ppt_y</p:attrName>
                                        </p:attrNameLst>
                                      </p:cBhvr>
                                      <p:rCtr x="40208" y="0"/>
                                    </p:animMotion>
                                  </p:childTnLst>
                                </p:cTn>
                              </p:par>
                              <p:par>
                                <p:cTn id="181" presetID="0" presetClass="path" presetSubtype="0" fill="hold" grpId="0" nodeType="withEffect">
                                  <p:stCondLst>
                                    <p:cond delay="0"/>
                                  </p:stCondLst>
                                  <p:childTnLst>
                                    <p:animMotion origin="layout" path="M -0.27031 3.7037E-6 L 0.96007 3.7037E-6 " pathEditMode="relative" rAng="0" ptsTypes="AA">
                                      <p:cBhvr>
                                        <p:cTn id="182" dur="20000" fill="hold"/>
                                        <p:tgtEl>
                                          <p:spTgt spid="1088"/>
                                        </p:tgtEl>
                                        <p:attrNameLst>
                                          <p:attrName>ppt_x</p:attrName>
                                          <p:attrName>ppt_y</p:attrName>
                                        </p:attrNameLst>
                                      </p:cBhvr>
                                      <p:rCtr x="61510" y="0"/>
                                    </p:animMotion>
                                  </p:childTnLst>
                                </p:cTn>
                              </p:par>
                              <p:par>
                                <p:cTn id="183" presetID="0" presetClass="path" presetSubtype="0" fill="hold" grpId="0" nodeType="withEffect">
                                  <p:stCondLst>
                                    <p:cond delay="0"/>
                                  </p:stCondLst>
                                  <p:childTnLst>
                                    <p:animMotion origin="layout" path="M -0.37396 3.33333E-6 L 0.96007 3.33333E-6 " pathEditMode="relative" rAng="0" ptsTypes="AA">
                                      <p:cBhvr>
                                        <p:cTn id="184" dur="20000" fill="hold"/>
                                        <p:tgtEl>
                                          <p:spTgt spid="1090"/>
                                        </p:tgtEl>
                                        <p:attrNameLst>
                                          <p:attrName>ppt_x</p:attrName>
                                          <p:attrName>ppt_y</p:attrName>
                                        </p:attrNameLst>
                                      </p:cBhvr>
                                      <p:rCtr x="66701" y="0"/>
                                    </p:animMotion>
                                  </p:childTnLst>
                                </p:cTn>
                              </p:par>
                              <p:par>
                                <p:cTn id="185" presetID="0" presetClass="path" presetSubtype="0" fill="hold" grpId="0" nodeType="withEffect">
                                  <p:stCondLst>
                                    <p:cond delay="0"/>
                                  </p:stCondLst>
                                  <p:childTnLst>
                                    <p:animMotion origin="layout" path="M 0.04826 2.59259E-6 L 0.96007 2.59259E-6 " pathEditMode="relative" rAng="0" ptsTypes="AA">
                                      <p:cBhvr>
                                        <p:cTn id="186" dur="20000" fill="hold"/>
                                        <p:tgtEl>
                                          <p:spTgt spid="1092"/>
                                        </p:tgtEl>
                                        <p:attrNameLst>
                                          <p:attrName>ppt_x</p:attrName>
                                          <p:attrName>ppt_y</p:attrName>
                                        </p:attrNameLst>
                                      </p:cBhvr>
                                      <p:rCtr x="45590" y="0"/>
                                    </p:animMotion>
                                  </p:childTnLst>
                                </p:cTn>
                              </p:par>
                              <p:par>
                                <p:cTn id="187" presetID="0" presetClass="path" presetSubtype="0" fill="hold" grpId="0" nodeType="withEffect">
                                  <p:stCondLst>
                                    <p:cond delay="0"/>
                                  </p:stCondLst>
                                  <p:childTnLst>
                                    <p:animMotion origin="layout" path="M 0.1559 -3.7037E-7 L 0.96007 -3.7037E-7 " pathEditMode="relative" rAng="0" ptsTypes="AA">
                                      <p:cBhvr>
                                        <p:cTn id="188" dur="20000" fill="hold"/>
                                        <p:tgtEl>
                                          <p:spTgt spid="1095"/>
                                        </p:tgtEl>
                                        <p:attrNameLst>
                                          <p:attrName>ppt_x</p:attrName>
                                          <p:attrName>ppt_y</p:attrName>
                                        </p:attrNameLst>
                                      </p:cBhvr>
                                      <p:rCtr x="40208" y="0"/>
                                    </p:animMotion>
                                  </p:childTnLst>
                                </p:cTn>
                              </p:par>
                              <p:par>
                                <p:cTn id="189" presetID="0" presetClass="path" presetSubtype="0" fill="hold" grpId="0" nodeType="withEffect">
                                  <p:stCondLst>
                                    <p:cond delay="0"/>
                                  </p:stCondLst>
                                  <p:childTnLst>
                                    <p:animMotion origin="layout" path="M -0.27031 3.7037E-6 L 0.96007 3.7037E-6 " pathEditMode="relative" rAng="0" ptsTypes="AA">
                                      <p:cBhvr>
                                        <p:cTn id="190" dur="20000" fill="hold"/>
                                        <p:tgtEl>
                                          <p:spTgt spid="1096"/>
                                        </p:tgtEl>
                                        <p:attrNameLst>
                                          <p:attrName>ppt_x</p:attrName>
                                          <p:attrName>ppt_y</p:attrName>
                                        </p:attrNameLst>
                                      </p:cBhvr>
                                      <p:rCtr x="61510" y="0"/>
                                    </p:animMotion>
                                  </p:childTnLst>
                                </p:cTn>
                              </p:par>
                              <p:par>
                                <p:cTn id="191" presetID="0" presetClass="path" presetSubtype="0" fill="hold" grpId="0" nodeType="withEffect">
                                  <p:stCondLst>
                                    <p:cond delay="0"/>
                                  </p:stCondLst>
                                  <p:childTnLst>
                                    <p:animMotion origin="layout" path="M -0.37396 3.33333E-6 L 0.96007 3.33333E-6 " pathEditMode="relative" rAng="0" ptsTypes="AA">
                                      <p:cBhvr>
                                        <p:cTn id="192" dur="20000" fill="hold"/>
                                        <p:tgtEl>
                                          <p:spTgt spid="1098"/>
                                        </p:tgtEl>
                                        <p:attrNameLst>
                                          <p:attrName>ppt_x</p:attrName>
                                          <p:attrName>ppt_y</p:attrName>
                                        </p:attrNameLst>
                                      </p:cBhvr>
                                      <p:rCtr x="66701" y="0"/>
                                    </p:animMotion>
                                  </p:childTnLst>
                                </p:cTn>
                              </p:par>
                              <p:par>
                                <p:cTn id="193" presetID="0" presetClass="path" presetSubtype="0" fill="hold" grpId="0" nodeType="withEffect">
                                  <p:stCondLst>
                                    <p:cond delay="0"/>
                                  </p:stCondLst>
                                  <p:childTnLst>
                                    <p:animMotion origin="layout" path="M 0.04826 2.59259E-6 L 0.96007 2.59259E-6 " pathEditMode="relative" rAng="0" ptsTypes="AA">
                                      <p:cBhvr>
                                        <p:cTn id="194" dur="20000" fill="hold"/>
                                        <p:tgtEl>
                                          <p:spTgt spid="1100"/>
                                        </p:tgtEl>
                                        <p:attrNameLst>
                                          <p:attrName>ppt_x</p:attrName>
                                          <p:attrName>ppt_y</p:attrName>
                                        </p:attrNameLst>
                                      </p:cBhvr>
                                      <p:rCtr x="45590" y="0"/>
                                    </p:animMotion>
                                  </p:childTnLst>
                                </p:cTn>
                              </p:par>
                              <p:par>
                                <p:cTn id="195" presetID="0" presetClass="path" presetSubtype="0" fill="hold" grpId="0" nodeType="withEffect">
                                  <p:stCondLst>
                                    <p:cond delay="0"/>
                                  </p:stCondLst>
                                  <p:childTnLst>
                                    <p:animMotion origin="layout" path="M -0.26615 -4.44444E-6 L 0.96007 -4.44444E-6 " pathEditMode="relative" rAng="0" ptsTypes="AA">
                                      <p:cBhvr>
                                        <p:cTn id="196" dur="20000" fill="hold"/>
                                        <p:tgtEl>
                                          <p:spTgt spid="1102"/>
                                        </p:tgtEl>
                                        <p:attrNameLst>
                                          <p:attrName>ppt_x</p:attrName>
                                          <p:attrName>ppt_y</p:attrName>
                                        </p:attrNameLst>
                                      </p:cBhvr>
                                      <p:rCtr x="61302" y="0"/>
                                    </p:animMotion>
                                  </p:childTnLst>
                                </p:cTn>
                              </p:par>
                              <p:par>
                                <p:cTn id="197" presetID="0" presetClass="path" presetSubtype="0" fill="hold" grpId="0" nodeType="withEffect">
                                  <p:stCondLst>
                                    <p:cond delay="0"/>
                                  </p:stCondLst>
                                  <p:childTnLst>
                                    <p:animMotion origin="layout" path="M 0.1559 -3.7037E-7 L 0.96007 -3.7037E-7 " pathEditMode="relative" rAng="0" ptsTypes="AA">
                                      <p:cBhvr>
                                        <p:cTn id="198" dur="20000" fill="hold"/>
                                        <p:tgtEl>
                                          <p:spTgt spid="1103"/>
                                        </p:tgtEl>
                                        <p:attrNameLst>
                                          <p:attrName>ppt_x</p:attrName>
                                          <p:attrName>ppt_y</p:attrName>
                                        </p:attrNameLst>
                                      </p:cBhvr>
                                      <p:rCtr x="40208" y="0"/>
                                    </p:animMotion>
                                  </p:childTnLst>
                                </p:cTn>
                              </p:par>
                              <p:par>
                                <p:cTn id="199" presetID="0" presetClass="path" presetSubtype="0" fill="hold" grpId="0" nodeType="withEffect">
                                  <p:stCondLst>
                                    <p:cond delay="0"/>
                                  </p:stCondLst>
                                  <p:childTnLst>
                                    <p:animMotion origin="layout" path="M -0.27031 3.7037E-6 L 0.96007 3.7037E-6 " pathEditMode="relative" rAng="0" ptsTypes="AA">
                                      <p:cBhvr>
                                        <p:cTn id="200" dur="20000" fill="hold"/>
                                        <p:tgtEl>
                                          <p:spTgt spid="1104"/>
                                        </p:tgtEl>
                                        <p:attrNameLst>
                                          <p:attrName>ppt_x</p:attrName>
                                          <p:attrName>ppt_y</p:attrName>
                                        </p:attrNameLst>
                                      </p:cBhvr>
                                      <p:rCtr x="61510" y="0"/>
                                    </p:animMotion>
                                  </p:childTnLst>
                                </p:cTn>
                              </p:par>
                              <p:par>
                                <p:cTn id="201" presetID="0" presetClass="path" presetSubtype="0" fill="hold" grpId="0" nodeType="withEffect">
                                  <p:stCondLst>
                                    <p:cond delay="0"/>
                                  </p:stCondLst>
                                  <p:childTnLst>
                                    <p:animMotion origin="layout" path="M -0.04566 1.85185E-6 L 0.96007 1.85185E-6 " pathEditMode="relative" rAng="0" ptsTypes="AA">
                                      <p:cBhvr>
                                        <p:cTn id="202" dur="20000" fill="hold"/>
                                        <p:tgtEl>
                                          <p:spTgt spid="1105"/>
                                        </p:tgtEl>
                                        <p:attrNameLst>
                                          <p:attrName>ppt_x</p:attrName>
                                          <p:attrName>ppt_y</p:attrName>
                                        </p:attrNameLst>
                                      </p:cBhvr>
                                      <p:rCtr x="50278" y="0"/>
                                    </p:animMotion>
                                  </p:childTnLst>
                                </p:cTn>
                              </p:par>
                              <p:par>
                                <p:cTn id="203" presetID="0" presetClass="path" presetSubtype="0" fill="hold" grpId="0" nodeType="withEffect">
                                  <p:stCondLst>
                                    <p:cond delay="0"/>
                                  </p:stCondLst>
                                  <p:childTnLst>
                                    <p:animMotion origin="layout" path="M -0.37396 3.33333E-6 L 0.96007 3.33333E-6 " pathEditMode="relative" rAng="0" ptsTypes="AA">
                                      <p:cBhvr>
                                        <p:cTn id="204" dur="20000" fill="hold"/>
                                        <p:tgtEl>
                                          <p:spTgt spid="1106"/>
                                        </p:tgtEl>
                                        <p:attrNameLst>
                                          <p:attrName>ppt_x</p:attrName>
                                          <p:attrName>ppt_y</p:attrName>
                                        </p:attrNameLst>
                                      </p:cBhvr>
                                      <p:rCtr x="66701" y="0"/>
                                    </p:animMotion>
                                  </p:childTnLst>
                                </p:cTn>
                              </p:par>
                              <p:par>
                                <p:cTn id="205" presetID="0" presetClass="path" presetSubtype="0" fill="hold" grpId="0" nodeType="withEffect">
                                  <p:stCondLst>
                                    <p:cond delay="0"/>
                                  </p:stCondLst>
                                  <p:childTnLst>
                                    <p:animMotion origin="layout" path="M 0.04826 2.59259E-6 L 0.96007 2.59259E-6 " pathEditMode="relative" rAng="0" ptsTypes="AA">
                                      <p:cBhvr>
                                        <p:cTn id="206" dur="20000" fill="hold"/>
                                        <p:tgtEl>
                                          <p:spTgt spid="1108"/>
                                        </p:tgtEl>
                                        <p:attrNameLst>
                                          <p:attrName>ppt_x</p:attrName>
                                          <p:attrName>ppt_y</p:attrName>
                                        </p:attrNameLst>
                                      </p:cBhvr>
                                      <p:rCtr x="45590" y="0"/>
                                    </p:animMotion>
                                  </p:childTnLst>
                                </p:cTn>
                              </p:par>
                              <p:par>
                                <p:cTn id="207" presetID="0" presetClass="path" presetSubtype="0" fill="hold" grpId="0" nodeType="withEffect">
                                  <p:stCondLst>
                                    <p:cond delay="0"/>
                                  </p:stCondLst>
                                  <p:childTnLst>
                                    <p:animMotion origin="layout" path="M 0.1559 -3.7037E-7 L 0.96007 -3.7037E-7 " pathEditMode="relative" rAng="0" ptsTypes="AA">
                                      <p:cBhvr>
                                        <p:cTn id="208" dur="20000" fill="hold"/>
                                        <p:tgtEl>
                                          <p:spTgt spid="1111"/>
                                        </p:tgtEl>
                                        <p:attrNameLst>
                                          <p:attrName>ppt_x</p:attrName>
                                          <p:attrName>ppt_y</p:attrName>
                                        </p:attrNameLst>
                                      </p:cBhvr>
                                      <p:rCtr x="40208" y="0"/>
                                    </p:animMotion>
                                  </p:childTnLst>
                                </p:cTn>
                              </p:par>
                              <p:par>
                                <p:cTn id="209" presetID="0" presetClass="path" presetSubtype="0" fill="hold" grpId="0" nodeType="withEffect">
                                  <p:stCondLst>
                                    <p:cond delay="0"/>
                                  </p:stCondLst>
                                  <p:childTnLst>
                                    <p:animMotion origin="layout" path="M -0.27031 3.7037E-6 L 0.96007 3.7037E-6 " pathEditMode="relative" rAng="0" ptsTypes="AA">
                                      <p:cBhvr>
                                        <p:cTn id="210" dur="20000" fill="hold"/>
                                        <p:tgtEl>
                                          <p:spTgt spid="1112"/>
                                        </p:tgtEl>
                                        <p:attrNameLst>
                                          <p:attrName>ppt_x</p:attrName>
                                          <p:attrName>ppt_y</p:attrName>
                                        </p:attrNameLst>
                                      </p:cBhvr>
                                      <p:rCtr x="61510" y="0"/>
                                    </p:animMotion>
                                  </p:childTnLst>
                                </p:cTn>
                              </p:par>
                              <p:par>
                                <p:cTn id="211" presetID="0" presetClass="path" presetSubtype="0" fill="hold" grpId="0" nodeType="withEffect">
                                  <p:stCondLst>
                                    <p:cond delay="0"/>
                                  </p:stCondLst>
                                  <p:childTnLst>
                                    <p:animMotion origin="layout" path="M -0.37396 3.33333E-6 L 0.96007 3.33333E-6 " pathEditMode="relative" rAng="0" ptsTypes="AA">
                                      <p:cBhvr>
                                        <p:cTn id="212" dur="20000" fill="hold"/>
                                        <p:tgtEl>
                                          <p:spTgt spid="1114"/>
                                        </p:tgtEl>
                                        <p:attrNameLst>
                                          <p:attrName>ppt_x</p:attrName>
                                          <p:attrName>ppt_y</p:attrName>
                                        </p:attrNameLst>
                                      </p:cBhvr>
                                      <p:rCtr x="66701" y="0"/>
                                    </p:animMotion>
                                  </p:childTnLst>
                                </p:cTn>
                              </p:par>
                              <p:par>
                                <p:cTn id="213" presetID="0" presetClass="path" presetSubtype="0" fill="hold" grpId="0" nodeType="withEffect">
                                  <p:stCondLst>
                                    <p:cond delay="0"/>
                                  </p:stCondLst>
                                  <p:childTnLst>
                                    <p:animMotion origin="layout" path="M 0.04826 2.59259E-6 L 0.96007 2.59259E-6 " pathEditMode="relative" rAng="0" ptsTypes="AA">
                                      <p:cBhvr>
                                        <p:cTn id="214" dur="20000" fill="hold"/>
                                        <p:tgtEl>
                                          <p:spTgt spid="1116"/>
                                        </p:tgtEl>
                                        <p:attrNameLst>
                                          <p:attrName>ppt_x</p:attrName>
                                          <p:attrName>ppt_y</p:attrName>
                                        </p:attrNameLst>
                                      </p:cBhvr>
                                      <p:rCtr x="45590" y="0"/>
                                    </p:animMotion>
                                  </p:childTnLst>
                                </p:cTn>
                              </p:par>
                              <p:par>
                                <p:cTn id="215" presetID="35" presetClass="path" presetSubtype="0" fill="hold" nodeType="withEffect">
                                  <p:stCondLst>
                                    <p:cond delay="0"/>
                                  </p:stCondLst>
                                  <p:childTnLst>
                                    <p:animMotion origin="layout" path="M 0 0  L -0.25 0  E" pathEditMode="relative" ptsTypes="">
                                      <p:cBhvr>
                                        <p:cTn id="216" dur="20000" fill="hold"/>
                                        <p:tgtEl>
                                          <p:spTgt spid="2"/>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 grpId="0" animBg="1"/>
      <p:bldP spid="122" grpId="0" animBg="1"/>
      <p:bldP spid="131" grpId="0" animBg="1"/>
      <p:bldP spid="138" grpId="0" animBg="1"/>
      <p:bldP spid="348" grpId="0" animBg="1"/>
      <p:bldP spid="352" grpId="0" animBg="1"/>
      <p:bldP spid="354" grpId="0" animBg="1"/>
      <p:bldP spid="356" grpId="0" animBg="1"/>
      <p:bldP spid="360" grpId="0" animBg="1"/>
      <p:bldP spid="362" grpId="0" animBg="1"/>
      <p:bldP spid="370" grpId="0" animBg="1"/>
      <p:bldP spid="372" grpId="0" animBg="1"/>
      <p:bldP spid="376" grpId="0" animBg="1"/>
      <p:bldP spid="378" grpId="0" animBg="1"/>
      <p:bldP spid="510" grpId="0" animBg="1"/>
      <p:bldP spid="511" grpId="0" animBg="1"/>
      <p:bldP spid="515" grpId="0" animBg="1"/>
      <p:bldP spid="518" grpId="0" animBg="1"/>
      <p:bldP spid="519" grpId="0" animBg="1"/>
      <p:bldP spid="523" grpId="0" animBg="1"/>
      <p:bldP spid="526" grpId="0" animBg="1"/>
      <p:bldP spid="527" grpId="0" animBg="1"/>
      <p:bldP spid="529" grpId="0" animBg="1"/>
      <p:bldP spid="531" grpId="0" animBg="1"/>
      <p:bldP spid="534" grpId="0" animBg="1"/>
      <p:bldP spid="535" grpId="0" animBg="1"/>
      <p:bldP spid="539" grpId="0" animBg="1"/>
      <p:bldP spid="734" grpId="0" animBg="1"/>
      <p:bldP spid="736" grpId="0" animBg="1"/>
      <p:bldP spid="738" grpId="0" animBg="1"/>
      <p:bldP spid="739" grpId="0" animBg="1"/>
      <p:bldP spid="740" grpId="0" animBg="1"/>
      <p:bldP spid="741" grpId="0" animBg="1"/>
      <p:bldP spid="742" grpId="0" animBg="1"/>
      <p:bldP spid="743" grpId="0" animBg="1"/>
      <p:bldP spid="744" grpId="0" animBg="1"/>
      <p:bldP spid="745" grpId="0" animBg="1"/>
      <p:bldP spid="746" grpId="0" animBg="1"/>
      <p:bldP spid="747" grpId="0" animBg="1"/>
      <p:bldP spid="748" grpId="0" animBg="1"/>
      <p:bldP spid="750" grpId="0" animBg="1"/>
      <p:bldP spid="752" grpId="0" animBg="1"/>
      <p:bldP spid="754" grpId="0" animBg="1"/>
      <p:bldP spid="755" grpId="0" animBg="1"/>
      <p:bldP spid="756" grpId="0" animBg="1"/>
      <p:bldP spid="757" grpId="0" animBg="1"/>
      <p:bldP spid="758" grpId="0" animBg="1"/>
      <p:bldP spid="759" grpId="0" animBg="1"/>
      <p:bldP spid="760" grpId="0" animBg="1"/>
      <p:bldP spid="761" grpId="0" animBg="1"/>
      <p:bldP spid="762" grpId="0" animBg="1"/>
      <p:bldP spid="763" grpId="0" animBg="1"/>
      <p:bldP spid="764" grpId="0" animBg="1"/>
      <p:bldP spid="765" grpId="0" animBg="1"/>
      <p:bldP spid="771" grpId="0" animBg="1"/>
      <p:bldP spid="773" grpId="0" animBg="1"/>
      <p:bldP spid="779" grpId="0" animBg="1"/>
      <p:bldP spid="789" grpId="0" animBg="1"/>
      <p:bldP spid="795" grpId="0" animBg="1"/>
      <p:bldP spid="799" grpId="0" animBg="1"/>
      <p:bldP spid="800" grpId="0" animBg="1"/>
      <p:bldP spid="802" grpId="0" animBg="1"/>
      <p:bldP spid="804" grpId="0" animBg="1"/>
      <p:bldP spid="807" grpId="0" animBg="1"/>
      <p:bldP spid="808" grpId="0" animBg="1"/>
      <p:bldP spid="810" grpId="0" animBg="1"/>
      <p:bldP spid="812" grpId="0" animBg="1"/>
      <p:bldP spid="814" grpId="0" animBg="1"/>
      <p:bldP spid="815" grpId="0" animBg="1"/>
      <p:bldP spid="816" grpId="0" animBg="1"/>
      <p:bldP spid="817" grpId="0" animBg="1"/>
      <p:bldP spid="818" grpId="0" animBg="1"/>
      <p:bldP spid="820" grpId="0" animBg="1"/>
      <p:bldP spid="823" grpId="0" animBg="1"/>
      <p:bldP spid="824" grpId="0" animBg="1"/>
      <p:bldP spid="826" grpId="0" animBg="1"/>
      <p:bldP spid="828" grpId="0" animBg="1"/>
      <p:bldP spid="1028" grpId="0" animBg="1"/>
      <p:bldP spid="1036" grpId="0" animBg="1"/>
      <p:bldP spid="1039" grpId="0" animBg="1"/>
      <p:bldP spid="1040" grpId="0" animBg="1"/>
      <p:bldP spid="1044" grpId="0" animBg="1"/>
      <p:bldP spid="1052" grpId="0" animBg="1"/>
      <p:bldP spid="1059" grpId="0" animBg="1"/>
      <p:bldP spid="1067" grpId="0" animBg="1"/>
      <p:bldP spid="1076" grpId="0" animBg="1"/>
      <p:bldP spid="1083" grpId="0" animBg="1"/>
      <p:bldP spid="1087" grpId="0" animBg="1"/>
      <p:bldP spid="1088" grpId="0" animBg="1"/>
      <p:bldP spid="1090" grpId="0" animBg="1"/>
      <p:bldP spid="1092" grpId="0" animBg="1"/>
      <p:bldP spid="1095" grpId="0" animBg="1"/>
      <p:bldP spid="1096" grpId="0" animBg="1"/>
      <p:bldP spid="1098" grpId="0" animBg="1"/>
      <p:bldP spid="1100" grpId="0" animBg="1"/>
      <p:bldP spid="1102" grpId="0" animBg="1"/>
      <p:bldP spid="1103" grpId="0" animBg="1"/>
      <p:bldP spid="1104" grpId="0" animBg="1"/>
      <p:bldP spid="1105" grpId="0" animBg="1"/>
      <p:bldP spid="1106" grpId="0" animBg="1"/>
      <p:bldP spid="1108" grpId="0" animBg="1"/>
      <p:bldP spid="1111" grpId="0" animBg="1"/>
      <p:bldP spid="1112" grpId="0" animBg="1"/>
      <p:bldP spid="1114" grpId="0" animBg="1"/>
      <p:bldP spid="1116" grpId="0" animBg="1"/>
    </p:bldLst>
  </p:timing>
</p:sldLayout>
</file>

<file path=ppt/slideLayouts/slideLayout359.xml><?xml version="1.0" encoding="utf-8"?>
<p:sldLayout xmlns:a="http://schemas.openxmlformats.org/drawingml/2006/main" xmlns:r="http://schemas.openxmlformats.org/officeDocument/2006/relationships" xmlns:p="http://schemas.openxmlformats.org/presentationml/2006/main" preserve="1" userDrawn="1">
  <p:cSld name="39_Custom Layout">
    <p:spTree>
      <p:nvGrpSpPr>
        <p:cNvPr id="1" name=""/>
        <p:cNvGrpSpPr/>
        <p:nvPr/>
      </p:nvGrpSpPr>
      <p:grpSpPr>
        <a:xfrm>
          <a:off x="0" y="0"/>
          <a:ext cx="0" cy="0"/>
          <a:chOff x="0" y="0"/>
          <a:chExt cx="0" cy="0"/>
        </a:xfrm>
      </p:grpSpPr>
      <p:sp>
        <p:nvSpPr>
          <p:cNvPr id="114" name="Rectangle 113"/>
          <p:cNvSpPr/>
          <p:nvPr userDrawn="1"/>
        </p:nvSpPr>
        <p:spPr>
          <a:xfrm>
            <a:off x="0" y="0"/>
            <a:ext cx="9144000" cy="6855938"/>
          </a:xfrm>
          <a:prstGeom prst="rect">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1" name="Cube 10"/>
          <p:cNvSpPr/>
          <p:nvPr userDrawn="1"/>
        </p:nvSpPr>
        <p:spPr>
          <a:xfrm>
            <a:off x="697088" y="3060588"/>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3" name="Cube 12"/>
          <p:cNvSpPr/>
          <p:nvPr userDrawn="1"/>
        </p:nvSpPr>
        <p:spPr>
          <a:xfrm>
            <a:off x="1064163" y="2700588"/>
            <a:ext cx="36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4" name="Cube 13"/>
          <p:cNvSpPr/>
          <p:nvPr userDrawn="1"/>
        </p:nvSpPr>
        <p:spPr>
          <a:xfrm>
            <a:off x="344163" y="2700588"/>
            <a:ext cx="36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5" name="Cube 14"/>
          <p:cNvSpPr/>
          <p:nvPr userDrawn="1"/>
        </p:nvSpPr>
        <p:spPr>
          <a:xfrm>
            <a:off x="1417088" y="3060588"/>
            <a:ext cx="36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6" name="Cube 15"/>
          <p:cNvSpPr/>
          <p:nvPr userDrawn="1"/>
        </p:nvSpPr>
        <p:spPr>
          <a:xfrm>
            <a:off x="2130013" y="2340588"/>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8" name="Cube 17"/>
          <p:cNvSpPr/>
          <p:nvPr userDrawn="1"/>
        </p:nvSpPr>
        <p:spPr>
          <a:xfrm>
            <a:off x="1777088" y="1980588"/>
            <a:ext cx="360000" cy="180000"/>
          </a:xfrm>
          <a:prstGeom prst="cube">
            <a:avLst>
              <a:gd name="adj" fmla="val 49215"/>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9" name="Cube 18"/>
          <p:cNvSpPr/>
          <p:nvPr userDrawn="1"/>
        </p:nvSpPr>
        <p:spPr>
          <a:xfrm>
            <a:off x="2850013" y="2340588"/>
            <a:ext cx="36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0" name="Cube 19"/>
          <p:cNvSpPr/>
          <p:nvPr userDrawn="1"/>
        </p:nvSpPr>
        <p:spPr>
          <a:xfrm>
            <a:off x="2137088" y="3060588"/>
            <a:ext cx="360000" cy="180000"/>
          </a:xfrm>
          <a:prstGeom prst="cube">
            <a:avLst>
              <a:gd name="adj" fmla="val 49215"/>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1" name="Cube 20"/>
          <p:cNvSpPr/>
          <p:nvPr userDrawn="1"/>
        </p:nvSpPr>
        <p:spPr>
          <a:xfrm>
            <a:off x="5761264" y="360000"/>
            <a:ext cx="360000" cy="180000"/>
          </a:xfrm>
          <a:prstGeom prst="cube">
            <a:avLst>
              <a:gd name="adj" fmla="val 49215"/>
            </a:avLst>
          </a:prstGeom>
          <a:solidFill>
            <a:srgbClr val="5D24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2" name="Cube 21"/>
          <p:cNvSpPr/>
          <p:nvPr userDrawn="1"/>
        </p:nvSpPr>
        <p:spPr>
          <a:xfrm>
            <a:off x="3210013" y="2700588"/>
            <a:ext cx="360000" cy="180000"/>
          </a:xfrm>
          <a:prstGeom prst="cube">
            <a:avLst>
              <a:gd name="adj" fmla="val 49215"/>
            </a:avLst>
          </a:prstGeom>
          <a:solidFill>
            <a:srgbClr val="5D24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6" name="Cube 25"/>
          <p:cNvSpPr/>
          <p:nvPr userDrawn="1"/>
        </p:nvSpPr>
        <p:spPr>
          <a:xfrm>
            <a:off x="2145850" y="4338000"/>
            <a:ext cx="36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1" name="Cube 30"/>
          <p:cNvSpPr/>
          <p:nvPr userDrawn="1"/>
        </p:nvSpPr>
        <p:spPr>
          <a:xfrm>
            <a:off x="4684021" y="0"/>
            <a:ext cx="360000" cy="180000"/>
          </a:xfrm>
          <a:prstGeom prst="cube">
            <a:avLst>
              <a:gd name="adj" fmla="val 49215"/>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2" name="Cube 31"/>
          <p:cNvSpPr/>
          <p:nvPr userDrawn="1"/>
        </p:nvSpPr>
        <p:spPr>
          <a:xfrm>
            <a:off x="5018775" y="4338000"/>
            <a:ext cx="360000" cy="180000"/>
          </a:xfrm>
          <a:prstGeom prst="cube">
            <a:avLst>
              <a:gd name="adj" fmla="val 49215"/>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3" name="Cube 32"/>
          <p:cNvSpPr/>
          <p:nvPr userDrawn="1"/>
        </p:nvSpPr>
        <p:spPr>
          <a:xfrm>
            <a:off x="3964021" y="0"/>
            <a:ext cx="36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5" name="Cube 34"/>
          <p:cNvSpPr/>
          <p:nvPr userDrawn="1"/>
        </p:nvSpPr>
        <p:spPr>
          <a:xfrm>
            <a:off x="2145850" y="360000"/>
            <a:ext cx="36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7" name="Cube 36"/>
          <p:cNvSpPr/>
          <p:nvPr userDrawn="1"/>
        </p:nvSpPr>
        <p:spPr>
          <a:xfrm>
            <a:off x="2865850" y="0"/>
            <a:ext cx="36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8" name="Cube 37"/>
          <p:cNvSpPr/>
          <p:nvPr userDrawn="1"/>
        </p:nvSpPr>
        <p:spPr>
          <a:xfrm>
            <a:off x="1410013" y="1620588"/>
            <a:ext cx="36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41" name="Cube 40"/>
          <p:cNvSpPr/>
          <p:nvPr userDrawn="1"/>
        </p:nvSpPr>
        <p:spPr>
          <a:xfrm>
            <a:off x="4997424" y="2338526"/>
            <a:ext cx="36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42" name="Cube 41"/>
          <p:cNvSpPr/>
          <p:nvPr userDrawn="1"/>
        </p:nvSpPr>
        <p:spPr>
          <a:xfrm>
            <a:off x="5736018" y="4338000"/>
            <a:ext cx="360000" cy="180000"/>
          </a:xfrm>
          <a:prstGeom prst="cube">
            <a:avLst>
              <a:gd name="adj" fmla="val 49215"/>
            </a:avLst>
          </a:prstGeom>
          <a:solidFill>
            <a:srgbClr val="5D24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44" name="Cube 43"/>
          <p:cNvSpPr/>
          <p:nvPr userDrawn="1"/>
        </p:nvSpPr>
        <p:spPr>
          <a:xfrm>
            <a:off x="5401264" y="0"/>
            <a:ext cx="36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45" name="Cube 44"/>
          <p:cNvSpPr/>
          <p:nvPr userDrawn="1"/>
        </p:nvSpPr>
        <p:spPr>
          <a:xfrm>
            <a:off x="1785850" y="0"/>
            <a:ext cx="36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46" name="Cube 45"/>
          <p:cNvSpPr/>
          <p:nvPr userDrawn="1"/>
        </p:nvSpPr>
        <p:spPr>
          <a:xfrm>
            <a:off x="1440000" y="1080000"/>
            <a:ext cx="360000" cy="180000"/>
          </a:xfrm>
          <a:prstGeom prst="cube">
            <a:avLst>
              <a:gd name="adj" fmla="val 49215"/>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1" name="Cube 50"/>
          <p:cNvSpPr/>
          <p:nvPr userDrawn="1"/>
        </p:nvSpPr>
        <p:spPr>
          <a:xfrm>
            <a:off x="-15837" y="1440000"/>
            <a:ext cx="36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3" name="Cube 52"/>
          <p:cNvSpPr/>
          <p:nvPr userDrawn="1"/>
        </p:nvSpPr>
        <p:spPr>
          <a:xfrm>
            <a:off x="3964021" y="720000"/>
            <a:ext cx="360000" cy="180000"/>
          </a:xfrm>
          <a:prstGeom prst="cube">
            <a:avLst>
              <a:gd name="adj" fmla="val 49215"/>
            </a:avLst>
          </a:prstGeom>
          <a:solidFill>
            <a:srgbClr val="D777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5" name="Cube 54"/>
          <p:cNvSpPr/>
          <p:nvPr userDrawn="1"/>
        </p:nvSpPr>
        <p:spPr>
          <a:xfrm>
            <a:off x="6818775" y="4338000"/>
            <a:ext cx="360000" cy="180000"/>
          </a:xfrm>
          <a:prstGeom prst="cube">
            <a:avLst>
              <a:gd name="adj" fmla="val 49215"/>
            </a:avLst>
          </a:prstGeom>
          <a:solidFill>
            <a:srgbClr val="D777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9" name="Cube 58"/>
          <p:cNvSpPr/>
          <p:nvPr userDrawn="1"/>
        </p:nvSpPr>
        <p:spPr>
          <a:xfrm>
            <a:off x="2512925" y="1440000"/>
            <a:ext cx="36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5" name="Cube 64"/>
          <p:cNvSpPr/>
          <p:nvPr userDrawn="1"/>
        </p:nvSpPr>
        <p:spPr>
          <a:xfrm>
            <a:off x="6786683" y="1980588"/>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5" name="Cube 74"/>
          <p:cNvSpPr/>
          <p:nvPr userDrawn="1"/>
        </p:nvSpPr>
        <p:spPr>
          <a:xfrm>
            <a:off x="3216018" y="1113115"/>
            <a:ext cx="360000" cy="180000"/>
          </a:xfrm>
          <a:prstGeom prst="cube">
            <a:avLst>
              <a:gd name="adj" fmla="val 49215"/>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8" name="Cube 77"/>
          <p:cNvSpPr/>
          <p:nvPr userDrawn="1"/>
        </p:nvSpPr>
        <p:spPr>
          <a:xfrm>
            <a:off x="4293261" y="1473115"/>
            <a:ext cx="360000" cy="180000"/>
          </a:xfrm>
          <a:prstGeom prst="cube">
            <a:avLst>
              <a:gd name="adj" fmla="val 49215"/>
            </a:avLst>
          </a:prstGeom>
          <a:solidFill>
            <a:srgbClr val="D777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81" name="Cube 80"/>
          <p:cNvSpPr/>
          <p:nvPr userDrawn="1"/>
        </p:nvSpPr>
        <p:spPr>
          <a:xfrm>
            <a:off x="4656018" y="1473115"/>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82" name="Cube 81"/>
          <p:cNvSpPr/>
          <p:nvPr userDrawn="1"/>
        </p:nvSpPr>
        <p:spPr>
          <a:xfrm>
            <a:off x="705850" y="720000"/>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6" name="Cube 65"/>
          <p:cNvSpPr/>
          <p:nvPr userDrawn="1"/>
        </p:nvSpPr>
        <p:spPr>
          <a:xfrm>
            <a:off x="7146683" y="2340588"/>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93" name="Cube 92"/>
          <p:cNvSpPr/>
          <p:nvPr userDrawn="1"/>
        </p:nvSpPr>
        <p:spPr>
          <a:xfrm>
            <a:off x="5754344" y="729706"/>
            <a:ext cx="360000" cy="180000"/>
          </a:xfrm>
          <a:prstGeom prst="cube">
            <a:avLst>
              <a:gd name="adj" fmla="val 49215"/>
            </a:avLst>
          </a:prstGeom>
          <a:solidFill>
            <a:srgbClr val="D777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95" name="Cube 94"/>
          <p:cNvSpPr/>
          <p:nvPr userDrawn="1"/>
        </p:nvSpPr>
        <p:spPr>
          <a:xfrm>
            <a:off x="7890785" y="1113115"/>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96" name="Cube 95"/>
          <p:cNvSpPr/>
          <p:nvPr userDrawn="1"/>
        </p:nvSpPr>
        <p:spPr>
          <a:xfrm>
            <a:off x="7528028" y="762821"/>
            <a:ext cx="36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97" name="Cube 96"/>
          <p:cNvSpPr/>
          <p:nvPr userDrawn="1"/>
        </p:nvSpPr>
        <p:spPr>
          <a:xfrm>
            <a:off x="6805271" y="1122821"/>
            <a:ext cx="36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07" name="Cube 106"/>
          <p:cNvSpPr/>
          <p:nvPr userDrawn="1"/>
        </p:nvSpPr>
        <p:spPr>
          <a:xfrm>
            <a:off x="7869434" y="2698526"/>
            <a:ext cx="36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09" name="Cube 108"/>
          <p:cNvSpPr/>
          <p:nvPr userDrawn="1"/>
        </p:nvSpPr>
        <p:spPr>
          <a:xfrm>
            <a:off x="8589434" y="3418526"/>
            <a:ext cx="360000" cy="180000"/>
          </a:xfrm>
          <a:prstGeom prst="cube">
            <a:avLst>
              <a:gd name="adj" fmla="val 49215"/>
            </a:avLst>
          </a:prstGeom>
          <a:solidFill>
            <a:srgbClr val="5D24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10" name="Cube 109"/>
          <p:cNvSpPr/>
          <p:nvPr userDrawn="1"/>
        </p:nvSpPr>
        <p:spPr>
          <a:xfrm>
            <a:off x="7869434" y="1978526"/>
            <a:ext cx="36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11" name="Cube 110"/>
          <p:cNvSpPr/>
          <p:nvPr userDrawn="1"/>
        </p:nvSpPr>
        <p:spPr>
          <a:xfrm>
            <a:off x="8220025" y="4335938"/>
            <a:ext cx="36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12" name="Cube 111"/>
          <p:cNvSpPr/>
          <p:nvPr userDrawn="1"/>
        </p:nvSpPr>
        <p:spPr>
          <a:xfrm>
            <a:off x="7509434" y="1618526"/>
            <a:ext cx="360000" cy="180000"/>
          </a:xfrm>
          <a:prstGeom prst="cube">
            <a:avLst>
              <a:gd name="adj" fmla="val 49215"/>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13" name="Cube 112"/>
          <p:cNvSpPr/>
          <p:nvPr userDrawn="1"/>
        </p:nvSpPr>
        <p:spPr>
          <a:xfrm>
            <a:off x="8236509" y="2338526"/>
            <a:ext cx="36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15" name="Cube 114"/>
          <p:cNvSpPr/>
          <p:nvPr userDrawn="1"/>
        </p:nvSpPr>
        <p:spPr>
          <a:xfrm>
            <a:off x="3570013" y="3060588"/>
            <a:ext cx="36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16" name="Cube 115"/>
          <p:cNvSpPr/>
          <p:nvPr userDrawn="1"/>
        </p:nvSpPr>
        <p:spPr>
          <a:xfrm>
            <a:off x="344163" y="360000"/>
            <a:ext cx="36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17" name="Cube 116"/>
          <p:cNvSpPr/>
          <p:nvPr userDrawn="1"/>
        </p:nvSpPr>
        <p:spPr>
          <a:xfrm>
            <a:off x="6481264" y="360000"/>
            <a:ext cx="36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0" name="Cube 59"/>
          <p:cNvSpPr/>
          <p:nvPr userDrawn="1"/>
        </p:nvSpPr>
        <p:spPr>
          <a:xfrm>
            <a:off x="4305850" y="2895938"/>
            <a:ext cx="36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1" name="Cube 60"/>
          <p:cNvSpPr/>
          <p:nvPr userDrawn="1"/>
        </p:nvSpPr>
        <p:spPr>
          <a:xfrm>
            <a:off x="3693920" y="2947963"/>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3" name="Cube 62"/>
          <p:cNvSpPr/>
          <p:nvPr userDrawn="1"/>
        </p:nvSpPr>
        <p:spPr>
          <a:xfrm>
            <a:off x="5009595" y="3615938"/>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4" name="Cube 63"/>
          <p:cNvSpPr/>
          <p:nvPr userDrawn="1"/>
        </p:nvSpPr>
        <p:spPr>
          <a:xfrm>
            <a:off x="5732346" y="3253876"/>
            <a:ext cx="36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7" name="Cube 66"/>
          <p:cNvSpPr/>
          <p:nvPr userDrawn="1"/>
        </p:nvSpPr>
        <p:spPr>
          <a:xfrm>
            <a:off x="5372346" y="2893876"/>
            <a:ext cx="360000" cy="180000"/>
          </a:xfrm>
          <a:prstGeom prst="cube">
            <a:avLst>
              <a:gd name="adj" fmla="val 49215"/>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50" name="Cube 149"/>
          <p:cNvSpPr/>
          <p:nvPr userDrawn="1"/>
        </p:nvSpPr>
        <p:spPr>
          <a:xfrm>
            <a:off x="6929818" y="4229588"/>
            <a:ext cx="360000" cy="180000"/>
          </a:xfrm>
          <a:prstGeom prst="cube">
            <a:avLst>
              <a:gd name="adj" fmla="val 49215"/>
            </a:avLst>
          </a:prstGeom>
          <a:solidFill>
            <a:srgbClr val="5D24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08" name="Cube 107"/>
          <p:cNvSpPr/>
          <p:nvPr userDrawn="1"/>
        </p:nvSpPr>
        <p:spPr>
          <a:xfrm>
            <a:off x="8639568" y="3310064"/>
            <a:ext cx="36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51" name="Cube 150"/>
          <p:cNvSpPr/>
          <p:nvPr userDrawn="1"/>
        </p:nvSpPr>
        <p:spPr>
          <a:xfrm>
            <a:off x="5436659" y="3769388"/>
            <a:ext cx="360000" cy="180000"/>
          </a:xfrm>
          <a:prstGeom prst="cube">
            <a:avLst>
              <a:gd name="adj" fmla="val 49215"/>
            </a:avLst>
          </a:prstGeom>
          <a:solidFill>
            <a:srgbClr val="5D24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52" name="Cube 151"/>
          <p:cNvSpPr/>
          <p:nvPr userDrawn="1"/>
        </p:nvSpPr>
        <p:spPr>
          <a:xfrm>
            <a:off x="5486793" y="3660926"/>
            <a:ext cx="36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4" name="Cube 23"/>
          <p:cNvSpPr/>
          <p:nvPr userDrawn="1"/>
        </p:nvSpPr>
        <p:spPr>
          <a:xfrm>
            <a:off x="5104038" y="2202838"/>
            <a:ext cx="36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5" name="Cube 24"/>
          <p:cNvSpPr/>
          <p:nvPr userDrawn="1"/>
        </p:nvSpPr>
        <p:spPr>
          <a:xfrm>
            <a:off x="5126793" y="2068526"/>
            <a:ext cx="360000" cy="180000"/>
          </a:xfrm>
          <a:prstGeom prst="cube">
            <a:avLst>
              <a:gd name="adj" fmla="val 49215"/>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40" name="Cube 39"/>
          <p:cNvSpPr/>
          <p:nvPr userDrawn="1"/>
        </p:nvSpPr>
        <p:spPr>
          <a:xfrm>
            <a:off x="5126793" y="1919163"/>
            <a:ext cx="36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7" name="Cube 16"/>
          <p:cNvSpPr/>
          <p:nvPr userDrawn="1"/>
        </p:nvSpPr>
        <p:spPr>
          <a:xfrm>
            <a:off x="2878499" y="2202838"/>
            <a:ext cx="36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8" name="Cube 57"/>
          <p:cNvSpPr/>
          <p:nvPr userDrawn="1"/>
        </p:nvSpPr>
        <p:spPr>
          <a:xfrm>
            <a:off x="2971798" y="2099163"/>
            <a:ext cx="36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2" name="Cube 61"/>
          <p:cNvSpPr/>
          <p:nvPr userDrawn="1"/>
        </p:nvSpPr>
        <p:spPr>
          <a:xfrm>
            <a:off x="4293261" y="1348663"/>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54" name="Cube 153"/>
          <p:cNvSpPr/>
          <p:nvPr userDrawn="1"/>
        </p:nvSpPr>
        <p:spPr>
          <a:xfrm>
            <a:off x="5016018" y="3473770"/>
            <a:ext cx="360000" cy="180000"/>
          </a:xfrm>
          <a:prstGeom prst="cube">
            <a:avLst>
              <a:gd name="adj" fmla="val 49215"/>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55" name="Cube 154"/>
          <p:cNvSpPr/>
          <p:nvPr userDrawn="1"/>
        </p:nvSpPr>
        <p:spPr>
          <a:xfrm>
            <a:off x="6711083" y="3570926"/>
            <a:ext cx="36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56" name="Cube 155"/>
          <p:cNvSpPr/>
          <p:nvPr userDrawn="1"/>
        </p:nvSpPr>
        <p:spPr>
          <a:xfrm>
            <a:off x="5357424" y="2805938"/>
            <a:ext cx="36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57" name="Cube 156"/>
          <p:cNvSpPr/>
          <p:nvPr userDrawn="1"/>
        </p:nvSpPr>
        <p:spPr>
          <a:xfrm>
            <a:off x="3845233" y="2670338"/>
            <a:ext cx="36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58" name="Cube 157"/>
          <p:cNvSpPr/>
          <p:nvPr userDrawn="1"/>
        </p:nvSpPr>
        <p:spPr>
          <a:xfrm>
            <a:off x="6373995" y="2670338"/>
            <a:ext cx="36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59" name="Cube 158"/>
          <p:cNvSpPr/>
          <p:nvPr userDrawn="1"/>
        </p:nvSpPr>
        <p:spPr>
          <a:xfrm>
            <a:off x="6739569" y="3433176"/>
            <a:ext cx="36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60" name="Cube 159"/>
          <p:cNvSpPr/>
          <p:nvPr userDrawn="1"/>
        </p:nvSpPr>
        <p:spPr>
          <a:xfrm>
            <a:off x="6733995" y="3293770"/>
            <a:ext cx="36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94" name="Cube 93"/>
          <p:cNvSpPr/>
          <p:nvPr userDrawn="1"/>
        </p:nvSpPr>
        <p:spPr>
          <a:xfrm>
            <a:off x="7530785" y="1473115"/>
            <a:ext cx="36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53" name="Cube 152"/>
          <p:cNvSpPr/>
          <p:nvPr userDrawn="1"/>
        </p:nvSpPr>
        <p:spPr>
          <a:xfrm>
            <a:off x="2222050" y="2947963"/>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pic>
        <p:nvPicPr>
          <p:cNvPr id="80" name="Picture 79"/>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4689475"/>
            <a:ext cx="9144000" cy="2176271"/>
          </a:xfrm>
          <a:prstGeom prst="rect">
            <a:avLst/>
          </a:prstGeom>
        </p:spPr>
      </p:pic>
      <p:sp>
        <p:nvSpPr>
          <p:cNvPr id="83" name="Text Placeholder 4"/>
          <p:cNvSpPr>
            <a:spLocks noGrp="1"/>
          </p:cNvSpPr>
          <p:nvPr>
            <p:ph type="body" sz="quarter" idx="10" hasCustomPrompt="1"/>
          </p:nvPr>
        </p:nvSpPr>
        <p:spPr>
          <a:xfrm>
            <a:off x="719138" y="5876925"/>
            <a:ext cx="6127750" cy="609600"/>
          </a:xfrm>
        </p:spPr>
        <p:txBody>
          <a:bodyPr/>
          <a:lstStyle>
            <a:lvl1pPr>
              <a:spcAft>
                <a:spcPts val="0"/>
              </a:spcAft>
              <a:defRPr>
                <a:solidFill>
                  <a:srgbClr val="00AE9E"/>
                </a:solidFill>
                <a:latin typeface="Bodoni MT" panose="02070603080606020203" pitchFamily="18" charset="0"/>
              </a:defRPr>
            </a:lvl1pPr>
          </a:lstStyle>
          <a:p>
            <a:pPr lvl="0"/>
            <a:r>
              <a:rPr lang="en-US" dirty="0" smtClean="0"/>
              <a:t>Presenter name</a:t>
            </a:r>
          </a:p>
          <a:p>
            <a:pPr lvl="0"/>
            <a:r>
              <a:rPr lang="en-US" dirty="0" smtClean="0"/>
              <a:t>Event name</a:t>
            </a:r>
          </a:p>
        </p:txBody>
      </p:sp>
    </p:spTree>
    <p:extLst>
      <p:ext uri="{BB962C8B-B14F-4D97-AF65-F5344CB8AC3E}">
        <p14:creationId xmlns:p14="http://schemas.microsoft.com/office/powerpoint/2010/main" val="2805962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200"/>
                                        <p:tgtEl>
                                          <p:spTgt spid="17"/>
                                        </p:tgtEl>
                                      </p:cBhvr>
                                    </p:animEffect>
                                  </p:childTnLst>
                                </p:cTn>
                              </p:par>
                            </p:childTnLst>
                          </p:cTn>
                        </p:par>
                        <p:par>
                          <p:cTn id="8" fill="hold">
                            <p:stCondLst>
                              <p:cond delay="200"/>
                            </p:stCondLst>
                            <p:childTnLst>
                              <p:par>
                                <p:cTn id="9" presetID="10" presetClass="entr" presetSubtype="0"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200"/>
                                        <p:tgtEl>
                                          <p:spTgt spid="18"/>
                                        </p:tgtEl>
                                      </p:cBhvr>
                                    </p:animEffect>
                                  </p:childTnLst>
                                </p:cTn>
                              </p:par>
                            </p:childTnLst>
                          </p:cTn>
                        </p:par>
                        <p:par>
                          <p:cTn id="12" fill="hold">
                            <p:stCondLst>
                              <p:cond delay="400"/>
                            </p:stCondLst>
                            <p:childTnLst>
                              <p:par>
                                <p:cTn id="13" presetID="10" presetClass="entr" presetSubtype="0" fill="hold" grpId="0"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200"/>
                                        <p:tgtEl>
                                          <p:spTgt spid="21"/>
                                        </p:tgtEl>
                                      </p:cBhvr>
                                    </p:animEffect>
                                  </p:childTnLst>
                                </p:cTn>
                              </p:par>
                            </p:childTnLst>
                          </p:cTn>
                        </p:par>
                        <p:par>
                          <p:cTn id="16" fill="hold">
                            <p:stCondLst>
                              <p:cond delay="600"/>
                            </p:stCondLst>
                            <p:childTnLst>
                              <p:par>
                                <p:cTn id="17" presetID="10" presetClass="entr" presetSubtype="0" fill="hold" grpId="0"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200"/>
                                        <p:tgtEl>
                                          <p:spTgt spid="24"/>
                                        </p:tgtEl>
                                      </p:cBhvr>
                                    </p:animEffect>
                                  </p:childTnLst>
                                </p:cTn>
                              </p:par>
                            </p:childTnLst>
                          </p:cTn>
                        </p:par>
                        <p:par>
                          <p:cTn id="20" fill="hold">
                            <p:stCondLst>
                              <p:cond delay="800"/>
                            </p:stCondLst>
                            <p:childTnLst>
                              <p:par>
                                <p:cTn id="21" presetID="10" presetClass="entr" presetSubtype="0" fill="hold" grpId="0"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fade">
                                      <p:cBhvr>
                                        <p:cTn id="23" dur="200"/>
                                        <p:tgtEl>
                                          <p:spTgt spid="25"/>
                                        </p:tgtEl>
                                      </p:cBhvr>
                                    </p:animEffect>
                                  </p:childTnLst>
                                </p:cTn>
                              </p:par>
                            </p:childTnLst>
                          </p:cTn>
                        </p:par>
                        <p:par>
                          <p:cTn id="24" fill="hold">
                            <p:stCondLst>
                              <p:cond delay="1000"/>
                            </p:stCondLst>
                            <p:childTnLst>
                              <p:par>
                                <p:cTn id="25" presetID="10" presetClass="entr" presetSubtype="0" fill="hold" grpId="0" nodeType="after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fade">
                                      <p:cBhvr>
                                        <p:cTn id="27" dur="200"/>
                                        <p:tgtEl>
                                          <p:spTgt spid="26"/>
                                        </p:tgtEl>
                                      </p:cBhvr>
                                    </p:animEffect>
                                  </p:childTnLst>
                                </p:cTn>
                              </p:par>
                            </p:childTnLst>
                          </p:cTn>
                        </p:par>
                        <p:par>
                          <p:cTn id="28" fill="hold">
                            <p:stCondLst>
                              <p:cond delay="1200"/>
                            </p:stCondLst>
                            <p:childTnLst>
                              <p:par>
                                <p:cTn id="29" presetID="10" presetClass="entr" presetSubtype="0" fill="hold" grpId="0" nodeType="after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fade">
                                      <p:cBhvr>
                                        <p:cTn id="31" dur="200"/>
                                        <p:tgtEl>
                                          <p:spTgt spid="32"/>
                                        </p:tgtEl>
                                      </p:cBhvr>
                                    </p:animEffect>
                                  </p:childTnLst>
                                </p:cTn>
                              </p:par>
                            </p:childTnLst>
                          </p:cTn>
                        </p:par>
                        <p:par>
                          <p:cTn id="32" fill="hold">
                            <p:stCondLst>
                              <p:cond delay="1400"/>
                            </p:stCondLst>
                            <p:childTnLst>
                              <p:par>
                                <p:cTn id="33" presetID="10" presetClass="entr" presetSubtype="0" fill="hold" grpId="0" nodeType="afterEffect">
                                  <p:stCondLst>
                                    <p:cond delay="0"/>
                                  </p:stCondLst>
                                  <p:childTnLst>
                                    <p:set>
                                      <p:cBhvr>
                                        <p:cTn id="34" dur="1" fill="hold">
                                          <p:stCondLst>
                                            <p:cond delay="0"/>
                                          </p:stCondLst>
                                        </p:cTn>
                                        <p:tgtEl>
                                          <p:spTgt spid="38"/>
                                        </p:tgtEl>
                                        <p:attrNameLst>
                                          <p:attrName>style.visibility</p:attrName>
                                        </p:attrNameLst>
                                      </p:cBhvr>
                                      <p:to>
                                        <p:strVal val="visible"/>
                                      </p:to>
                                    </p:set>
                                    <p:animEffect transition="in" filter="fade">
                                      <p:cBhvr>
                                        <p:cTn id="35" dur="200"/>
                                        <p:tgtEl>
                                          <p:spTgt spid="38"/>
                                        </p:tgtEl>
                                      </p:cBhvr>
                                    </p:animEffect>
                                  </p:childTnLst>
                                </p:cTn>
                              </p:par>
                            </p:childTnLst>
                          </p:cTn>
                        </p:par>
                        <p:par>
                          <p:cTn id="36" fill="hold">
                            <p:stCondLst>
                              <p:cond delay="1600"/>
                            </p:stCondLst>
                            <p:childTnLst>
                              <p:par>
                                <p:cTn id="37" presetID="10" presetClass="entr" presetSubtype="0" fill="hold" grpId="0" nodeType="afterEffect">
                                  <p:stCondLst>
                                    <p:cond delay="0"/>
                                  </p:stCondLst>
                                  <p:childTnLst>
                                    <p:set>
                                      <p:cBhvr>
                                        <p:cTn id="38" dur="1" fill="hold">
                                          <p:stCondLst>
                                            <p:cond delay="0"/>
                                          </p:stCondLst>
                                        </p:cTn>
                                        <p:tgtEl>
                                          <p:spTgt spid="40"/>
                                        </p:tgtEl>
                                        <p:attrNameLst>
                                          <p:attrName>style.visibility</p:attrName>
                                        </p:attrNameLst>
                                      </p:cBhvr>
                                      <p:to>
                                        <p:strVal val="visible"/>
                                      </p:to>
                                    </p:set>
                                    <p:animEffect transition="in" filter="fade">
                                      <p:cBhvr>
                                        <p:cTn id="39" dur="200"/>
                                        <p:tgtEl>
                                          <p:spTgt spid="40"/>
                                        </p:tgtEl>
                                      </p:cBhvr>
                                    </p:animEffect>
                                  </p:childTnLst>
                                </p:cTn>
                              </p:par>
                            </p:childTnLst>
                          </p:cTn>
                        </p:par>
                        <p:par>
                          <p:cTn id="40" fill="hold">
                            <p:stCondLst>
                              <p:cond delay="1800"/>
                            </p:stCondLst>
                            <p:childTnLst>
                              <p:par>
                                <p:cTn id="41" presetID="10" presetClass="entr" presetSubtype="0" fill="hold" grpId="0" nodeType="afterEffect">
                                  <p:stCondLst>
                                    <p:cond delay="0"/>
                                  </p:stCondLst>
                                  <p:childTnLst>
                                    <p:set>
                                      <p:cBhvr>
                                        <p:cTn id="42" dur="1" fill="hold">
                                          <p:stCondLst>
                                            <p:cond delay="0"/>
                                          </p:stCondLst>
                                        </p:cTn>
                                        <p:tgtEl>
                                          <p:spTgt spid="42"/>
                                        </p:tgtEl>
                                        <p:attrNameLst>
                                          <p:attrName>style.visibility</p:attrName>
                                        </p:attrNameLst>
                                      </p:cBhvr>
                                      <p:to>
                                        <p:strVal val="visible"/>
                                      </p:to>
                                    </p:set>
                                    <p:animEffect transition="in" filter="fade">
                                      <p:cBhvr>
                                        <p:cTn id="43" dur="200"/>
                                        <p:tgtEl>
                                          <p:spTgt spid="42"/>
                                        </p:tgtEl>
                                      </p:cBhvr>
                                    </p:animEffect>
                                  </p:childTnLst>
                                </p:cTn>
                              </p:par>
                            </p:childTnLst>
                          </p:cTn>
                        </p:par>
                        <p:par>
                          <p:cTn id="44" fill="hold">
                            <p:stCondLst>
                              <p:cond delay="2000"/>
                            </p:stCondLst>
                            <p:childTnLst>
                              <p:par>
                                <p:cTn id="45" presetID="10" presetClass="entr" presetSubtype="0" fill="hold" grpId="0" nodeType="afterEffect">
                                  <p:stCondLst>
                                    <p:cond delay="0"/>
                                  </p:stCondLst>
                                  <p:childTnLst>
                                    <p:set>
                                      <p:cBhvr>
                                        <p:cTn id="46" dur="1" fill="hold">
                                          <p:stCondLst>
                                            <p:cond delay="0"/>
                                          </p:stCondLst>
                                        </p:cTn>
                                        <p:tgtEl>
                                          <p:spTgt spid="46"/>
                                        </p:tgtEl>
                                        <p:attrNameLst>
                                          <p:attrName>style.visibility</p:attrName>
                                        </p:attrNameLst>
                                      </p:cBhvr>
                                      <p:to>
                                        <p:strVal val="visible"/>
                                      </p:to>
                                    </p:set>
                                    <p:animEffect transition="in" filter="fade">
                                      <p:cBhvr>
                                        <p:cTn id="47" dur="200"/>
                                        <p:tgtEl>
                                          <p:spTgt spid="46"/>
                                        </p:tgtEl>
                                      </p:cBhvr>
                                    </p:animEffect>
                                  </p:childTnLst>
                                </p:cTn>
                              </p:par>
                            </p:childTnLst>
                          </p:cTn>
                        </p:par>
                        <p:par>
                          <p:cTn id="48" fill="hold">
                            <p:stCondLst>
                              <p:cond delay="2200"/>
                            </p:stCondLst>
                            <p:childTnLst>
                              <p:par>
                                <p:cTn id="49" presetID="10" presetClass="entr" presetSubtype="0" fill="hold" grpId="0" nodeType="afterEffect">
                                  <p:stCondLst>
                                    <p:cond delay="0"/>
                                  </p:stCondLst>
                                  <p:childTnLst>
                                    <p:set>
                                      <p:cBhvr>
                                        <p:cTn id="50" dur="1" fill="hold">
                                          <p:stCondLst>
                                            <p:cond delay="0"/>
                                          </p:stCondLst>
                                        </p:cTn>
                                        <p:tgtEl>
                                          <p:spTgt spid="53"/>
                                        </p:tgtEl>
                                        <p:attrNameLst>
                                          <p:attrName>style.visibility</p:attrName>
                                        </p:attrNameLst>
                                      </p:cBhvr>
                                      <p:to>
                                        <p:strVal val="visible"/>
                                      </p:to>
                                    </p:set>
                                    <p:animEffect transition="in" filter="fade">
                                      <p:cBhvr>
                                        <p:cTn id="51" dur="200"/>
                                        <p:tgtEl>
                                          <p:spTgt spid="53"/>
                                        </p:tgtEl>
                                      </p:cBhvr>
                                    </p:animEffect>
                                  </p:childTnLst>
                                </p:cTn>
                              </p:par>
                            </p:childTnLst>
                          </p:cTn>
                        </p:par>
                        <p:par>
                          <p:cTn id="52" fill="hold">
                            <p:stCondLst>
                              <p:cond delay="2400"/>
                            </p:stCondLst>
                            <p:childTnLst>
                              <p:par>
                                <p:cTn id="53" presetID="10" presetClass="entr" presetSubtype="0" fill="hold" grpId="0" nodeType="afterEffect">
                                  <p:stCondLst>
                                    <p:cond delay="0"/>
                                  </p:stCondLst>
                                  <p:childTnLst>
                                    <p:set>
                                      <p:cBhvr>
                                        <p:cTn id="54" dur="1" fill="hold">
                                          <p:stCondLst>
                                            <p:cond delay="0"/>
                                          </p:stCondLst>
                                        </p:cTn>
                                        <p:tgtEl>
                                          <p:spTgt spid="59"/>
                                        </p:tgtEl>
                                        <p:attrNameLst>
                                          <p:attrName>style.visibility</p:attrName>
                                        </p:attrNameLst>
                                      </p:cBhvr>
                                      <p:to>
                                        <p:strVal val="visible"/>
                                      </p:to>
                                    </p:set>
                                    <p:animEffect transition="in" filter="fade">
                                      <p:cBhvr>
                                        <p:cTn id="55" dur="200"/>
                                        <p:tgtEl>
                                          <p:spTgt spid="59"/>
                                        </p:tgtEl>
                                      </p:cBhvr>
                                    </p:animEffect>
                                  </p:childTnLst>
                                </p:cTn>
                              </p:par>
                            </p:childTnLst>
                          </p:cTn>
                        </p:par>
                        <p:par>
                          <p:cTn id="56" fill="hold">
                            <p:stCondLst>
                              <p:cond delay="2600"/>
                            </p:stCondLst>
                            <p:childTnLst>
                              <p:par>
                                <p:cTn id="57" presetID="10" presetClass="entr" presetSubtype="0" fill="hold" grpId="0" nodeType="afterEffect">
                                  <p:stCondLst>
                                    <p:cond delay="0"/>
                                  </p:stCondLst>
                                  <p:childTnLst>
                                    <p:set>
                                      <p:cBhvr>
                                        <p:cTn id="58" dur="1" fill="hold">
                                          <p:stCondLst>
                                            <p:cond delay="0"/>
                                          </p:stCondLst>
                                        </p:cTn>
                                        <p:tgtEl>
                                          <p:spTgt spid="62"/>
                                        </p:tgtEl>
                                        <p:attrNameLst>
                                          <p:attrName>style.visibility</p:attrName>
                                        </p:attrNameLst>
                                      </p:cBhvr>
                                      <p:to>
                                        <p:strVal val="visible"/>
                                      </p:to>
                                    </p:set>
                                    <p:animEffect transition="in" filter="fade">
                                      <p:cBhvr>
                                        <p:cTn id="59" dur="200"/>
                                        <p:tgtEl>
                                          <p:spTgt spid="62"/>
                                        </p:tgtEl>
                                      </p:cBhvr>
                                    </p:animEffect>
                                  </p:childTnLst>
                                </p:cTn>
                              </p:par>
                            </p:childTnLst>
                          </p:cTn>
                        </p:par>
                        <p:par>
                          <p:cTn id="60" fill="hold">
                            <p:stCondLst>
                              <p:cond delay="2800"/>
                            </p:stCondLst>
                            <p:childTnLst>
                              <p:par>
                                <p:cTn id="61" presetID="10" presetClass="entr" presetSubtype="0" fill="hold" grpId="0" nodeType="afterEffect">
                                  <p:stCondLst>
                                    <p:cond delay="0"/>
                                  </p:stCondLst>
                                  <p:childTnLst>
                                    <p:set>
                                      <p:cBhvr>
                                        <p:cTn id="62" dur="1" fill="hold">
                                          <p:stCondLst>
                                            <p:cond delay="0"/>
                                          </p:stCondLst>
                                        </p:cTn>
                                        <p:tgtEl>
                                          <p:spTgt spid="66"/>
                                        </p:tgtEl>
                                        <p:attrNameLst>
                                          <p:attrName>style.visibility</p:attrName>
                                        </p:attrNameLst>
                                      </p:cBhvr>
                                      <p:to>
                                        <p:strVal val="visible"/>
                                      </p:to>
                                    </p:set>
                                    <p:animEffect transition="in" filter="fade">
                                      <p:cBhvr>
                                        <p:cTn id="63" dur="200"/>
                                        <p:tgtEl>
                                          <p:spTgt spid="66"/>
                                        </p:tgtEl>
                                      </p:cBhvr>
                                    </p:animEffect>
                                  </p:childTnLst>
                                </p:cTn>
                              </p:par>
                            </p:childTnLst>
                          </p:cTn>
                        </p:par>
                        <p:par>
                          <p:cTn id="64" fill="hold">
                            <p:stCondLst>
                              <p:cond delay="3000"/>
                            </p:stCondLst>
                            <p:childTnLst>
                              <p:par>
                                <p:cTn id="65" presetID="10" presetClass="entr" presetSubtype="0" fill="hold" grpId="0" nodeType="afterEffect">
                                  <p:stCondLst>
                                    <p:cond delay="0"/>
                                  </p:stCondLst>
                                  <p:childTnLst>
                                    <p:set>
                                      <p:cBhvr>
                                        <p:cTn id="66" dur="1" fill="hold">
                                          <p:stCondLst>
                                            <p:cond delay="0"/>
                                          </p:stCondLst>
                                        </p:cTn>
                                        <p:tgtEl>
                                          <p:spTgt spid="51"/>
                                        </p:tgtEl>
                                        <p:attrNameLst>
                                          <p:attrName>style.visibility</p:attrName>
                                        </p:attrNameLst>
                                      </p:cBhvr>
                                      <p:to>
                                        <p:strVal val="visible"/>
                                      </p:to>
                                    </p:set>
                                    <p:animEffect transition="in" filter="fade">
                                      <p:cBhvr>
                                        <p:cTn id="67" dur="200"/>
                                        <p:tgtEl>
                                          <p:spTgt spid="51"/>
                                        </p:tgtEl>
                                      </p:cBhvr>
                                    </p:animEffect>
                                  </p:childTnLst>
                                </p:cTn>
                              </p:par>
                            </p:childTnLst>
                          </p:cTn>
                        </p:par>
                        <p:par>
                          <p:cTn id="68" fill="hold">
                            <p:stCondLst>
                              <p:cond delay="3200"/>
                            </p:stCondLst>
                            <p:childTnLst>
                              <p:par>
                                <p:cTn id="69" presetID="10" presetClass="entr" presetSubtype="0" fill="hold" grpId="0" nodeType="afterEffect">
                                  <p:stCondLst>
                                    <p:cond delay="0"/>
                                  </p:stCondLst>
                                  <p:childTnLst>
                                    <p:set>
                                      <p:cBhvr>
                                        <p:cTn id="70" dur="1" fill="hold">
                                          <p:stCondLst>
                                            <p:cond delay="0"/>
                                          </p:stCondLst>
                                        </p:cTn>
                                        <p:tgtEl>
                                          <p:spTgt spid="14"/>
                                        </p:tgtEl>
                                        <p:attrNameLst>
                                          <p:attrName>style.visibility</p:attrName>
                                        </p:attrNameLst>
                                      </p:cBhvr>
                                      <p:to>
                                        <p:strVal val="visible"/>
                                      </p:to>
                                    </p:set>
                                    <p:animEffect transition="in" filter="fade">
                                      <p:cBhvr>
                                        <p:cTn id="71" dur="200"/>
                                        <p:tgtEl>
                                          <p:spTgt spid="14"/>
                                        </p:tgtEl>
                                      </p:cBhvr>
                                    </p:animEffect>
                                  </p:childTnLst>
                                </p:cTn>
                              </p:par>
                            </p:childTnLst>
                          </p:cTn>
                        </p:par>
                        <p:par>
                          <p:cTn id="72" fill="hold">
                            <p:stCondLst>
                              <p:cond delay="3400"/>
                            </p:stCondLst>
                            <p:childTnLst>
                              <p:par>
                                <p:cTn id="73" presetID="10" presetClass="entr" presetSubtype="0" fill="hold" grpId="0" nodeType="afterEffect">
                                  <p:stCondLst>
                                    <p:cond delay="0"/>
                                  </p:stCondLst>
                                  <p:childTnLst>
                                    <p:set>
                                      <p:cBhvr>
                                        <p:cTn id="74" dur="1" fill="hold">
                                          <p:stCondLst>
                                            <p:cond delay="0"/>
                                          </p:stCondLst>
                                        </p:cTn>
                                        <p:tgtEl>
                                          <p:spTgt spid="11"/>
                                        </p:tgtEl>
                                        <p:attrNameLst>
                                          <p:attrName>style.visibility</p:attrName>
                                        </p:attrNameLst>
                                      </p:cBhvr>
                                      <p:to>
                                        <p:strVal val="visible"/>
                                      </p:to>
                                    </p:set>
                                    <p:animEffect transition="in" filter="fade">
                                      <p:cBhvr>
                                        <p:cTn id="75" dur="200"/>
                                        <p:tgtEl>
                                          <p:spTgt spid="11"/>
                                        </p:tgtEl>
                                      </p:cBhvr>
                                    </p:animEffect>
                                  </p:childTnLst>
                                </p:cTn>
                              </p:par>
                            </p:childTnLst>
                          </p:cTn>
                        </p:par>
                        <p:par>
                          <p:cTn id="76" fill="hold">
                            <p:stCondLst>
                              <p:cond delay="3600"/>
                            </p:stCondLst>
                            <p:childTnLst>
                              <p:par>
                                <p:cTn id="77" presetID="10" presetClass="entr" presetSubtype="0" fill="hold" grpId="0" nodeType="afterEffect">
                                  <p:stCondLst>
                                    <p:cond delay="0"/>
                                  </p:stCondLst>
                                  <p:childTnLst>
                                    <p:set>
                                      <p:cBhvr>
                                        <p:cTn id="78" dur="1" fill="hold">
                                          <p:stCondLst>
                                            <p:cond delay="0"/>
                                          </p:stCondLst>
                                        </p:cTn>
                                        <p:tgtEl>
                                          <p:spTgt spid="13"/>
                                        </p:tgtEl>
                                        <p:attrNameLst>
                                          <p:attrName>style.visibility</p:attrName>
                                        </p:attrNameLst>
                                      </p:cBhvr>
                                      <p:to>
                                        <p:strVal val="visible"/>
                                      </p:to>
                                    </p:set>
                                    <p:animEffect transition="in" filter="fade">
                                      <p:cBhvr>
                                        <p:cTn id="79" dur="200"/>
                                        <p:tgtEl>
                                          <p:spTgt spid="13"/>
                                        </p:tgtEl>
                                      </p:cBhvr>
                                    </p:animEffect>
                                  </p:childTnLst>
                                </p:cTn>
                              </p:par>
                            </p:childTnLst>
                          </p:cTn>
                        </p:par>
                        <p:par>
                          <p:cTn id="80" fill="hold">
                            <p:stCondLst>
                              <p:cond delay="3800"/>
                            </p:stCondLst>
                            <p:childTnLst>
                              <p:par>
                                <p:cTn id="81" presetID="10" presetClass="entr" presetSubtype="0" fill="hold" grpId="0" nodeType="afterEffect">
                                  <p:stCondLst>
                                    <p:cond delay="0"/>
                                  </p:stCondLst>
                                  <p:childTnLst>
                                    <p:set>
                                      <p:cBhvr>
                                        <p:cTn id="82" dur="1" fill="hold">
                                          <p:stCondLst>
                                            <p:cond delay="0"/>
                                          </p:stCondLst>
                                        </p:cTn>
                                        <p:tgtEl>
                                          <p:spTgt spid="15"/>
                                        </p:tgtEl>
                                        <p:attrNameLst>
                                          <p:attrName>style.visibility</p:attrName>
                                        </p:attrNameLst>
                                      </p:cBhvr>
                                      <p:to>
                                        <p:strVal val="visible"/>
                                      </p:to>
                                    </p:set>
                                    <p:animEffect transition="in" filter="fade">
                                      <p:cBhvr>
                                        <p:cTn id="83" dur="200"/>
                                        <p:tgtEl>
                                          <p:spTgt spid="15"/>
                                        </p:tgtEl>
                                      </p:cBhvr>
                                    </p:animEffect>
                                  </p:childTnLst>
                                </p:cTn>
                              </p:par>
                            </p:childTnLst>
                          </p:cTn>
                        </p:par>
                        <p:par>
                          <p:cTn id="84" fill="hold">
                            <p:stCondLst>
                              <p:cond delay="4000"/>
                            </p:stCondLst>
                            <p:childTnLst>
                              <p:par>
                                <p:cTn id="85" presetID="10" presetClass="entr" presetSubtype="0" fill="hold" grpId="0" nodeType="afterEffect">
                                  <p:stCondLst>
                                    <p:cond delay="0"/>
                                  </p:stCondLst>
                                  <p:childTnLst>
                                    <p:set>
                                      <p:cBhvr>
                                        <p:cTn id="86" dur="1" fill="hold">
                                          <p:stCondLst>
                                            <p:cond delay="0"/>
                                          </p:stCondLst>
                                        </p:cTn>
                                        <p:tgtEl>
                                          <p:spTgt spid="20"/>
                                        </p:tgtEl>
                                        <p:attrNameLst>
                                          <p:attrName>style.visibility</p:attrName>
                                        </p:attrNameLst>
                                      </p:cBhvr>
                                      <p:to>
                                        <p:strVal val="visible"/>
                                      </p:to>
                                    </p:set>
                                    <p:animEffect transition="in" filter="fade">
                                      <p:cBhvr>
                                        <p:cTn id="87" dur="200"/>
                                        <p:tgtEl>
                                          <p:spTgt spid="20"/>
                                        </p:tgtEl>
                                      </p:cBhvr>
                                    </p:animEffect>
                                  </p:childTnLst>
                                </p:cTn>
                              </p:par>
                            </p:childTnLst>
                          </p:cTn>
                        </p:par>
                        <p:par>
                          <p:cTn id="88" fill="hold">
                            <p:stCondLst>
                              <p:cond delay="4200"/>
                            </p:stCondLst>
                            <p:childTnLst>
                              <p:par>
                                <p:cTn id="89" presetID="10" presetClass="entr" presetSubtype="0" fill="hold" grpId="0" nodeType="afterEffect">
                                  <p:stCondLst>
                                    <p:cond delay="0"/>
                                  </p:stCondLst>
                                  <p:childTnLst>
                                    <p:set>
                                      <p:cBhvr>
                                        <p:cTn id="90" dur="1" fill="hold">
                                          <p:stCondLst>
                                            <p:cond delay="0"/>
                                          </p:stCondLst>
                                        </p:cTn>
                                        <p:tgtEl>
                                          <p:spTgt spid="22"/>
                                        </p:tgtEl>
                                        <p:attrNameLst>
                                          <p:attrName>style.visibility</p:attrName>
                                        </p:attrNameLst>
                                      </p:cBhvr>
                                      <p:to>
                                        <p:strVal val="visible"/>
                                      </p:to>
                                    </p:set>
                                    <p:animEffect transition="in" filter="fade">
                                      <p:cBhvr>
                                        <p:cTn id="91" dur="200"/>
                                        <p:tgtEl>
                                          <p:spTgt spid="22"/>
                                        </p:tgtEl>
                                      </p:cBhvr>
                                    </p:animEffect>
                                  </p:childTnLst>
                                </p:cTn>
                              </p:par>
                            </p:childTnLst>
                          </p:cTn>
                        </p:par>
                        <p:par>
                          <p:cTn id="92" fill="hold">
                            <p:stCondLst>
                              <p:cond delay="4400"/>
                            </p:stCondLst>
                            <p:childTnLst>
                              <p:par>
                                <p:cTn id="93" presetID="10" presetClass="entr" presetSubtype="0" fill="hold" grpId="0" nodeType="afterEffect">
                                  <p:stCondLst>
                                    <p:cond delay="0"/>
                                  </p:stCondLst>
                                  <p:childTnLst>
                                    <p:set>
                                      <p:cBhvr>
                                        <p:cTn id="94" dur="1" fill="hold">
                                          <p:stCondLst>
                                            <p:cond delay="0"/>
                                          </p:stCondLst>
                                        </p:cTn>
                                        <p:tgtEl>
                                          <p:spTgt spid="55"/>
                                        </p:tgtEl>
                                        <p:attrNameLst>
                                          <p:attrName>style.visibility</p:attrName>
                                        </p:attrNameLst>
                                      </p:cBhvr>
                                      <p:to>
                                        <p:strVal val="visible"/>
                                      </p:to>
                                    </p:set>
                                    <p:animEffect transition="in" filter="fade">
                                      <p:cBhvr>
                                        <p:cTn id="95" dur="200"/>
                                        <p:tgtEl>
                                          <p:spTgt spid="55"/>
                                        </p:tgtEl>
                                      </p:cBhvr>
                                    </p:animEffect>
                                  </p:childTnLst>
                                </p:cTn>
                              </p:par>
                            </p:childTnLst>
                          </p:cTn>
                        </p:par>
                        <p:par>
                          <p:cTn id="96" fill="hold">
                            <p:stCondLst>
                              <p:cond delay="4600"/>
                            </p:stCondLst>
                            <p:childTnLst>
                              <p:par>
                                <p:cTn id="97" presetID="10" presetClass="entr" presetSubtype="0" fill="hold" grpId="0" nodeType="afterEffect">
                                  <p:stCondLst>
                                    <p:cond delay="0"/>
                                  </p:stCondLst>
                                  <p:childTnLst>
                                    <p:set>
                                      <p:cBhvr>
                                        <p:cTn id="98" dur="1" fill="hold">
                                          <p:stCondLst>
                                            <p:cond delay="0"/>
                                          </p:stCondLst>
                                        </p:cTn>
                                        <p:tgtEl>
                                          <p:spTgt spid="31"/>
                                        </p:tgtEl>
                                        <p:attrNameLst>
                                          <p:attrName>style.visibility</p:attrName>
                                        </p:attrNameLst>
                                      </p:cBhvr>
                                      <p:to>
                                        <p:strVal val="visible"/>
                                      </p:to>
                                    </p:set>
                                    <p:animEffect transition="in" filter="fade">
                                      <p:cBhvr>
                                        <p:cTn id="99" dur="200"/>
                                        <p:tgtEl>
                                          <p:spTgt spid="31"/>
                                        </p:tgtEl>
                                      </p:cBhvr>
                                    </p:animEffect>
                                  </p:childTnLst>
                                </p:cTn>
                              </p:par>
                            </p:childTnLst>
                          </p:cTn>
                        </p:par>
                        <p:par>
                          <p:cTn id="100" fill="hold">
                            <p:stCondLst>
                              <p:cond delay="4800"/>
                            </p:stCondLst>
                            <p:childTnLst>
                              <p:par>
                                <p:cTn id="101" presetID="10" presetClass="entr" presetSubtype="0" fill="hold" grpId="0" nodeType="afterEffect">
                                  <p:stCondLst>
                                    <p:cond delay="0"/>
                                  </p:stCondLst>
                                  <p:childTnLst>
                                    <p:set>
                                      <p:cBhvr>
                                        <p:cTn id="102" dur="1" fill="hold">
                                          <p:stCondLst>
                                            <p:cond delay="0"/>
                                          </p:stCondLst>
                                        </p:cTn>
                                        <p:tgtEl>
                                          <p:spTgt spid="33"/>
                                        </p:tgtEl>
                                        <p:attrNameLst>
                                          <p:attrName>style.visibility</p:attrName>
                                        </p:attrNameLst>
                                      </p:cBhvr>
                                      <p:to>
                                        <p:strVal val="visible"/>
                                      </p:to>
                                    </p:set>
                                    <p:animEffect transition="in" filter="fade">
                                      <p:cBhvr>
                                        <p:cTn id="103" dur="200"/>
                                        <p:tgtEl>
                                          <p:spTgt spid="33"/>
                                        </p:tgtEl>
                                      </p:cBhvr>
                                    </p:animEffect>
                                  </p:childTnLst>
                                </p:cTn>
                              </p:par>
                            </p:childTnLst>
                          </p:cTn>
                        </p:par>
                        <p:par>
                          <p:cTn id="104" fill="hold">
                            <p:stCondLst>
                              <p:cond delay="5000"/>
                            </p:stCondLst>
                            <p:childTnLst>
                              <p:par>
                                <p:cTn id="105" presetID="10" presetClass="entr" presetSubtype="0" fill="hold" grpId="0" nodeType="afterEffect">
                                  <p:stCondLst>
                                    <p:cond delay="0"/>
                                  </p:stCondLst>
                                  <p:childTnLst>
                                    <p:set>
                                      <p:cBhvr>
                                        <p:cTn id="106" dur="1" fill="hold">
                                          <p:stCondLst>
                                            <p:cond delay="0"/>
                                          </p:stCondLst>
                                        </p:cTn>
                                        <p:tgtEl>
                                          <p:spTgt spid="37"/>
                                        </p:tgtEl>
                                        <p:attrNameLst>
                                          <p:attrName>style.visibility</p:attrName>
                                        </p:attrNameLst>
                                      </p:cBhvr>
                                      <p:to>
                                        <p:strVal val="visible"/>
                                      </p:to>
                                    </p:set>
                                    <p:animEffect transition="in" filter="fade">
                                      <p:cBhvr>
                                        <p:cTn id="107" dur="200"/>
                                        <p:tgtEl>
                                          <p:spTgt spid="37"/>
                                        </p:tgtEl>
                                      </p:cBhvr>
                                    </p:animEffect>
                                  </p:childTnLst>
                                </p:cTn>
                              </p:par>
                            </p:childTnLst>
                          </p:cTn>
                        </p:par>
                        <p:par>
                          <p:cTn id="108" fill="hold">
                            <p:stCondLst>
                              <p:cond delay="5200"/>
                            </p:stCondLst>
                            <p:childTnLst>
                              <p:par>
                                <p:cTn id="109" presetID="10" presetClass="entr" presetSubtype="0" fill="hold" grpId="0" nodeType="afterEffect">
                                  <p:stCondLst>
                                    <p:cond delay="0"/>
                                  </p:stCondLst>
                                  <p:childTnLst>
                                    <p:set>
                                      <p:cBhvr>
                                        <p:cTn id="110" dur="1" fill="hold">
                                          <p:stCondLst>
                                            <p:cond delay="0"/>
                                          </p:stCondLst>
                                        </p:cTn>
                                        <p:tgtEl>
                                          <p:spTgt spid="75"/>
                                        </p:tgtEl>
                                        <p:attrNameLst>
                                          <p:attrName>style.visibility</p:attrName>
                                        </p:attrNameLst>
                                      </p:cBhvr>
                                      <p:to>
                                        <p:strVal val="visible"/>
                                      </p:to>
                                    </p:set>
                                    <p:animEffect transition="in" filter="fade">
                                      <p:cBhvr>
                                        <p:cTn id="111" dur="200"/>
                                        <p:tgtEl>
                                          <p:spTgt spid="75"/>
                                        </p:tgtEl>
                                      </p:cBhvr>
                                    </p:animEffect>
                                  </p:childTnLst>
                                </p:cTn>
                              </p:par>
                            </p:childTnLst>
                          </p:cTn>
                        </p:par>
                        <p:par>
                          <p:cTn id="112" fill="hold">
                            <p:stCondLst>
                              <p:cond delay="5400"/>
                            </p:stCondLst>
                            <p:childTnLst>
                              <p:par>
                                <p:cTn id="113" presetID="10" presetClass="entr" presetSubtype="0" fill="hold" grpId="0" nodeType="afterEffect">
                                  <p:stCondLst>
                                    <p:cond delay="0"/>
                                  </p:stCondLst>
                                  <p:childTnLst>
                                    <p:set>
                                      <p:cBhvr>
                                        <p:cTn id="114" dur="1" fill="hold">
                                          <p:stCondLst>
                                            <p:cond delay="0"/>
                                          </p:stCondLst>
                                        </p:cTn>
                                        <p:tgtEl>
                                          <p:spTgt spid="78"/>
                                        </p:tgtEl>
                                        <p:attrNameLst>
                                          <p:attrName>style.visibility</p:attrName>
                                        </p:attrNameLst>
                                      </p:cBhvr>
                                      <p:to>
                                        <p:strVal val="visible"/>
                                      </p:to>
                                    </p:set>
                                    <p:animEffect transition="in" filter="fade">
                                      <p:cBhvr>
                                        <p:cTn id="115" dur="200"/>
                                        <p:tgtEl>
                                          <p:spTgt spid="78"/>
                                        </p:tgtEl>
                                      </p:cBhvr>
                                    </p:animEffect>
                                  </p:childTnLst>
                                </p:cTn>
                              </p:par>
                            </p:childTnLst>
                          </p:cTn>
                        </p:par>
                        <p:par>
                          <p:cTn id="116" fill="hold">
                            <p:stCondLst>
                              <p:cond delay="5600"/>
                            </p:stCondLst>
                            <p:childTnLst>
                              <p:par>
                                <p:cTn id="117" presetID="10" presetClass="entr" presetSubtype="0" fill="hold" grpId="0" nodeType="afterEffect">
                                  <p:stCondLst>
                                    <p:cond delay="0"/>
                                  </p:stCondLst>
                                  <p:childTnLst>
                                    <p:set>
                                      <p:cBhvr>
                                        <p:cTn id="118" dur="1" fill="hold">
                                          <p:stCondLst>
                                            <p:cond delay="0"/>
                                          </p:stCondLst>
                                        </p:cTn>
                                        <p:tgtEl>
                                          <p:spTgt spid="81"/>
                                        </p:tgtEl>
                                        <p:attrNameLst>
                                          <p:attrName>style.visibility</p:attrName>
                                        </p:attrNameLst>
                                      </p:cBhvr>
                                      <p:to>
                                        <p:strVal val="visible"/>
                                      </p:to>
                                    </p:set>
                                    <p:animEffect transition="in" filter="fade">
                                      <p:cBhvr>
                                        <p:cTn id="119" dur="200"/>
                                        <p:tgtEl>
                                          <p:spTgt spid="81"/>
                                        </p:tgtEl>
                                      </p:cBhvr>
                                    </p:animEffect>
                                  </p:childTnLst>
                                </p:cTn>
                              </p:par>
                            </p:childTnLst>
                          </p:cTn>
                        </p:par>
                        <p:par>
                          <p:cTn id="120" fill="hold">
                            <p:stCondLst>
                              <p:cond delay="5800"/>
                            </p:stCondLst>
                            <p:childTnLst>
                              <p:par>
                                <p:cTn id="121" presetID="10" presetClass="entr" presetSubtype="0" fill="hold" grpId="0" nodeType="afterEffect">
                                  <p:stCondLst>
                                    <p:cond delay="0"/>
                                  </p:stCondLst>
                                  <p:childTnLst>
                                    <p:set>
                                      <p:cBhvr>
                                        <p:cTn id="122" dur="1" fill="hold">
                                          <p:stCondLst>
                                            <p:cond delay="0"/>
                                          </p:stCondLst>
                                        </p:cTn>
                                        <p:tgtEl>
                                          <p:spTgt spid="93"/>
                                        </p:tgtEl>
                                        <p:attrNameLst>
                                          <p:attrName>style.visibility</p:attrName>
                                        </p:attrNameLst>
                                      </p:cBhvr>
                                      <p:to>
                                        <p:strVal val="visible"/>
                                      </p:to>
                                    </p:set>
                                    <p:animEffect transition="in" filter="fade">
                                      <p:cBhvr>
                                        <p:cTn id="123" dur="200"/>
                                        <p:tgtEl>
                                          <p:spTgt spid="93"/>
                                        </p:tgtEl>
                                      </p:cBhvr>
                                    </p:animEffect>
                                  </p:childTnLst>
                                </p:cTn>
                              </p:par>
                            </p:childTnLst>
                          </p:cTn>
                        </p:par>
                        <p:par>
                          <p:cTn id="124" fill="hold">
                            <p:stCondLst>
                              <p:cond delay="6000"/>
                            </p:stCondLst>
                            <p:childTnLst>
                              <p:par>
                                <p:cTn id="125" presetID="10" presetClass="entr" presetSubtype="0" fill="hold" grpId="0" nodeType="afterEffect">
                                  <p:stCondLst>
                                    <p:cond delay="0"/>
                                  </p:stCondLst>
                                  <p:childTnLst>
                                    <p:set>
                                      <p:cBhvr>
                                        <p:cTn id="126" dur="1" fill="hold">
                                          <p:stCondLst>
                                            <p:cond delay="0"/>
                                          </p:stCondLst>
                                        </p:cTn>
                                        <p:tgtEl>
                                          <p:spTgt spid="94"/>
                                        </p:tgtEl>
                                        <p:attrNameLst>
                                          <p:attrName>style.visibility</p:attrName>
                                        </p:attrNameLst>
                                      </p:cBhvr>
                                      <p:to>
                                        <p:strVal val="visible"/>
                                      </p:to>
                                    </p:set>
                                    <p:animEffect transition="in" filter="fade">
                                      <p:cBhvr>
                                        <p:cTn id="127" dur="200"/>
                                        <p:tgtEl>
                                          <p:spTgt spid="94"/>
                                        </p:tgtEl>
                                      </p:cBhvr>
                                    </p:animEffect>
                                  </p:childTnLst>
                                </p:cTn>
                              </p:par>
                            </p:childTnLst>
                          </p:cTn>
                        </p:par>
                        <p:par>
                          <p:cTn id="128" fill="hold">
                            <p:stCondLst>
                              <p:cond delay="6200"/>
                            </p:stCondLst>
                            <p:childTnLst>
                              <p:par>
                                <p:cTn id="129" presetID="10" presetClass="entr" presetSubtype="0" fill="hold" grpId="0" nodeType="afterEffect">
                                  <p:stCondLst>
                                    <p:cond delay="0"/>
                                  </p:stCondLst>
                                  <p:childTnLst>
                                    <p:set>
                                      <p:cBhvr>
                                        <p:cTn id="130" dur="1" fill="hold">
                                          <p:stCondLst>
                                            <p:cond delay="0"/>
                                          </p:stCondLst>
                                        </p:cTn>
                                        <p:tgtEl>
                                          <p:spTgt spid="95"/>
                                        </p:tgtEl>
                                        <p:attrNameLst>
                                          <p:attrName>style.visibility</p:attrName>
                                        </p:attrNameLst>
                                      </p:cBhvr>
                                      <p:to>
                                        <p:strVal val="visible"/>
                                      </p:to>
                                    </p:set>
                                    <p:animEffect transition="in" filter="fade">
                                      <p:cBhvr>
                                        <p:cTn id="131" dur="200"/>
                                        <p:tgtEl>
                                          <p:spTgt spid="95"/>
                                        </p:tgtEl>
                                      </p:cBhvr>
                                    </p:animEffect>
                                  </p:childTnLst>
                                </p:cTn>
                              </p:par>
                            </p:childTnLst>
                          </p:cTn>
                        </p:par>
                        <p:par>
                          <p:cTn id="132" fill="hold">
                            <p:stCondLst>
                              <p:cond delay="6400"/>
                            </p:stCondLst>
                            <p:childTnLst>
                              <p:par>
                                <p:cTn id="133" presetID="10" presetClass="entr" presetSubtype="0" fill="hold" grpId="0" nodeType="afterEffect">
                                  <p:stCondLst>
                                    <p:cond delay="0"/>
                                  </p:stCondLst>
                                  <p:childTnLst>
                                    <p:set>
                                      <p:cBhvr>
                                        <p:cTn id="134" dur="1" fill="hold">
                                          <p:stCondLst>
                                            <p:cond delay="0"/>
                                          </p:stCondLst>
                                        </p:cTn>
                                        <p:tgtEl>
                                          <p:spTgt spid="96"/>
                                        </p:tgtEl>
                                        <p:attrNameLst>
                                          <p:attrName>style.visibility</p:attrName>
                                        </p:attrNameLst>
                                      </p:cBhvr>
                                      <p:to>
                                        <p:strVal val="visible"/>
                                      </p:to>
                                    </p:set>
                                    <p:animEffect transition="in" filter="fade">
                                      <p:cBhvr>
                                        <p:cTn id="135" dur="200"/>
                                        <p:tgtEl>
                                          <p:spTgt spid="96"/>
                                        </p:tgtEl>
                                      </p:cBhvr>
                                    </p:animEffect>
                                  </p:childTnLst>
                                </p:cTn>
                              </p:par>
                            </p:childTnLst>
                          </p:cTn>
                        </p:par>
                        <p:par>
                          <p:cTn id="136" fill="hold">
                            <p:stCondLst>
                              <p:cond delay="6600"/>
                            </p:stCondLst>
                            <p:childTnLst>
                              <p:par>
                                <p:cTn id="137" presetID="10" presetClass="entr" presetSubtype="0" fill="hold" grpId="0" nodeType="afterEffect">
                                  <p:stCondLst>
                                    <p:cond delay="0"/>
                                  </p:stCondLst>
                                  <p:childTnLst>
                                    <p:set>
                                      <p:cBhvr>
                                        <p:cTn id="138" dur="1" fill="hold">
                                          <p:stCondLst>
                                            <p:cond delay="0"/>
                                          </p:stCondLst>
                                        </p:cTn>
                                        <p:tgtEl>
                                          <p:spTgt spid="107"/>
                                        </p:tgtEl>
                                        <p:attrNameLst>
                                          <p:attrName>style.visibility</p:attrName>
                                        </p:attrNameLst>
                                      </p:cBhvr>
                                      <p:to>
                                        <p:strVal val="visible"/>
                                      </p:to>
                                    </p:set>
                                    <p:animEffect transition="in" filter="fade">
                                      <p:cBhvr>
                                        <p:cTn id="139" dur="200"/>
                                        <p:tgtEl>
                                          <p:spTgt spid="107"/>
                                        </p:tgtEl>
                                      </p:cBhvr>
                                    </p:animEffect>
                                  </p:childTnLst>
                                </p:cTn>
                              </p:par>
                            </p:childTnLst>
                          </p:cTn>
                        </p:par>
                        <p:par>
                          <p:cTn id="140" fill="hold">
                            <p:stCondLst>
                              <p:cond delay="6800"/>
                            </p:stCondLst>
                            <p:childTnLst>
                              <p:par>
                                <p:cTn id="141" presetID="10" presetClass="entr" presetSubtype="0" fill="hold" grpId="0" nodeType="afterEffect">
                                  <p:stCondLst>
                                    <p:cond delay="0"/>
                                  </p:stCondLst>
                                  <p:childTnLst>
                                    <p:set>
                                      <p:cBhvr>
                                        <p:cTn id="142" dur="1" fill="hold">
                                          <p:stCondLst>
                                            <p:cond delay="0"/>
                                          </p:stCondLst>
                                        </p:cTn>
                                        <p:tgtEl>
                                          <p:spTgt spid="110"/>
                                        </p:tgtEl>
                                        <p:attrNameLst>
                                          <p:attrName>style.visibility</p:attrName>
                                        </p:attrNameLst>
                                      </p:cBhvr>
                                      <p:to>
                                        <p:strVal val="visible"/>
                                      </p:to>
                                    </p:set>
                                    <p:animEffect transition="in" filter="fade">
                                      <p:cBhvr>
                                        <p:cTn id="143" dur="200"/>
                                        <p:tgtEl>
                                          <p:spTgt spid="110"/>
                                        </p:tgtEl>
                                      </p:cBhvr>
                                    </p:animEffect>
                                  </p:childTnLst>
                                </p:cTn>
                              </p:par>
                            </p:childTnLst>
                          </p:cTn>
                        </p:par>
                        <p:par>
                          <p:cTn id="144" fill="hold">
                            <p:stCondLst>
                              <p:cond delay="7000"/>
                            </p:stCondLst>
                            <p:childTnLst>
                              <p:par>
                                <p:cTn id="145" presetID="10" presetClass="entr" presetSubtype="0" fill="hold" grpId="0" nodeType="afterEffect">
                                  <p:stCondLst>
                                    <p:cond delay="0"/>
                                  </p:stCondLst>
                                  <p:childTnLst>
                                    <p:set>
                                      <p:cBhvr>
                                        <p:cTn id="146" dur="1" fill="hold">
                                          <p:stCondLst>
                                            <p:cond delay="0"/>
                                          </p:stCondLst>
                                        </p:cTn>
                                        <p:tgtEl>
                                          <p:spTgt spid="111"/>
                                        </p:tgtEl>
                                        <p:attrNameLst>
                                          <p:attrName>style.visibility</p:attrName>
                                        </p:attrNameLst>
                                      </p:cBhvr>
                                      <p:to>
                                        <p:strVal val="visible"/>
                                      </p:to>
                                    </p:set>
                                    <p:animEffect transition="in" filter="fade">
                                      <p:cBhvr>
                                        <p:cTn id="147" dur="200"/>
                                        <p:tgtEl>
                                          <p:spTgt spid="111"/>
                                        </p:tgtEl>
                                      </p:cBhvr>
                                    </p:animEffect>
                                  </p:childTnLst>
                                </p:cTn>
                              </p:par>
                            </p:childTnLst>
                          </p:cTn>
                        </p:par>
                        <p:par>
                          <p:cTn id="148" fill="hold">
                            <p:stCondLst>
                              <p:cond delay="7200"/>
                            </p:stCondLst>
                            <p:childTnLst>
                              <p:par>
                                <p:cTn id="149" presetID="10" presetClass="entr" presetSubtype="0" fill="hold" grpId="0" nodeType="afterEffect">
                                  <p:stCondLst>
                                    <p:cond delay="0"/>
                                  </p:stCondLst>
                                  <p:childTnLst>
                                    <p:set>
                                      <p:cBhvr>
                                        <p:cTn id="150" dur="1" fill="hold">
                                          <p:stCondLst>
                                            <p:cond delay="0"/>
                                          </p:stCondLst>
                                        </p:cTn>
                                        <p:tgtEl>
                                          <p:spTgt spid="112"/>
                                        </p:tgtEl>
                                        <p:attrNameLst>
                                          <p:attrName>style.visibility</p:attrName>
                                        </p:attrNameLst>
                                      </p:cBhvr>
                                      <p:to>
                                        <p:strVal val="visible"/>
                                      </p:to>
                                    </p:set>
                                    <p:animEffect transition="in" filter="fade">
                                      <p:cBhvr>
                                        <p:cTn id="151" dur="200"/>
                                        <p:tgtEl>
                                          <p:spTgt spid="112"/>
                                        </p:tgtEl>
                                      </p:cBhvr>
                                    </p:animEffect>
                                  </p:childTnLst>
                                </p:cTn>
                              </p:par>
                            </p:childTnLst>
                          </p:cTn>
                        </p:par>
                        <p:par>
                          <p:cTn id="152" fill="hold">
                            <p:stCondLst>
                              <p:cond delay="7400"/>
                            </p:stCondLst>
                            <p:childTnLst>
                              <p:par>
                                <p:cTn id="153" presetID="10" presetClass="entr" presetSubtype="0" fill="hold" grpId="0" nodeType="afterEffect">
                                  <p:stCondLst>
                                    <p:cond delay="0"/>
                                  </p:stCondLst>
                                  <p:childTnLst>
                                    <p:set>
                                      <p:cBhvr>
                                        <p:cTn id="154" dur="1" fill="hold">
                                          <p:stCondLst>
                                            <p:cond delay="0"/>
                                          </p:stCondLst>
                                        </p:cTn>
                                        <p:tgtEl>
                                          <p:spTgt spid="109"/>
                                        </p:tgtEl>
                                        <p:attrNameLst>
                                          <p:attrName>style.visibility</p:attrName>
                                        </p:attrNameLst>
                                      </p:cBhvr>
                                      <p:to>
                                        <p:strVal val="visible"/>
                                      </p:to>
                                    </p:set>
                                    <p:animEffect transition="in" filter="fade">
                                      <p:cBhvr>
                                        <p:cTn id="155" dur="200"/>
                                        <p:tgtEl>
                                          <p:spTgt spid="109"/>
                                        </p:tgtEl>
                                      </p:cBhvr>
                                    </p:animEffect>
                                  </p:childTnLst>
                                </p:cTn>
                              </p:par>
                            </p:childTnLst>
                          </p:cTn>
                        </p:par>
                        <p:par>
                          <p:cTn id="156" fill="hold">
                            <p:stCondLst>
                              <p:cond delay="7600"/>
                            </p:stCondLst>
                            <p:childTnLst>
                              <p:par>
                                <p:cTn id="157" presetID="10" presetClass="entr" presetSubtype="0" fill="hold" grpId="0" nodeType="afterEffect">
                                  <p:stCondLst>
                                    <p:cond delay="0"/>
                                  </p:stCondLst>
                                  <p:childTnLst>
                                    <p:set>
                                      <p:cBhvr>
                                        <p:cTn id="158" dur="1" fill="hold">
                                          <p:stCondLst>
                                            <p:cond delay="0"/>
                                          </p:stCondLst>
                                        </p:cTn>
                                        <p:tgtEl>
                                          <p:spTgt spid="115"/>
                                        </p:tgtEl>
                                        <p:attrNameLst>
                                          <p:attrName>style.visibility</p:attrName>
                                        </p:attrNameLst>
                                      </p:cBhvr>
                                      <p:to>
                                        <p:strVal val="visible"/>
                                      </p:to>
                                    </p:set>
                                    <p:animEffect transition="in" filter="fade">
                                      <p:cBhvr>
                                        <p:cTn id="159" dur="200"/>
                                        <p:tgtEl>
                                          <p:spTgt spid="115"/>
                                        </p:tgtEl>
                                      </p:cBhvr>
                                    </p:animEffect>
                                  </p:childTnLst>
                                </p:cTn>
                              </p:par>
                            </p:childTnLst>
                          </p:cTn>
                        </p:par>
                        <p:par>
                          <p:cTn id="160" fill="hold">
                            <p:stCondLst>
                              <p:cond delay="7800"/>
                            </p:stCondLst>
                            <p:childTnLst>
                              <p:par>
                                <p:cTn id="161" presetID="10" presetClass="entr" presetSubtype="0" fill="hold" grpId="0" nodeType="afterEffect">
                                  <p:stCondLst>
                                    <p:cond delay="0"/>
                                  </p:stCondLst>
                                  <p:childTnLst>
                                    <p:set>
                                      <p:cBhvr>
                                        <p:cTn id="162" dur="1" fill="hold">
                                          <p:stCondLst>
                                            <p:cond delay="0"/>
                                          </p:stCondLst>
                                        </p:cTn>
                                        <p:tgtEl>
                                          <p:spTgt spid="116"/>
                                        </p:tgtEl>
                                        <p:attrNameLst>
                                          <p:attrName>style.visibility</p:attrName>
                                        </p:attrNameLst>
                                      </p:cBhvr>
                                      <p:to>
                                        <p:strVal val="visible"/>
                                      </p:to>
                                    </p:set>
                                    <p:animEffect transition="in" filter="fade">
                                      <p:cBhvr>
                                        <p:cTn id="163" dur="200"/>
                                        <p:tgtEl>
                                          <p:spTgt spid="116"/>
                                        </p:tgtEl>
                                      </p:cBhvr>
                                    </p:animEffect>
                                  </p:childTnLst>
                                </p:cTn>
                              </p:par>
                            </p:childTnLst>
                          </p:cTn>
                        </p:par>
                        <p:par>
                          <p:cTn id="164" fill="hold">
                            <p:stCondLst>
                              <p:cond delay="8000"/>
                            </p:stCondLst>
                            <p:childTnLst>
                              <p:par>
                                <p:cTn id="165" presetID="10" presetClass="entr" presetSubtype="0" fill="hold" grpId="0" nodeType="afterEffect">
                                  <p:stCondLst>
                                    <p:cond delay="0"/>
                                  </p:stCondLst>
                                  <p:childTnLst>
                                    <p:set>
                                      <p:cBhvr>
                                        <p:cTn id="166" dur="1" fill="hold">
                                          <p:stCondLst>
                                            <p:cond delay="0"/>
                                          </p:stCondLst>
                                        </p:cTn>
                                        <p:tgtEl>
                                          <p:spTgt spid="117"/>
                                        </p:tgtEl>
                                        <p:attrNameLst>
                                          <p:attrName>style.visibility</p:attrName>
                                        </p:attrNameLst>
                                      </p:cBhvr>
                                      <p:to>
                                        <p:strVal val="visible"/>
                                      </p:to>
                                    </p:set>
                                    <p:animEffect transition="in" filter="fade">
                                      <p:cBhvr>
                                        <p:cTn id="167" dur="200"/>
                                        <p:tgtEl>
                                          <p:spTgt spid="117"/>
                                        </p:tgtEl>
                                      </p:cBhvr>
                                    </p:animEffect>
                                  </p:childTnLst>
                                </p:cTn>
                              </p:par>
                            </p:childTnLst>
                          </p:cTn>
                        </p:par>
                        <p:par>
                          <p:cTn id="168" fill="hold">
                            <p:stCondLst>
                              <p:cond delay="8200"/>
                            </p:stCondLst>
                            <p:childTnLst>
                              <p:par>
                                <p:cTn id="169" presetID="10" presetClass="entr" presetSubtype="0" fill="hold" grpId="0" nodeType="afterEffect">
                                  <p:stCondLst>
                                    <p:cond delay="0"/>
                                  </p:stCondLst>
                                  <p:childTnLst>
                                    <p:set>
                                      <p:cBhvr>
                                        <p:cTn id="170" dur="1" fill="hold">
                                          <p:stCondLst>
                                            <p:cond delay="0"/>
                                          </p:stCondLst>
                                        </p:cTn>
                                        <p:tgtEl>
                                          <p:spTgt spid="60"/>
                                        </p:tgtEl>
                                        <p:attrNameLst>
                                          <p:attrName>style.visibility</p:attrName>
                                        </p:attrNameLst>
                                      </p:cBhvr>
                                      <p:to>
                                        <p:strVal val="visible"/>
                                      </p:to>
                                    </p:set>
                                    <p:animEffect transition="in" filter="fade">
                                      <p:cBhvr>
                                        <p:cTn id="171" dur="200"/>
                                        <p:tgtEl>
                                          <p:spTgt spid="60"/>
                                        </p:tgtEl>
                                      </p:cBhvr>
                                    </p:animEffect>
                                  </p:childTnLst>
                                </p:cTn>
                              </p:par>
                            </p:childTnLst>
                          </p:cTn>
                        </p:par>
                        <p:par>
                          <p:cTn id="172" fill="hold">
                            <p:stCondLst>
                              <p:cond delay="8400"/>
                            </p:stCondLst>
                            <p:childTnLst>
                              <p:par>
                                <p:cTn id="173" presetID="10" presetClass="entr" presetSubtype="0" fill="hold" grpId="0" nodeType="afterEffect">
                                  <p:stCondLst>
                                    <p:cond delay="0"/>
                                  </p:stCondLst>
                                  <p:childTnLst>
                                    <p:set>
                                      <p:cBhvr>
                                        <p:cTn id="174" dur="1" fill="hold">
                                          <p:stCondLst>
                                            <p:cond delay="0"/>
                                          </p:stCondLst>
                                        </p:cTn>
                                        <p:tgtEl>
                                          <p:spTgt spid="63"/>
                                        </p:tgtEl>
                                        <p:attrNameLst>
                                          <p:attrName>style.visibility</p:attrName>
                                        </p:attrNameLst>
                                      </p:cBhvr>
                                      <p:to>
                                        <p:strVal val="visible"/>
                                      </p:to>
                                    </p:set>
                                    <p:animEffect transition="in" filter="fade">
                                      <p:cBhvr>
                                        <p:cTn id="175" dur="200"/>
                                        <p:tgtEl>
                                          <p:spTgt spid="63"/>
                                        </p:tgtEl>
                                      </p:cBhvr>
                                    </p:animEffect>
                                  </p:childTnLst>
                                </p:cTn>
                              </p:par>
                            </p:childTnLst>
                          </p:cTn>
                        </p:par>
                        <p:par>
                          <p:cTn id="176" fill="hold">
                            <p:stCondLst>
                              <p:cond delay="8600"/>
                            </p:stCondLst>
                            <p:childTnLst>
                              <p:par>
                                <p:cTn id="177" presetID="10" presetClass="entr" presetSubtype="0" fill="hold" grpId="0" nodeType="afterEffect">
                                  <p:stCondLst>
                                    <p:cond delay="0"/>
                                  </p:stCondLst>
                                  <p:childTnLst>
                                    <p:set>
                                      <p:cBhvr>
                                        <p:cTn id="178" dur="1" fill="hold">
                                          <p:stCondLst>
                                            <p:cond delay="0"/>
                                          </p:stCondLst>
                                        </p:cTn>
                                        <p:tgtEl>
                                          <p:spTgt spid="64"/>
                                        </p:tgtEl>
                                        <p:attrNameLst>
                                          <p:attrName>style.visibility</p:attrName>
                                        </p:attrNameLst>
                                      </p:cBhvr>
                                      <p:to>
                                        <p:strVal val="visible"/>
                                      </p:to>
                                    </p:set>
                                    <p:animEffect transition="in" filter="fade">
                                      <p:cBhvr>
                                        <p:cTn id="179" dur="200"/>
                                        <p:tgtEl>
                                          <p:spTgt spid="64"/>
                                        </p:tgtEl>
                                      </p:cBhvr>
                                    </p:animEffect>
                                  </p:childTnLst>
                                </p:cTn>
                              </p:par>
                            </p:childTnLst>
                          </p:cTn>
                        </p:par>
                        <p:par>
                          <p:cTn id="180" fill="hold">
                            <p:stCondLst>
                              <p:cond delay="8800"/>
                            </p:stCondLst>
                            <p:childTnLst>
                              <p:par>
                                <p:cTn id="181" presetID="10" presetClass="entr" presetSubtype="0" fill="hold" grpId="0" nodeType="afterEffect">
                                  <p:stCondLst>
                                    <p:cond delay="0"/>
                                  </p:stCondLst>
                                  <p:childTnLst>
                                    <p:set>
                                      <p:cBhvr>
                                        <p:cTn id="182" dur="1" fill="hold">
                                          <p:stCondLst>
                                            <p:cond delay="0"/>
                                          </p:stCondLst>
                                        </p:cTn>
                                        <p:tgtEl>
                                          <p:spTgt spid="67"/>
                                        </p:tgtEl>
                                        <p:attrNameLst>
                                          <p:attrName>style.visibility</p:attrName>
                                        </p:attrNameLst>
                                      </p:cBhvr>
                                      <p:to>
                                        <p:strVal val="visible"/>
                                      </p:to>
                                    </p:set>
                                    <p:animEffect transition="in" filter="fade">
                                      <p:cBhvr>
                                        <p:cTn id="183" dur="200"/>
                                        <p:tgtEl>
                                          <p:spTgt spid="67"/>
                                        </p:tgtEl>
                                      </p:cBhvr>
                                    </p:animEffect>
                                  </p:childTnLst>
                                </p:cTn>
                              </p:par>
                            </p:childTnLst>
                          </p:cTn>
                        </p:par>
                        <p:par>
                          <p:cTn id="184" fill="hold">
                            <p:stCondLst>
                              <p:cond delay="9000"/>
                            </p:stCondLst>
                            <p:childTnLst>
                              <p:par>
                                <p:cTn id="185" presetID="10" presetClass="entr" presetSubtype="0" fill="hold" grpId="0" nodeType="afterEffect">
                                  <p:stCondLst>
                                    <p:cond delay="0"/>
                                  </p:stCondLst>
                                  <p:childTnLst>
                                    <p:set>
                                      <p:cBhvr>
                                        <p:cTn id="186" dur="1" fill="hold">
                                          <p:stCondLst>
                                            <p:cond delay="0"/>
                                          </p:stCondLst>
                                        </p:cTn>
                                        <p:tgtEl>
                                          <p:spTgt spid="150"/>
                                        </p:tgtEl>
                                        <p:attrNameLst>
                                          <p:attrName>style.visibility</p:attrName>
                                        </p:attrNameLst>
                                      </p:cBhvr>
                                      <p:to>
                                        <p:strVal val="visible"/>
                                      </p:to>
                                    </p:set>
                                    <p:animEffect transition="in" filter="fade">
                                      <p:cBhvr>
                                        <p:cTn id="187" dur="200"/>
                                        <p:tgtEl>
                                          <p:spTgt spid="150"/>
                                        </p:tgtEl>
                                      </p:cBhvr>
                                    </p:animEffect>
                                  </p:childTnLst>
                                </p:cTn>
                              </p:par>
                            </p:childTnLst>
                          </p:cTn>
                        </p:par>
                        <p:par>
                          <p:cTn id="188" fill="hold">
                            <p:stCondLst>
                              <p:cond delay="9200"/>
                            </p:stCondLst>
                            <p:childTnLst>
                              <p:par>
                                <p:cTn id="189" presetID="10" presetClass="entr" presetSubtype="0" fill="hold" grpId="0" nodeType="afterEffect">
                                  <p:stCondLst>
                                    <p:cond delay="0"/>
                                  </p:stCondLst>
                                  <p:childTnLst>
                                    <p:set>
                                      <p:cBhvr>
                                        <p:cTn id="190" dur="1" fill="hold">
                                          <p:stCondLst>
                                            <p:cond delay="0"/>
                                          </p:stCondLst>
                                        </p:cTn>
                                        <p:tgtEl>
                                          <p:spTgt spid="151"/>
                                        </p:tgtEl>
                                        <p:attrNameLst>
                                          <p:attrName>style.visibility</p:attrName>
                                        </p:attrNameLst>
                                      </p:cBhvr>
                                      <p:to>
                                        <p:strVal val="visible"/>
                                      </p:to>
                                    </p:set>
                                    <p:animEffect transition="in" filter="fade">
                                      <p:cBhvr>
                                        <p:cTn id="191" dur="200"/>
                                        <p:tgtEl>
                                          <p:spTgt spid="151"/>
                                        </p:tgtEl>
                                      </p:cBhvr>
                                    </p:animEffect>
                                  </p:childTnLst>
                                </p:cTn>
                              </p:par>
                            </p:childTnLst>
                          </p:cTn>
                        </p:par>
                        <p:par>
                          <p:cTn id="192" fill="hold">
                            <p:stCondLst>
                              <p:cond delay="9400"/>
                            </p:stCondLst>
                            <p:childTnLst>
                              <p:par>
                                <p:cTn id="193" presetID="10" presetClass="entr" presetSubtype="0" fill="hold" grpId="0" nodeType="afterEffect">
                                  <p:stCondLst>
                                    <p:cond delay="0"/>
                                  </p:stCondLst>
                                  <p:childTnLst>
                                    <p:set>
                                      <p:cBhvr>
                                        <p:cTn id="194" dur="1" fill="hold">
                                          <p:stCondLst>
                                            <p:cond delay="0"/>
                                          </p:stCondLst>
                                        </p:cTn>
                                        <p:tgtEl>
                                          <p:spTgt spid="159"/>
                                        </p:tgtEl>
                                        <p:attrNameLst>
                                          <p:attrName>style.visibility</p:attrName>
                                        </p:attrNameLst>
                                      </p:cBhvr>
                                      <p:to>
                                        <p:strVal val="visible"/>
                                      </p:to>
                                    </p:set>
                                    <p:animEffect transition="in" filter="fade">
                                      <p:cBhvr>
                                        <p:cTn id="195" dur="200"/>
                                        <p:tgtEl>
                                          <p:spTgt spid="159"/>
                                        </p:tgtEl>
                                      </p:cBhvr>
                                    </p:animEffect>
                                  </p:childTnLst>
                                </p:cTn>
                              </p:par>
                            </p:childTnLst>
                          </p:cTn>
                        </p:par>
                        <p:par>
                          <p:cTn id="196" fill="hold">
                            <p:stCondLst>
                              <p:cond delay="9600"/>
                            </p:stCondLst>
                            <p:childTnLst>
                              <p:par>
                                <p:cTn id="197" presetID="10" presetClass="entr" presetSubtype="0" fill="hold" grpId="0" nodeType="afterEffect">
                                  <p:stCondLst>
                                    <p:cond delay="0"/>
                                  </p:stCondLst>
                                  <p:childTnLst>
                                    <p:set>
                                      <p:cBhvr>
                                        <p:cTn id="198" dur="1" fill="hold">
                                          <p:stCondLst>
                                            <p:cond delay="0"/>
                                          </p:stCondLst>
                                        </p:cTn>
                                        <p:tgtEl>
                                          <p:spTgt spid="154"/>
                                        </p:tgtEl>
                                        <p:attrNameLst>
                                          <p:attrName>style.visibility</p:attrName>
                                        </p:attrNameLst>
                                      </p:cBhvr>
                                      <p:to>
                                        <p:strVal val="visible"/>
                                      </p:to>
                                    </p:set>
                                    <p:animEffect transition="in" filter="fade">
                                      <p:cBhvr>
                                        <p:cTn id="199" dur="200"/>
                                        <p:tgtEl>
                                          <p:spTgt spid="154"/>
                                        </p:tgtEl>
                                      </p:cBhvr>
                                    </p:animEffect>
                                  </p:childTnLst>
                                </p:cTn>
                              </p:par>
                            </p:childTnLst>
                          </p:cTn>
                        </p:par>
                        <p:par>
                          <p:cTn id="200" fill="hold">
                            <p:stCondLst>
                              <p:cond delay="9800"/>
                            </p:stCondLst>
                            <p:childTnLst>
                              <p:par>
                                <p:cTn id="201" presetID="10" presetClass="entr" presetSubtype="0" fill="hold" grpId="0" nodeType="afterEffect">
                                  <p:stCondLst>
                                    <p:cond delay="0"/>
                                  </p:stCondLst>
                                  <p:childTnLst>
                                    <p:set>
                                      <p:cBhvr>
                                        <p:cTn id="202" dur="1" fill="hold">
                                          <p:stCondLst>
                                            <p:cond delay="0"/>
                                          </p:stCondLst>
                                        </p:cTn>
                                        <p:tgtEl>
                                          <p:spTgt spid="156"/>
                                        </p:tgtEl>
                                        <p:attrNameLst>
                                          <p:attrName>style.visibility</p:attrName>
                                        </p:attrNameLst>
                                      </p:cBhvr>
                                      <p:to>
                                        <p:strVal val="visible"/>
                                      </p:to>
                                    </p:set>
                                    <p:animEffect transition="in" filter="fade">
                                      <p:cBhvr>
                                        <p:cTn id="203" dur="200"/>
                                        <p:tgtEl>
                                          <p:spTgt spid="156"/>
                                        </p:tgtEl>
                                      </p:cBhvr>
                                    </p:animEffect>
                                  </p:childTnLst>
                                </p:cTn>
                              </p:par>
                            </p:childTnLst>
                          </p:cTn>
                        </p:par>
                        <p:par>
                          <p:cTn id="204" fill="hold">
                            <p:stCondLst>
                              <p:cond delay="10000"/>
                            </p:stCondLst>
                            <p:childTnLst>
                              <p:par>
                                <p:cTn id="205" presetID="10" presetClass="entr" presetSubtype="0" fill="hold" grpId="0" nodeType="afterEffect">
                                  <p:stCondLst>
                                    <p:cond delay="0"/>
                                  </p:stCondLst>
                                  <p:childTnLst>
                                    <p:set>
                                      <p:cBhvr>
                                        <p:cTn id="206" dur="1" fill="hold">
                                          <p:stCondLst>
                                            <p:cond delay="0"/>
                                          </p:stCondLst>
                                        </p:cTn>
                                        <p:tgtEl>
                                          <p:spTgt spid="158"/>
                                        </p:tgtEl>
                                        <p:attrNameLst>
                                          <p:attrName>style.visibility</p:attrName>
                                        </p:attrNameLst>
                                      </p:cBhvr>
                                      <p:to>
                                        <p:strVal val="visible"/>
                                      </p:to>
                                    </p:set>
                                    <p:animEffect transition="in" filter="fade">
                                      <p:cBhvr>
                                        <p:cTn id="207" dur="200"/>
                                        <p:tgtEl>
                                          <p:spTgt spid="158"/>
                                        </p:tgtEl>
                                      </p:cBhvr>
                                    </p:animEffect>
                                  </p:childTnLst>
                                </p:cTn>
                              </p:par>
                            </p:childTnLst>
                          </p:cTn>
                        </p:par>
                        <p:par>
                          <p:cTn id="208" fill="hold">
                            <p:stCondLst>
                              <p:cond delay="10200"/>
                            </p:stCondLst>
                            <p:childTnLst>
                              <p:par>
                                <p:cTn id="209" presetID="10" presetClass="entr" presetSubtype="0" fill="hold" grpId="0" nodeType="afterEffect">
                                  <p:stCondLst>
                                    <p:cond delay="0"/>
                                  </p:stCondLst>
                                  <p:childTnLst>
                                    <p:set>
                                      <p:cBhvr>
                                        <p:cTn id="210" dur="1" fill="hold">
                                          <p:stCondLst>
                                            <p:cond delay="0"/>
                                          </p:stCondLst>
                                        </p:cTn>
                                        <p:tgtEl>
                                          <p:spTgt spid="157"/>
                                        </p:tgtEl>
                                        <p:attrNameLst>
                                          <p:attrName>style.visibility</p:attrName>
                                        </p:attrNameLst>
                                      </p:cBhvr>
                                      <p:to>
                                        <p:strVal val="visible"/>
                                      </p:to>
                                    </p:set>
                                    <p:animEffect transition="in" filter="fade">
                                      <p:cBhvr>
                                        <p:cTn id="211" dur="200"/>
                                        <p:tgtEl>
                                          <p:spTgt spid="1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14" grpId="0" animBg="1"/>
      <p:bldP spid="15" grpId="0" animBg="1"/>
      <p:bldP spid="18" grpId="0" animBg="1"/>
      <p:bldP spid="20" grpId="0" animBg="1"/>
      <p:bldP spid="21" grpId="0" animBg="1"/>
      <p:bldP spid="22" grpId="0" animBg="1"/>
      <p:bldP spid="26" grpId="0" animBg="1"/>
      <p:bldP spid="31" grpId="0" animBg="1"/>
      <p:bldP spid="32" grpId="0" animBg="1"/>
      <p:bldP spid="33" grpId="0" animBg="1"/>
      <p:bldP spid="37" grpId="0" animBg="1"/>
      <p:bldP spid="38" grpId="0" animBg="1"/>
      <p:bldP spid="42" grpId="0" animBg="1"/>
      <p:bldP spid="46" grpId="0" animBg="1"/>
      <p:bldP spid="51" grpId="0" animBg="1"/>
      <p:bldP spid="53" grpId="0" animBg="1"/>
      <p:bldP spid="55" grpId="0" animBg="1"/>
      <p:bldP spid="59" grpId="0" animBg="1"/>
      <p:bldP spid="75" grpId="0" animBg="1"/>
      <p:bldP spid="78" grpId="0" animBg="1"/>
      <p:bldP spid="81" grpId="0" animBg="1"/>
      <p:bldP spid="66" grpId="0" animBg="1"/>
      <p:bldP spid="93" grpId="0" animBg="1"/>
      <p:bldP spid="95" grpId="0" animBg="1"/>
      <p:bldP spid="96" grpId="0" animBg="1"/>
      <p:bldP spid="107" grpId="0" animBg="1"/>
      <p:bldP spid="109" grpId="0" animBg="1"/>
      <p:bldP spid="110" grpId="0" animBg="1"/>
      <p:bldP spid="111" grpId="0" animBg="1"/>
      <p:bldP spid="112" grpId="0" animBg="1"/>
      <p:bldP spid="115" grpId="0" animBg="1"/>
      <p:bldP spid="116" grpId="0" animBg="1"/>
      <p:bldP spid="117" grpId="0" animBg="1"/>
      <p:bldP spid="60" grpId="0" animBg="1"/>
      <p:bldP spid="63" grpId="0" animBg="1"/>
      <p:bldP spid="64" grpId="0" animBg="1"/>
      <p:bldP spid="67" grpId="0" animBg="1"/>
      <p:bldP spid="150" grpId="0" animBg="1"/>
      <p:bldP spid="151" grpId="0" animBg="1"/>
      <p:bldP spid="24" grpId="0" animBg="1"/>
      <p:bldP spid="25" grpId="0" animBg="1"/>
      <p:bldP spid="40" grpId="0" animBg="1"/>
      <p:bldP spid="17" grpId="0" animBg="1"/>
      <p:bldP spid="62" grpId="0" animBg="1"/>
      <p:bldP spid="154" grpId="0" animBg="1"/>
      <p:bldP spid="156" grpId="0" animBg="1"/>
      <p:bldP spid="157" grpId="0" animBg="1"/>
      <p:bldP spid="158" grpId="0" animBg="1"/>
      <p:bldP spid="159" grpId="0" animBg="1"/>
      <p:bldP spid="94" grpId="0" animBg="1"/>
    </p:bldLst>
  </p:timing>
</p:sldLayout>
</file>

<file path=ppt/slideLayouts/slideLayout360.xml><?xml version="1.0" encoding="utf-8"?>
<p:sldLayout xmlns:a="http://schemas.openxmlformats.org/drawingml/2006/main" xmlns:r="http://schemas.openxmlformats.org/officeDocument/2006/relationships" xmlns:p="http://schemas.openxmlformats.org/presentationml/2006/main" preserve="1" userDrawn="1">
  <p:cSld name="40_Custom Layout">
    <p:spTree>
      <p:nvGrpSpPr>
        <p:cNvPr id="1" name=""/>
        <p:cNvGrpSpPr/>
        <p:nvPr/>
      </p:nvGrpSpPr>
      <p:grpSpPr>
        <a:xfrm>
          <a:off x="0" y="0"/>
          <a:ext cx="0" cy="0"/>
          <a:chOff x="0" y="0"/>
          <a:chExt cx="0" cy="0"/>
        </a:xfrm>
      </p:grpSpPr>
      <p:sp>
        <p:nvSpPr>
          <p:cNvPr id="114" name="Rectangle 113"/>
          <p:cNvSpPr/>
          <p:nvPr userDrawn="1"/>
        </p:nvSpPr>
        <p:spPr>
          <a:xfrm>
            <a:off x="0" y="0"/>
            <a:ext cx="9144000" cy="7215938"/>
          </a:xfrm>
          <a:prstGeom prst="rect">
            <a:avLst/>
          </a:prstGeom>
          <a:solidFill>
            <a:schemeClr val="accent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1" name="Cube 10"/>
          <p:cNvSpPr/>
          <p:nvPr userDrawn="1"/>
        </p:nvSpPr>
        <p:spPr>
          <a:xfrm>
            <a:off x="180000" y="6189294"/>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3" name="Cube 12"/>
          <p:cNvSpPr/>
          <p:nvPr userDrawn="1"/>
        </p:nvSpPr>
        <p:spPr>
          <a:xfrm>
            <a:off x="277565" y="6048000"/>
            <a:ext cx="36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4" name="Cube 13"/>
          <p:cNvSpPr/>
          <p:nvPr userDrawn="1"/>
        </p:nvSpPr>
        <p:spPr>
          <a:xfrm>
            <a:off x="406400" y="5787335"/>
            <a:ext cx="36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5" name="Cube 14"/>
          <p:cNvSpPr/>
          <p:nvPr userDrawn="1"/>
        </p:nvSpPr>
        <p:spPr>
          <a:xfrm>
            <a:off x="892925" y="5958000"/>
            <a:ext cx="36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6" name="Cube 15"/>
          <p:cNvSpPr/>
          <p:nvPr userDrawn="1"/>
        </p:nvSpPr>
        <p:spPr>
          <a:xfrm>
            <a:off x="1785850" y="5418000"/>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7" name="Cube 16"/>
          <p:cNvSpPr/>
          <p:nvPr userDrawn="1"/>
        </p:nvSpPr>
        <p:spPr>
          <a:xfrm>
            <a:off x="1846636" y="5911650"/>
            <a:ext cx="36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8" name="Cube 17"/>
          <p:cNvSpPr/>
          <p:nvPr userDrawn="1"/>
        </p:nvSpPr>
        <p:spPr>
          <a:xfrm>
            <a:off x="360000" y="5912624"/>
            <a:ext cx="360000" cy="180000"/>
          </a:xfrm>
          <a:prstGeom prst="cube">
            <a:avLst>
              <a:gd name="adj" fmla="val 49215"/>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0" name="Cube 19"/>
          <p:cNvSpPr/>
          <p:nvPr userDrawn="1"/>
        </p:nvSpPr>
        <p:spPr>
          <a:xfrm>
            <a:off x="1792925" y="6138000"/>
            <a:ext cx="360000" cy="180000"/>
          </a:xfrm>
          <a:prstGeom prst="cube">
            <a:avLst>
              <a:gd name="adj" fmla="val 49215"/>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2" name="Cube 21"/>
          <p:cNvSpPr/>
          <p:nvPr userDrawn="1"/>
        </p:nvSpPr>
        <p:spPr>
          <a:xfrm>
            <a:off x="2865850" y="5778000"/>
            <a:ext cx="360000" cy="180000"/>
          </a:xfrm>
          <a:prstGeom prst="cube">
            <a:avLst>
              <a:gd name="adj" fmla="val 49215"/>
            </a:avLst>
          </a:prstGeom>
          <a:solidFill>
            <a:srgbClr val="5D24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4" name="Cube 23"/>
          <p:cNvSpPr/>
          <p:nvPr userDrawn="1"/>
        </p:nvSpPr>
        <p:spPr>
          <a:xfrm>
            <a:off x="4006636" y="5911650"/>
            <a:ext cx="36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5" name="Cube 24"/>
          <p:cNvSpPr/>
          <p:nvPr userDrawn="1"/>
        </p:nvSpPr>
        <p:spPr>
          <a:xfrm>
            <a:off x="3286636" y="5911650"/>
            <a:ext cx="360000" cy="180000"/>
          </a:xfrm>
          <a:prstGeom prst="cube">
            <a:avLst>
              <a:gd name="adj" fmla="val 49215"/>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6" name="Cube 25"/>
          <p:cNvSpPr/>
          <p:nvPr userDrawn="1"/>
        </p:nvSpPr>
        <p:spPr>
          <a:xfrm>
            <a:off x="1886172" y="5741356"/>
            <a:ext cx="36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1" name="Cube 30"/>
          <p:cNvSpPr/>
          <p:nvPr userDrawn="1"/>
        </p:nvSpPr>
        <p:spPr>
          <a:xfrm>
            <a:off x="7848261" y="5731650"/>
            <a:ext cx="360000" cy="180000"/>
          </a:xfrm>
          <a:prstGeom prst="cube">
            <a:avLst>
              <a:gd name="adj" fmla="val 49215"/>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2" name="Cube 31"/>
          <p:cNvSpPr/>
          <p:nvPr userDrawn="1"/>
        </p:nvSpPr>
        <p:spPr>
          <a:xfrm>
            <a:off x="4759097" y="5741356"/>
            <a:ext cx="360000" cy="180000"/>
          </a:xfrm>
          <a:prstGeom prst="cube">
            <a:avLst>
              <a:gd name="adj" fmla="val 49215"/>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3" name="Cube 32"/>
          <p:cNvSpPr/>
          <p:nvPr userDrawn="1"/>
        </p:nvSpPr>
        <p:spPr>
          <a:xfrm>
            <a:off x="7128261" y="5731650"/>
            <a:ext cx="36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5" name="Cube 34"/>
          <p:cNvSpPr/>
          <p:nvPr userDrawn="1"/>
        </p:nvSpPr>
        <p:spPr>
          <a:xfrm>
            <a:off x="5310090" y="6091650"/>
            <a:ext cx="36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8" name="Cube 37"/>
          <p:cNvSpPr/>
          <p:nvPr userDrawn="1"/>
        </p:nvSpPr>
        <p:spPr>
          <a:xfrm>
            <a:off x="984067" y="5865938"/>
            <a:ext cx="36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41" name="Cube 40"/>
          <p:cNvSpPr/>
          <p:nvPr userDrawn="1"/>
        </p:nvSpPr>
        <p:spPr>
          <a:xfrm>
            <a:off x="4653261" y="5415938"/>
            <a:ext cx="36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42" name="Cube 41"/>
          <p:cNvSpPr/>
          <p:nvPr userDrawn="1"/>
        </p:nvSpPr>
        <p:spPr>
          <a:xfrm>
            <a:off x="5476340" y="5741356"/>
            <a:ext cx="360000" cy="180000"/>
          </a:xfrm>
          <a:prstGeom prst="cube">
            <a:avLst>
              <a:gd name="adj" fmla="val 49215"/>
            </a:avLst>
          </a:prstGeom>
          <a:solidFill>
            <a:srgbClr val="5D24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46" name="Cube 45"/>
          <p:cNvSpPr/>
          <p:nvPr userDrawn="1"/>
        </p:nvSpPr>
        <p:spPr>
          <a:xfrm>
            <a:off x="4903454" y="5958000"/>
            <a:ext cx="360000" cy="180000"/>
          </a:xfrm>
          <a:prstGeom prst="cube">
            <a:avLst>
              <a:gd name="adj" fmla="val 49215"/>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1" name="Cube 50"/>
          <p:cNvSpPr/>
          <p:nvPr userDrawn="1"/>
        </p:nvSpPr>
        <p:spPr>
          <a:xfrm>
            <a:off x="3148403" y="6300000"/>
            <a:ext cx="36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3" name="Cube 52"/>
          <p:cNvSpPr/>
          <p:nvPr userDrawn="1"/>
        </p:nvSpPr>
        <p:spPr>
          <a:xfrm>
            <a:off x="2283172" y="5831356"/>
            <a:ext cx="360000" cy="180000"/>
          </a:xfrm>
          <a:prstGeom prst="cube">
            <a:avLst>
              <a:gd name="adj" fmla="val 49215"/>
            </a:avLst>
          </a:prstGeom>
          <a:solidFill>
            <a:srgbClr val="D777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8" name="Cube 57"/>
          <p:cNvSpPr/>
          <p:nvPr userDrawn="1"/>
        </p:nvSpPr>
        <p:spPr>
          <a:xfrm>
            <a:off x="2253247" y="6101356"/>
            <a:ext cx="36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9" name="Cube 58"/>
          <p:cNvSpPr/>
          <p:nvPr userDrawn="1"/>
        </p:nvSpPr>
        <p:spPr>
          <a:xfrm>
            <a:off x="5976379" y="6318000"/>
            <a:ext cx="36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2" name="Cube 61"/>
          <p:cNvSpPr/>
          <p:nvPr userDrawn="1"/>
        </p:nvSpPr>
        <p:spPr>
          <a:xfrm>
            <a:off x="2516172" y="6178646"/>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5" name="Cube 64"/>
          <p:cNvSpPr/>
          <p:nvPr userDrawn="1"/>
        </p:nvSpPr>
        <p:spPr>
          <a:xfrm>
            <a:off x="6143306" y="5911650"/>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1" name="Cube 70"/>
          <p:cNvSpPr/>
          <p:nvPr userDrawn="1"/>
        </p:nvSpPr>
        <p:spPr>
          <a:xfrm>
            <a:off x="97565" y="5386765"/>
            <a:ext cx="360000" cy="180000"/>
          </a:xfrm>
          <a:prstGeom prst="cube">
            <a:avLst>
              <a:gd name="adj" fmla="val 49215"/>
            </a:avLst>
          </a:prstGeom>
          <a:solidFill>
            <a:srgbClr val="D777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4" name="Cube 73"/>
          <p:cNvSpPr/>
          <p:nvPr userDrawn="1"/>
        </p:nvSpPr>
        <p:spPr>
          <a:xfrm>
            <a:off x="1164067" y="5386765"/>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5" name="Cube 74"/>
          <p:cNvSpPr/>
          <p:nvPr userDrawn="1"/>
        </p:nvSpPr>
        <p:spPr>
          <a:xfrm>
            <a:off x="1408169" y="6211761"/>
            <a:ext cx="360000" cy="180000"/>
          </a:xfrm>
          <a:prstGeom prst="cube">
            <a:avLst>
              <a:gd name="adj" fmla="val 49215"/>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8" name="Cube 77"/>
          <p:cNvSpPr/>
          <p:nvPr userDrawn="1"/>
        </p:nvSpPr>
        <p:spPr>
          <a:xfrm>
            <a:off x="1425850" y="6092624"/>
            <a:ext cx="360000" cy="180000"/>
          </a:xfrm>
          <a:prstGeom prst="cube">
            <a:avLst>
              <a:gd name="adj" fmla="val 49215"/>
            </a:avLst>
          </a:prstGeom>
          <a:solidFill>
            <a:srgbClr val="D777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81" name="Cube 80"/>
          <p:cNvSpPr/>
          <p:nvPr userDrawn="1"/>
        </p:nvSpPr>
        <p:spPr>
          <a:xfrm>
            <a:off x="2808633" y="6022055"/>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82" name="Cube 81"/>
          <p:cNvSpPr/>
          <p:nvPr userDrawn="1"/>
        </p:nvSpPr>
        <p:spPr>
          <a:xfrm>
            <a:off x="2246172" y="5719891"/>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6" name="Cube 65"/>
          <p:cNvSpPr/>
          <p:nvPr userDrawn="1"/>
        </p:nvSpPr>
        <p:spPr>
          <a:xfrm>
            <a:off x="6802520" y="5418000"/>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93" name="Cube 92"/>
          <p:cNvSpPr/>
          <p:nvPr userDrawn="1"/>
        </p:nvSpPr>
        <p:spPr>
          <a:xfrm>
            <a:off x="3738493" y="5605990"/>
            <a:ext cx="360000" cy="180000"/>
          </a:xfrm>
          <a:prstGeom prst="cube">
            <a:avLst>
              <a:gd name="adj" fmla="val 49215"/>
            </a:avLst>
          </a:prstGeom>
          <a:solidFill>
            <a:srgbClr val="D777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94" name="Cube 93"/>
          <p:cNvSpPr/>
          <p:nvPr userDrawn="1"/>
        </p:nvSpPr>
        <p:spPr>
          <a:xfrm>
            <a:off x="6368700" y="6031761"/>
            <a:ext cx="36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95" name="Cube 94"/>
          <p:cNvSpPr/>
          <p:nvPr userDrawn="1"/>
        </p:nvSpPr>
        <p:spPr>
          <a:xfrm>
            <a:off x="8819568" y="5842055"/>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96" name="Cube 95"/>
          <p:cNvSpPr/>
          <p:nvPr userDrawn="1"/>
        </p:nvSpPr>
        <p:spPr>
          <a:xfrm>
            <a:off x="5509527" y="6117205"/>
            <a:ext cx="36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97" name="Cube 96"/>
          <p:cNvSpPr/>
          <p:nvPr userDrawn="1"/>
        </p:nvSpPr>
        <p:spPr>
          <a:xfrm>
            <a:off x="4415781" y="5808940"/>
            <a:ext cx="36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06" name="Cube 105"/>
          <p:cNvSpPr/>
          <p:nvPr userDrawn="1"/>
        </p:nvSpPr>
        <p:spPr>
          <a:xfrm>
            <a:off x="7165271" y="6135938"/>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07" name="Cube 106"/>
          <p:cNvSpPr/>
          <p:nvPr userDrawn="1"/>
        </p:nvSpPr>
        <p:spPr>
          <a:xfrm>
            <a:off x="6728700" y="5779364"/>
            <a:ext cx="36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08" name="Cube 107"/>
          <p:cNvSpPr/>
          <p:nvPr userDrawn="1"/>
        </p:nvSpPr>
        <p:spPr>
          <a:xfrm>
            <a:off x="7885271" y="6135938"/>
            <a:ext cx="36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09" name="Cube 108"/>
          <p:cNvSpPr/>
          <p:nvPr userDrawn="1"/>
        </p:nvSpPr>
        <p:spPr>
          <a:xfrm>
            <a:off x="8353221" y="6053000"/>
            <a:ext cx="360000" cy="180000"/>
          </a:xfrm>
          <a:prstGeom prst="cube">
            <a:avLst>
              <a:gd name="adj" fmla="val 49215"/>
            </a:avLst>
          </a:prstGeom>
          <a:solidFill>
            <a:srgbClr val="5D24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10" name="Cube 109"/>
          <p:cNvSpPr/>
          <p:nvPr userDrawn="1"/>
        </p:nvSpPr>
        <p:spPr>
          <a:xfrm>
            <a:off x="7892346" y="6019770"/>
            <a:ext cx="36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11" name="Cube 110"/>
          <p:cNvSpPr/>
          <p:nvPr userDrawn="1"/>
        </p:nvSpPr>
        <p:spPr>
          <a:xfrm>
            <a:off x="8282130" y="5741356"/>
            <a:ext cx="36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12" name="Cube 111"/>
          <p:cNvSpPr/>
          <p:nvPr userDrawn="1"/>
        </p:nvSpPr>
        <p:spPr>
          <a:xfrm>
            <a:off x="6768261" y="6143000"/>
            <a:ext cx="360000" cy="180000"/>
          </a:xfrm>
          <a:prstGeom prst="cube">
            <a:avLst>
              <a:gd name="adj" fmla="val 49215"/>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13" name="Cube 112"/>
          <p:cNvSpPr/>
          <p:nvPr userDrawn="1"/>
        </p:nvSpPr>
        <p:spPr>
          <a:xfrm>
            <a:off x="7892346" y="5415938"/>
            <a:ext cx="36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15" name="Cube 114"/>
          <p:cNvSpPr/>
          <p:nvPr userDrawn="1"/>
        </p:nvSpPr>
        <p:spPr>
          <a:xfrm>
            <a:off x="3225850" y="6138000"/>
            <a:ext cx="36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16" name="Cube 115"/>
          <p:cNvSpPr/>
          <p:nvPr userDrawn="1"/>
        </p:nvSpPr>
        <p:spPr>
          <a:xfrm>
            <a:off x="3598861" y="6138000"/>
            <a:ext cx="36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17" name="Cube 116"/>
          <p:cNvSpPr/>
          <p:nvPr userDrawn="1"/>
        </p:nvSpPr>
        <p:spPr>
          <a:xfrm>
            <a:off x="4653261" y="5296765"/>
            <a:ext cx="36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0" name="Cube 59"/>
          <p:cNvSpPr/>
          <p:nvPr userDrawn="1"/>
        </p:nvSpPr>
        <p:spPr>
          <a:xfrm>
            <a:off x="2955850" y="5662055"/>
            <a:ext cx="36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1" name="Cube 60"/>
          <p:cNvSpPr/>
          <p:nvPr userDrawn="1"/>
        </p:nvSpPr>
        <p:spPr>
          <a:xfrm>
            <a:off x="4036907" y="5787335"/>
            <a:ext cx="36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3" name="Cube 62"/>
          <p:cNvSpPr/>
          <p:nvPr userDrawn="1"/>
        </p:nvSpPr>
        <p:spPr>
          <a:xfrm>
            <a:off x="5886379" y="5458646"/>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4" name="Cube 63"/>
          <p:cNvSpPr/>
          <p:nvPr userDrawn="1"/>
        </p:nvSpPr>
        <p:spPr>
          <a:xfrm>
            <a:off x="6246379" y="5098646"/>
            <a:ext cx="36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7" name="Cube 66"/>
          <p:cNvSpPr/>
          <p:nvPr userDrawn="1"/>
        </p:nvSpPr>
        <p:spPr>
          <a:xfrm>
            <a:off x="5533454" y="5098646"/>
            <a:ext cx="360000" cy="180000"/>
          </a:xfrm>
          <a:prstGeom prst="cube">
            <a:avLst>
              <a:gd name="adj" fmla="val 49215"/>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8" name="Cube 67"/>
          <p:cNvSpPr/>
          <p:nvPr userDrawn="1"/>
        </p:nvSpPr>
        <p:spPr>
          <a:xfrm>
            <a:off x="4563261" y="6167910"/>
            <a:ext cx="36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9" name="Cube 68"/>
          <p:cNvSpPr/>
          <p:nvPr userDrawn="1"/>
        </p:nvSpPr>
        <p:spPr>
          <a:xfrm>
            <a:off x="4177100" y="6176930"/>
            <a:ext cx="36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0" name="Cube 69"/>
          <p:cNvSpPr/>
          <p:nvPr userDrawn="1"/>
        </p:nvSpPr>
        <p:spPr>
          <a:xfrm>
            <a:off x="3468493" y="5462339"/>
            <a:ext cx="360000" cy="180000"/>
          </a:xfrm>
          <a:prstGeom prst="cube">
            <a:avLst>
              <a:gd name="adj" fmla="val 49215"/>
            </a:avLst>
          </a:prstGeom>
          <a:solidFill>
            <a:srgbClr val="D777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2" name="Cube 71"/>
          <p:cNvSpPr/>
          <p:nvPr userDrawn="1"/>
        </p:nvSpPr>
        <p:spPr>
          <a:xfrm>
            <a:off x="5509527" y="5607335"/>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9" name="Cube 18"/>
          <p:cNvSpPr/>
          <p:nvPr userDrawn="1"/>
        </p:nvSpPr>
        <p:spPr>
          <a:xfrm>
            <a:off x="984067" y="5695990"/>
            <a:ext cx="36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1" name="Cube 20"/>
          <p:cNvSpPr/>
          <p:nvPr userDrawn="1"/>
        </p:nvSpPr>
        <p:spPr>
          <a:xfrm>
            <a:off x="3845541" y="5508000"/>
            <a:ext cx="360000" cy="180000"/>
          </a:xfrm>
          <a:prstGeom prst="cube">
            <a:avLst>
              <a:gd name="adj" fmla="val 49215"/>
            </a:avLst>
          </a:prstGeom>
          <a:solidFill>
            <a:srgbClr val="5D24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5" name="Cube 54"/>
          <p:cNvSpPr/>
          <p:nvPr userDrawn="1"/>
        </p:nvSpPr>
        <p:spPr>
          <a:xfrm>
            <a:off x="2337774" y="5580000"/>
            <a:ext cx="360000" cy="180000"/>
          </a:xfrm>
          <a:prstGeom prst="cube">
            <a:avLst>
              <a:gd name="adj" fmla="val 49215"/>
            </a:avLst>
          </a:prstGeom>
          <a:solidFill>
            <a:srgbClr val="D777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7" name="Cube 36"/>
          <p:cNvSpPr/>
          <p:nvPr userDrawn="1"/>
        </p:nvSpPr>
        <p:spPr>
          <a:xfrm>
            <a:off x="6131760" y="5779364"/>
            <a:ext cx="36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44" name="Cube 43"/>
          <p:cNvSpPr/>
          <p:nvPr userDrawn="1"/>
        </p:nvSpPr>
        <p:spPr>
          <a:xfrm>
            <a:off x="8425271" y="5607335"/>
            <a:ext cx="36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45" name="Cube 44"/>
          <p:cNvSpPr/>
          <p:nvPr userDrawn="1"/>
        </p:nvSpPr>
        <p:spPr>
          <a:xfrm>
            <a:off x="4950090" y="5839762"/>
            <a:ext cx="36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40" name="Cube 39"/>
          <p:cNvSpPr/>
          <p:nvPr userDrawn="1"/>
        </p:nvSpPr>
        <p:spPr>
          <a:xfrm>
            <a:off x="5839097" y="6101356"/>
            <a:ext cx="36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grpSp>
        <p:nvGrpSpPr>
          <p:cNvPr id="190" name="Group 189"/>
          <p:cNvGrpSpPr/>
          <p:nvPr userDrawn="1"/>
        </p:nvGrpSpPr>
        <p:grpSpPr>
          <a:xfrm>
            <a:off x="-3084" y="-30574"/>
            <a:ext cx="9164084" cy="6888574"/>
            <a:chOff x="-3084" y="-30574"/>
            <a:chExt cx="9164084" cy="6888574"/>
          </a:xfrm>
        </p:grpSpPr>
        <p:sp>
          <p:nvSpPr>
            <p:cNvPr id="193" name="Rectangle 192"/>
            <p:cNvSpPr/>
            <p:nvPr userDrawn="1"/>
          </p:nvSpPr>
          <p:spPr>
            <a:xfrm>
              <a:off x="1590" y="6120000"/>
              <a:ext cx="9159410" cy="73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latin typeface="Franklin Gothic Book"/>
              </a:endParaRPr>
            </a:p>
          </p:txBody>
        </p:sp>
        <p:sp>
          <p:nvSpPr>
            <p:cNvPr id="194" name="Rectangle 193"/>
            <p:cNvSpPr/>
            <p:nvPr userDrawn="1"/>
          </p:nvSpPr>
          <p:spPr>
            <a:xfrm>
              <a:off x="-3084" y="-30574"/>
              <a:ext cx="9164083" cy="579057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latin typeface="Franklin Gothic Book"/>
              </a:endParaRPr>
            </a:p>
          </p:txBody>
        </p:sp>
      </p:grpSp>
      <p:sp>
        <p:nvSpPr>
          <p:cNvPr id="195" name="Text Placeholder 6" descr="First level - paragraph text&#10;Second level - bullet 1&#10;Third level - bullet 2&#10;&#10;No more than 100 words per slide" title="Main text copy"/>
          <p:cNvSpPr>
            <a:spLocks noGrp="1"/>
          </p:cNvSpPr>
          <p:nvPr>
            <p:ph type="body" sz="quarter" idx="13"/>
          </p:nvPr>
        </p:nvSpPr>
        <p:spPr>
          <a:xfrm>
            <a:off x="720000" y="2160589"/>
            <a:ext cx="3600000" cy="3239411"/>
          </a:xfrm>
          <a:prstGeom prst="rect">
            <a:avLst/>
          </a:prstGeom>
        </p:spPr>
        <p:txBody>
          <a:bodyPr lIns="0" tIns="0" rIns="0" bIns="0">
            <a:no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pic>
        <p:nvPicPr>
          <p:cNvPr id="196" name="Picture 195"/>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399487" y="210357"/>
            <a:ext cx="1430017" cy="724560"/>
          </a:xfrm>
          <a:prstGeom prst="rect">
            <a:avLst/>
          </a:prstGeom>
        </p:spPr>
      </p:pic>
      <p:sp>
        <p:nvSpPr>
          <p:cNvPr id="197" name="Text Placeholder 6" descr="First level - paragraph text&#10;Second level - bullet 1&#10;Third level - bullet 2&#10;&#10;No more than 100 words per slide" title="Main text copy"/>
          <p:cNvSpPr>
            <a:spLocks noGrp="1"/>
          </p:cNvSpPr>
          <p:nvPr>
            <p:ph type="body" sz="quarter" idx="14"/>
          </p:nvPr>
        </p:nvSpPr>
        <p:spPr>
          <a:xfrm>
            <a:off x="4680000" y="2160589"/>
            <a:ext cx="3600000" cy="3239411"/>
          </a:xfrm>
          <a:prstGeom prst="rect">
            <a:avLst/>
          </a:prstGeom>
        </p:spPr>
        <p:txBody>
          <a:bodyPr lIns="0" tIns="0" rIns="0" bIns="0">
            <a:no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198" name="Title 1"/>
          <p:cNvSpPr>
            <a:spLocks noGrp="1"/>
          </p:cNvSpPr>
          <p:nvPr>
            <p:ph type="title"/>
          </p:nvPr>
        </p:nvSpPr>
        <p:spPr>
          <a:xfrm>
            <a:off x="719134" y="0"/>
            <a:ext cx="6291266" cy="1079499"/>
          </a:xfrm>
        </p:spPr>
        <p:txBody>
          <a:bodyPr/>
          <a:lstStyle/>
          <a:p>
            <a:r>
              <a:rPr lang="en-GB" dirty="0" smtClean="0"/>
              <a:t>Click to edit Master title style</a:t>
            </a:r>
            <a:endParaRPr lang="en-US" dirty="0"/>
          </a:p>
        </p:txBody>
      </p:sp>
      <p:cxnSp>
        <p:nvCxnSpPr>
          <p:cNvPr id="199" name="Straight Connector 198"/>
          <p:cNvCxnSpPr/>
          <p:nvPr userDrawn="1"/>
        </p:nvCxnSpPr>
        <p:spPr bwMode="auto">
          <a:xfrm>
            <a:off x="-3083" y="1079500"/>
            <a:ext cx="9144000" cy="0"/>
          </a:xfrm>
          <a:prstGeom prst="line">
            <a:avLst/>
          </a:prstGeom>
          <a:ln w="31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74045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200"/>
                                        <p:tgtEl>
                                          <p:spTgt spid="17"/>
                                        </p:tgtEl>
                                      </p:cBhvr>
                                    </p:animEffect>
                                  </p:childTnLst>
                                </p:cTn>
                              </p:par>
                            </p:childTnLst>
                          </p:cTn>
                        </p:par>
                        <p:par>
                          <p:cTn id="8" fill="hold">
                            <p:stCondLst>
                              <p:cond delay="200"/>
                            </p:stCondLst>
                            <p:childTnLst>
                              <p:par>
                                <p:cTn id="9" presetID="10" presetClass="entr" presetSubtype="0"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200"/>
                                        <p:tgtEl>
                                          <p:spTgt spid="18"/>
                                        </p:tgtEl>
                                      </p:cBhvr>
                                    </p:animEffect>
                                  </p:childTnLst>
                                </p:cTn>
                              </p:par>
                            </p:childTnLst>
                          </p:cTn>
                        </p:par>
                        <p:par>
                          <p:cTn id="12" fill="hold">
                            <p:stCondLst>
                              <p:cond delay="400"/>
                            </p:stCondLst>
                            <p:childTnLst>
                              <p:par>
                                <p:cTn id="13" presetID="10" presetClass="entr" presetSubtype="0" fill="hold" grpId="0"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200"/>
                                        <p:tgtEl>
                                          <p:spTgt spid="21"/>
                                        </p:tgtEl>
                                      </p:cBhvr>
                                    </p:animEffect>
                                  </p:childTnLst>
                                </p:cTn>
                              </p:par>
                            </p:childTnLst>
                          </p:cTn>
                        </p:par>
                        <p:par>
                          <p:cTn id="16" fill="hold">
                            <p:stCondLst>
                              <p:cond delay="600"/>
                            </p:stCondLst>
                            <p:childTnLst>
                              <p:par>
                                <p:cTn id="17" presetID="10" presetClass="entr" presetSubtype="0" fill="hold" grpId="0"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200"/>
                                        <p:tgtEl>
                                          <p:spTgt spid="24"/>
                                        </p:tgtEl>
                                      </p:cBhvr>
                                    </p:animEffect>
                                  </p:childTnLst>
                                </p:cTn>
                              </p:par>
                            </p:childTnLst>
                          </p:cTn>
                        </p:par>
                        <p:par>
                          <p:cTn id="20" fill="hold">
                            <p:stCondLst>
                              <p:cond delay="800"/>
                            </p:stCondLst>
                            <p:childTnLst>
                              <p:par>
                                <p:cTn id="21" presetID="10" presetClass="entr" presetSubtype="0" fill="hold" grpId="0"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fade">
                                      <p:cBhvr>
                                        <p:cTn id="23" dur="200"/>
                                        <p:tgtEl>
                                          <p:spTgt spid="25"/>
                                        </p:tgtEl>
                                      </p:cBhvr>
                                    </p:animEffect>
                                  </p:childTnLst>
                                </p:cTn>
                              </p:par>
                            </p:childTnLst>
                          </p:cTn>
                        </p:par>
                        <p:par>
                          <p:cTn id="24" fill="hold">
                            <p:stCondLst>
                              <p:cond delay="1000"/>
                            </p:stCondLst>
                            <p:childTnLst>
                              <p:par>
                                <p:cTn id="25" presetID="10" presetClass="entr" presetSubtype="0" fill="hold" grpId="0" nodeType="after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fade">
                                      <p:cBhvr>
                                        <p:cTn id="27" dur="200"/>
                                        <p:tgtEl>
                                          <p:spTgt spid="26"/>
                                        </p:tgtEl>
                                      </p:cBhvr>
                                    </p:animEffect>
                                  </p:childTnLst>
                                </p:cTn>
                              </p:par>
                            </p:childTnLst>
                          </p:cTn>
                        </p:par>
                        <p:par>
                          <p:cTn id="28" fill="hold">
                            <p:stCondLst>
                              <p:cond delay="1200"/>
                            </p:stCondLst>
                            <p:childTnLst>
                              <p:par>
                                <p:cTn id="29" presetID="10" presetClass="entr" presetSubtype="0" fill="hold" grpId="0" nodeType="after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fade">
                                      <p:cBhvr>
                                        <p:cTn id="31" dur="200"/>
                                        <p:tgtEl>
                                          <p:spTgt spid="32"/>
                                        </p:tgtEl>
                                      </p:cBhvr>
                                    </p:animEffect>
                                  </p:childTnLst>
                                </p:cTn>
                              </p:par>
                            </p:childTnLst>
                          </p:cTn>
                        </p:par>
                        <p:par>
                          <p:cTn id="32" fill="hold">
                            <p:stCondLst>
                              <p:cond delay="1400"/>
                            </p:stCondLst>
                            <p:childTnLst>
                              <p:par>
                                <p:cTn id="33" presetID="10" presetClass="entr" presetSubtype="0" fill="hold" grpId="0" nodeType="afterEffect">
                                  <p:stCondLst>
                                    <p:cond delay="0"/>
                                  </p:stCondLst>
                                  <p:childTnLst>
                                    <p:set>
                                      <p:cBhvr>
                                        <p:cTn id="34" dur="1" fill="hold">
                                          <p:stCondLst>
                                            <p:cond delay="0"/>
                                          </p:stCondLst>
                                        </p:cTn>
                                        <p:tgtEl>
                                          <p:spTgt spid="38"/>
                                        </p:tgtEl>
                                        <p:attrNameLst>
                                          <p:attrName>style.visibility</p:attrName>
                                        </p:attrNameLst>
                                      </p:cBhvr>
                                      <p:to>
                                        <p:strVal val="visible"/>
                                      </p:to>
                                    </p:set>
                                    <p:animEffect transition="in" filter="fade">
                                      <p:cBhvr>
                                        <p:cTn id="35" dur="200"/>
                                        <p:tgtEl>
                                          <p:spTgt spid="38"/>
                                        </p:tgtEl>
                                      </p:cBhvr>
                                    </p:animEffect>
                                  </p:childTnLst>
                                </p:cTn>
                              </p:par>
                            </p:childTnLst>
                          </p:cTn>
                        </p:par>
                        <p:par>
                          <p:cTn id="36" fill="hold">
                            <p:stCondLst>
                              <p:cond delay="1600"/>
                            </p:stCondLst>
                            <p:childTnLst>
                              <p:par>
                                <p:cTn id="37" presetID="10" presetClass="entr" presetSubtype="0" fill="hold" grpId="0" nodeType="afterEffect">
                                  <p:stCondLst>
                                    <p:cond delay="0"/>
                                  </p:stCondLst>
                                  <p:childTnLst>
                                    <p:set>
                                      <p:cBhvr>
                                        <p:cTn id="38" dur="1" fill="hold">
                                          <p:stCondLst>
                                            <p:cond delay="0"/>
                                          </p:stCondLst>
                                        </p:cTn>
                                        <p:tgtEl>
                                          <p:spTgt spid="40"/>
                                        </p:tgtEl>
                                        <p:attrNameLst>
                                          <p:attrName>style.visibility</p:attrName>
                                        </p:attrNameLst>
                                      </p:cBhvr>
                                      <p:to>
                                        <p:strVal val="visible"/>
                                      </p:to>
                                    </p:set>
                                    <p:animEffect transition="in" filter="fade">
                                      <p:cBhvr>
                                        <p:cTn id="39" dur="200"/>
                                        <p:tgtEl>
                                          <p:spTgt spid="40"/>
                                        </p:tgtEl>
                                      </p:cBhvr>
                                    </p:animEffect>
                                  </p:childTnLst>
                                </p:cTn>
                              </p:par>
                            </p:childTnLst>
                          </p:cTn>
                        </p:par>
                        <p:par>
                          <p:cTn id="40" fill="hold">
                            <p:stCondLst>
                              <p:cond delay="1800"/>
                            </p:stCondLst>
                            <p:childTnLst>
                              <p:par>
                                <p:cTn id="41" presetID="10" presetClass="entr" presetSubtype="0" fill="hold" grpId="0" nodeType="afterEffect">
                                  <p:stCondLst>
                                    <p:cond delay="0"/>
                                  </p:stCondLst>
                                  <p:childTnLst>
                                    <p:set>
                                      <p:cBhvr>
                                        <p:cTn id="42" dur="1" fill="hold">
                                          <p:stCondLst>
                                            <p:cond delay="0"/>
                                          </p:stCondLst>
                                        </p:cTn>
                                        <p:tgtEl>
                                          <p:spTgt spid="42"/>
                                        </p:tgtEl>
                                        <p:attrNameLst>
                                          <p:attrName>style.visibility</p:attrName>
                                        </p:attrNameLst>
                                      </p:cBhvr>
                                      <p:to>
                                        <p:strVal val="visible"/>
                                      </p:to>
                                    </p:set>
                                    <p:animEffect transition="in" filter="fade">
                                      <p:cBhvr>
                                        <p:cTn id="43" dur="200"/>
                                        <p:tgtEl>
                                          <p:spTgt spid="42"/>
                                        </p:tgtEl>
                                      </p:cBhvr>
                                    </p:animEffect>
                                  </p:childTnLst>
                                </p:cTn>
                              </p:par>
                            </p:childTnLst>
                          </p:cTn>
                        </p:par>
                        <p:par>
                          <p:cTn id="44" fill="hold">
                            <p:stCondLst>
                              <p:cond delay="2000"/>
                            </p:stCondLst>
                            <p:childTnLst>
                              <p:par>
                                <p:cTn id="45" presetID="10" presetClass="entr" presetSubtype="0" fill="hold" grpId="0" nodeType="afterEffect">
                                  <p:stCondLst>
                                    <p:cond delay="0"/>
                                  </p:stCondLst>
                                  <p:childTnLst>
                                    <p:set>
                                      <p:cBhvr>
                                        <p:cTn id="46" dur="1" fill="hold">
                                          <p:stCondLst>
                                            <p:cond delay="0"/>
                                          </p:stCondLst>
                                        </p:cTn>
                                        <p:tgtEl>
                                          <p:spTgt spid="46"/>
                                        </p:tgtEl>
                                        <p:attrNameLst>
                                          <p:attrName>style.visibility</p:attrName>
                                        </p:attrNameLst>
                                      </p:cBhvr>
                                      <p:to>
                                        <p:strVal val="visible"/>
                                      </p:to>
                                    </p:set>
                                    <p:animEffect transition="in" filter="fade">
                                      <p:cBhvr>
                                        <p:cTn id="47" dur="200"/>
                                        <p:tgtEl>
                                          <p:spTgt spid="46"/>
                                        </p:tgtEl>
                                      </p:cBhvr>
                                    </p:animEffect>
                                  </p:childTnLst>
                                </p:cTn>
                              </p:par>
                            </p:childTnLst>
                          </p:cTn>
                        </p:par>
                        <p:par>
                          <p:cTn id="48" fill="hold">
                            <p:stCondLst>
                              <p:cond delay="2200"/>
                            </p:stCondLst>
                            <p:childTnLst>
                              <p:par>
                                <p:cTn id="49" presetID="10" presetClass="entr" presetSubtype="0" fill="hold" grpId="0" nodeType="afterEffect">
                                  <p:stCondLst>
                                    <p:cond delay="0"/>
                                  </p:stCondLst>
                                  <p:childTnLst>
                                    <p:set>
                                      <p:cBhvr>
                                        <p:cTn id="50" dur="1" fill="hold">
                                          <p:stCondLst>
                                            <p:cond delay="0"/>
                                          </p:stCondLst>
                                        </p:cTn>
                                        <p:tgtEl>
                                          <p:spTgt spid="53"/>
                                        </p:tgtEl>
                                        <p:attrNameLst>
                                          <p:attrName>style.visibility</p:attrName>
                                        </p:attrNameLst>
                                      </p:cBhvr>
                                      <p:to>
                                        <p:strVal val="visible"/>
                                      </p:to>
                                    </p:set>
                                    <p:animEffect transition="in" filter="fade">
                                      <p:cBhvr>
                                        <p:cTn id="51" dur="200"/>
                                        <p:tgtEl>
                                          <p:spTgt spid="53"/>
                                        </p:tgtEl>
                                      </p:cBhvr>
                                    </p:animEffect>
                                  </p:childTnLst>
                                </p:cTn>
                              </p:par>
                            </p:childTnLst>
                          </p:cTn>
                        </p:par>
                        <p:par>
                          <p:cTn id="52" fill="hold">
                            <p:stCondLst>
                              <p:cond delay="2400"/>
                            </p:stCondLst>
                            <p:childTnLst>
                              <p:par>
                                <p:cTn id="53" presetID="10" presetClass="entr" presetSubtype="0" fill="hold" grpId="0" nodeType="afterEffect">
                                  <p:stCondLst>
                                    <p:cond delay="0"/>
                                  </p:stCondLst>
                                  <p:childTnLst>
                                    <p:set>
                                      <p:cBhvr>
                                        <p:cTn id="54" dur="1" fill="hold">
                                          <p:stCondLst>
                                            <p:cond delay="0"/>
                                          </p:stCondLst>
                                        </p:cTn>
                                        <p:tgtEl>
                                          <p:spTgt spid="59"/>
                                        </p:tgtEl>
                                        <p:attrNameLst>
                                          <p:attrName>style.visibility</p:attrName>
                                        </p:attrNameLst>
                                      </p:cBhvr>
                                      <p:to>
                                        <p:strVal val="visible"/>
                                      </p:to>
                                    </p:set>
                                    <p:animEffect transition="in" filter="fade">
                                      <p:cBhvr>
                                        <p:cTn id="55" dur="200"/>
                                        <p:tgtEl>
                                          <p:spTgt spid="59"/>
                                        </p:tgtEl>
                                      </p:cBhvr>
                                    </p:animEffect>
                                  </p:childTnLst>
                                </p:cTn>
                              </p:par>
                            </p:childTnLst>
                          </p:cTn>
                        </p:par>
                        <p:par>
                          <p:cTn id="56" fill="hold">
                            <p:stCondLst>
                              <p:cond delay="2600"/>
                            </p:stCondLst>
                            <p:childTnLst>
                              <p:par>
                                <p:cTn id="57" presetID="10" presetClass="entr" presetSubtype="0" fill="hold" grpId="0" nodeType="afterEffect">
                                  <p:stCondLst>
                                    <p:cond delay="0"/>
                                  </p:stCondLst>
                                  <p:childTnLst>
                                    <p:set>
                                      <p:cBhvr>
                                        <p:cTn id="58" dur="1" fill="hold">
                                          <p:stCondLst>
                                            <p:cond delay="0"/>
                                          </p:stCondLst>
                                        </p:cTn>
                                        <p:tgtEl>
                                          <p:spTgt spid="62"/>
                                        </p:tgtEl>
                                        <p:attrNameLst>
                                          <p:attrName>style.visibility</p:attrName>
                                        </p:attrNameLst>
                                      </p:cBhvr>
                                      <p:to>
                                        <p:strVal val="visible"/>
                                      </p:to>
                                    </p:set>
                                    <p:animEffect transition="in" filter="fade">
                                      <p:cBhvr>
                                        <p:cTn id="59" dur="200"/>
                                        <p:tgtEl>
                                          <p:spTgt spid="62"/>
                                        </p:tgtEl>
                                      </p:cBhvr>
                                    </p:animEffect>
                                  </p:childTnLst>
                                </p:cTn>
                              </p:par>
                            </p:childTnLst>
                          </p:cTn>
                        </p:par>
                        <p:par>
                          <p:cTn id="60" fill="hold">
                            <p:stCondLst>
                              <p:cond delay="2800"/>
                            </p:stCondLst>
                            <p:childTnLst>
                              <p:par>
                                <p:cTn id="61" presetID="10" presetClass="entr" presetSubtype="0" fill="hold" grpId="0" nodeType="afterEffect">
                                  <p:stCondLst>
                                    <p:cond delay="0"/>
                                  </p:stCondLst>
                                  <p:childTnLst>
                                    <p:set>
                                      <p:cBhvr>
                                        <p:cTn id="62" dur="1" fill="hold">
                                          <p:stCondLst>
                                            <p:cond delay="0"/>
                                          </p:stCondLst>
                                        </p:cTn>
                                        <p:tgtEl>
                                          <p:spTgt spid="66"/>
                                        </p:tgtEl>
                                        <p:attrNameLst>
                                          <p:attrName>style.visibility</p:attrName>
                                        </p:attrNameLst>
                                      </p:cBhvr>
                                      <p:to>
                                        <p:strVal val="visible"/>
                                      </p:to>
                                    </p:set>
                                    <p:animEffect transition="in" filter="fade">
                                      <p:cBhvr>
                                        <p:cTn id="63" dur="200"/>
                                        <p:tgtEl>
                                          <p:spTgt spid="66"/>
                                        </p:tgtEl>
                                      </p:cBhvr>
                                    </p:animEffect>
                                  </p:childTnLst>
                                </p:cTn>
                              </p:par>
                            </p:childTnLst>
                          </p:cTn>
                        </p:par>
                        <p:par>
                          <p:cTn id="64" fill="hold">
                            <p:stCondLst>
                              <p:cond delay="3000"/>
                            </p:stCondLst>
                            <p:childTnLst>
                              <p:par>
                                <p:cTn id="65" presetID="10" presetClass="entr" presetSubtype="0" fill="hold" grpId="0" nodeType="afterEffect">
                                  <p:stCondLst>
                                    <p:cond delay="0"/>
                                  </p:stCondLst>
                                  <p:childTnLst>
                                    <p:set>
                                      <p:cBhvr>
                                        <p:cTn id="66" dur="1" fill="hold">
                                          <p:stCondLst>
                                            <p:cond delay="0"/>
                                          </p:stCondLst>
                                        </p:cTn>
                                        <p:tgtEl>
                                          <p:spTgt spid="51"/>
                                        </p:tgtEl>
                                        <p:attrNameLst>
                                          <p:attrName>style.visibility</p:attrName>
                                        </p:attrNameLst>
                                      </p:cBhvr>
                                      <p:to>
                                        <p:strVal val="visible"/>
                                      </p:to>
                                    </p:set>
                                    <p:animEffect transition="in" filter="fade">
                                      <p:cBhvr>
                                        <p:cTn id="67" dur="200"/>
                                        <p:tgtEl>
                                          <p:spTgt spid="51"/>
                                        </p:tgtEl>
                                      </p:cBhvr>
                                    </p:animEffect>
                                  </p:childTnLst>
                                </p:cTn>
                              </p:par>
                            </p:childTnLst>
                          </p:cTn>
                        </p:par>
                        <p:par>
                          <p:cTn id="68" fill="hold">
                            <p:stCondLst>
                              <p:cond delay="3200"/>
                            </p:stCondLst>
                            <p:childTnLst>
                              <p:par>
                                <p:cTn id="69" presetID="10" presetClass="entr" presetSubtype="0" fill="hold" grpId="0" nodeType="afterEffect">
                                  <p:stCondLst>
                                    <p:cond delay="0"/>
                                  </p:stCondLst>
                                  <p:childTnLst>
                                    <p:set>
                                      <p:cBhvr>
                                        <p:cTn id="70" dur="1" fill="hold">
                                          <p:stCondLst>
                                            <p:cond delay="0"/>
                                          </p:stCondLst>
                                        </p:cTn>
                                        <p:tgtEl>
                                          <p:spTgt spid="14"/>
                                        </p:tgtEl>
                                        <p:attrNameLst>
                                          <p:attrName>style.visibility</p:attrName>
                                        </p:attrNameLst>
                                      </p:cBhvr>
                                      <p:to>
                                        <p:strVal val="visible"/>
                                      </p:to>
                                    </p:set>
                                    <p:animEffect transition="in" filter="fade">
                                      <p:cBhvr>
                                        <p:cTn id="71" dur="200"/>
                                        <p:tgtEl>
                                          <p:spTgt spid="14"/>
                                        </p:tgtEl>
                                      </p:cBhvr>
                                    </p:animEffect>
                                  </p:childTnLst>
                                </p:cTn>
                              </p:par>
                            </p:childTnLst>
                          </p:cTn>
                        </p:par>
                        <p:par>
                          <p:cTn id="72" fill="hold">
                            <p:stCondLst>
                              <p:cond delay="3400"/>
                            </p:stCondLst>
                            <p:childTnLst>
                              <p:par>
                                <p:cTn id="73" presetID="10" presetClass="entr" presetSubtype="0" fill="hold" grpId="0" nodeType="afterEffect">
                                  <p:stCondLst>
                                    <p:cond delay="0"/>
                                  </p:stCondLst>
                                  <p:childTnLst>
                                    <p:set>
                                      <p:cBhvr>
                                        <p:cTn id="74" dur="1" fill="hold">
                                          <p:stCondLst>
                                            <p:cond delay="0"/>
                                          </p:stCondLst>
                                        </p:cTn>
                                        <p:tgtEl>
                                          <p:spTgt spid="11"/>
                                        </p:tgtEl>
                                        <p:attrNameLst>
                                          <p:attrName>style.visibility</p:attrName>
                                        </p:attrNameLst>
                                      </p:cBhvr>
                                      <p:to>
                                        <p:strVal val="visible"/>
                                      </p:to>
                                    </p:set>
                                    <p:animEffect transition="in" filter="fade">
                                      <p:cBhvr>
                                        <p:cTn id="75" dur="200"/>
                                        <p:tgtEl>
                                          <p:spTgt spid="11"/>
                                        </p:tgtEl>
                                      </p:cBhvr>
                                    </p:animEffect>
                                  </p:childTnLst>
                                </p:cTn>
                              </p:par>
                            </p:childTnLst>
                          </p:cTn>
                        </p:par>
                        <p:par>
                          <p:cTn id="76" fill="hold">
                            <p:stCondLst>
                              <p:cond delay="3600"/>
                            </p:stCondLst>
                            <p:childTnLst>
                              <p:par>
                                <p:cTn id="77" presetID="10" presetClass="entr" presetSubtype="0" fill="hold" grpId="0" nodeType="afterEffect">
                                  <p:stCondLst>
                                    <p:cond delay="0"/>
                                  </p:stCondLst>
                                  <p:childTnLst>
                                    <p:set>
                                      <p:cBhvr>
                                        <p:cTn id="78" dur="1" fill="hold">
                                          <p:stCondLst>
                                            <p:cond delay="0"/>
                                          </p:stCondLst>
                                        </p:cTn>
                                        <p:tgtEl>
                                          <p:spTgt spid="13"/>
                                        </p:tgtEl>
                                        <p:attrNameLst>
                                          <p:attrName>style.visibility</p:attrName>
                                        </p:attrNameLst>
                                      </p:cBhvr>
                                      <p:to>
                                        <p:strVal val="visible"/>
                                      </p:to>
                                    </p:set>
                                    <p:animEffect transition="in" filter="fade">
                                      <p:cBhvr>
                                        <p:cTn id="79" dur="200"/>
                                        <p:tgtEl>
                                          <p:spTgt spid="13"/>
                                        </p:tgtEl>
                                      </p:cBhvr>
                                    </p:animEffect>
                                  </p:childTnLst>
                                </p:cTn>
                              </p:par>
                            </p:childTnLst>
                          </p:cTn>
                        </p:par>
                        <p:par>
                          <p:cTn id="80" fill="hold">
                            <p:stCondLst>
                              <p:cond delay="3800"/>
                            </p:stCondLst>
                            <p:childTnLst>
                              <p:par>
                                <p:cTn id="81" presetID="10" presetClass="entr" presetSubtype="0" fill="hold" grpId="0" nodeType="afterEffect">
                                  <p:stCondLst>
                                    <p:cond delay="0"/>
                                  </p:stCondLst>
                                  <p:childTnLst>
                                    <p:set>
                                      <p:cBhvr>
                                        <p:cTn id="82" dur="1" fill="hold">
                                          <p:stCondLst>
                                            <p:cond delay="0"/>
                                          </p:stCondLst>
                                        </p:cTn>
                                        <p:tgtEl>
                                          <p:spTgt spid="15"/>
                                        </p:tgtEl>
                                        <p:attrNameLst>
                                          <p:attrName>style.visibility</p:attrName>
                                        </p:attrNameLst>
                                      </p:cBhvr>
                                      <p:to>
                                        <p:strVal val="visible"/>
                                      </p:to>
                                    </p:set>
                                    <p:animEffect transition="in" filter="fade">
                                      <p:cBhvr>
                                        <p:cTn id="83" dur="200"/>
                                        <p:tgtEl>
                                          <p:spTgt spid="15"/>
                                        </p:tgtEl>
                                      </p:cBhvr>
                                    </p:animEffect>
                                  </p:childTnLst>
                                </p:cTn>
                              </p:par>
                            </p:childTnLst>
                          </p:cTn>
                        </p:par>
                        <p:par>
                          <p:cTn id="84" fill="hold">
                            <p:stCondLst>
                              <p:cond delay="4000"/>
                            </p:stCondLst>
                            <p:childTnLst>
                              <p:par>
                                <p:cTn id="85" presetID="10" presetClass="entr" presetSubtype="0" fill="hold" grpId="0" nodeType="afterEffect">
                                  <p:stCondLst>
                                    <p:cond delay="0"/>
                                  </p:stCondLst>
                                  <p:childTnLst>
                                    <p:set>
                                      <p:cBhvr>
                                        <p:cTn id="86" dur="1" fill="hold">
                                          <p:stCondLst>
                                            <p:cond delay="0"/>
                                          </p:stCondLst>
                                        </p:cTn>
                                        <p:tgtEl>
                                          <p:spTgt spid="20"/>
                                        </p:tgtEl>
                                        <p:attrNameLst>
                                          <p:attrName>style.visibility</p:attrName>
                                        </p:attrNameLst>
                                      </p:cBhvr>
                                      <p:to>
                                        <p:strVal val="visible"/>
                                      </p:to>
                                    </p:set>
                                    <p:animEffect transition="in" filter="fade">
                                      <p:cBhvr>
                                        <p:cTn id="87" dur="200"/>
                                        <p:tgtEl>
                                          <p:spTgt spid="20"/>
                                        </p:tgtEl>
                                      </p:cBhvr>
                                    </p:animEffect>
                                  </p:childTnLst>
                                </p:cTn>
                              </p:par>
                            </p:childTnLst>
                          </p:cTn>
                        </p:par>
                        <p:par>
                          <p:cTn id="88" fill="hold">
                            <p:stCondLst>
                              <p:cond delay="4200"/>
                            </p:stCondLst>
                            <p:childTnLst>
                              <p:par>
                                <p:cTn id="89" presetID="10" presetClass="entr" presetSubtype="0" fill="hold" grpId="0" nodeType="afterEffect">
                                  <p:stCondLst>
                                    <p:cond delay="0"/>
                                  </p:stCondLst>
                                  <p:childTnLst>
                                    <p:set>
                                      <p:cBhvr>
                                        <p:cTn id="90" dur="1" fill="hold">
                                          <p:stCondLst>
                                            <p:cond delay="0"/>
                                          </p:stCondLst>
                                        </p:cTn>
                                        <p:tgtEl>
                                          <p:spTgt spid="22"/>
                                        </p:tgtEl>
                                        <p:attrNameLst>
                                          <p:attrName>style.visibility</p:attrName>
                                        </p:attrNameLst>
                                      </p:cBhvr>
                                      <p:to>
                                        <p:strVal val="visible"/>
                                      </p:to>
                                    </p:set>
                                    <p:animEffect transition="in" filter="fade">
                                      <p:cBhvr>
                                        <p:cTn id="91" dur="200"/>
                                        <p:tgtEl>
                                          <p:spTgt spid="22"/>
                                        </p:tgtEl>
                                      </p:cBhvr>
                                    </p:animEffect>
                                  </p:childTnLst>
                                </p:cTn>
                              </p:par>
                            </p:childTnLst>
                          </p:cTn>
                        </p:par>
                        <p:par>
                          <p:cTn id="92" fill="hold">
                            <p:stCondLst>
                              <p:cond delay="4400"/>
                            </p:stCondLst>
                            <p:childTnLst>
                              <p:par>
                                <p:cTn id="93" presetID="10" presetClass="entr" presetSubtype="0" fill="hold" grpId="0" nodeType="afterEffect">
                                  <p:stCondLst>
                                    <p:cond delay="0"/>
                                  </p:stCondLst>
                                  <p:childTnLst>
                                    <p:set>
                                      <p:cBhvr>
                                        <p:cTn id="94" dur="1" fill="hold">
                                          <p:stCondLst>
                                            <p:cond delay="0"/>
                                          </p:stCondLst>
                                        </p:cTn>
                                        <p:tgtEl>
                                          <p:spTgt spid="55"/>
                                        </p:tgtEl>
                                        <p:attrNameLst>
                                          <p:attrName>style.visibility</p:attrName>
                                        </p:attrNameLst>
                                      </p:cBhvr>
                                      <p:to>
                                        <p:strVal val="visible"/>
                                      </p:to>
                                    </p:set>
                                    <p:animEffect transition="in" filter="fade">
                                      <p:cBhvr>
                                        <p:cTn id="95" dur="200"/>
                                        <p:tgtEl>
                                          <p:spTgt spid="55"/>
                                        </p:tgtEl>
                                      </p:cBhvr>
                                    </p:animEffect>
                                  </p:childTnLst>
                                </p:cTn>
                              </p:par>
                            </p:childTnLst>
                          </p:cTn>
                        </p:par>
                        <p:par>
                          <p:cTn id="96" fill="hold">
                            <p:stCondLst>
                              <p:cond delay="4600"/>
                            </p:stCondLst>
                            <p:childTnLst>
                              <p:par>
                                <p:cTn id="97" presetID="10" presetClass="entr" presetSubtype="0" fill="hold" grpId="0" nodeType="afterEffect">
                                  <p:stCondLst>
                                    <p:cond delay="0"/>
                                  </p:stCondLst>
                                  <p:childTnLst>
                                    <p:set>
                                      <p:cBhvr>
                                        <p:cTn id="98" dur="1" fill="hold">
                                          <p:stCondLst>
                                            <p:cond delay="0"/>
                                          </p:stCondLst>
                                        </p:cTn>
                                        <p:tgtEl>
                                          <p:spTgt spid="31"/>
                                        </p:tgtEl>
                                        <p:attrNameLst>
                                          <p:attrName>style.visibility</p:attrName>
                                        </p:attrNameLst>
                                      </p:cBhvr>
                                      <p:to>
                                        <p:strVal val="visible"/>
                                      </p:to>
                                    </p:set>
                                    <p:animEffect transition="in" filter="fade">
                                      <p:cBhvr>
                                        <p:cTn id="99" dur="200"/>
                                        <p:tgtEl>
                                          <p:spTgt spid="31"/>
                                        </p:tgtEl>
                                      </p:cBhvr>
                                    </p:animEffect>
                                  </p:childTnLst>
                                </p:cTn>
                              </p:par>
                            </p:childTnLst>
                          </p:cTn>
                        </p:par>
                        <p:par>
                          <p:cTn id="100" fill="hold">
                            <p:stCondLst>
                              <p:cond delay="4800"/>
                            </p:stCondLst>
                            <p:childTnLst>
                              <p:par>
                                <p:cTn id="101" presetID="10" presetClass="entr" presetSubtype="0" fill="hold" grpId="0" nodeType="afterEffect">
                                  <p:stCondLst>
                                    <p:cond delay="0"/>
                                  </p:stCondLst>
                                  <p:childTnLst>
                                    <p:set>
                                      <p:cBhvr>
                                        <p:cTn id="102" dur="1" fill="hold">
                                          <p:stCondLst>
                                            <p:cond delay="0"/>
                                          </p:stCondLst>
                                        </p:cTn>
                                        <p:tgtEl>
                                          <p:spTgt spid="33"/>
                                        </p:tgtEl>
                                        <p:attrNameLst>
                                          <p:attrName>style.visibility</p:attrName>
                                        </p:attrNameLst>
                                      </p:cBhvr>
                                      <p:to>
                                        <p:strVal val="visible"/>
                                      </p:to>
                                    </p:set>
                                    <p:animEffect transition="in" filter="fade">
                                      <p:cBhvr>
                                        <p:cTn id="103" dur="200"/>
                                        <p:tgtEl>
                                          <p:spTgt spid="33"/>
                                        </p:tgtEl>
                                      </p:cBhvr>
                                    </p:animEffect>
                                  </p:childTnLst>
                                </p:cTn>
                              </p:par>
                            </p:childTnLst>
                          </p:cTn>
                        </p:par>
                        <p:par>
                          <p:cTn id="104" fill="hold">
                            <p:stCondLst>
                              <p:cond delay="5000"/>
                            </p:stCondLst>
                            <p:childTnLst>
                              <p:par>
                                <p:cTn id="105" presetID="10" presetClass="entr" presetSubtype="0" fill="hold" grpId="0" nodeType="afterEffect">
                                  <p:stCondLst>
                                    <p:cond delay="0"/>
                                  </p:stCondLst>
                                  <p:childTnLst>
                                    <p:set>
                                      <p:cBhvr>
                                        <p:cTn id="106" dur="1" fill="hold">
                                          <p:stCondLst>
                                            <p:cond delay="0"/>
                                          </p:stCondLst>
                                        </p:cTn>
                                        <p:tgtEl>
                                          <p:spTgt spid="37"/>
                                        </p:tgtEl>
                                        <p:attrNameLst>
                                          <p:attrName>style.visibility</p:attrName>
                                        </p:attrNameLst>
                                      </p:cBhvr>
                                      <p:to>
                                        <p:strVal val="visible"/>
                                      </p:to>
                                    </p:set>
                                    <p:animEffect transition="in" filter="fade">
                                      <p:cBhvr>
                                        <p:cTn id="107" dur="200"/>
                                        <p:tgtEl>
                                          <p:spTgt spid="37"/>
                                        </p:tgtEl>
                                      </p:cBhvr>
                                    </p:animEffect>
                                  </p:childTnLst>
                                </p:cTn>
                              </p:par>
                            </p:childTnLst>
                          </p:cTn>
                        </p:par>
                        <p:par>
                          <p:cTn id="108" fill="hold">
                            <p:stCondLst>
                              <p:cond delay="5200"/>
                            </p:stCondLst>
                            <p:childTnLst>
                              <p:par>
                                <p:cTn id="109" presetID="10" presetClass="entr" presetSubtype="0" fill="hold" grpId="0" nodeType="afterEffect">
                                  <p:stCondLst>
                                    <p:cond delay="0"/>
                                  </p:stCondLst>
                                  <p:childTnLst>
                                    <p:set>
                                      <p:cBhvr>
                                        <p:cTn id="110" dur="1" fill="hold">
                                          <p:stCondLst>
                                            <p:cond delay="0"/>
                                          </p:stCondLst>
                                        </p:cTn>
                                        <p:tgtEl>
                                          <p:spTgt spid="75"/>
                                        </p:tgtEl>
                                        <p:attrNameLst>
                                          <p:attrName>style.visibility</p:attrName>
                                        </p:attrNameLst>
                                      </p:cBhvr>
                                      <p:to>
                                        <p:strVal val="visible"/>
                                      </p:to>
                                    </p:set>
                                    <p:animEffect transition="in" filter="fade">
                                      <p:cBhvr>
                                        <p:cTn id="111" dur="200"/>
                                        <p:tgtEl>
                                          <p:spTgt spid="75"/>
                                        </p:tgtEl>
                                      </p:cBhvr>
                                    </p:animEffect>
                                  </p:childTnLst>
                                </p:cTn>
                              </p:par>
                            </p:childTnLst>
                          </p:cTn>
                        </p:par>
                        <p:par>
                          <p:cTn id="112" fill="hold">
                            <p:stCondLst>
                              <p:cond delay="5400"/>
                            </p:stCondLst>
                            <p:childTnLst>
                              <p:par>
                                <p:cTn id="113" presetID="10" presetClass="entr" presetSubtype="0" fill="hold" grpId="0" nodeType="afterEffect">
                                  <p:stCondLst>
                                    <p:cond delay="0"/>
                                  </p:stCondLst>
                                  <p:childTnLst>
                                    <p:set>
                                      <p:cBhvr>
                                        <p:cTn id="114" dur="1" fill="hold">
                                          <p:stCondLst>
                                            <p:cond delay="0"/>
                                          </p:stCondLst>
                                        </p:cTn>
                                        <p:tgtEl>
                                          <p:spTgt spid="78"/>
                                        </p:tgtEl>
                                        <p:attrNameLst>
                                          <p:attrName>style.visibility</p:attrName>
                                        </p:attrNameLst>
                                      </p:cBhvr>
                                      <p:to>
                                        <p:strVal val="visible"/>
                                      </p:to>
                                    </p:set>
                                    <p:animEffect transition="in" filter="fade">
                                      <p:cBhvr>
                                        <p:cTn id="115" dur="200"/>
                                        <p:tgtEl>
                                          <p:spTgt spid="78"/>
                                        </p:tgtEl>
                                      </p:cBhvr>
                                    </p:animEffect>
                                  </p:childTnLst>
                                </p:cTn>
                              </p:par>
                            </p:childTnLst>
                          </p:cTn>
                        </p:par>
                        <p:par>
                          <p:cTn id="116" fill="hold">
                            <p:stCondLst>
                              <p:cond delay="5600"/>
                            </p:stCondLst>
                            <p:childTnLst>
                              <p:par>
                                <p:cTn id="117" presetID="10" presetClass="entr" presetSubtype="0" fill="hold" grpId="0" nodeType="afterEffect">
                                  <p:stCondLst>
                                    <p:cond delay="0"/>
                                  </p:stCondLst>
                                  <p:childTnLst>
                                    <p:set>
                                      <p:cBhvr>
                                        <p:cTn id="118" dur="1" fill="hold">
                                          <p:stCondLst>
                                            <p:cond delay="0"/>
                                          </p:stCondLst>
                                        </p:cTn>
                                        <p:tgtEl>
                                          <p:spTgt spid="81"/>
                                        </p:tgtEl>
                                        <p:attrNameLst>
                                          <p:attrName>style.visibility</p:attrName>
                                        </p:attrNameLst>
                                      </p:cBhvr>
                                      <p:to>
                                        <p:strVal val="visible"/>
                                      </p:to>
                                    </p:set>
                                    <p:animEffect transition="in" filter="fade">
                                      <p:cBhvr>
                                        <p:cTn id="119" dur="200"/>
                                        <p:tgtEl>
                                          <p:spTgt spid="81"/>
                                        </p:tgtEl>
                                      </p:cBhvr>
                                    </p:animEffect>
                                  </p:childTnLst>
                                </p:cTn>
                              </p:par>
                            </p:childTnLst>
                          </p:cTn>
                        </p:par>
                        <p:par>
                          <p:cTn id="120" fill="hold">
                            <p:stCondLst>
                              <p:cond delay="5800"/>
                            </p:stCondLst>
                            <p:childTnLst>
                              <p:par>
                                <p:cTn id="121" presetID="10" presetClass="entr" presetSubtype="0" fill="hold" grpId="0" nodeType="afterEffect">
                                  <p:stCondLst>
                                    <p:cond delay="0"/>
                                  </p:stCondLst>
                                  <p:childTnLst>
                                    <p:set>
                                      <p:cBhvr>
                                        <p:cTn id="122" dur="1" fill="hold">
                                          <p:stCondLst>
                                            <p:cond delay="0"/>
                                          </p:stCondLst>
                                        </p:cTn>
                                        <p:tgtEl>
                                          <p:spTgt spid="93"/>
                                        </p:tgtEl>
                                        <p:attrNameLst>
                                          <p:attrName>style.visibility</p:attrName>
                                        </p:attrNameLst>
                                      </p:cBhvr>
                                      <p:to>
                                        <p:strVal val="visible"/>
                                      </p:to>
                                    </p:set>
                                    <p:animEffect transition="in" filter="fade">
                                      <p:cBhvr>
                                        <p:cTn id="123" dur="200"/>
                                        <p:tgtEl>
                                          <p:spTgt spid="93"/>
                                        </p:tgtEl>
                                      </p:cBhvr>
                                    </p:animEffect>
                                  </p:childTnLst>
                                </p:cTn>
                              </p:par>
                            </p:childTnLst>
                          </p:cTn>
                        </p:par>
                        <p:par>
                          <p:cTn id="124" fill="hold">
                            <p:stCondLst>
                              <p:cond delay="6000"/>
                            </p:stCondLst>
                            <p:childTnLst>
                              <p:par>
                                <p:cTn id="125" presetID="10" presetClass="entr" presetSubtype="0" fill="hold" grpId="0" nodeType="afterEffect">
                                  <p:stCondLst>
                                    <p:cond delay="0"/>
                                  </p:stCondLst>
                                  <p:childTnLst>
                                    <p:set>
                                      <p:cBhvr>
                                        <p:cTn id="126" dur="1" fill="hold">
                                          <p:stCondLst>
                                            <p:cond delay="0"/>
                                          </p:stCondLst>
                                        </p:cTn>
                                        <p:tgtEl>
                                          <p:spTgt spid="94"/>
                                        </p:tgtEl>
                                        <p:attrNameLst>
                                          <p:attrName>style.visibility</p:attrName>
                                        </p:attrNameLst>
                                      </p:cBhvr>
                                      <p:to>
                                        <p:strVal val="visible"/>
                                      </p:to>
                                    </p:set>
                                    <p:animEffect transition="in" filter="fade">
                                      <p:cBhvr>
                                        <p:cTn id="127" dur="200"/>
                                        <p:tgtEl>
                                          <p:spTgt spid="94"/>
                                        </p:tgtEl>
                                      </p:cBhvr>
                                    </p:animEffect>
                                  </p:childTnLst>
                                </p:cTn>
                              </p:par>
                            </p:childTnLst>
                          </p:cTn>
                        </p:par>
                        <p:par>
                          <p:cTn id="128" fill="hold">
                            <p:stCondLst>
                              <p:cond delay="6200"/>
                            </p:stCondLst>
                            <p:childTnLst>
                              <p:par>
                                <p:cTn id="129" presetID="10" presetClass="entr" presetSubtype="0" fill="hold" grpId="0" nodeType="afterEffect">
                                  <p:stCondLst>
                                    <p:cond delay="0"/>
                                  </p:stCondLst>
                                  <p:childTnLst>
                                    <p:set>
                                      <p:cBhvr>
                                        <p:cTn id="130" dur="1" fill="hold">
                                          <p:stCondLst>
                                            <p:cond delay="0"/>
                                          </p:stCondLst>
                                        </p:cTn>
                                        <p:tgtEl>
                                          <p:spTgt spid="95"/>
                                        </p:tgtEl>
                                        <p:attrNameLst>
                                          <p:attrName>style.visibility</p:attrName>
                                        </p:attrNameLst>
                                      </p:cBhvr>
                                      <p:to>
                                        <p:strVal val="visible"/>
                                      </p:to>
                                    </p:set>
                                    <p:animEffect transition="in" filter="fade">
                                      <p:cBhvr>
                                        <p:cTn id="131" dur="200"/>
                                        <p:tgtEl>
                                          <p:spTgt spid="95"/>
                                        </p:tgtEl>
                                      </p:cBhvr>
                                    </p:animEffect>
                                  </p:childTnLst>
                                </p:cTn>
                              </p:par>
                            </p:childTnLst>
                          </p:cTn>
                        </p:par>
                        <p:par>
                          <p:cTn id="132" fill="hold">
                            <p:stCondLst>
                              <p:cond delay="6400"/>
                            </p:stCondLst>
                            <p:childTnLst>
                              <p:par>
                                <p:cTn id="133" presetID="10" presetClass="entr" presetSubtype="0" fill="hold" grpId="0" nodeType="afterEffect">
                                  <p:stCondLst>
                                    <p:cond delay="0"/>
                                  </p:stCondLst>
                                  <p:childTnLst>
                                    <p:set>
                                      <p:cBhvr>
                                        <p:cTn id="134" dur="1" fill="hold">
                                          <p:stCondLst>
                                            <p:cond delay="0"/>
                                          </p:stCondLst>
                                        </p:cTn>
                                        <p:tgtEl>
                                          <p:spTgt spid="96"/>
                                        </p:tgtEl>
                                        <p:attrNameLst>
                                          <p:attrName>style.visibility</p:attrName>
                                        </p:attrNameLst>
                                      </p:cBhvr>
                                      <p:to>
                                        <p:strVal val="visible"/>
                                      </p:to>
                                    </p:set>
                                    <p:animEffect transition="in" filter="fade">
                                      <p:cBhvr>
                                        <p:cTn id="135" dur="200"/>
                                        <p:tgtEl>
                                          <p:spTgt spid="96"/>
                                        </p:tgtEl>
                                      </p:cBhvr>
                                    </p:animEffect>
                                  </p:childTnLst>
                                </p:cTn>
                              </p:par>
                            </p:childTnLst>
                          </p:cTn>
                        </p:par>
                        <p:par>
                          <p:cTn id="136" fill="hold">
                            <p:stCondLst>
                              <p:cond delay="6600"/>
                            </p:stCondLst>
                            <p:childTnLst>
                              <p:par>
                                <p:cTn id="137" presetID="10" presetClass="entr" presetSubtype="0" fill="hold" grpId="0" nodeType="afterEffect">
                                  <p:stCondLst>
                                    <p:cond delay="0"/>
                                  </p:stCondLst>
                                  <p:childTnLst>
                                    <p:set>
                                      <p:cBhvr>
                                        <p:cTn id="138" dur="1" fill="hold">
                                          <p:stCondLst>
                                            <p:cond delay="0"/>
                                          </p:stCondLst>
                                        </p:cTn>
                                        <p:tgtEl>
                                          <p:spTgt spid="107"/>
                                        </p:tgtEl>
                                        <p:attrNameLst>
                                          <p:attrName>style.visibility</p:attrName>
                                        </p:attrNameLst>
                                      </p:cBhvr>
                                      <p:to>
                                        <p:strVal val="visible"/>
                                      </p:to>
                                    </p:set>
                                    <p:animEffect transition="in" filter="fade">
                                      <p:cBhvr>
                                        <p:cTn id="139" dur="200"/>
                                        <p:tgtEl>
                                          <p:spTgt spid="107"/>
                                        </p:tgtEl>
                                      </p:cBhvr>
                                    </p:animEffect>
                                  </p:childTnLst>
                                </p:cTn>
                              </p:par>
                            </p:childTnLst>
                          </p:cTn>
                        </p:par>
                        <p:par>
                          <p:cTn id="140" fill="hold">
                            <p:stCondLst>
                              <p:cond delay="6800"/>
                            </p:stCondLst>
                            <p:childTnLst>
                              <p:par>
                                <p:cTn id="141" presetID="10" presetClass="entr" presetSubtype="0" fill="hold" grpId="0" nodeType="afterEffect">
                                  <p:stCondLst>
                                    <p:cond delay="0"/>
                                  </p:stCondLst>
                                  <p:childTnLst>
                                    <p:set>
                                      <p:cBhvr>
                                        <p:cTn id="142" dur="1" fill="hold">
                                          <p:stCondLst>
                                            <p:cond delay="0"/>
                                          </p:stCondLst>
                                        </p:cTn>
                                        <p:tgtEl>
                                          <p:spTgt spid="110"/>
                                        </p:tgtEl>
                                        <p:attrNameLst>
                                          <p:attrName>style.visibility</p:attrName>
                                        </p:attrNameLst>
                                      </p:cBhvr>
                                      <p:to>
                                        <p:strVal val="visible"/>
                                      </p:to>
                                    </p:set>
                                    <p:animEffect transition="in" filter="fade">
                                      <p:cBhvr>
                                        <p:cTn id="143" dur="200"/>
                                        <p:tgtEl>
                                          <p:spTgt spid="110"/>
                                        </p:tgtEl>
                                      </p:cBhvr>
                                    </p:animEffect>
                                  </p:childTnLst>
                                </p:cTn>
                              </p:par>
                            </p:childTnLst>
                          </p:cTn>
                        </p:par>
                        <p:par>
                          <p:cTn id="144" fill="hold">
                            <p:stCondLst>
                              <p:cond delay="7000"/>
                            </p:stCondLst>
                            <p:childTnLst>
                              <p:par>
                                <p:cTn id="145" presetID="10" presetClass="entr" presetSubtype="0" fill="hold" grpId="0" nodeType="afterEffect">
                                  <p:stCondLst>
                                    <p:cond delay="0"/>
                                  </p:stCondLst>
                                  <p:childTnLst>
                                    <p:set>
                                      <p:cBhvr>
                                        <p:cTn id="146" dur="1" fill="hold">
                                          <p:stCondLst>
                                            <p:cond delay="0"/>
                                          </p:stCondLst>
                                        </p:cTn>
                                        <p:tgtEl>
                                          <p:spTgt spid="111"/>
                                        </p:tgtEl>
                                        <p:attrNameLst>
                                          <p:attrName>style.visibility</p:attrName>
                                        </p:attrNameLst>
                                      </p:cBhvr>
                                      <p:to>
                                        <p:strVal val="visible"/>
                                      </p:to>
                                    </p:set>
                                    <p:animEffect transition="in" filter="fade">
                                      <p:cBhvr>
                                        <p:cTn id="147" dur="200"/>
                                        <p:tgtEl>
                                          <p:spTgt spid="111"/>
                                        </p:tgtEl>
                                      </p:cBhvr>
                                    </p:animEffect>
                                  </p:childTnLst>
                                </p:cTn>
                              </p:par>
                            </p:childTnLst>
                          </p:cTn>
                        </p:par>
                        <p:par>
                          <p:cTn id="148" fill="hold">
                            <p:stCondLst>
                              <p:cond delay="7200"/>
                            </p:stCondLst>
                            <p:childTnLst>
                              <p:par>
                                <p:cTn id="149" presetID="10" presetClass="entr" presetSubtype="0" fill="hold" grpId="0" nodeType="afterEffect">
                                  <p:stCondLst>
                                    <p:cond delay="0"/>
                                  </p:stCondLst>
                                  <p:childTnLst>
                                    <p:set>
                                      <p:cBhvr>
                                        <p:cTn id="150" dur="1" fill="hold">
                                          <p:stCondLst>
                                            <p:cond delay="0"/>
                                          </p:stCondLst>
                                        </p:cTn>
                                        <p:tgtEl>
                                          <p:spTgt spid="112"/>
                                        </p:tgtEl>
                                        <p:attrNameLst>
                                          <p:attrName>style.visibility</p:attrName>
                                        </p:attrNameLst>
                                      </p:cBhvr>
                                      <p:to>
                                        <p:strVal val="visible"/>
                                      </p:to>
                                    </p:set>
                                    <p:animEffect transition="in" filter="fade">
                                      <p:cBhvr>
                                        <p:cTn id="151" dur="200"/>
                                        <p:tgtEl>
                                          <p:spTgt spid="112"/>
                                        </p:tgtEl>
                                      </p:cBhvr>
                                    </p:animEffect>
                                  </p:childTnLst>
                                </p:cTn>
                              </p:par>
                            </p:childTnLst>
                          </p:cTn>
                        </p:par>
                        <p:par>
                          <p:cTn id="152" fill="hold">
                            <p:stCondLst>
                              <p:cond delay="7400"/>
                            </p:stCondLst>
                            <p:childTnLst>
                              <p:par>
                                <p:cTn id="153" presetID="10" presetClass="entr" presetSubtype="0" fill="hold" grpId="0" nodeType="afterEffect">
                                  <p:stCondLst>
                                    <p:cond delay="0"/>
                                  </p:stCondLst>
                                  <p:childTnLst>
                                    <p:set>
                                      <p:cBhvr>
                                        <p:cTn id="154" dur="1" fill="hold">
                                          <p:stCondLst>
                                            <p:cond delay="0"/>
                                          </p:stCondLst>
                                        </p:cTn>
                                        <p:tgtEl>
                                          <p:spTgt spid="109"/>
                                        </p:tgtEl>
                                        <p:attrNameLst>
                                          <p:attrName>style.visibility</p:attrName>
                                        </p:attrNameLst>
                                      </p:cBhvr>
                                      <p:to>
                                        <p:strVal val="visible"/>
                                      </p:to>
                                    </p:set>
                                    <p:animEffect transition="in" filter="fade">
                                      <p:cBhvr>
                                        <p:cTn id="155" dur="200"/>
                                        <p:tgtEl>
                                          <p:spTgt spid="109"/>
                                        </p:tgtEl>
                                      </p:cBhvr>
                                    </p:animEffect>
                                  </p:childTnLst>
                                </p:cTn>
                              </p:par>
                            </p:childTnLst>
                          </p:cTn>
                        </p:par>
                        <p:par>
                          <p:cTn id="156" fill="hold">
                            <p:stCondLst>
                              <p:cond delay="7600"/>
                            </p:stCondLst>
                            <p:childTnLst>
                              <p:par>
                                <p:cTn id="157" presetID="10" presetClass="entr" presetSubtype="0" fill="hold" grpId="0" nodeType="afterEffect">
                                  <p:stCondLst>
                                    <p:cond delay="0"/>
                                  </p:stCondLst>
                                  <p:childTnLst>
                                    <p:set>
                                      <p:cBhvr>
                                        <p:cTn id="158" dur="1" fill="hold">
                                          <p:stCondLst>
                                            <p:cond delay="0"/>
                                          </p:stCondLst>
                                        </p:cTn>
                                        <p:tgtEl>
                                          <p:spTgt spid="115"/>
                                        </p:tgtEl>
                                        <p:attrNameLst>
                                          <p:attrName>style.visibility</p:attrName>
                                        </p:attrNameLst>
                                      </p:cBhvr>
                                      <p:to>
                                        <p:strVal val="visible"/>
                                      </p:to>
                                    </p:set>
                                    <p:animEffect transition="in" filter="fade">
                                      <p:cBhvr>
                                        <p:cTn id="159" dur="200"/>
                                        <p:tgtEl>
                                          <p:spTgt spid="115"/>
                                        </p:tgtEl>
                                      </p:cBhvr>
                                    </p:animEffect>
                                  </p:childTnLst>
                                </p:cTn>
                              </p:par>
                            </p:childTnLst>
                          </p:cTn>
                        </p:par>
                        <p:par>
                          <p:cTn id="160" fill="hold">
                            <p:stCondLst>
                              <p:cond delay="7800"/>
                            </p:stCondLst>
                            <p:childTnLst>
                              <p:par>
                                <p:cTn id="161" presetID="10" presetClass="entr" presetSubtype="0" fill="hold" grpId="0" nodeType="afterEffect">
                                  <p:stCondLst>
                                    <p:cond delay="0"/>
                                  </p:stCondLst>
                                  <p:childTnLst>
                                    <p:set>
                                      <p:cBhvr>
                                        <p:cTn id="162" dur="1" fill="hold">
                                          <p:stCondLst>
                                            <p:cond delay="0"/>
                                          </p:stCondLst>
                                        </p:cTn>
                                        <p:tgtEl>
                                          <p:spTgt spid="116"/>
                                        </p:tgtEl>
                                        <p:attrNameLst>
                                          <p:attrName>style.visibility</p:attrName>
                                        </p:attrNameLst>
                                      </p:cBhvr>
                                      <p:to>
                                        <p:strVal val="visible"/>
                                      </p:to>
                                    </p:set>
                                    <p:animEffect transition="in" filter="fade">
                                      <p:cBhvr>
                                        <p:cTn id="163" dur="200"/>
                                        <p:tgtEl>
                                          <p:spTgt spid="116"/>
                                        </p:tgtEl>
                                      </p:cBhvr>
                                    </p:animEffect>
                                  </p:childTnLst>
                                </p:cTn>
                              </p:par>
                            </p:childTnLst>
                          </p:cTn>
                        </p:par>
                        <p:par>
                          <p:cTn id="164" fill="hold">
                            <p:stCondLst>
                              <p:cond delay="8000"/>
                            </p:stCondLst>
                            <p:childTnLst>
                              <p:par>
                                <p:cTn id="165" presetID="10" presetClass="entr" presetSubtype="0" fill="hold" grpId="0" nodeType="afterEffect">
                                  <p:stCondLst>
                                    <p:cond delay="0"/>
                                  </p:stCondLst>
                                  <p:childTnLst>
                                    <p:set>
                                      <p:cBhvr>
                                        <p:cTn id="166" dur="1" fill="hold">
                                          <p:stCondLst>
                                            <p:cond delay="0"/>
                                          </p:stCondLst>
                                        </p:cTn>
                                        <p:tgtEl>
                                          <p:spTgt spid="117"/>
                                        </p:tgtEl>
                                        <p:attrNameLst>
                                          <p:attrName>style.visibility</p:attrName>
                                        </p:attrNameLst>
                                      </p:cBhvr>
                                      <p:to>
                                        <p:strVal val="visible"/>
                                      </p:to>
                                    </p:set>
                                    <p:animEffect transition="in" filter="fade">
                                      <p:cBhvr>
                                        <p:cTn id="167" dur="200"/>
                                        <p:tgtEl>
                                          <p:spTgt spid="117"/>
                                        </p:tgtEl>
                                      </p:cBhvr>
                                    </p:animEffect>
                                  </p:childTnLst>
                                </p:cTn>
                              </p:par>
                            </p:childTnLst>
                          </p:cTn>
                        </p:par>
                        <p:par>
                          <p:cTn id="168" fill="hold">
                            <p:stCondLst>
                              <p:cond delay="8200"/>
                            </p:stCondLst>
                            <p:childTnLst>
                              <p:par>
                                <p:cTn id="169" presetID="10" presetClass="entr" presetSubtype="0" fill="hold" grpId="0" nodeType="afterEffect">
                                  <p:stCondLst>
                                    <p:cond delay="0"/>
                                  </p:stCondLst>
                                  <p:childTnLst>
                                    <p:set>
                                      <p:cBhvr>
                                        <p:cTn id="170" dur="1" fill="hold">
                                          <p:stCondLst>
                                            <p:cond delay="0"/>
                                          </p:stCondLst>
                                        </p:cTn>
                                        <p:tgtEl>
                                          <p:spTgt spid="64"/>
                                        </p:tgtEl>
                                        <p:attrNameLst>
                                          <p:attrName>style.visibility</p:attrName>
                                        </p:attrNameLst>
                                      </p:cBhvr>
                                      <p:to>
                                        <p:strVal val="visible"/>
                                      </p:to>
                                    </p:set>
                                    <p:animEffect transition="in" filter="fade">
                                      <p:cBhvr>
                                        <p:cTn id="171" dur="200"/>
                                        <p:tgtEl>
                                          <p:spTgt spid="64"/>
                                        </p:tgtEl>
                                      </p:cBhvr>
                                    </p:animEffect>
                                  </p:childTnLst>
                                </p:cTn>
                              </p:par>
                            </p:childTnLst>
                          </p:cTn>
                        </p:par>
                        <p:par>
                          <p:cTn id="172" fill="hold">
                            <p:stCondLst>
                              <p:cond delay="8400"/>
                            </p:stCondLst>
                            <p:childTnLst>
                              <p:par>
                                <p:cTn id="173" presetID="10" presetClass="entr" presetSubtype="0" fill="hold" grpId="0" nodeType="afterEffect">
                                  <p:stCondLst>
                                    <p:cond delay="0"/>
                                  </p:stCondLst>
                                  <p:childTnLst>
                                    <p:set>
                                      <p:cBhvr>
                                        <p:cTn id="174" dur="1" fill="hold">
                                          <p:stCondLst>
                                            <p:cond delay="0"/>
                                          </p:stCondLst>
                                        </p:cTn>
                                        <p:tgtEl>
                                          <p:spTgt spid="67"/>
                                        </p:tgtEl>
                                        <p:attrNameLst>
                                          <p:attrName>style.visibility</p:attrName>
                                        </p:attrNameLst>
                                      </p:cBhvr>
                                      <p:to>
                                        <p:strVal val="visible"/>
                                      </p:to>
                                    </p:set>
                                    <p:animEffect transition="in" filter="fade">
                                      <p:cBhvr>
                                        <p:cTn id="175" dur="200"/>
                                        <p:tgtEl>
                                          <p:spTgt spid="67"/>
                                        </p:tgtEl>
                                      </p:cBhvr>
                                    </p:animEffect>
                                  </p:childTnLst>
                                </p:cTn>
                              </p:par>
                            </p:childTnLst>
                          </p:cTn>
                        </p:par>
                        <p:par>
                          <p:cTn id="176" fill="hold">
                            <p:stCondLst>
                              <p:cond delay="8600"/>
                            </p:stCondLst>
                            <p:childTnLst>
                              <p:par>
                                <p:cTn id="177" presetID="10" presetClass="entr" presetSubtype="0" fill="hold" grpId="0" nodeType="afterEffect">
                                  <p:stCondLst>
                                    <p:cond delay="0"/>
                                  </p:stCondLst>
                                  <p:childTnLst>
                                    <p:set>
                                      <p:cBhvr>
                                        <p:cTn id="178" dur="1" fill="hold">
                                          <p:stCondLst>
                                            <p:cond delay="0"/>
                                          </p:stCondLst>
                                        </p:cTn>
                                        <p:tgtEl>
                                          <p:spTgt spid="68"/>
                                        </p:tgtEl>
                                        <p:attrNameLst>
                                          <p:attrName>style.visibility</p:attrName>
                                        </p:attrNameLst>
                                      </p:cBhvr>
                                      <p:to>
                                        <p:strVal val="visible"/>
                                      </p:to>
                                    </p:set>
                                    <p:animEffect transition="in" filter="fade">
                                      <p:cBhvr>
                                        <p:cTn id="179" dur="200"/>
                                        <p:tgtEl>
                                          <p:spTgt spid="68"/>
                                        </p:tgtEl>
                                      </p:cBhvr>
                                    </p:animEffect>
                                  </p:childTnLst>
                                </p:cTn>
                              </p:par>
                            </p:childTnLst>
                          </p:cTn>
                        </p:par>
                        <p:par>
                          <p:cTn id="180" fill="hold">
                            <p:stCondLst>
                              <p:cond delay="8800"/>
                            </p:stCondLst>
                            <p:childTnLst>
                              <p:par>
                                <p:cTn id="181" presetID="10" presetClass="entr" presetSubtype="0" fill="hold" grpId="0" nodeType="afterEffect">
                                  <p:stCondLst>
                                    <p:cond delay="0"/>
                                  </p:stCondLst>
                                  <p:childTnLst>
                                    <p:set>
                                      <p:cBhvr>
                                        <p:cTn id="182" dur="1" fill="hold">
                                          <p:stCondLst>
                                            <p:cond delay="0"/>
                                          </p:stCondLst>
                                        </p:cTn>
                                        <p:tgtEl>
                                          <p:spTgt spid="69"/>
                                        </p:tgtEl>
                                        <p:attrNameLst>
                                          <p:attrName>style.visibility</p:attrName>
                                        </p:attrNameLst>
                                      </p:cBhvr>
                                      <p:to>
                                        <p:strVal val="visible"/>
                                      </p:to>
                                    </p:set>
                                    <p:animEffect transition="in" filter="fade">
                                      <p:cBhvr>
                                        <p:cTn id="183" dur="200"/>
                                        <p:tgtEl>
                                          <p:spTgt spid="69"/>
                                        </p:tgtEl>
                                      </p:cBhvr>
                                    </p:animEffect>
                                  </p:childTnLst>
                                </p:cTn>
                              </p:par>
                            </p:childTnLst>
                          </p:cTn>
                        </p:par>
                        <p:par>
                          <p:cTn id="184" fill="hold">
                            <p:stCondLst>
                              <p:cond delay="9000"/>
                            </p:stCondLst>
                            <p:childTnLst>
                              <p:par>
                                <p:cTn id="185" presetID="10" presetClass="entr" presetSubtype="0" fill="hold" grpId="0" nodeType="afterEffect">
                                  <p:stCondLst>
                                    <p:cond delay="0"/>
                                  </p:stCondLst>
                                  <p:childTnLst>
                                    <p:set>
                                      <p:cBhvr>
                                        <p:cTn id="186" dur="1" fill="hold">
                                          <p:stCondLst>
                                            <p:cond delay="0"/>
                                          </p:stCondLst>
                                        </p:cTn>
                                        <p:tgtEl>
                                          <p:spTgt spid="61"/>
                                        </p:tgtEl>
                                        <p:attrNameLst>
                                          <p:attrName>style.visibility</p:attrName>
                                        </p:attrNameLst>
                                      </p:cBhvr>
                                      <p:to>
                                        <p:strVal val="visible"/>
                                      </p:to>
                                    </p:set>
                                    <p:animEffect transition="in" filter="fade">
                                      <p:cBhvr>
                                        <p:cTn id="187" dur="200"/>
                                        <p:tgtEl>
                                          <p:spTgt spid="61"/>
                                        </p:tgtEl>
                                      </p:cBhvr>
                                    </p:animEffect>
                                  </p:childTnLst>
                                </p:cTn>
                              </p:par>
                            </p:childTnLst>
                          </p:cTn>
                        </p:par>
                        <p:par>
                          <p:cTn id="188" fill="hold">
                            <p:stCondLst>
                              <p:cond delay="9200"/>
                            </p:stCondLst>
                            <p:childTnLst>
                              <p:par>
                                <p:cTn id="189" presetID="10" presetClass="entr" presetSubtype="0" fill="hold" grpId="0" nodeType="afterEffect">
                                  <p:stCondLst>
                                    <p:cond delay="0"/>
                                  </p:stCondLst>
                                  <p:childTnLst>
                                    <p:set>
                                      <p:cBhvr>
                                        <p:cTn id="190" dur="1" fill="hold">
                                          <p:stCondLst>
                                            <p:cond delay="0"/>
                                          </p:stCondLst>
                                        </p:cTn>
                                        <p:tgtEl>
                                          <p:spTgt spid="60"/>
                                        </p:tgtEl>
                                        <p:attrNameLst>
                                          <p:attrName>style.visibility</p:attrName>
                                        </p:attrNameLst>
                                      </p:cBhvr>
                                      <p:to>
                                        <p:strVal val="visible"/>
                                      </p:to>
                                    </p:set>
                                    <p:animEffect transition="in" filter="fade">
                                      <p:cBhvr>
                                        <p:cTn id="191" dur="2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14" grpId="0" animBg="1"/>
      <p:bldP spid="15" grpId="0" animBg="1"/>
      <p:bldP spid="17" grpId="0" animBg="1"/>
      <p:bldP spid="18" grpId="0" animBg="1"/>
      <p:bldP spid="20" grpId="0" animBg="1"/>
      <p:bldP spid="22" grpId="0" animBg="1"/>
      <p:bldP spid="24" grpId="0" animBg="1"/>
      <p:bldP spid="25" grpId="0" animBg="1"/>
      <p:bldP spid="26" grpId="0" animBg="1"/>
      <p:bldP spid="31" grpId="0" animBg="1"/>
      <p:bldP spid="32" grpId="0" animBg="1"/>
      <p:bldP spid="33" grpId="0" animBg="1"/>
      <p:bldP spid="38" grpId="0" animBg="1"/>
      <p:bldP spid="42" grpId="0" animBg="1"/>
      <p:bldP spid="46" grpId="0" animBg="1"/>
      <p:bldP spid="51" grpId="0" animBg="1"/>
      <p:bldP spid="53" grpId="0" animBg="1"/>
      <p:bldP spid="59" grpId="0" animBg="1"/>
      <p:bldP spid="62" grpId="0" animBg="1"/>
      <p:bldP spid="75" grpId="0" animBg="1"/>
      <p:bldP spid="78" grpId="0" animBg="1"/>
      <p:bldP spid="81" grpId="0" animBg="1"/>
      <p:bldP spid="66" grpId="0" animBg="1"/>
      <p:bldP spid="93" grpId="0" animBg="1"/>
      <p:bldP spid="94" grpId="0" animBg="1"/>
      <p:bldP spid="95" grpId="0" animBg="1"/>
      <p:bldP spid="96" grpId="0" animBg="1"/>
      <p:bldP spid="107" grpId="0" animBg="1"/>
      <p:bldP spid="109" grpId="0" animBg="1"/>
      <p:bldP spid="110" grpId="0" animBg="1"/>
      <p:bldP spid="111" grpId="0" animBg="1"/>
      <p:bldP spid="112" grpId="0" animBg="1"/>
      <p:bldP spid="115" grpId="0" animBg="1"/>
      <p:bldP spid="116" grpId="0" animBg="1"/>
      <p:bldP spid="117" grpId="0" animBg="1"/>
      <p:bldP spid="60" grpId="0" animBg="1"/>
      <p:bldP spid="61" grpId="0" animBg="1"/>
      <p:bldP spid="64" grpId="0" animBg="1"/>
      <p:bldP spid="67" grpId="0" animBg="1"/>
      <p:bldP spid="68" grpId="0" animBg="1"/>
      <p:bldP spid="69" grpId="0" animBg="1"/>
      <p:bldP spid="21" grpId="0" animBg="1"/>
      <p:bldP spid="55" grpId="0" animBg="1"/>
      <p:bldP spid="37" grpId="0" animBg="1"/>
      <p:bldP spid="40" grpId="0" animBg="1"/>
    </p:bldLst>
  </p:timing>
</p:sldLayout>
</file>

<file path=ppt/slideLayouts/slideLayout361.xml><?xml version="1.0" encoding="utf-8"?>
<p:sldLayout xmlns:a="http://schemas.openxmlformats.org/drawingml/2006/main" xmlns:r="http://schemas.openxmlformats.org/officeDocument/2006/relationships" xmlns:p="http://schemas.openxmlformats.org/presentationml/2006/main" type="chartAndTx">
  <p:cSld name="Title, Ch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19125" y="290513"/>
            <a:ext cx="6391275" cy="635000"/>
          </a:xfrm>
        </p:spPr>
        <p:txBody>
          <a:bodyPr/>
          <a:lstStyle/>
          <a:p>
            <a:r>
              <a:rPr lang="en-US" smtClean="0"/>
              <a:t>Click to edit Master title style</a:t>
            </a:r>
            <a:endParaRPr lang="en-GB"/>
          </a:p>
        </p:txBody>
      </p:sp>
      <p:sp>
        <p:nvSpPr>
          <p:cNvPr id="3" name="Chart Placeholder 2"/>
          <p:cNvSpPr>
            <a:spLocks noGrp="1"/>
          </p:cNvSpPr>
          <p:nvPr>
            <p:ph type="chart" sz="half" idx="1"/>
          </p:nvPr>
        </p:nvSpPr>
        <p:spPr>
          <a:xfrm>
            <a:off x="966788" y="1546225"/>
            <a:ext cx="3656012" cy="5092700"/>
          </a:xfrm>
        </p:spPr>
        <p:txBody>
          <a:bodyPr/>
          <a:lstStyle/>
          <a:p>
            <a:pPr lvl="0"/>
            <a:endParaRPr lang="en-GB" noProof="0"/>
          </a:p>
        </p:txBody>
      </p:sp>
      <p:sp>
        <p:nvSpPr>
          <p:cNvPr id="4" name="Text Placeholder 3"/>
          <p:cNvSpPr>
            <a:spLocks noGrp="1"/>
          </p:cNvSpPr>
          <p:nvPr>
            <p:ph type="body" sz="half" idx="2"/>
          </p:nvPr>
        </p:nvSpPr>
        <p:spPr>
          <a:xfrm>
            <a:off x="4775200" y="1546225"/>
            <a:ext cx="3657600" cy="5092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fld id="{8AAB895D-EE4F-4776-AE15-5FBFA44D93AF}" type="datetime1">
              <a:rPr lang="en-GB">
                <a:solidFill>
                  <a:srgbClr val="00539B"/>
                </a:solidFill>
              </a:rPr>
              <a:pPr>
                <a:defRPr/>
              </a:pPr>
              <a:t>05/10/2020</a:t>
            </a:fld>
            <a:endParaRPr lang="en-GB">
              <a:solidFill>
                <a:srgbClr val="00539B"/>
              </a:solidFill>
            </a:endParaRPr>
          </a:p>
        </p:txBody>
      </p:sp>
    </p:spTree>
    <p:extLst>
      <p:ext uri="{BB962C8B-B14F-4D97-AF65-F5344CB8AC3E}">
        <p14:creationId xmlns:p14="http://schemas.microsoft.com/office/powerpoint/2010/main" val="2515846259"/>
      </p:ext>
    </p:extLst>
  </p:cSld>
  <p:clrMapOvr>
    <a:masterClrMapping/>
  </p:clrMapOvr>
  <p:timing>
    <p:tnLst>
      <p:par>
        <p:cTn id="1" dur="indefinite" restart="never" nodeType="tmRoot"/>
      </p:par>
    </p:tnLst>
  </p:timing>
</p:sldLayout>
</file>

<file path=ppt/slideLayouts/slideLayout362.xml><?xml version="1.0" encoding="utf-8"?>
<p:sldLayout xmlns:a="http://schemas.openxmlformats.org/drawingml/2006/main" xmlns:r="http://schemas.openxmlformats.org/officeDocument/2006/relationships" xmlns:p="http://schemas.openxmlformats.org/presentationml/2006/main" preserve="1">
  <p:cSld name="45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5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ectangle 5"/>
          <p:cNvSpPr/>
          <p:nvPr userDrawn="1"/>
        </p:nvSpPr>
        <p:spPr>
          <a:xfrm>
            <a:off x="0" y="0"/>
            <a:ext cx="9144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7000" dirty="0" smtClean="0">
                <a:solidFill>
                  <a:srgbClr val="FFFFFF"/>
                </a:solidFill>
                <a:latin typeface="Franklin Gothic Book"/>
              </a:rPr>
              <a:t>Simple layouts</a:t>
            </a:r>
            <a:endParaRPr lang="en-US" sz="7000" dirty="0">
              <a:solidFill>
                <a:srgbClr val="FFFFFF"/>
              </a:solidFill>
              <a:latin typeface="Franklin Gothic Book"/>
            </a:endParaRPr>
          </a:p>
        </p:txBody>
      </p:sp>
      <p:grpSp>
        <p:nvGrpSpPr>
          <p:cNvPr id="7" name="Group 6"/>
          <p:cNvGrpSpPr/>
          <p:nvPr userDrawn="1"/>
        </p:nvGrpSpPr>
        <p:grpSpPr>
          <a:xfrm>
            <a:off x="-903288" y="0"/>
            <a:ext cx="9902857"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48628321"/>
      </p:ext>
    </p:extLst>
  </p:cSld>
  <p:clrMapOvr>
    <a:masterClrMapping/>
  </p:clrMapOvr>
  <p:timing>
    <p:tnLst>
      <p:par>
        <p:cTn id="1" dur="indefinite" restart="never" nodeType="tmRoot"/>
      </p:par>
    </p:tnLst>
  </p:timing>
</p:sldLayout>
</file>

<file path=ppt/slideLayouts/slideLayout363.xml><?xml version="1.0" encoding="utf-8"?>
<p:sldLayout xmlns:a="http://schemas.openxmlformats.org/drawingml/2006/main" xmlns:r="http://schemas.openxmlformats.org/officeDocument/2006/relationships" xmlns:p="http://schemas.openxmlformats.org/presentationml/2006/main" preserve="1" userDrawn="1">
  <p:cSld name="5_Single column layou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GB" dirty="0" smtClean="0"/>
              <a:t>Click to edit Master title style</a:t>
            </a:r>
            <a:endParaRPr lang="en-GB" dirty="0"/>
          </a:p>
        </p:txBody>
      </p:sp>
      <p:cxnSp>
        <p:nvCxnSpPr>
          <p:cNvPr id="166" name="Straight Connector 165"/>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6"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4AC23DB2-FB1A-4E43-8F6F-8E1E5CEC6EBA}" type="datetime3">
              <a:rPr lang="en-GB" smtClean="0">
                <a:solidFill>
                  <a:srgbClr val="00539B"/>
                </a:solidFill>
              </a:rPr>
              <a:pPr/>
              <a:t>5 October, 2020</a:t>
            </a:fld>
            <a:endParaRPr lang="en-GB" dirty="0">
              <a:solidFill>
                <a:srgbClr val="00539B"/>
              </a:solidFill>
            </a:endParaRPr>
          </a:p>
        </p:txBody>
      </p:sp>
      <p:sp>
        <p:nvSpPr>
          <p:cNvPr id="57"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9"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0"/>
          </p:nvPr>
        </p:nvSpPr>
        <p:spPr>
          <a:xfrm>
            <a:off x="719138" y="1803400"/>
            <a:ext cx="7705725" cy="4321175"/>
          </a:xfrm>
        </p:spPr>
        <p:txBody>
          <a:bodyPr/>
          <a:lstStyle>
            <a:lvl1pPr>
              <a:defRPr sz="1600"/>
            </a:lvl1pPr>
            <a:lvl2pPr>
              <a:defRPr sz="1600"/>
            </a:lvl2pPr>
            <a:lvl3pPr>
              <a:defRPr sz="1600"/>
            </a:lvl3pPr>
            <a:lvl4pPr>
              <a:defRPr sz="16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1129933428"/>
      </p:ext>
    </p:extLst>
  </p:cSld>
  <p:clrMapOvr>
    <a:masterClrMapping/>
  </p:clrMapOvr>
  <p:timing>
    <p:tnLst>
      <p:par>
        <p:cTn id="1" dur="indefinite" restart="never" nodeType="tmRoot"/>
      </p:par>
    </p:tnLst>
  </p:timing>
</p:sldLayout>
</file>

<file path=ppt/slideLayouts/slideLayout364.xml><?xml version="1.0" encoding="utf-8"?>
<p:sldLayout xmlns:a="http://schemas.openxmlformats.org/drawingml/2006/main" xmlns:r="http://schemas.openxmlformats.org/officeDocument/2006/relationships" xmlns:p="http://schemas.openxmlformats.org/presentationml/2006/main" preserve="1" userDrawn="1">
  <p:cSld name="6_Single column layou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GB" smtClean="0"/>
              <a:t>Click to edit Master title style</a:t>
            </a:r>
            <a:endParaRPr lang="en-GB" dirty="0"/>
          </a:p>
        </p:txBody>
      </p:sp>
      <p:cxnSp>
        <p:nvCxnSpPr>
          <p:cNvPr id="166" name="Straight Connector 165"/>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6"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4AC23DB2-FB1A-4E43-8F6F-8E1E5CEC6EBA}" type="datetime3">
              <a:rPr lang="en-GB" smtClean="0">
                <a:solidFill>
                  <a:srgbClr val="00539B"/>
                </a:solidFill>
              </a:rPr>
              <a:pPr/>
              <a:t>5 October, 2020</a:t>
            </a:fld>
            <a:endParaRPr lang="en-GB" dirty="0">
              <a:solidFill>
                <a:srgbClr val="00539B"/>
              </a:solidFill>
            </a:endParaRPr>
          </a:p>
        </p:txBody>
      </p:sp>
      <p:sp>
        <p:nvSpPr>
          <p:cNvPr id="57"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9"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0"/>
          </p:nvPr>
        </p:nvSpPr>
        <p:spPr>
          <a:xfrm>
            <a:off x="720725" y="1446213"/>
            <a:ext cx="7704138" cy="357187"/>
          </a:xfrm>
        </p:spPr>
        <p:txBody>
          <a:bodyPr/>
          <a:lstStyle>
            <a:lvl1pPr>
              <a:defRPr>
                <a:latin typeface="Franklin Gothic Medium" panose="020B0603020102020204" pitchFamily="34" charset="0"/>
              </a:defRPr>
            </a:lvl1pPr>
          </a:lstStyle>
          <a:p>
            <a:pPr lvl="0"/>
            <a:r>
              <a:rPr lang="en-US" dirty="0" smtClean="0"/>
              <a:t>Click to edit Master text styles</a:t>
            </a:r>
          </a:p>
        </p:txBody>
      </p:sp>
      <p:sp>
        <p:nvSpPr>
          <p:cNvPr id="6" name="Text Placeholder 5"/>
          <p:cNvSpPr>
            <a:spLocks noGrp="1"/>
          </p:cNvSpPr>
          <p:nvPr>
            <p:ph type="body" sz="quarter" idx="11"/>
          </p:nvPr>
        </p:nvSpPr>
        <p:spPr>
          <a:xfrm>
            <a:off x="720725" y="2168525"/>
            <a:ext cx="7704138" cy="39560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331923993"/>
      </p:ext>
    </p:extLst>
  </p:cSld>
  <p:clrMapOvr>
    <a:masterClrMapping/>
  </p:clrMapOvr>
  <p:timing>
    <p:tnLst>
      <p:par>
        <p:cTn id="1" dur="indefinite" restart="never" nodeType="tmRoot"/>
      </p:par>
    </p:tnLst>
  </p:timing>
</p:sldLayout>
</file>

<file path=ppt/slideLayouts/slideLayout365.xml><?xml version="1.0" encoding="utf-8"?>
<p:sldLayout xmlns:a="http://schemas.openxmlformats.org/drawingml/2006/main" xmlns:r="http://schemas.openxmlformats.org/officeDocument/2006/relationships" xmlns:p="http://schemas.openxmlformats.org/presentationml/2006/main" preserve="1" userDrawn="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19134" y="0"/>
            <a:ext cx="6291266" cy="1079499"/>
          </a:xfrm>
        </p:spPr>
        <p:txBody>
          <a:bodyPr/>
          <a:lstStyle/>
          <a:p>
            <a:r>
              <a:rPr lang="en-GB" dirty="0" smtClean="0"/>
              <a:t>Click to edit Master title style</a:t>
            </a:r>
            <a:endParaRPr lang="en-US" dirty="0"/>
          </a:p>
        </p:txBody>
      </p:sp>
      <p:sp>
        <p:nvSpPr>
          <p:cNvPr id="54" name="Date Placeholder 3"/>
          <p:cNvSpPr>
            <a:spLocks noGrp="1"/>
          </p:cNvSpPr>
          <p:nvPr>
            <p:ph type="dt" sz="half" idx="10"/>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solidFill>
                  <a:srgbClr val="00539B"/>
                </a:solidFill>
              </a:rPr>
              <a:pPr/>
              <a:t>5 October, 2020</a:t>
            </a:fld>
            <a:endParaRPr lang="en-GB" dirty="0">
              <a:solidFill>
                <a:srgbClr val="00539B"/>
              </a:solidFill>
            </a:endParaRPr>
          </a:p>
        </p:txBody>
      </p:sp>
      <p:sp>
        <p:nvSpPr>
          <p:cNvPr id="55"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7"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5" name="Text Placeholder 4"/>
          <p:cNvSpPr>
            <a:spLocks noGrp="1"/>
          </p:cNvSpPr>
          <p:nvPr>
            <p:ph type="body" sz="quarter" idx="11"/>
          </p:nvPr>
        </p:nvSpPr>
        <p:spPr>
          <a:xfrm>
            <a:off x="719138" y="1446213"/>
            <a:ext cx="3605212" cy="50339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7" name="Text Placeholder 6"/>
          <p:cNvSpPr>
            <a:spLocks noGrp="1"/>
          </p:cNvSpPr>
          <p:nvPr>
            <p:ph type="body" sz="quarter" idx="12"/>
          </p:nvPr>
        </p:nvSpPr>
        <p:spPr>
          <a:xfrm>
            <a:off x="4819650" y="1446213"/>
            <a:ext cx="3605213" cy="50339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2994206616"/>
      </p:ext>
    </p:extLst>
  </p:cSld>
  <p:clrMapOvr>
    <a:masterClrMapping/>
  </p:clrMapOvr>
  <p:timing>
    <p:tnLst>
      <p:par>
        <p:cTn id="1" dur="indefinite" restart="never" nodeType="tmRoot"/>
      </p:par>
    </p:tnLst>
  </p:timing>
</p:sldLayout>
</file>

<file path=ppt/slideLayouts/slideLayout366.xml><?xml version="1.0" encoding="utf-8"?>
<p:sldLayout xmlns:a="http://schemas.openxmlformats.org/drawingml/2006/main" xmlns:r="http://schemas.openxmlformats.org/officeDocument/2006/relationships" xmlns:p="http://schemas.openxmlformats.org/presentationml/2006/main" preserve="1">
  <p:cSld name="46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5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ectangle 5"/>
          <p:cNvSpPr/>
          <p:nvPr userDrawn="1"/>
        </p:nvSpPr>
        <p:spPr>
          <a:xfrm>
            <a:off x="0" y="0"/>
            <a:ext cx="9144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7000" dirty="0" smtClean="0">
                <a:solidFill>
                  <a:srgbClr val="FFFFFF"/>
                </a:solidFill>
                <a:latin typeface="Franklin Gothic Book"/>
              </a:rPr>
              <a:t>Layouts for charts, images, tables, smart art or video</a:t>
            </a:r>
            <a:endParaRPr lang="en-US" sz="7000" dirty="0">
              <a:solidFill>
                <a:srgbClr val="FFFFFF"/>
              </a:solidFill>
              <a:latin typeface="Franklin Gothic Book"/>
            </a:endParaRPr>
          </a:p>
        </p:txBody>
      </p:sp>
      <p:grpSp>
        <p:nvGrpSpPr>
          <p:cNvPr id="7" name="Group 6"/>
          <p:cNvGrpSpPr/>
          <p:nvPr userDrawn="1"/>
        </p:nvGrpSpPr>
        <p:grpSpPr>
          <a:xfrm>
            <a:off x="-903288" y="0"/>
            <a:ext cx="9902857"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015659103"/>
      </p:ext>
    </p:extLst>
  </p:cSld>
  <p:clrMapOvr>
    <a:masterClrMapping/>
  </p:clrMapOvr>
  <p:timing>
    <p:tnLst>
      <p:par>
        <p:cTn id="1" dur="indefinite" restart="never" nodeType="tmRoot"/>
      </p:par>
    </p:tnLst>
  </p:timing>
</p:sldLayout>
</file>

<file path=ppt/slideLayouts/slideLayout367.xml><?xml version="1.0" encoding="utf-8"?>
<p:sldLayout xmlns:a="http://schemas.openxmlformats.org/drawingml/2006/main" xmlns:r="http://schemas.openxmlformats.org/officeDocument/2006/relationships" xmlns:p="http://schemas.openxmlformats.org/presentationml/2006/main" preserve="1" userDrawn="1">
  <p:cSld name="text + chart - standard">
    <p:spTree>
      <p:nvGrpSpPr>
        <p:cNvPr id="1" name=""/>
        <p:cNvGrpSpPr/>
        <p:nvPr/>
      </p:nvGrpSpPr>
      <p:grpSpPr>
        <a:xfrm>
          <a:off x="0" y="0"/>
          <a:ext cx="0" cy="0"/>
          <a:chOff x="0" y="0"/>
          <a:chExt cx="0" cy="0"/>
        </a:xfrm>
      </p:grpSpPr>
      <p:sp>
        <p:nvSpPr>
          <p:cNvPr id="5" name="Round Same Side Corner Rectangle 4"/>
          <p:cNvSpPr/>
          <p:nvPr userDrawn="1"/>
        </p:nvSpPr>
        <p:spPr>
          <a:xfrm>
            <a:off x="4819650" y="2160587"/>
            <a:ext cx="3579813" cy="4300538"/>
          </a:xfrm>
          <a:prstGeom prst="round2SameRect">
            <a:avLst>
              <a:gd name="adj1" fmla="val 3390"/>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solidFill>
                <a:srgbClr val="FFFFFF"/>
              </a:solidFill>
              <a:latin typeface="Franklin Gothic Book"/>
            </a:endParaRPr>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B6178F0A-3EE0-4B48-8395-CF38F4590226}" type="datetime3">
              <a:rPr lang="en-GB" smtClean="0">
                <a:solidFill>
                  <a:srgbClr val="00539B"/>
                </a:solidFill>
              </a:rPr>
              <a:pPr/>
              <a:t>5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6"/>
          </p:nvPr>
        </p:nvSpPr>
        <p:spPr>
          <a:xfrm>
            <a:off x="719138" y="2168525"/>
            <a:ext cx="3605212" cy="43180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
        <p:nvSpPr>
          <p:cNvPr id="9" name="Content Placeholder 8"/>
          <p:cNvSpPr>
            <a:spLocks noGrp="1"/>
          </p:cNvSpPr>
          <p:nvPr>
            <p:ph sz="quarter" idx="17" hasCustomPrompt="1"/>
          </p:nvPr>
        </p:nvSpPr>
        <p:spPr>
          <a:xfrm>
            <a:off x="4819650" y="2160588"/>
            <a:ext cx="3579813" cy="4300537"/>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Tree>
    <p:extLst>
      <p:ext uri="{BB962C8B-B14F-4D97-AF65-F5344CB8AC3E}">
        <p14:creationId xmlns:p14="http://schemas.microsoft.com/office/powerpoint/2010/main" val="1585074573"/>
      </p:ext>
    </p:extLst>
  </p:cSld>
  <p:clrMapOvr>
    <a:masterClrMapping/>
  </p:clrMapOvr>
  <p:timing>
    <p:tnLst>
      <p:par>
        <p:cTn id="1" dur="indefinite" restart="never" nodeType="tmRoot"/>
      </p:par>
    </p:tnLst>
  </p:timing>
</p:sldLayout>
</file>

<file path=ppt/slideLayouts/slideLayout368.xml><?xml version="1.0" encoding="utf-8"?>
<p:sldLayout xmlns:a="http://schemas.openxmlformats.org/drawingml/2006/main" xmlns:r="http://schemas.openxmlformats.org/officeDocument/2006/relationships" xmlns:p="http://schemas.openxmlformats.org/presentationml/2006/main" preserve="1" userDrawn="1">
  <p:cSld name="1_text + char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B6178F0A-3EE0-4B48-8395-CF38F4590226}" type="datetime3">
              <a:rPr lang="en-GB" smtClean="0">
                <a:solidFill>
                  <a:srgbClr val="00539B"/>
                </a:solidFill>
              </a:rPr>
              <a:pPr/>
              <a:t>5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0" name="Round Same Side Corner Rectangle 9"/>
          <p:cNvSpPr/>
          <p:nvPr userDrawn="1"/>
        </p:nvSpPr>
        <p:spPr>
          <a:xfrm>
            <a:off x="4819649" y="2160587"/>
            <a:ext cx="3605215" cy="4300538"/>
          </a:xfrm>
          <a:prstGeom prst="round2SameRect">
            <a:avLst>
              <a:gd name="adj1" fmla="val 3390"/>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solidFill>
                <a:srgbClr val="FFFFFF"/>
              </a:solidFill>
              <a:latin typeface="Franklin Gothic Book"/>
            </a:endParaRPr>
          </a:p>
        </p:txBody>
      </p:sp>
      <p:sp>
        <p:nvSpPr>
          <p:cNvPr id="4" name="Text Placeholder 3"/>
          <p:cNvSpPr>
            <a:spLocks noGrp="1"/>
          </p:cNvSpPr>
          <p:nvPr>
            <p:ph type="body" sz="quarter" idx="16"/>
          </p:nvPr>
        </p:nvSpPr>
        <p:spPr>
          <a:xfrm>
            <a:off x="720725" y="2160588"/>
            <a:ext cx="3603625" cy="719137"/>
          </a:xfrm>
        </p:spPr>
        <p:txBody>
          <a:bodyPr/>
          <a:lstStyle>
            <a:lvl1pPr>
              <a:defRPr>
                <a:latin typeface="Franklin Gothic Medium" panose="020B0603020102020204" pitchFamily="34" charset="0"/>
              </a:defRPr>
            </a:lvl1pPr>
          </a:lstStyle>
          <a:p>
            <a:pPr lvl="0"/>
            <a:r>
              <a:rPr lang="en-US" dirty="0" smtClean="0"/>
              <a:t>Click to edit Master text styles</a:t>
            </a:r>
          </a:p>
        </p:txBody>
      </p:sp>
      <p:sp>
        <p:nvSpPr>
          <p:cNvPr id="6" name="Text Placeholder 5"/>
          <p:cNvSpPr>
            <a:spLocks noGrp="1"/>
          </p:cNvSpPr>
          <p:nvPr>
            <p:ph type="body" sz="quarter" idx="17"/>
          </p:nvPr>
        </p:nvSpPr>
        <p:spPr>
          <a:xfrm>
            <a:off x="720725" y="2879725"/>
            <a:ext cx="3603625" cy="36004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14" name="Content Placeholder 8"/>
          <p:cNvSpPr>
            <a:spLocks noGrp="1"/>
          </p:cNvSpPr>
          <p:nvPr>
            <p:ph sz="quarter" idx="18" hasCustomPrompt="1"/>
          </p:nvPr>
        </p:nvSpPr>
        <p:spPr>
          <a:xfrm>
            <a:off x="4819650" y="2160588"/>
            <a:ext cx="3579813" cy="4300537"/>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Tree>
    <p:extLst>
      <p:ext uri="{BB962C8B-B14F-4D97-AF65-F5344CB8AC3E}">
        <p14:creationId xmlns:p14="http://schemas.microsoft.com/office/powerpoint/2010/main" val="2372998359"/>
      </p:ext>
    </p:extLst>
  </p:cSld>
  <p:clrMapOvr>
    <a:masterClrMapping/>
  </p:clrMapOvr>
  <p:timing>
    <p:tnLst>
      <p:par>
        <p:cTn id="1" dur="indefinite" restart="never" nodeType="tmRoot"/>
      </p:par>
    </p:tnLst>
  </p:timing>
</p:sldLayout>
</file>

<file path=ppt/slideLayouts/slideLayout369.xml><?xml version="1.0" encoding="utf-8"?>
<p:sldLayout xmlns:a="http://schemas.openxmlformats.org/drawingml/2006/main" xmlns:r="http://schemas.openxmlformats.org/officeDocument/2006/relationships" xmlns:p="http://schemas.openxmlformats.org/presentationml/2006/main" preserve="1" userDrawn="1">
  <p:cSld name="2_text + char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B6178F0A-3EE0-4B48-8395-CF38F4590226}" type="datetime3">
              <a:rPr lang="en-GB" smtClean="0">
                <a:solidFill>
                  <a:srgbClr val="00539B"/>
                </a:solidFill>
              </a:rPr>
              <a:pPr/>
              <a:t>5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3" name="Round Same Side Corner Rectangle 12"/>
          <p:cNvSpPr/>
          <p:nvPr userDrawn="1"/>
        </p:nvSpPr>
        <p:spPr>
          <a:xfrm>
            <a:off x="4819649" y="2160587"/>
            <a:ext cx="3605215" cy="4300538"/>
          </a:xfrm>
          <a:prstGeom prst="round2SameRect">
            <a:avLst>
              <a:gd name="adj1" fmla="val 3390"/>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solidFill>
                <a:srgbClr val="FFFFFF"/>
              </a:solidFill>
              <a:latin typeface="Franklin Gothic Book"/>
            </a:endParaRPr>
          </a:p>
        </p:txBody>
      </p:sp>
      <p:sp>
        <p:nvSpPr>
          <p:cNvPr id="16" name="Text Placeholder 3"/>
          <p:cNvSpPr>
            <a:spLocks noGrp="1"/>
          </p:cNvSpPr>
          <p:nvPr>
            <p:ph type="body" sz="quarter" idx="16"/>
          </p:nvPr>
        </p:nvSpPr>
        <p:spPr>
          <a:xfrm>
            <a:off x="720725" y="2160588"/>
            <a:ext cx="3603625" cy="719137"/>
          </a:xfrm>
        </p:spPr>
        <p:txBody>
          <a:bodyPr/>
          <a:lstStyle>
            <a:lvl1pPr>
              <a:defRPr>
                <a:latin typeface="Franklin Gothic Medium" panose="020B0603020102020204" pitchFamily="34" charset="0"/>
              </a:defRPr>
            </a:lvl1pPr>
          </a:lstStyle>
          <a:p>
            <a:pPr lvl="0"/>
            <a:r>
              <a:rPr lang="en-US" dirty="0" smtClean="0"/>
              <a:t>Click to edit Master text styles</a:t>
            </a:r>
          </a:p>
        </p:txBody>
      </p:sp>
      <p:sp>
        <p:nvSpPr>
          <p:cNvPr id="17" name="Text Placeholder 5"/>
          <p:cNvSpPr>
            <a:spLocks noGrp="1"/>
          </p:cNvSpPr>
          <p:nvPr>
            <p:ph type="body" sz="quarter" idx="17"/>
          </p:nvPr>
        </p:nvSpPr>
        <p:spPr>
          <a:xfrm>
            <a:off x="720725" y="2879725"/>
            <a:ext cx="3603625" cy="36004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22" name="Text Placeholder 3"/>
          <p:cNvSpPr>
            <a:spLocks noGrp="1"/>
          </p:cNvSpPr>
          <p:nvPr>
            <p:ph type="body" sz="quarter" idx="18"/>
          </p:nvPr>
        </p:nvSpPr>
        <p:spPr>
          <a:xfrm>
            <a:off x="4950220" y="2312988"/>
            <a:ext cx="3329348" cy="566737"/>
          </a:xfrm>
        </p:spPr>
        <p:txBody>
          <a:bodyPr/>
          <a:lstStyle>
            <a:lvl1pPr>
              <a:defRPr sz="1800">
                <a:latin typeface="Franklin Gothic Medium" panose="020B0603020102020204" pitchFamily="34" charset="0"/>
              </a:defRPr>
            </a:lvl1pPr>
          </a:lstStyle>
          <a:p>
            <a:pPr lvl="0"/>
            <a:r>
              <a:rPr lang="en-US" dirty="0" smtClean="0"/>
              <a:t>Click to edit Master text styles</a:t>
            </a:r>
          </a:p>
        </p:txBody>
      </p:sp>
      <p:sp>
        <p:nvSpPr>
          <p:cNvPr id="23" name="Content Placeholder 8"/>
          <p:cNvSpPr>
            <a:spLocks noGrp="1"/>
          </p:cNvSpPr>
          <p:nvPr>
            <p:ph sz="quarter" idx="19" hasCustomPrompt="1"/>
          </p:nvPr>
        </p:nvSpPr>
        <p:spPr>
          <a:xfrm>
            <a:off x="4819650" y="2879725"/>
            <a:ext cx="3579813" cy="3581400"/>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Tree>
    <p:extLst>
      <p:ext uri="{BB962C8B-B14F-4D97-AF65-F5344CB8AC3E}">
        <p14:creationId xmlns:p14="http://schemas.microsoft.com/office/powerpoint/2010/main" val="3360362622"/>
      </p:ext>
    </p:extLst>
  </p:cSld>
  <p:clrMapOvr>
    <a:masterClrMapping/>
  </p:clrMapOvr>
  <p:timing>
    <p:tnLst>
      <p:par>
        <p:cTn id="1" dur="indefinite" restart="never" nodeType="tmRoot"/>
      </p:par>
    </p:tnLst>
  </p:timing>
</p:sldLayout>
</file>

<file path=ppt/slideLayouts/slideLayout370.xml><?xml version="1.0" encoding="utf-8"?>
<p:sldLayout xmlns:a="http://schemas.openxmlformats.org/drawingml/2006/main" xmlns:r="http://schemas.openxmlformats.org/officeDocument/2006/relationships" xmlns:p="http://schemas.openxmlformats.org/presentationml/2006/main" preserve="1" userDrawn="1">
  <p:cSld name="Chart + tex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cxnSp>
        <p:nvCxnSpPr>
          <p:cNvPr id="101" name="Straight Connector 100"/>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2"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C70A5BBD-BD63-F344-B625-7C085C238913}" type="datetime3">
              <a:rPr lang="en-GB" smtClean="0">
                <a:solidFill>
                  <a:srgbClr val="00539B"/>
                </a:solidFill>
              </a:rPr>
              <a:pPr/>
              <a:t>5 October, 2020</a:t>
            </a:fld>
            <a:endParaRPr lang="en-GB" dirty="0">
              <a:solidFill>
                <a:srgbClr val="00539B"/>
              </a:solidFill>
            </a:endParaRPr>
          </a:p>
        </p:txBody>
      </p:sp>
      <p:sp>
        <p:nvSpPr>
          <p:cNvPr id="103"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5"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5" name="Round Same Side Corner Rectangle 14"/>
          <p:cNvSpPr/>
          <p:nvPr userDrawn="1"/>
        </p:nvSpPr>
        <p:spPr>
          <a:xfrm>
            <a:off x="719135" y="2145505"/>
            <a:ext cx="3605215" cy="4300538"/>
          </a:xfrm>
          <a:prstGeom prst="round2SameRect">
            <a:avLst>
              <a:gd name="adj1" fmla="val 3390"/>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solidFill>
                <a:srgbClr val="FFFFFF"/>
              </a:solidFill>
              <a:latin typeface="Franklin Gothic Book"/>
            </a:endParaRPr>
          </a:p>
        </p:txBody>
      </p:sp>
      <p:sp>
        <p:nvSpPr>
          <p:cNvPr id="17" name="Text Placeholder 5"/>
          <p:cNvSpPr>
            <a:spLocks noGrp="1"/>
          </p:cNvSpPr>
          <p:nvPr>
            <p:ph type="body" sz="quarter" idx="17"/>
          </p:nvPr>
        </p:nvSpPr>
        <p:spPr>
          <a:xfrm>
            <a:off x="4803774" y="2178844"/>
            <a:ext cx="3603625" cy="4319587"/>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19" name="Content Placeholder 8"/>
          <p:cNvSpPr>
            <a:spLocks noGrp="1"/>
          </p:cNvSpPr>
          <p:nvPr>
            <p:ph sz="quarter" idx="19" hasCustomPrompt="1"/>
          </p:nvPr>
        </p:nvSpPr>
        <p:spPr>
          <a:xfrm>
            <a:off x="719136" y="2178844"/>
            <a:ext cx="3579813" cy="4267199"/>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Tree>
    <p:extLst>
      <p:ext uri="{BB962C8B-B14F-4D97-AF65-F5344CB8AC3E}">
        <p14:creationId xmlns:p14="http://schemas.microsoft.com/office/powerpoint/2010/main" val="849185508"/>
      </p:ext>
    </p:extLst>
  </p:cSld>
  <p:clrMapOvr>
    <a:masterClrMapping/>
  </p:clrMapOvr>
  <p:timing>
    <p:tnLst>
      <p:par>
        <p:cTn id="1" dur="indefinite" restart="never" nodeType="tmRoot"/>
      </p:par>
    </p:tnLst>
  </p:timing>
</p:sldLayout>
</file>

<file path=ppt/slideLayouts/slideLayout371.xml><?xml version="1.0" encoding="utf-8"?>
<p:sldLayout xmlns:a="http://schemas.openxmlformats.org/drawingml/2006/main" xmlns:r="http://schemas.openxmlformats.org/officeDocument/2006/relationships" xmlns:p="http://schemas.openxmlformats.org/presentationml/2006/main" preserve="1" userDrawn="1">
  <p:cSld name="1_Chart + tex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cxnSp>
        <p:nvCxnSpPr>
          <p:cNvPr id="101" name="Straight Connector 100"/>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2"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C70A5BBD-BD63-F344-B625-7C085C238913}" type="datetime3">
              <a:rPr lang="en-GB" smtClean="0">
                <a:solidFill>
                  <a:srgbClr val="00539B"/>
                </a:solidFill>
              </a:rPr>
              <a:pPr/>
              <a:t>5 October, 2020</a:t>
            </a:fld>
            <a:endParaRPr lang="en-GB" dirty="0">
              <a:solidFill>
                <a:srgbClr val="00539B"/>
              </a:solidFill>
            </a:endParaRPr>
          </a:p>
        </p:txBody>
      </p:sp>
      <p:sp>
        <p:nvSpPr>
          <p:cNvPr id="103"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5"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5" name="Round Same Side Corner Rectangle 14"/>
          <p:cNvSpPr/>
          <p:nvPr userDrawn="1"/>
        </p:nvSpPr>
        <p:spPr>
          <a:xfrm>
            <a:off x="719135" y="2145505"/>
            <a:ext cx="3605215" cy="4300538"/>
          </a:xfrm>
          <a:prstGeom prst="round2SameRect">
            <a:avLst>
              <a:gd name="adj1" fmla="val 3390"/>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solidFill>
                <a:srgbClr val="FFFFFF"/>
              </a:solidFill>
              <a:latin typeface="Franklin Gothic Book"/>
            </a:endParaRPr>
          </a:p>
        </p:txBody>
      </p:sp>
      <p:sp>
        <p:nvSpPr>
          <p:cNvPr id="16" name="Text Placeholder 3"/>
          <p:cNvSpPr>
            <a:spLocks noGrp="1"/>
          </p:cNvSpPr>
          <p:nvPr>
            <p:ph type="body" sz="quarter" idx="16"/>
          </p:nvPr>
        </p:nvSpPr>
        <p:spPr>
          <a:xfrm>
            <a:off x="4803774" y="2178844"/>
            <a:ext cx="3603625" cy="719137"/>
          </a:xfrm>
        </p:spPr>
        <p:txBody>
          <a:bodyPr/>
          <a:lstStyle>
            <a:lvl1pPr>
              <a:defRPr>
                <a:latin typeface="Franklin Gothic Medium" panose="020B0603020102020204" pitchFamily="34" charset="0"/>
              </a:defRPr>
            </a:lvl1pPr>
          </a:lstStyle>
          <a:p>
            <a:pPr lvl="0"/>
            <a:r>
              <a:rPr lang="en-US" dirty="0" smtClean="0"/>
              <a:t>Click to edit Master text styles</a:t>
            </a:r>
          </a:p>
        </p:txBody>
      </p:sp>
      <p:sp>
        <p:nvSpPr>
          <p:cNvPr id="17" name="Text Placeholder 5"/>
          <p:cNvSpPr>
            <a:spLocks noGrp="1"/>
          </p:cNvSpPr>
          <p:nvPr>
            <p:ph type="body" sz="quarter" idx="17"/>
          </p:nvPr>
        </p:nvSpPr>
        <p:spPr>
          <a:xfrm>
            <a:off x="4803774" y="2897981"/>
            <a:ext cx="3603625" cy="36004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9" name="Content Placeholder 8"/>
          <p:cNvSpPr>
            <a:spLocks noGrp="1"/>
          </p:cNvSpPr>
          <p:nvPr>
            <p:ph sz="quarter" idx="19" hasCustomPrompt="1"/>
          </p:nvPr>
        </p:nvSpPr>
        <p:spPr>
          <a:xfrm>
            <a:off x="719136" y="2178844"/>
            <a:ext cx="3579813" cy="4267199"/>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Tree>
    <p:extLst>
      <p:ext uri="{BB962C8B-B14F-4D97-AF65-F5344CB8AC3E}">
        <p14:creationId xmlns:p14="http://schemas.microsoft.com/office/powerpoint/2010/main" val="3363903685"/>
      </p:ext>
    </p:extLst>
  </p:cSld>
  <p:clrMapOvr>
    <a:masterClrMapping/>
  </p:clrMapOvr>
  <p:timing>
    <p:tnLst>
      <p:par>
        <p:cTn id="1" dur="indefinite" restart="never" nodeType="tmRoot"/>
      </p:par>
    </p:tnLst>
  </p:timing>
</p:sldLayout>
</file>

<file path=ppt/slideLayouts/slideLayout372.xml><?xml version="1.0" encoding="utf-8"?>
<p:sldLayout xmlns:a="http://schemas.openxmlformats.org/drawingml/2006/main" xmlns:r="http://schemas.openxmlformats.org/officeDocument/2006/relationships" xmlns:p="http://schemas.openxmlformats.org/presentationml/2006/main" preserve="1" userDrawn="1">
  <p:cSld name="4_Chart + tex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cxnSp>
        <p:nvCxnSpPr>
          <p:cNvPr id="101" name="Straight Connector 100"/>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2"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C70A5BBD-BD63-F344-B625-7C085C238913}" type="datetime3">
              <a:rPr lang="en-GB" smtClean="0">
                <a:solidFill>
                  <a:srgbClr val="00539B"/>
                </a:solidFill>
              </a:rPr>
              <a:pPr/>
              <a:t>5 October, 2020</a:t>
            </a:fld>
            <a:endParaRPr lang="en-GB" dirty="0">
              <a:solidFill>
                <a:srgbClr val="00539B"/>
              </a:solidFill>
            </a:endParaRPr>
          </a:p>
        </p:txBody>
      </p:sp>
      <p:sp>
        <p:nvSpPr>
          <p:cNvPr id="103"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5"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5" name="Round Same Side Corner Rectangle 14"/>
          <p:cNvSpPr/>
          <p:nvPr userDrawn="1"/>
        </p:nvSpPr>
        <p:spPr>
          <a:xfrm>
            <a:off x="719135" y="2145505"/>
            <a:ext cx="3605215" cy="4300538"/>
          </a:xfrm>
          <a:prstGeom prst="round2SameRect">
            <a:avLst>
              <a:gd name="adj1" fmla="val 3390"/>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solidFill>
                <a:srgbClr val="FFFFFF"/>
              </a:solidFill>
              <a:latin typeface="Franklin Gothic Book"/>
            </a:endParaRPr>
          </a:p>
        </p:txBody>
      </p:sp>
      <p:sp>
        <p:nvSpPr>
          <p:cNvPr id="16" name="Text Placeholder 3"/>
          <p:cNvSpPr>
            <a:spLocks noGrp="1"/>
          </p:cNvSpPr>
          <p:nvPr>
            <p:ph type="body" sz="quarter" idx="16"/>
          </p:nvPr>
        </p:nvSpPr>
        <p:spPr>
          <a:xfrm>
            <a:off x="4803774" y="2178844"/>
            <a:ext cx="3603625" cy="719137"/>
          </a:xfrm>
        </p:spPr>
        <p:txBody>
          <a:bodyPr/>
          <a:lstStyle>
            <a:lvl1pPr>
              <a:defRPr>
                <a:latin typeface="Franklin Gothic Medium" panose="020B0603020102020204" pitchFamily="34" charset="0"/>
              </a:defRPr>
            </a:lvl1pPr>
          </a:lstStyle>
          <a:p>
            <a:pPr lvl="0"/>
            <a:r>
              <a:rPr lang="en-US" dirty="0" smtClean="0"/>
              <a:t>Click to edit Master text styles</a:t>
            </a:r>
          </a:p>
        </p:txBody>
      </p:sp>
      <p:sp>
        <p:nvSpPr>
          <p:cNvPr id="17" name="Text Placeholder 5"/>
          <p:cNvSpPr>
            <a:spLocks noGrp="1"/>
          </p:cNvSpPr>
          <p:nvPr>
            <p:ph type="body" sz="quarter" idx="17"/>
          </p:nvPr>
        </p:nvSpPr>
        <p:spPr>
          <a:xfrm>
            <a:off x="4803774" y="2897981"/>
            <a:ext cx="3603625" cy="36004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8" name="Text Placeholder 3"/>
          <p:cNvSpPr>
            <a:spLocks noGrp="1"/>
          </p:cNvSpPr>
          <p:nvPr>
            <p:ph type="body" sz="quarter" idx="18"/>
          </p:nvPr>
        </p:nvSpPr>
        <p:spPr>
          <a:xfrm>
            <a:off x="849706" y="2297906"/>
            <a:ext cx="3329348" cy="566737"/>
          </a:xfrm>
        </p:spPr>
        <p:txBody>
          <a:bodyPr/>
          <a:lstStyle>
            <a:lvl1pPr>
              <a:defRPr sz="1800">
                <a:latin typeface="Franklin Gothic Medium" panose="020B0603020102020204" pitchFamily="34" charset="0"/>
              </a:defRPr>
            </a:lvl1pPr>
          </a:lstStyle>
          <a:p>
            <a:pPr lvl="0"/>
            <a:r>
              <a:rPr lang="en-US" dirty="0" smtClean="0"/>
              <a:t>Click to edit Master text styles</a:t>
            </a:r>
          </a:p>
        </p:txBody>
      </p:sp>
      <p:sp>
        <p:nvSpPr>
          <p:cNvPr id="19" name="Content Placeholder 8"/>
          <p:cNvSpPr>
            <a:spLocks noGrp="1"/>
          </p:cNvSpPr>
          <p:nvPr>
            <p:ph sz="quarter" idx="19" hasCustomPrompt="1"/>
          </p:nvPr>
        </p:nvSpPr>
        <p:spPr>
          <a:xfrm>
            <a:off x="719136" y="2864643"/>
            <a:ext cx="3579813" cy="3581400"/>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Tree>
    <p:extLst>
      <p:ext uri="{BB962C8B-B14F-4D97-AF65-F5344CB8AC3E}">
        <p14:creationId xmlns:p14="http://schemas.microsoft.com/office/powerpoint/2010/main" val="1831457887"/>
      </p:ext>
    </p:extLst>
  </p:cSld>
  <p:clrMapOvr>
    <a:masterClrMapping/>
  </p:clrMapOvr>
  <p:timing>
    <p:tnLst>
      <p:par>
        <p:cTn id="1" dur="indefinite" restart="never" nodeType="tmRoot"/>
      </p:par>
    </p:tnLst>
  </p:timing>
</p:sldLayout>
</file>

<file path=ppt/slideLayouts/slideLayout373.xml><?xml version="1.0" encoding="utf-8"?>
<p:sldLayout xmlns:a="http://schemas.openxmlformats.org/drawingml/2006/main" xmlns:r="http://schemas.openxmlformats.org/officeDocument/2006/relationships" xmlns:p="http://schemas.openxmlformats.org/presentationml/2006/main" preserve="1" userDrawn="1">
  <p:cSld name="text + large chart">
    <p:spTree>
      <p:nvGrpSpPr>
        <p:cNvPr id="1" name=""/>
        <p:cNvGrpSpPr/>
        <p:nvPr/>
      </p:nvGrpSpPr>
      <p:grpSpPr>
        <a:xfrm>
          <a:off x="0" y="0"/>
          <a:ext cx="0" cy="0"/>
          <a:chOff x="0" y="0"/>
          <a:chExt cx="0" cy="0"/>
        </a:xfrm>
      </p:grpSpPr>
      <p:sp>
        <p:nvSpPr>
          <p:cNvPr id="5" name="Round Same Side Corner Rectangle 4"/>
          <p:cNvSpPr/>
          <p:nvPr userDrawn="1"/>
        </p:nvSpPr>
        <p:spPr>
          <a:xfrm>
            <a:off x="3609976" y="2160587"/>
            <a:ext cx="4789488" cy="4300538"/>
          </a:xfrm>
          <a:prstGeom prst="round2SameRect">
            <a:avLst>
              <a:gd name="adj1" fmla="val 3390"/>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solidFill>
                <a:srgbClr val="FFFFFF"/>
              </a:solidFill>
              <a:latin typeface="Franklin Gothic Book"/>
            </a:endParaRPr>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B6178F0A-3EE0-4B48-8395-CF38F4590226}" type="datetime3">
              <a:rPr lang="en-GB" smtClean="0">
                <a:solidFill>
                  <a:srgbClr val="00539B"/>
                </a:solidFill>
              </a:rPr>
              <a:pPr/>
              <a:t>5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6"/>
          </p:nvPr>
        </p:nvSpPr>
        <p:spPr>
          <a:xfrm>
            <a:off x="719138" y="2168525"/>
            <a:ext cx="2519361" cy="43180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
        <p:nvSpPr>
          <p:cNvPr id="9" name="Content Placeholder 8"/>
          <p:cNvSpPr>
            <a:spLocks noGrp="1"/>
          </p:cNvSpPr>
          <p:nvPr>
            <p:ph sz="quarter" idx="17" hasCustomPrompt="1"/>
          </p:nvPr>
        </p:nvSpPr>
        <p:spPr>
          <a:xfrm>
            <a:off x="3609976" y="2160588"/>
            <a:ext cx="4789488" cy="4300537"/>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Tree>
    <p:extLst>
      <p:ext uri="{BB962C8B-B14F-4D97-AF65-F5344CB8AC3E}">
        <p14:creationId xmlns:p14="http://schemas.microsoft.com/office/powerpoint/2010/main" val="3923396868"/>
      </p:ext>
    </p:extLst>
  </p:cSld>
  <p:clrMapOvr>
    <a:masterClrMapping/>
  </p:clrMapOvr>
  <p:timing>
    <p:tnLst>
      <p:par>
        <p:cTn id="1" dur="indefinite" restart="never" nodeType="tmRoot"/>
      </p:par>
    </p:tnLst>
  </p:timing>
</p:sldLayout>
</file>

<file path=ppt/slideLayouts/slideLayout374.xml><?xml version="1.0" encoding="utf-8"?>
<p:sldLayout xmlns:a="http://schemas.openxmlformats.org/drawingml/2006/main" xmlns:r="http://schemas.openxmlformats.org/officeDocument/2006/relationships" xmlns:p="http://schemas.openxmlformats.org/presentationml/2006/main" preserve="1" userDrawn="1">
  <p:cSld name="large chart + text">
    <p:spTree>
      <p:nvGrpSpPr>
        <p:cNvPr id="1" name=""/>
        <p:cNvGrpSpPr/>
        <p:nvPr/>
      </p:nvGrpSpPr>
      <p:grpSpPr>
        <a:xfrm>
          <a:off x="0" y="0"/>
          <a:ext cx="0" cy="0"/>
          <a:chOff x="0" y="0"/>
          <a:chExt cx="0" cy="0"/>
        </a:xfrm>
      </p:grpSpPr>
      <p:sp>
        <p:nvSpPr>
          <p:cNvPr id="5" name="Round Same Side Corner Rectangle 4"/>
          <p:cNvSpPr/>
          <p:nvPr userDrawn="1"/>
        </p:nvSpPr>
        <p:spPr>
          <a:xfrm>
            <a:off x="387350" y="2170906"/>
            <a:ext cx="4789488" cy="4300538"/>
          </a:xfrm>
          <a:prstGeom prst="round2SameRect">
            <a:avLst>
              <a:gd name="adj1" fmla="val 3390"/>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solidFill>
                <a:srgbClr val="FFFFFF"/>
              </a:solidFill>
              <a:latin typeface="Franklin Gothic Book"/>
            </a:endParaRPr>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B6178F0A-3EE0-4B48-8395-CF38F4590226}" type="datetime3">
              <a:rPr lang="en-GB" smtClean="0">
                <a:solidFill>
                  <a:srgbClr val="00539B"/>
                </a:solidFill>
              </a:rPr>
              <a:pPr/>
              <a:t>5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6"/>
          </p:nvPr>
        </p:nvSpPr>
        <p:spPr>
          <a:xfrm>
            <a:off x="5535614" y="2162175"/>
            <a:ext cx="2884486" cy="43180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
        <p:nvSpPr>
          <p:cNvPr id="9" name="Content Placeholder 8"/>
          <p:cNvSpPr>
            <a:spLocks noGrp="1"/>
          </p:cNvSpPr>
          <p:nvPr>
            <p:ph sz="quarter" idx="17" hasCustomPrompt="1"/>
          </p:nvPr>
        </p:nvSpPr>
        <p:spPr>
          <a:xfrm>
            <a:off x="376238" y="2157412"/>
            <a:ext cx="4789488" cy="4300537"/>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Tree>
    <p:extLst>
      <p:ext uri="{BB962C8B-B14F-4D97-AF65-F5344CB8AC3E}">
        <p14:creationId xmlns:p14="http://schemas.microsoft.com/office/powerpoint/2010/main" val="1397780800"/>
      </p:ext>
    </p:extLst>
  </p:cSld>
  <p:clrMapOvr>
    <a:masterClrMapping/>
  </p:clrMapOvr>
  <p:timing>
    <p:tnLst>
      <p:par>
        <p:cTn id="1" dur="indefinite" restart="never" nodeType="tmRoot"/>
      </p:par>
    </p:tnLst>
  </p:timing>
</p:sldLayout>
</file>

<file path=ppt/slideLayouts/slideLayout375.xml><?xml version="1.0" encoding="utf-8"?>
<p:sldLayout xmlns:a="http://schemas.openxmlformats.org/drawingml/2006/main" xmlns:r="http://schemas.openxmlformats.org/officeDocument/2006/relationships" xmlns:p="http://schemas.openxmlformats.org/presentationml/2006/main" preserve="1" userDrawn="1">
  <p:cSld name="Chart + chart">
    <p:spTree>
      <p:nvGrpSpPr>
        <p:cNvPr id="1" name=""/>
        <p:cNvGrpSpPr/>
        <p:nvPr/>
      </p:nvGrpSpPr>
      <p:grpSpPr>
        <a:xfrm>
          <a:off x="0" y="0"/>
          <a:ext cx="0" cy="0"/>
          <a:chOff x="0" y="0"/>
          <a:chExt cx="0" cy="0"/>
        </a:xfrm>
      </p:grpSpPr>
      <p:sp>
        <p:nvSpPr>
          <p:cNvPr id="5" name="Round Same Side Corner Rectangle 4"/>
          <p:cNvSpPr/>
          <p:nvPr userDrawn="1"/>
        </p:nvSpPr>
        <p:spPr>
          <a:xfrm>
            <a:off x="720724" y="2168525"/>
            <a:ext cx="3598861" cy="4292599"/>
          </a:xfrm>
          <a:prstGeom prst="round2SameRect">
            <a:avLst>
              <a:gd name="adj1" fmla="val 2774"/>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solidFill>
                <a:srgbClr val="FFFFFF"/>
              </a:solidFill>
              <a:latin typeface="Franklin Gothic Book"/>
            </a:endParaRPr>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cxnSp>
        <p:nvCxnSpPr>
          <p:cNvPr id="101" name="Straight Connector 100"/>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2"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C70A5BBD-BD63-F344-B625-7C085C238913}" type="datetime3">
              <a:rPr lang="en-GB" smtClean="0">
                <a:solidFill>
                  <a:srgbClr val="00539B"/>
                </a:solidFill>
              </a:rPr>
              <a:pPr/>
              <a:t>5 October, 2020</a:t>
            </a:fld>
            <a:endParaRPr lang="en-GB" dirty="0">
              <a:solidFill>
                <a:srgbClr val="00539B"/>
              </a:solidFill>
            </a:endParaRPr>
          </a:p>
        </p:txBody>
      </p:sp>
      <p:sp>
        <p:nvSpPr>
          <p:cNvPr id="103"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5"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04" name="Round Same Side Corner Rectangle 103"/>
          <p:cNvSpPr/>
          <p:nvPr userDrawn="1"/>
        </p:nvSpPr>
        <p:spPr>
          <a:xfrm>
            <a:off x="4819650" y="2159700"/>
            <a:ext cx="3605213" cy="4300537"/>
          </a:xfrm>
          <a:prstGeom prst="round2SameRect">
            <a:avLst>
              <a:gd name="adj1" fmla="val 2774"/>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solidFill>
                <a:srgbClr val="FFFFFF"/>
              </a:solidFill>
              <a:latin typeface="Franklin Gothic Book"/>
            </a:endParaRPr>
          </a:p>
        </p:txBody>
      </p:sp>
      <p:sp>
        <p:nvSpPr>
          <p:cNvPr id="4" name="Content Placeholder 3"/>
          <p:cNvSpPr>
            <a:spLocks noGrp="1"/>
          </p:cNvSpPr>
          <p:nvPr>
            <p:ph sz="quarter" idx="10" hasCustomPrompt="1"/>
          </p:nvPr>
        </p:nvSpPr>
        <p:spPr>
          <a:xfrm>
            <a:off x="719138" y="2159000"/>
            <a:ext cx="3600450" cy="4327525"/>
          </a:xfrm>
        </p:spPr>
        <p:txBody>
          <a:bodyPr/>
          <a:lstStyle>
            <a:lvl1pPr>
              <a:defRPr baseline="0"/>
            </a:lvl1pPr>
          </a:lstStyle>
          <a:p>
            <a:pPr lvl="0"/>
            <a:r>
              <a:rPr lang="en-US" dirty="0" smtClean="0"/>
              <a:t>Click icon to insert object</a:t>
            </a:r>
          </a:p>
        </p:txBody>
      </p:sp>
      <p:sp>
        <p:nvSpPr>
          <p:cNvPr id="13" name="Content Placeholder 3"/>
          <p:cNvSpPr>
            <a:spLocks noGrp="1"/>
          </p:cNvSpPr>
          <p:nvPr>
            <p:ph sz="quarter" idx="11" hasCustomPrompt="1"/>
          </p:nvPr>
        </p:nvSpPr>
        <p:spPr>
          <a:xfrm>
            <a:off x="4819650" y="2159000"/>
            <a:ext cx="3600450" cy="4327525"/>
          </a:xfrm>
        </p:spPr>
        <p:txBody>
          <a:bodyPr/>
          <a:lstStyle>
            <a:lvl1pPr>
              <a:defRPr baseline="0"/>
            </a:lvl1pPr>
          </a:lstStyle>
          <a:p>
            <a:pPr lvl="0"/>
            <a:r>
              <a:rPr lang="en-US" dirty="0" smtClean="0"/>
              <a:t>Click icon to insert object</a:t>
            </a:r>
          </a:p>
        </p:txBody>
      </p:sp>
    </p:spTree>
    <p:extLst>
      <p:ext uri="{BB962C8B-B14F-4D97-AF65-F5344CB8AC3E}">
        <p14:creationId xmlns:p14="http://schemas.microsoft.com/office/powerpoint/2010/main" val="3867391141"/>
      </p:ext>
    </p:extLst>
  </p:cSld>
  <p:clrMapOvr>
    <a:masterClrMapping/>
  </p:clrMapOvr>
  <p:timing>
    <p:tnLst>
      <p:par>
        <p:cTn id="1" dur="indefinite" restart="never" nodeType="tmRoot"/>
      </p:par>
    </p:tnLst>
  </p:timing>
</p:sldLayout>
</file>

<file path=ppt/slideLayouts/slideLayout376.xml><?xml version="1.0" encoding="utf-8"?>
<p:sldLayout xmlns:a="http://schemas.openxmlformats.org/drawingml/2006/main" xmlns:r="http://schemas.openxmlformats.org/officeDocument/2006/relationships" xmlns:p="http://schemas.openxmlformats.org/presentationml/2006/main" preserve="1" userDrawn="1">
  <p:cSld name="Chart + chart - with titles">
    <p:spTree>
      <p:nvGrpSpPr>
        <p:cNvPr id="1" name=""/>
        <p:cNvGrpSpPr/>
        <p:nvPr/>
      </p:nvGrpSpPr>
      <p:grpSpPr>
        <a:xfrm>
          <a:off x="0" y="0"/>
          <a:ext cx="0" cy="0"/>
          <a:chOff x="0" y="0"/>
          <a:chExt cx="0" cy="0"/>
        </a:xfrm>
      </p:grpSpPr>
      <p:sp>
        <p:nvSpPr>
          <p:cNvPr id="5" name="Round Same Side Corner Rectangle 4"/>
          <p:cNvSpPr/>
          <p:nvPr userDrawn="1"/>
        </p:nvSpPr>
        <p:spPr>
          <a:xfrm>
            <a:off x="720725" y="2527301"/>
            <a:ext cx="3598861" cy="3933823"/>
          </a:xfrm>
          <a:prstGeom prst="round2SameRect">
            <a:avLst>
              <a:gd name="adj1" fmla="val 2774"/>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solidFill>
                <a:srgbClr val="FFFFFF"/>
              </a:solidFill>
              <a:latin typeface="Franklin Gothic Book"/>
            </a:endParaRPr>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cxnSp>
        <p:nvCxnSpPr>
          <p:cNvPr id="101" name="Straight Connector 100"/>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2"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C70A5BBD-BD63-F344-B625-7C085C238913}" type="datetime3">
              <a:rPr lang="en-GB" smtClean="0">
                <a:solidFill>
                  <a:srgbClr val="00539B"/>
                </a:solidFill>
              </a:rPr>
              <a:pPr/>
              <a:t>5 October, 2020</a:t>
            </a:fld>
            <a:endParaRPr lang="en-GB" dirty="0">
              <a:solidFill>
                <a:srgbClr val="00539B"/>
              </a:solidFill>
            </a:endParaRPr>
          </a:p>
        </p:txBody>
      </p:sp>
      <p:sp>
        <p:nvSpPr>
          <p:cNvPr id="103"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5"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04" name="Round Same Side Corner Rectangle 103"/>
          <p:cNvSpPr/>
          <p:nvPr userDrawn="1"/>
        </p:nvSpPr>
        <p:spPr>
          <a:xfrm>
            <a:off x="4819650" y="2527301"/>
            <a:ext cx="3605213" cy="3932936"/>
          </a:xfrm>
          <a:prstGeom prst="round2SameRect">
            <a:avLst>
              <a:gd name="adj1" fmla="val 2774"/>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solidFill>
                <a:srgbClr val="FFFFFF"/>
              </a:solidFill>
              <a:latin typeface="Franklin Gothic Book"/>
            </a:endParaRPr>
          </a:p>
        </p:txBody>
      </p:sp>
      <p:sp>
        <p:nvSpPr>
          <p:cNvPr id="4" name="Text Placeholder 3"/>
          <p:cNvSpPr>
            <a:spLocks noGrp="1"/>
          </p:cNvSpPr>
          <p:nvPr>
            <p:ph type="body" sz="quarter" idx="20" hasCustomPrompt="1"/>
          </p:nvPr>
        </p:nvSpPr>
        <p:spPr>
          <a:xfrm>
            <a:off x="708025" y="1803401"/>
            <a:ext cx="7716838" cy="723900"/>
          </a:xfrm>
        </p:spPr>
        <p:txBody>
          <a:bodyPr/>
          <a:lstStyle>
            <a:lvl1pPr>
              <a:defRPr/>
            </a:lvl1pPr>
          </a:lstStyle>
          <a:p>
            <a:pPr lvl="0"/>
            <a:r>
              <a:rPr lang="en-US" dirty="0" smtClean="0"/>
              <a:t>Short intro text</a:t>
            </a:r>
          </a:p>
        </p:txBody>
      </p:sp>
      <p:sp>
        <p:nvSpPr>
          <p:cNvPr id="7" name="Text Placeholder 6"/>
          <p:cNvSpPr>
            <a:spLocks noGrp="1"/>
          </p:cNvSpPr>
          <p:nvPr>
            <p:ph type="body" sz="quarter" idx="21" hasCustomPrompt="1"/>
          </p:nvPr>
        </p:nvSpPr>
        <p:spPr>
          <a:xfrm>
            <a:off x="850900" y="2641600"/>
            <a:ext cx="3111500" cy="244475"/>
          </a:xfrm>
        </p:spPr>
        <p:txBody>
          <a:bodyPr/>
          <a:lstStyle>
            <a:lvl1pPr>
              <a:defRPr sz="1600" baseline="0">
                <a:latin typeface="Franklin Gothic Medium" panose="020B0603020102020204" pitchFamily="34" charset="0"/>
              </a:defRPr>
            </a:lvl1pPr>
          </a:lstStyle>
          <a:p>
            <a:pPr lvl="0"/>
            <a:r>
              <a:rPr lang="en-US" dirty="0" smtClean="0"/>
              <a:t>Chart title</a:t>
            </a:r>
          </a:p>
        </p:txBody>
      </p:sp>
      <p:sp>
        <p:nvSpPr>
          <p:cNvPr id="18" name="Text Placeholder 6"/>
          <p:cNvSpPr>
            <a:spLocks noGrp="1"/>
          </p:cNvSpPr>
          <p:nvPr>
            <p:ph type="body" sz="quarter" idx="22" hasCustomPrompt="1"/>
          </p:nvPr>
        </p:nvSpPr>
        <p:spPr>
          <a:xfrm>
            <a:off x="5073649" y="2616200"/>
            <a:ext cx="3111500" cy="269875"/>
          </a:xfrm>
        </p:spPr>
        <p:txBody>
          <a:bodyPr/>
          <a:lstStyle>
            <a:lvl1pPr>
              <a:defRPr sz="1600" baseline="0">
                <a:latin typeface="Franklin Gothic Medium" panose="020B0603020102020204" pitchFamily="34" charset="0"/>
              </a:defRPr>
            </a:lvl1pPr>
          </a:lstStyle>
          <a:p>
            <a:pPr lvl="0"/>
            <a:r>
              <a:rPr lang="en-US" dirty="0" smtClean="0"/>
              <a:t>Chart title</a:t>
            </a:r>
          </a:p>
        </p:txBody>
      </p:sp>
      <p:sp>
        <p:nvSpPr>
          <p:cNvPr id="9" name="Content Placeholder 8"/>
          <p:cNvSpPr>
            <a:spLocks noGrp="1"/>
          </p:cNvSpPr>
          <p:nvPr>
            <p:ph sz="quarter" idx="23"/>
          </p:nvPr>
        </p:nvSpPr>
        <p:spPr>
          <a:xfrm>
            <a:off x="720725" y="2886075"/>
            <a:ext cx="3603625" cy="3575050"/>
          </a:xfrm>
        </p:spPr>
        <p:txBody>
          <a:bodyPr/>
          <a:lstStyle>
            <a:lvl1pPr>
              <a:defRPr sz="1600"/>
            </a:lvl1pPr>
          </a:lstStyle>
          <a:p>
            <a:pPr lvl="0"/>
            <a:r>
              <a:rPr lang="en-US" dirty="0" smtClean="0"/>
              <a:t>Click to edit Master text styles</a:t>
            </a:r>
          </a:p>
        </p:txBody>
      </p:sp>
      <p:sp>
        <p:nvSpPr>
          <p:cNvPr id="21" name="Content Placeholder 8"/>
          <p:cNvSpPr>
            <a:spLocks noGrp="1"/>
          </p:cNvSpPr>
          <p:nvPr>
            <p:ph sz="quarter" idx="24"/>
          </p:nvPr>
        </p:nvSpPr>
        <p:spPr>
          <a:xfrm>
            <a:off x="4822825" y="2885187"/>
            <a:ext cx="3603625" cy="3575050"/>
          </a:xfrm>
        </p:spPr>
        <p:txBody>
          <a:bodyPr/>
          <a:lstStyle>
            <a:lvl1pPr>
              <a:defRPr sz="1600"/>
            </a:lvl1pPr>
          </a:lstStyle>
          <a:p>
            <a:pPr lvl="0"/>
            <a:r>
              <a:rPr lang="en-US" dirty="0" smtClean="0"/>
              <a:t>Click to edit Master text styles</a:t>
            </a:r>
          </a:p>
        </p:txBody>
      </p:sp>
    </p:spTree>
    <p:extLst>
      <p:ext uri="{BB962C8B-B14F-4D97-AF65-F5344CB8AC3E}">
        <p14:creationId xmlns:p14="http://schemas.microsoft.com/office/powerpoint/2010/main" val="1782616171"/>
      </p:ext>
    </p:extLst>
  </p:cSld>
  <p:clrMapOvr>
    <a:masterClrMapping/>
  </p:clrMapOvr>
  <p:timing>
    <p:tnLst>
      <p:par>
        <p:cTn id="1" dur="indefinite" restart="never" nodeType="tmRoot"/>
      </p:par>
    </p:tnLst>
  </p:timing>
</p:sldLayout>
</file>

<file path=ppt/slideLayouts/slideLayout377.xml><?xml version="1.0" encoding="utf-8"?>
<p:sldLayout xmlns:a="http://schemas.openxmlformats.org/drawingml/2006/main" xmlns:r="http://schemas.openxmlformats.org/officeDocument/2006/relationships" xmlns:p="http://schemas.openxmlformats.org/presentationml/2006/main" preserve="1" userDrawn="1">
  <p:cSld name="2_Single chart">
    <p:spTree>
      <p:nvGrpSpPr>
        <p:cNvPr id="1" name=""/>
        <p:cNvGrpSpPr/>
        <p:nvPr/>
      </p:nvGrpSpPr>
      <p:grpSpPr>
        <a:xfrm>
          <a:off x="0" y="0"/>
          <a:ext cx="0" cy="0"/>
          <a:chOff x="0" y="0"/>
          <a:chExt cx="0" cy="0"/>
        </a:xfrm>
      </p:grpSpPr>
      <p:sp>
        <p:nvSpPr>
          <p:cNvPr id="4" name="Round Same Side Corner Rectangle 3"/>
          <p:cNvSpPr/>
          <p:nvPr userDrawn="1"/>
        </p:nvSpPr>
        <p:spPr>
          <a:xfrm>
            <a:off x="376238" y="2160587"/>
            <a:ext cx="8407400" cy="4300537"/>
          </a:xfrm>
          <a:prstGeom prst="round2SameRect">
            <a:avLst>
              <a:gd name="adj1" fmla="val 2789"/>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solidFill>
                <a:srgbClr val="FFFFFF"/>
              </a:solidFill>
              <a:latin typeface="Franklin Gothic Book"/>
            </a:endParaRPr>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dirty="0"/>
          </a:p>
        </p:txBody>
      </p:sp>
      <p:cxnSp>
        <p:nvCxnSpPr>
          <p:cNvPr id="98" name="Straight Connector 97"/>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99"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F7334817-FF7C-6948-966F-8ECFBE662A14}" type="datetime3">
              <a:rPr lang="en-GB" smtClean="0">
                <a:solidFill>
                  <a:srgbClr val="00539B"/>
                </a:solidFill>
              </a:rPr>
              <a:pPr/>
              <a:t>5 October, 2020</a:t>
            </a:fld>
            <a:endParaRPr lang="en-GB" dirty="0">
              <a:solidFill>
                <a:srgbClr val="00539B"/>
              </a:solidFill>
            </a:endParaRPr>
          </a:p>
        </p:txBody>
      </p:sp>
      <p:sp>
        <p:nvSpPr>
          <p:cNvPr id="100"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2"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5" name="Content Placeholder 4"/>
          <p:cNvSpPr>
            <a:spLocks noGrp="1"/>
          </p:cNvSpPr>
          <p:nvPr>
            <p:ph sz="quarter" idx="10" hasCustomPrompt="1"/>
          </p:nvPr>
        </p:nvSpPr>
        <p:spPr>
          <a:xfrm>
            <a:off x="376238" y="2168525"/>
            <a:ext cx="8407400" cy="4292600"/>
          </a:xfrm>
        </p:spPr>
        <p:txBody>
          <a:bodyPr/>
          <a:lstStyle>
            <a:lvl1pPr>
              <a:defRPr/>
            </a:lvl1pPr>
          </a:lstStyle>
          <a:p>
            <a:pPr lvl="0"/>
            <a:r>
              <a:rPr lang="en-US" dirty="0" smtClean="0"/>
              <a:t>Click icon to add object</a:t>
            </a:r>
          </a:p>
        </p:txBody>
      </p:sp>
    </p:spTree>
    <p:extLst>
      <p:ext uri="{BB962C8B-B14F-4D97-AF65-F5344CB8AC3E}">
        <p14:creationId xmlns:p14="http://schemas.microsoft.com/office/powerpoint/2010/main" val="3614140851"/>
      </p:ext>
    </p:extLst>
  </p:cSld>
  <p:clrMapOvr>
    <a:masterClrMapping/>
  </p:clrMapOvr>
  <p:timing>
    <p:tnLst>
      <p:par>
        <p:cTn id="1" dur="indefinite" restart="never" nodeType="tmRoot"/>
      </p:par>
    </p:tnLst>
  </p:timing>
</p:sldLayout>
</file>

<file path=ppt/slideLayouts/slideLayout378.xml><?xml version="1.0" encoding="utf-8"?>
<p:sldLayout xmlns:a="http://schemas.openxmlformats.org/drawingml/2006/main" xmlns:r="http://schemas.openxmlformats.org/officeDocument/2006/relationships" xmlns:p="http://schemas.openxmlformats.org/presentationml/2006/main" preserve="1" userDrawn="1">
  <p:cSld name="Single chart">
    <p:spTree>
      <p:nvGrpSpPr>
        <p:cNvPr id="1" name=""/>
        <p:cNvGrpSpPr/>
        <p:nvPr/>
      </p:nvGrpSpPr>
      <p:grpSpPr>
        <a:xfrm>
          <a:off x="0" y="0"/>
          <a:ext cx="0" cy="0"/>
          <a:chOff x="0" y="0"/>
          <a:chExt cx="0" cy="0"/>
        </a:xfrm>
      </p:grpSpPr>
      <p:sp>
        <p:nvSpPr>
          <p:cNvPr id="4" name="Round Same Side Corner Rectangle 3"/>
          <p:cNvSpPr/>
          <p:nvPr userDrawn="1"/>
        </p:nvSpPr>
        <p:spPr>
          <a:xfrm>
            <a:off x="376238" y="2160587"/>
            <a:ext cx="8407400" cy="4300537"/>
          </a:xfrm>
          <a:prstGeom prst="round2SameRect">
            <a:avLst>
              <a:gd name="adj1" fmla="val 2789"/>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solidFill>
                <a:srgbClr val="FFFFFF"/>
              </a:solidFill>
              <a:latin typeface="Franklin Gothic Book"/>
            </a:endParaRPr>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dirty="0"/>
          </a:p>
        </p:txBody>
      </p:sp>
      <p:cxnSp>
        <p:nvCxnSpPr>
          <p:cNvPr id="98" name="Straight Connector 97"/>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99"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F7334817-FF7C-6948-966F-8ECFBE662A14}" type="datetime3">
              <a:rPr lang="en-GB" smtClean="0">
                <a:solidFill>
                  <a:srgbClr val="00539B"/>
                </a:solidFill>
              </a:rPr>
              <a:pPr/>
              <a:t>5 October, 2020</a:t>
            </a:fld>
            <a:endParaRPr lang="en-GB" dirty="0">
              <a:solidFill>
                <a:srgbClr val="00539B"/>
              </a:solidFill>
            </a:endParaRPr>
          </a:p>
        </p:txBody>
      </p:sp>
      <p:sp>
        <p:nvSpPr>
          <p:cNvPr id="100"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2"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5" name="Content Placeholder 4"/>
          <p:cNvSpPr>
            <a:spLocks noGrp="1"/>
          </p:cNvSpPr>
          <p:nvPr>
            <p:ph sz="quarter" idx="10" hasCustomPrompt="1"/>
          </p:nvPr>
        </p:nvSpPr>
        <p:spPr>
          <a:xfrm>
            <a:off x="376238" y="2168525"/>
            <a:ext cx="8407400" cy="4292600"/>
          </a:xfrm>
        </p:spPr>
        <p:txBody>
          <a:bodyPr/>
          <a:lstStyle>
            <a:lvl1pPr>
              <a:defRPr baseline="0"/>
            </a:lvl1pPr>
          </a:lstStyle>
          <a:p>
            <a:pPr lvl="0"/>
            <a:r>
              <a:rPr lang="en-US" dirty="0" smtClean="0"/>
              <a:t>Click icon to add object</a:t>
            </a:r>
          </a:p>
        </p:txBody>
      </p:sp>
    </p:spTree>
    <p:extLst>
      <p:ext uri="{BB962C8B-B14F-4D97-AF65-F5344CB8AC3E}">
        <p14:creationId xmlns:p14="http://schemas.microsoft.com/office/powerpoint/2010/main" val="2014685626"/>
      </p:ext>
    </p:extLst>
  </p:cSld>
  <p:clrMapOvr>
    <a:masterClrMapping/>
  </p:clrMapOvr>
  <p:timing>
    <p:tnLst>
      <p:par>
        <p:cTn id="1" dur="indefinite" restart="never" nodeType="tmRoot"/>
      </p:par>
    </p:tnLst>
  </p:timing>
</p:sldLayout>
</file>

<file path=ppt/slideLayouts/slideLayout379.xml><?xml version="1.0" encoding="utf-8"?>
<p:sldLayout xmlns:a="http://schemas.openxmlformats.org/drawingml/2006/main" xmlns:r="http://schemas.openxmlformats.org/officeDocument/2006/relationships" xmlns:p="http://schemas.openxmlformats.org/presentationml/2006/main" preserve="1" userDrawn="1">
  <p:cSld name="Single chart - with title">
    <p:spTree>
      <p:nvGrpSpPr>
        <p:cNvPr id="1" name=""/>
        <p:cNvGrpSpPr/>
        <p:nvPr/>
      </p:nvGrpSpPr>
      <p:grpSpPr>
        <a:xfrm>
          <a:off x="0" y="0"/>
          <a:ext cx="0" cy="0"/>
          <a:chOff x="0" y="0"/>
          <a:chExt cx="0" cy="0"/>
        </a:xfrm>
      </p:grpSpPr>
      <p:sp>
        <p:nvSpPr>
          <p:cNvPr id="4" name="Round Same Side Corner Rectangle 3"/>
          <p:cNvSpPr/>
          <p:nvPr userDrawn="1"/>
        </p:nvSpPr>
        <p:spPr>
          <a:xfrm>
            <a:off x="376238" y="2160587"/>
            <a:ext cx="8407399" cy="4300537"/>
          </a:xfrm>
          <a:prstGeom prst="round2SameRect">
            <a:avLst>
              <a:gd name="adj1" fmla="val 2789"/>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solidFill>
                <a:srgbClr val="FFFFFF"/>
              </a:solidFill>
              <a:latin typeface="Franklin Gothic Book"/>
            </a:endParaRPr>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dirty="0"/>
          </a:p>
        </p:txBody>
      </p:sp>
      <p:cxnSp>
        <p:nvCxnSpPr>
          <p:cNvPr id="98" name="Straight Connector 97"/>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99"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F7334817-FF7C-6948-966F-8ECFBE662A14}" type="datetime3">
              <a:rPr lang="en-GB" smtClean="0">
                <a:solidFill>
                  <a:srgbClr val="00539B"/>
                </a:solidFill>
              </a:rPr>
              <a:pPr/>
              <a:t>5 October, 2020</a:t>
            </a:fld>
            <a:endParaRPr lang="en-GB" dirty="0">
              <a:solidFill>
                <a:srgbClr val="00539B"/>
              </a:solidFill>
            </a:endParaRPr>
          </a:p>
        </p:txBody>
      </p:sp>
      <p:sp>
        <p:nvSpPr>
          <p:cNvPr id="100"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2"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5" name="Content Placeholder 4"/>
          <p:cNvSpPr>
            <a:spLocks noGrp="1"/>
          </p:cNvSpPr>
          <p:nvPr>
            <p:ph sz="quarter" idx="17" hasCustomPrompt="1"/>
          </p:nvPr>
        </p:nvSpPr>
        <p:spPr>
          <a:xfrm>
            <a:off x="376238" y="2881311"/>
            <a:ext cx="8407400" cy="3605214"/>
          </a:xfrm>
        </p:spPr>
        <p:txBody>
          <a:bodyPr/>
          <a:lstStyle>
            <a:lvl1pPr>
              <a:defRPr baseline="0"/>
            </a:lvl1pPr>
          </a:lstStyle>
          <a:p>
            <a:pPr lvl="0"/>
            <a:r>
              <a:rPr lang="en-US" dirty="0" smtClean="0"/>
              <a:t>Click icon to add object</a:t>
            </a:r>
          </a:p>
        </p:txBody>
      </p:sp>
      <p:sp>
        <p:nvSpPr>
          <p:cNvPr id="7" name="Text Placeholder 6"/>
          <p:cNvSpPr>
            <a:spLocks noGrp="1"/>
          </p:cNvSpPr>
          <p:nvPr>
            <p:ph type="body" sz="quarter" idx="18" hasCustomPrompt="1"/>
          </p:nvPr>
        </p:nvSpPr>
        <p:spPr>
          <a:xfrm>
            <a:off x="720725" y="2273300"/>
            <a:ext cx="7704138" cy="608013"/>
          </a:xfrm>
        </p:spPr>
        <p:txBody>
          <a:bodyPr/>
          <a:lstStyle>
            <a:lvl1pPr>
              <a:defRPr sz="1800">
                <a:latin typeface="Franklin Gothic Medium" panose="020B0603020102020204" pitchFamily="34" charset="0"/>
              </a:defRPr>
            </a:lvl1pPr>
          </a:lstStyle>
          <a:p>
            <a:pPr lvl="0"/>
            <a:r>
              <a:rPr lang="en-US" dirty="0" smtClean="0"/>
              <a:t>Chart title</a:t>
            </a:r>
          </a:p>
        </p:txBody>
      </p:sp>
    </p:spTree>
    <p:extLst>
      <p:ext uri="{BB962C8B-B14F-4D97-AF65-F5344CB8AC3E}">
        <p14:creationId xmlns:p14="http://schemas.microsoft.com/office/powerpoint/2010/main" val="2148761104"/>
      </p:ext>
    </p:extLst>
  </p:cSld>
  <p:clrMapOvr>
    <a:masterClrMapping/>
  </p:clrMapOvr>
  <p:timing>
    <p:tnLst>
      <p:par>
        <p:cTn id="1" dur="indefinite" restart="never" nodeType="tmRoot"/>
      </p:par>
    </p:tnLst>
  </p:timing>
</p:sldLayout>
</file>

<file path=ppt/slideLayouts/slideLayout380.xml><?xml version="1.0" encoding="utf-8"?>
<p:sldLayout xmlns:a="http://schemas.openxmlformats.org/drawingml/2006/main" xmlns:r="http://schemas.openxmlformats.org/officeDocument/2006/relationships" xmlns:p="http://schemas.openxmlformats.org/presentationml/2006/main" preserve="1">
  <p:cSld name="47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5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ectangle 5"/>
          <p:cNvSpPr/>
          <p:nvPr userDrawn="1"/>
        </p:nvSpPr>
        <p:spPr>
          <a:xfrm>
            <a:off x="0" y="0"/>
            <a:ext cx="9144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7000" dirty="0" smtClean="0">
                <a:solidFill>
                  <a:srgbClr val="FFFFFF"/>
                </a:solidFill>
                <a:latin typeface="Franklin Gothic Book"/>
              </a:rPr>
              <a:t>Layouts for</a:t>
            </a:r>
            <a:br>
              <a:rPr lang="en-US" sz="7000" dirty="0" smtClean="0">
                <a:solidFill>
                  <a:srgbClr val="FFFFFF"/>
                </a:solidFill>
                <a:latin typeface="Franklin Gothic Book"/>
              </a:rPr>
            </a:br>
            <a:r>
              <a:rPr lang="en-US" sz="7000" dirty="0" smtClean="0">
                <a:solidFill>
                  <a:srgbClr val="FFFFFF"/>
                </a:solidFill>
                <a:latin typeface="Franklin Gothic Book"/>
              </a:rPr>
              <a:t>complex text</a:t>
            </a:r>
            <a:endParaRPr lang="en-US" sz="7000" dirty="0">
              <a:solidFill>
                <a:srgbClr val="FFFFFF"/>
              </a:solidFill>
              <a:latin typeface="Franklin Gothic Book"/>
            </a:endParaRPr>
          </a:p>
        </p:txBody>
      </p:sp>
      <p:grpSp>
        <p:nvGrpSpPr>
          <p:cNvPr id="7" name="Group 6"/>
          <p:cNvGrpSpPr/>
          <p:nvPr userDrawn="1"/>
        </p:nvGrpSpPr>
        <p:grpSpPr>
          <a:xfrm>
            <a:off x="-903288" y="0"/>
            <a:ext cx="9902857"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018386120"/>
      </p:ext>
    </p:extLst>
  </p:cSld>
  <p:clrMapOvr>
    <a:masterClrMapping/>
  </p:clrMapOvr>
  <p:timing>
    <p:tnLst>
      <p:par>
        <p:cTn id="1" dur="indefinite" restart="never" nodeType="tmRoot"/>
      </p:par>
    </p:tnLst>
  </p:timing>
</p:sldLayout>
</file>

<file path=ppt/slideLayouts/slideLayout381.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6" name="Round Same Side Corner Rectangle 5"/>
          <p:cNvSpPr/>
          <p:nvPr userDrawn="1"/>
        </p:nvSpPr>
        <p:spPr>
          <a:xfrm>
            <a:off x="4319585" y="2160586"/>
            <a:ext cx="4319983" cy="4319413"/>
          </a:xfrm>
          <a:prstGeom prst="round2SameRect">
            <a:avLst>
              <a:gd name="adj1" fmla="val 3390"/>
              <a:gd name="adj2" fmla="val 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solidFill>
                <a:srgbClr val="FFFFFF"/>
              </a:solidFill>
              <a:latin typeface="Franklin Gothic Book"/>
            </a:endParaRPr>
          </a:p>
        </p:txBody>
      </p:sp>
      <p:sp>
        <p:nvSpPr>
          <p:cNvPr id="65"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6"/>
          </p:nvPr>
        </p:nvSpPr>
        <p:spPr>
          <a:xfrm>
            <a:off x="6478586" y="4833942"/>
            <a:ext cx="1800982" cy="1286058"/>
          </a:xfrm>
          <a:prstGeom prst="roundRect">
            <a:avLst>
              <a:gd name="adj" fmla="val 10702"/>
            </a:avLst>
          </a:prstGeom>
        </p:spPr>
        <p:txBody>
          <a:bodyPr/>
          <a:lstStyle/>
          <a:p>
            <a:pPr lvl="0"/>
            <a:r>
              <a:rPr lang="en-US" noProof="0" dirty="0" smtClean="0"/>
              <a:t>Click icon to add picture</a:t>
            </a:r>
            <a:endParaRPr lang="en-GB" noProof="0" dirty="0"/>
          </a:p>
        </p:txBody>
      </p:sp>
      <p:pic>
        <p:nvPicPr>
          <p:cNvPr id="7" name="Picture 6" descr="inverted commas closed.png"/>
          <p:cNvPicPr>
            <a:picLocks noChangeAspect="1"/>
          </p:cNvPicPr>
          <p:nvPr userDrawn="1"/>
        </p:nvPicPr>
        <p:blipFill rotWithShape="1">
          <a:blip r:embed="rId3" cstate="email">
            <a:lum bright="70000" contrast="-70000"/>
            <a:extLst>
              <a:ext uri="{28A0092B-C50C-407E-A947-70E740481C1C}">
                <a14:useLocalDpi xmlns:a14="http://schemas.microsoft.com/office/drawing/2010/main" val="0"/>
              </a:ext>
            </a:extLst>
          </a:blip>
          <a:srcRect l="26489" t="54153" r="29554" b="26824"/>
          <a:stretch/>
        </p:blipFill>
        <p:spPr>
          <a:xfrm>
            <a:off x="7517819" y="3519690"/>
            <a:ext cx="762020" cy="542668"/>
          </a:xfrm>
          <a:prstGeom prst="rect">
            <a:avLst/>
          </a:prstGeom>
        </p:spPr>
      </p:pic>
      <p:pic>
        <p:nvPicPr>
          <p:cNvPr id="8" name="Picture 7" descr="inverted commas open.png"/>
          <p:cNvPicPr>
            <a:picLocks noChangeAspect="1"/>
          </p:cNvPicPr>
          <p:nvPr userDrawn="1"/>
        </p:nvPicPr>
        <p:blipFill rotWithShape="1">
          <a:blip r:embed="rId4" cstate="email">
            <a:lum bright="70000" contrast="-70000"/>
            <a:extLst>
              <a:ext uri="{28A0092B-C50C-407E-A947-70E740481C1C}">
                <a14:useLocalDpi xmlns:a14="http://schemas.microsoft.com/office/drawing/2010/main" val="0"/>
              </a:ext>
            </a:extLst>
          </a:blip>
          <a:srcRect l="29337" t="27276" r="30702" b="54153"/>
          <a:stretch/>
        </p:blipFill>
        <p:spPr>
          <a:xfrm>
            <a:off x="4678162" y="2348593"/>
            <a:ext cx="692748" cy="531132"/>
          </a:xfrm>
          <a:prstGeom prst="rect">
            <a:avLst/>
          </a:prstGeom>
        </p:spPr>
      </p:pic>
      <p:sp>
        <p:nvSpPr>
          <p:cNvPr id="13" name="Text Placeholder 6"/>
          <p:cNvSpPr>
            <a:spLocks noGrp="1"/>
          </p:cNvSpPr>
          <p:nvPr>
            <p:ph type="body" sz="quarter" idx="15"/>
          </p:nvPr>
        </p:nvSpPr>
        <p:spPr>
          <a:xfrm>
            <a:off x="5038723" y="2520950"/>
            <a:ext cx="2881313" cy="1449578"/>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12" name="Text Placeholder 6"/>
          <p:cNvSpPr>
            <a:spLocks noGrp="1"/>
          </p:cNvSpPr>
          <p:nvPr>
            <p:ph type="body" sz="quarter" idx="14"/>
          </p:nvPr>
        </p:nvSpPr>
        <p:spPr>
          <a:xfrm>
            <a:off x="717550" y="2160587"/>
            <a:ext cx="3240085" cy="377941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5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2185259832"/>
      </p:ext>
    </p:extLst>
  </p:cSld>
  <p:clrMapOvr>
    <a:masterClrMapping/>
  </p:clrMapOvr>
  <p:timing>
    <p:tnLst>
      <p:par>
        <p:cTn id="1" dur="indefinite" restart="never" nodeType="tmRoot"/>
      </p:par>
    </p:tnLst>
  </p:timing>
</p:sldLayout>
</file>

<file path=ppt/slideLayouts/slideLayout382.xml><?xml version="1.0" encoding="utf-8"?>
<p:sldLayout xmlns:a="http://schemas.openxmlformats.org/drawingml/2006/main" xmlns:r="http://schemas.openxmlformats.org/officeDocument/2006/relationships" xmlns:p="http://schemas.openxmlformats.org/presentationml/2006/main" preserve="1" userDrawn="1">
  <p:cSld name="6_text + char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7" name="Text Placeholder 6"/>
          <p:cNvSpPr>
            <a:spLocks noGrp="1"/>
          </p:cNvSpPr>
          <p:nvPr>
            <p:ph type="body" sz="quarter" idx="13"/>
          </p:nvPr>
        </p:nvSpPr>
        <p:spPr>
          <a:xfrm>
            <a:off x="717550" y="2160588"/>
            <a:ext cx="3240085" cy="3779411"/>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B6178F0A-3EE0-4B48-8395-CF38F4590226}" type="datetime3">
              <a:rPr lang="en-GB" smtClean="0">
                <a:solidFill>
                  <a:srgbClr val="00539B"/>
                </a:solidFill>
              </a:rPr>
              <a:pPr/>
              <a:t>5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05" name="Text Placeholder 6"/>
          <p:cNvSpPr>
            <a:spLocks noGrp="1"/>
          </p:cNvSpPr>
          <p:nvPr>
            <p:ph type="body" sz="quarter" idx="17"/>
          </p:nvPr>
        </p:nvSpPr>
        <p:spPr>
          <a:xfrm>
            <a:off x="4678361" y="2160588"/>
            <a:ext cx="3602036" cy="3779411"/>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cxnSp>
        <p:nvCxnSpPr>
          <p:cNvPr id="104" name="Straight Connector 103"/>
          <p:cNvCxnSpPr/>
          <p:nvPr userDrawn="1"/>
        </p:nvCxnSpPr>
        <p:spPr>
          <a:xfrm>
            <a:off x="4319585" y="2160588"/>
            <a:ext cx="0" cy="3959412"/>
          </a:xfrm>
          <a:prstGeom prst="line">
            <a:avLst/>
          </a:prstGeom>
          <a:ln w="6350">
            <a:solidFill>
              <a:schemeClr val="tx1"/>
            </a:solidFill>
            <a:tailEnd type="non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9283020"/>
      </p:ext>
    </p:extLst>
  </p:cSld>
  <p:clrMapOvr>
    <a:masterClrMapping/>
  </p:clrMapOvr>
  <p:timing>
    <p:tnLst>
      <p:par>
        <p:cTn id="1" dur="indefinite" restart="never" nodeType="tmRoot"/>
      </p:par>
    </p:tnLst>
  </p:timing>
</p:sldLayout>
</file>

<file path=ppt/slideLayouts/slideLayout383.xml><?xml version="1.0" encoding="utf-8"?>
<p:sldLayout xmlns:a="http://schemas.openxmlformats.org/drawingml/2006/main" xmlns:r="http://schemas.openxmlformats.org/officeDocument/2006/relationships" xmlns:p="http://schemas.openxmlformats.org/presentationml/2006/main" preserve="1" userDrawn="1">
  <p:cSld name="5_text + char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7" name="Text Placeholder 6"/>
          <p:cNvSpPr>
            <a:spLocks noGrp="1"/>
          </p:cNvSpPr>
          <p:nvPr>
            <p:ph type="body" sz="quarter" idx="13"/>
          </p:nvPr>
        </p:nvSpPr>
        <p:spPr>
          <a:xfrm>
            <a:off x="717551" y="2879725"/>
            <a:ext cx="3240086" cy="3060273"/>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B6178F0A-3EE0-4B48-8395-CF38F4590226}" type="datetime3">
              <a:rPr lang="en-GB" smtClean="0">
                <a:solidFill>
                  <a:srgbClr val="00539B"/>
                </a:solidFill>
              </a:rPr>
              <a:pPr/>
              <a:t>5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02" name="Text Placeholder 6"/>
          <p:cNvSpPr>
            <a:spLocks noGrp="1"/>
          </p:cNvSpPr>
          <p:nvPr>
            <p:ph type="body" sz="quarter" idx="16"/>
          </p:nvPr>
        </p:nvSpPr>
        <p:spPr>
          <a:xfrm>
            <a:off x="720725" y="2340519"/>
            <a:ext cx="3236517" cy="360862"/>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rgbClr val="00539B"/>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105" name="Text Placeholder 6"/>
          <p:cNvSpPr>
            <a:spLocks noGrp="1"/>
          </p:cNvSpPr>
          <p:nvPr>
            <p:ph type="body" sz="quarter" idx="17"/>
          </p:nvPr>
        </p:nvSpPr>
        <p:spPr>
          <a:xfrm>
            <a:off x="4678361" y="2879725"/>
            <a:ext cx="3241675" cy="3060273"/>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106" name="Text Placeholder 6"/>
          <p:cNvSpPr>
            <a:spLocks noGrp="1"/>
          </p:cNvSpPr>
          <p:nvPr>
            <p:ph type="body" sz="quarter" idx="18"/>
          </p:nvPr>
        </p:nvSpPr>
        <p:spPr>
          <a:xfrm>
            <a:off x="4681536" y="2340519"/>
            <a:ext cx="3238103" cy="360862"/>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rgbClr val="00539B"/>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cxnSp>
        <p:nvCxnSpPr>
          <p:cNvPr id="104" name="Straight Connector 103"/>
          <p:cNvCxnSpPr/>
          <p:nvPr userDrawn="1"/>
        </p:nvCxnSpPr>
        <p:spPr>
          <a:xfrm>
            <a:off x="4319585" y="2160588"/>
            <a:ext cx="0" cy="3959412"/>
          </a:xfrm>
          <a:prstGeom prst="line">
            <a:avLst/>
          </a:prstGeom>
          <a:ln w="6350">
            <a:solidFill>
              <a:schemeClr val="tx1"/>
            </a:solidFill>
            <a:tailEnd type="non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72949855"/>
      </p:ext>
    </p:extLst>
  </p:cSld>
  <p:clrMapOvr>
    <a:masterClrMapping/>
  </p:clrMapOvr>
  <p:timing>
    <p:tnLst>
      <p:par>
        <p:cTn id="1" dur="indefinite" restart="never" nodeType="tmRoot"/>
      </p:par>
    </p:tnLst>
  </p:timing>
</p:sldLayout>
</file>

<file path=ppt/slideLayouts/slideLayout384.xml><?xml version="1.0" encoding="utf-8"?>
<p:sldLayout xmlns:a="http://schemas.openxmlformats.org/drawingml/2006/main" xmlns:r="http://schemas.openxmlformats.org/officeDocument/2006/relationships" xmlns:p="http://schemas.openxmlformats.org/presentationml/2006/main" preserve="1">
  <p:cSld name="49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5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ectangle 5"/>
          <p:cNvSpPr/>
          <p:nvPr userDrawn="1"/>
        </p:nvSpPr>
        <p:spPr>
          <a:xfrm>
            <a:off x="0" y="0"/>
            <a:ext cx="9144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7000" dirty="0" smtClean="0">
                <a:solidFill>
                  <a:srgbClr val="FFFFFF"/>
                </a:solidFill>
                <a:latin typeface="Franklin Gothic Book"/>
              </a:rPr>
              <a:t>Layouts for</a:t>
            </a:r>
            <a:br>
              <a:rPr lang="en-US" sz="7000" dirty="0" smtClean="0">
                <a:solidFill>
                  <a:srgbClr val="FFFFFF"/>
                </a:solidFill>
                <a:latin typeface="Franklin Gothic Book"/>
              </a:rPr>
            </a:br>
            <a:r>
              <a:rPr lang="en-US" sz="7000" dirty="0" smtClean="0">
                <a:solidFill>
                  <a:srgbClr val="FFFFFF"/>
                </a:solidFill>
                <a:latin typeface="Franklin Gothic Book"/>
              </a:rPr>
              <a:t>images</a:t>
            </a:r>
            <a:endParaRPr lang="en-US" sz="7000" dirty="0">
              <a:solidFill>
                <a:srgbClr val="FFFFFF"/>
              </a:solidFill>
              <a:latin typeface="Franklin Gothic Book"/>
            </a:endParaRPr>
          </a:p>
        </p:txBody>
      </p:sp>
      <p:grpSp>
        <p:nvGrpSpPr>
          <p:cNvPr id="7" name="Group 6"/>
          <p:cNvGrpSpPr/>
          <p:nvPr userDrawn="1"/>
        </p:nvGrpSpPr>
        <p:grpSpPr>
          <a:xfrm>
            <a:off x="-903288" y="0"/>
            <a:ext cx="9902857"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864329667"/>
      </p:ext>
    </p:extLst>
  </p:cSld>
  <p:clrMapOvr>
    <a:masterClrMapping/>
  </p:clrMapOvr>
  <p:timing>
    <p:tnLst>
      <p:par>
        <p:cTn id="1" dur="indefinite" restart="never" nodeType="tmRoot"/>
      </p:par>
    </p:tnLst>
  </p:timing>
</p:sldLayout>
</file>

<file path=ppt/slideLayouts/slideLayout385.xml><?xml version="1.0" encoding="utf-8"?>
<p:sldLayout xmlns:a="http://schemas.openxmlformats.org/drawingml/2006/main" xmlns:r="http://schemas.openxmlformats.org/officeDocument/2006/relationships" xmlns:p="http://schemas.openxmlformats.org/presentationml/2006/main" preserve="1" userDrawn="1">
  <p:cSld name="Big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07514" y="2160587"/>
            <a:ext cx="7717349" cy="4310063"/>
          </a:xfrm>
          <a:prstGeom prst="round2SameRect">
            <a:avLst>
              <a:gd name="adj1" fmla="val 6208"/>
              <a:gd name="adj2" fmla="val 0"/>
            </a:avLst>
          </a:prstGeom>
        </p:spPr>
        <p:txBody>
          <a:bodyPr/>
          <a:lstStyle/>
          <a:p>
            <a:pPr lvl="0"/>
            <a:r>
              <a:rPr lang="en-US" noProof="0" dirty="0" smtClean="0"/>
              <a:t>Click icon to add picture</a:t>
            </a:r>
            <a:endParaRPr lang="en-GB" noProof="0" dirty="0"/>
          </a:p>
        </p:txBody>
      </p:sp>
      <p:cxnSp>
        <p:nvCxnSpPr>
          <p:cNvPr id="97" name="Straight Connector 96"/>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98"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370A1058-79E5-B545-968A-2AE9B714F01C}" type="datetime3">
              <a:rPr lang="en-GB" smtClean="0">
                <a:solidFill>
                  <a:srgbClr val="00539B"/>
                </a:solidFill>
              </a:rPr>
              <a:pPr/>
              <a:t>5 October, 2020</a:t>
            </a:fld>
            <a:endParaRPr lang="en-GB" dirty="0">
              <a:solidFill>
                <a:srgbClr val="00539B"/>
              </a:solidFill>
            </a:endParaRPr>
          </a:p>
        </p:txBody>
      </p:sp>
      <p:sp>
        <p:nvSpPr>
          <p:cNvPr id="99"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1"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3231685598"/>
      </p:ext>
    </p:extLst>
  </p:cSld>
  <p:clrMapOvr>
    <a:masterClrMapping/>
  </p:clrMapOvr>
  <p:timing>
    <p:tnLst>
      <p:par>
        <p:cTn id="1" dur="indefinite" restart="never" nodeType="tmRoot"/>
      </p:par>
    </p:tnLst>
  </p:timing>
</p:sldLayout>
</file>

<file path=ppt/slideLayouts/slideLayout386.xml><?xml version="1.0" encoding="utf-8"?>
<p:sldLayout xmlns:a="http://schemas.openxmlformats.org/drawingml/2006/main" xmlns:r="http://schemas.openxmlformats.org/officeDocument/2006/relationships" xmlns:p="http://schemas.openxmlformats.org/presentationml/2006/main" preserve="1" userDrawn="1">
  <p:cSld name="Big image with titl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07514" y="2879725"/>
            <a:ext cx="7717349" cy="3590925"/>
          </a:xfrm>
          <a:prstGeom prst="round2SameRect">
            <a:avLst>
              <a:gd name="adj1" fmla="val 6739"/>
              <a:gd name="adj2" fmla="val 0"/>
            </a:avLst>
          </a:prstGeom>
        </p:spPr>
        <p:txBody>
          <a:bodyPr/>
          <a:lstStyle/>
          <a:p>
            <a:pPr lvl="0"/>
            <a:r>
              <a:rPr lang="en-US" noProof="0" dirty="0" smtClean="0"/>
              <a:t>Click icon to add picture</a:t>
            </a:r>
            <a:endParaRPr lang="en-GB" noProof="0" dirty="0"/>
          </a:p>
        </p:txBody>
      </p:sp>
      <p:cxnSp>
        <p:nvCxnSpPr>
          <p:cNvPr id="97" name="Straight Connector 96"/>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98"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370A1058-79E5-B545-968A-2AE9B714F01C}" type="datetime3">
              <a:rPr lang="en-GB" smtClean="0">
                <a:solidFill>
                  <a:srgbClr val="00539B"/>
                </a:solidFill>
              </a:rPr>
              <a:pPr/>
              <a:t>5 October, 2020</a:t>
            </a:fld>
            <a:endParaRPr lang="en-GB" dirty="0">
              <a:solidFill>
                <a:srgbClr val="00539B"/>
              </a:solidFill>
            </a:endParaRPr>
          </a:p>
        </p:txBody>
      </p:sp>
      <p:sp>
        <p:nvSpPr>
          <p:cNvPr id="99"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1"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5" hasCustomPrompt="1"/>
          </p:nvPr>
        </p:nvSpPr>
        <p:spPr>
          <a:xfrm>
            <a:off x="708025" y="2168525"/>
            <a:ext cx="7716838" cy="358775"/>
          </a:xfrm>
        </p:spPr>
        <p:txBody>
          <a:bodyPr/>
          <a:lstStyle>
            <a:lvl1pPr>
              <a:defRPr baseline="0">
                <a:latin typeface="Franklin Gothic Medium" panose="020B0603020102020204" pitchFamily="34" charset="0"/>
              </a:defRPr>
            </a:lvl1pPr>
          </a:lstStyle>
          <a:p>
            <a:pPr lvl="0"/>
            <a:r>
              <a:rPr lang="en-US" dirty="0" smtClean="0"/>
              <a:t>Image title</a:t>
            </a:r>
          </a:p>
        </p:txBody>
      </p:sp>
    </p:spTree>
    <p:extLst>
      <p:ext uri="{BB962C8B-B14F-4D97-AF65-F5344CB8AC3E}">
        <p14:creationId xmlns:p14="http://schemas.microsoft.com/office/powerpoint/2010/main" val="873592248"/>
      </p:ext>
    </p:extLst>
  </p:cSld>
  <p:clrMapOvr>
    <a:masterClrMapping/>
  </p:clrMapOvr>
  <p:timing>
    <p:tnLst>
      <p:par>
        <p:cTn id="1" dur="indefinite" restart="never" nodeType="tmRoot"/>
      </p:par>
    </p:tnLst>
  </p:timing>
</p:sldLayout>
</file>

<file path=ppt/slideLayouts/slideLayout387.xml><?xml version="1.0" encoding="utf-8"?>
<p:sldLayout xmlns:a="http://schemas.openxmlformats.org/drawingml/2006/main" xmlns:r="http://schemas.openxmlformats.org/officeDocument/2006/relationships" xmlns:p="http://schemas.openxmlformats.org/presentationml/2006/main" preserve="1" userDrawn="1">
  <p:cSld name="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cxnSp>
        <p:nvCxnSpPr>
          <p:cNvPr id="99" name="Straight Connector 98"/>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3D8B94D5-4E54-D541-9BF4-8857EC431461}" type="datetime3">
              <a:rPr lang="en-GB" smtClean="0">
                <a:solidFill>
                  <a:srgbClr val="00539B"/>
                </a:solidFill>
              </a:rPr>
              <a:pPr/>
              <a:t>5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5"/>
          </p:nvPr>
        </p:nvSpPr>
        <p:spPr>
          <a:xfrm>
            <a:off x="720725" y="2168525"/>
            <a:ext cx="3603625" cy="430212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
        <p:nvSpPr>
          <p:cNvPr id="10" name="Content Placeholder 9"/>
          <p:cNvSpPr>
            <a:spLocks noGrp="1"/>
          </p:cNvSpPr>
          <p:nvPr>
            <p:ph sz="quarter" idx="16"/>
          </p:nvPr>
        </p:nvSpPr>
        <p:spPr>
          <a:xfrm>
            <a:off x="4819650" y="2168525"/>
            <a:ext cx="3605213" cy="4302125"/>
          </a:xfrm>
          <a:prstGeom prst="round2SameRect">
            <a:avLst>
              <a:gd name="adj1" fmla="val 7860"/>
              <a:gd name="adj2" fmla="val 0"/>
            </a:avLst>
          </a:prstGeom>
        </p:spPr>
        <p:txBody>
          <a:bodyPr/>
          <a:lstStyle/>
          <a:p>
            <a:pPr lvl="0"/>
            <a:r>
              <a:rPr lang="en-US" dirty="0" smtClean="0"/>
              <a:t>Click to edit Master text styles</a:t>
            </a:r>
          </a:p>
        </p:txBody>
      </p:sp>
    </p:spTree>
    <p:extLst>
      <p:ext uri="{BB962C8B-B14F-4D97-AF65-F5344CB8AC3E}">
        <p14:creationId xmlns:p14="http://schemas.microsoft.com/office/powerpoint/2010/main" val="991061353"/>
      </p:ext>
    </p:extLst>
  </p:cSld>
  <p:clrMapOvr>
    <a:masterClrMapping/>
  </p:clrMapOvr>
  <p:timing>
    <p:tnLst>
      <p:par>
        <p:cTn id="1" dur="indefinite" restart="never" nodeType="tmRoot"/>
      </p:par>
    </p:tnLst>
  </p:timing>
</p:sldLayout>
</file>

<file path=ppt/slideLayouts/slideLayout388.xml><?xml version="1.0" encoding="utf-8"?>
<p:sldLayout xmlns:a="http://schemas.openxmlformats.org/drawingml/2006/main" xmlns:r="http://schemas.openxmlformats.org/officeDocument/2006/relationships" xmlns:p="http://schemas.openxmlformats.org/presentationml/2006/main" preserve="1" userDrawn="1">
  <p:cSld name="13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6262688" y="2160587"/>
            <a:ext cx="2162175" cy="3963988"/>
          </a:xfrm>
          <a:prstGeom prst="roundRect">
            <a:avLst>
              <a:gd name="adj" fmla="val 10702"/>
            </a:avLst>
          </a:prstGeom>
        </p:spPr>
        <p:txBody>
          <a:bodyPr/>
          <a:lstStyle/>
          <a:p>
            <a:pPr lvl="0"/>
            <a:r>
              <a:rPr lang="en-US" noProof="0" dirty="0" smtClean="0"/>
              <a:t>Click icon to add picture</a:t>
            </a:r>
            <a:endParaRPr lang="en-GB" noProof="0" dirty="0"/>
          </a:p>
        </p:txBody>
      </p:sp>
      <p:cxnSp>
        <p:nvCxnSpPr>
          <p:cNvPr id="99" name="Straight Connector 98"/>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3D8B94D5-4E54-D541-9BF4-8857EC431461}" type="datetime3">
              <a:rPr lang="en-GB" smtClean="0">
                <a:solidFill>
                  <a:srgbClr val="00539B"/>
                </a:solidFill>
              </a:rPr>
              <a:pPr/>
              <a:t>5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5"/>
          </p:nvPr>
        </p:nvSpPr>
        <p:spPr>
          <a:xfrm>
            <a:off x="719138" y="2168525"/>
            <a:ext cx="5181600" cy="43116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Tree>
    <p:extLst>
      <p:ext uri="{BB962C8B-B14F-4D97-AF65-F5344CB8AC3E}">
        <p14:creationId xmlns:p14="http://schemas.microsoft.com/office/powerpoint/2010/main" val="3501299569"/>
      </p:ext>
    </p:extLst>
  </p:cSld>
  <p:clrMapOvr>
    <a:masterClrMapping/>
  </p:clrMapOvr>
  <p:timing>
    <p:tnLst>
      <p:par>
        <p:cTn id="1" dur="indefinite" restart="never" nodeType="tmRoot"/>
      </p:par>
    </p:tnLst>
  </p:timing>
</p:sldLayout>
</file>

<file path=ppt/slideLayouts/slideLayout389.xml><?xml version="1.0" encoding="utf-8"?>
<p:sldLayout xmlns:a="http://schemas.openxmlformats.org/drawingml/2006/main" xmlns:r="http://schemas.openxmlformats.org/officeDocument/2006/relationships" xmlns:p="http://schemas.openxmlformats.org/presentationml/2006/main" preserve="1" userDrawn="1">
  <p:cSld name="10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4819651" y="2160587"/>
            <a:ext cx="3605212" cy="4310064"/>
          </a:xfrm>
          <a:prstGeom prst="round2SameRect">
            <a:avLst>
              <a:gd name="adj1" fmla="val 5389"/>
              <a:gd name="adj2" fmla="val 0"/>
            </a:avLst>
          </a:prstGeom>
        </p:spPr>
        <p:txBody>
          <a:bodyPr/>
          <a:lstStyle/>
          <a:p>
            <a:pPr lvl="0"/>
            <a:r>
              <a:rPr lang="en-US" noProof="0" dirty="0" smtClean="0"/>
              <a:t>Click icon to add picture</a:t>
            </a:r>
            <a:endParaRPr lang="en-GB" noProof="0" dirty="0"/>
          </a:p>
        </p:txBody>
      </p:sp>
      <p:cxnSp>
        <p:nvCxnSpPr>
          <p:cNvPr id="99" name="Straight Connector 98"/>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3D8B94D5-4E54-D541-9BF4-8857EC431461}" type="datetime3">
              <a:rPr lang="en-GB" smtClean="0">
                <a:solidFill>
                  <a:srgbClr val="00539B"/>
                </a:solidFill>
              </a:rPr>
              <a:pPr/>
              <a:t>5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5"/>
          </p:nvPr>
        </p:nvSpPr>
        <p:spPr>
          <a:xfrm>
            <a:off x="720725" y="2160588"/>
            <a:ext cx="3603625" cy="366712"/>
          </a:xfrm>
        </p:spPr>
        <p:txBody>
          <a:bodyPr>
            <a:normAutofit/>
          </a:bodyPr>
          <a:lstStyle>
            <a:lvl1pPr>
              <a:defRPr sz="1800">
                <a:latin typeface="Franklin Gothic Medium" panose="020B0603020102020204" pitchFamily="34" charset="0"/>
              </a:defRPr>
            </a:lvl1pPr>
          </a:lstStyle>
          <a:p>
            <a:pPr lvl="0"/>
            <a:r>
              <a:rPr lang="en-US" dirty="0" smtClean="0"/>
              <a:t>Click to edit Master text styles</a:t>
            </a:r>
          </a:p>
        </p:txBody>
      </p:sp>
      <p:sp>
        <p:nvSpPr>
          <p:cNvPr id="6" name="Text Placeholder 5"/>
          <p:cNvSpPr>
            <a:spLocks noGrp="1"/>
          </p:cNvSpPr>
          <p:nvPr>
            <p:ph type="body" sz="quarter" idx="16"/>
          </p:nvPr>
        </p:nvSpPr>
        <p:spPr>
          <a:xfrm>
            <a:off x="719138" y="2886075"/>
            <a:ext cx="3605212" cy="3584575"/>
          </a:xfrm>
        </p:spPr>
        <p:txBody>
          <a:bodyPr>
            <a:normAutofit/>
          </a:bodyPr>
          <a:lstStyle>
            <a:lvl1pPr>
              <a:defRPr sz="1800"/>
            </a:lvl1pPr>
            <a:lvl2pPr>
              <a:defRPr sz="1800"/>
            </a:lvl2pPr>
            <a:lvl3pPr>
              <a:defRPr sz="1800"/>
            </a:lvl3pPr>
            <a:lvl4pPr>
              <a:defRPr sz="18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3498588628"/>
      </p:ext>
    </p:extLst>
  </p:cSld>
  <p:clrMapOvr>
    <a:masterClrMapping/>
  </p:clrMapOvr>
  <p:timing>
    <p:tnLst>
      <p:par>
        <p:cTn id="1" dur="indefinite" restart="never" nodeType="tmRoot"/>
      </p:par>
    </p:tnLst>
  </p:timing>
</p:sldLayout>
</file>

<file path=ppt/slideLayouts/slideLayout390.xml><?xml version="1.0" encoding="utf-8"?>
<p:sldLayout xmlns:a="http://schemas.openxmlformats.org/drawingml/2006/main" xmlns:r="http://schemas.openxmlformats.org/officeDocument/2006/relationships" xmlns:p="http://schemas.openxmlformats.org/presentationml/2006/main" preserve="1" userDrawn="1">
  <p:cSld name="Image + tex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dirty="0"/>
          </a:p>
        </p:txBody>
      </p:sp>
      <p:sp>
        <p:nvSpPr>
          <p:cNvPr id="7" name="Text Placeholder 6"/>
          <p:cNvSpPr>
            <a:spLocks noGrp="1"/>
          </p:cNvSpPr>
          <p:nvPr>
            <p:ph type="body" sz="quarter" idx="13"/>
          </p:nvPr>
        </p:nvSpPr>
        <p:spPr>
          <a:xfrm>
            <a:off x="5068887" y="2160587"/>
            <a:ext cx="3570681" cy="3779412"/>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17549" y="2160587"/>
            <a:ext cx="3863975" cy="4310063"/>
          </a:xfrm>
          <a:prstGeom prst="round2SameRect">
            <a:avLst>
              <a:gd name="adj1" fmla="val 1674"/>
              <a:gd name="adj2" fmla="val 0"/>
            </a:avLst>
          </a:prstGeom>
        </p:spPr>
        <p:txBody>
          <a:bodyPr/>
          <a:lstStyle/>
          <a:p>
            <a:pPr lvl="0"/>
            <a:r>
              <a:rPr lang="en-US" noProof="0" dirty="0" smtClean="0"/>
              <a:t>Click icon to add picture</a:t>
            </a:r>
            <a:endParaRPr lang="en-GB" noProof="0" dirty="0"/>
          </a:p>
        </p:txBody>
      </p:sp>
      <p:cxnSp>
        <p:nvCxnSpPr>
          <p:cNvPr id="99" name="Straight Connector 98"/>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BA67E7FA-D7F1-764C-B0E1-8E31A2AA8DD1}" type="datetime3">
              <a:rPr lang="en-GB" smtClean="0">
                <a:solidFill>
                  <a:srgbClr val="00539B"/>
                </a:solidFill>
              </a:rPr>
              <a:pPr/>
              <a:t>5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2905378410"/>
      </p:ext>
    </p:extLst>
  </p:cSld>
  <p:clrMapOvr>
    <a:masterClrMapping/>
  </p:clrMapOvr>
  <p:timing>
    <p:tnLst>
      <p:par>
        <p:cTn id="1" dur="indefinite" restart="never" nodeType="tmRoot"/>
      </p:par>
    </p:tnLst>
  </p:timing>
</p:sldLayout>
</file>

<file path=ppt/slideLayouts/slideLayout391.xml><?xml version="1.0" encoding="utf-8"?>
<p:sldLayout xmlns:a="http://schemas.openxmlformats.org/drawingml/2006/main" xmlns:r="http://schemas.openxmlformats.org/officeDocument/2006/relationships" xmlns:p="http://schemas.openxmlformats.org/presentationml/2006/main" preserve="1" userDrawn="1">
  <p:cSld name="1_Image + tex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dirty="0"/>
          </a:p>
        </p:txBody>
      </p:sp>
      <p:sp>
        <p:nvSpPr>
          <p:cNvPr id="7" name="Text Placeholder 6"/>
          <p:cNvSpPr>
            <a:spLocks noGrp="1"/>
          </p:cNvSpPr>
          <p:nvPr>
            <p:ph type="body" sz="quarter" idx="13"/>
          </p:nvPr>
        </p:nvSpPr>
        <p:spPr>
          <a:xfrm>
            <a:off x="5068887" y="2879725"/>
            <a:ext cx="3570681" cy="3060274"/>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17549" y="2160587"/>
            <a:ext cx="3960812" cy="4310063"/>
          </a:xfrm>
          <a:prstGeom prst="round2SameRect">
            <a:avLst>
              <a:gd name="adj1" fmla="val 6315"/>
              <a:gd name="adj2" fmla="val 0"/>
            </a:avLst>
          </a:prstGeom>
        </p:spPr>
        <p:txBody>
          <a:bodyPr/>
          <a:lstStyle/>
          <a:p>
            <a:pPr lvl="0"/>
            <a:r>
              <a:rPr lang="en-US" noProof="0" dirty="0" smtClean="0"/>
              <a:t>Click icon to add picture</a:t>
            </a:r>
            <a:endParaRPr lang="en-GB" noProof="0" dirty="0"/>
          </a:p>
        </p:txBody>
      </p:sp>
      <p:cxnSp>
        <p:nvCxnSpPr>
          <p:cNvPr id="99" name="Straight Connector 98"/>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BA67E7FA-D7F1-764C-B0E1-8E31A2AA8DD1}" type="datetime3">
              <a:rPr lang="en-GB" smtClean="0">
                <a:solidFill>
                  <a:srgbClr val="00539B"/>
                </a:solidFill>
              </a:rPr>
              <a:pPr/>
              <a:t>5 October, 2020</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02" name="Text Placeholder 6" descr="First level - paragraph text&#10;Second level - bullet 1&#10;Third level - bullet 2&#10;&#10;No more than 100 words per slide" title="Main text copy"/>
          <p:cNvSpPr>
            <a:spLocks noGrp="1"/>
          </p:cNvSpPr>
          <p:nvPr>
            <p:ph type="body" sz="quarter" idx="15"/>
          </p:nvPr>
        </p:nvSpPr>
        <p:spPr>
          <a:xfrm>
            <a:off x="5068887" y="2160588"/>
            <a:ext cx="3570681" cy="360362"/>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Tree>
    <p:extLst>
      <p:ext uri="{BB962C8B-B14F-4D97-AF65-F5344CB8AC3E}">
        <p14:creationId xmlns:p14="http://schemas.microsoft.com/office/powerpoint/2010/main" val="3883400238"/>
      </p:ext>
    </p:extLst>
  </p:cSld>
  <p:clrMapOvr>
    <a:masterClrMapping/>
  </p:clrMapOvr>
  <p:timing>
    <p:tnLst>
      <p:par>
        <p:cTn id="1" dur="indefinite" restart="never" nodeType="tmRoot"/>
      </p:par>
    </p:tnLst>
  </p:timing>
</p:sldLayout>
</file>

<file path=ppt/slideLayouts/slideLayout392.xml><?xml version="1.0" encoding="utf-8"?>
<p:sldLayout xmlns:a="http://schemas.openxmlformats.org/drawingml/2006/main" xmlns:r="http://schemas.openxmlformats.org/officeDocument/2006/relationships" xmlns:p="http://schemas.openxmlformats.org/presentationml/2006/main" preserve="1" userDrawn="1">
  <p:cSld name="8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07514" y="3600451"/>
            <a:ext cx="7932054" cy="2870200"/>
          </a:xfrm>
          <a:prstGeom prst="round2SameRect">
            <a:avLst>
              <a:gd name="adj1" fmla="val 1788"/>
              <a:gd name="adj2" fmla="val 0"/>
            </a:avLst>
          </a:prstGeom>
        </p:spPr>
        <p:txBody>
          <a:bodyPr/>
          <a:lstStyle/>
          <a:p>
            <a:pPr lvl="0"/>
            <a:r>
              <a:rPr lang="en-US" noProof="0" dirty="0" smtClean="0"/>
              <a:t>Click icon to add picture</a:t>
            </a:r>
            <a:endParaRPr lang="en-GB" noProof="0" dirty="0"/>
          </a:p>
        </p:txBody>
      </p:sp>
      <p:cxnSp>
        <p:nvCxnSpPr>
          <p:cNvPr id="97" name="Straight Connector 96"/>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98" name="Text Placeholder 6" descr="First level - paragraph text&#10;Second level - bullet 1&#10;Third level - bullet 2&#10;&#10;No more than 100 words per slide" title="Main text copy"/>
          <p:cNvSpPr>
            <a:spLocks noGrp="1"/>
          </p:cNvSpPr>
          <p:nvPr>
            <p:ph type="body" sz="quarter" idx="13"/>
          </p:nvPr>
        </p:nvSpPr>
        <p:spPr>
          <a:xfrm>
            <a:off x="720724" y="2160587"/>
            <a:ext cx="7918844" cy="107950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360000" marR="0" indent="0" algn="l" defTabSz="914400" rtl="0" eaLnBrk="0" fontAlgn="base" latinLnBrk="0" hangingPunct="0">
              <a:lnSpc>
                <a:spcPct val="100000"/>
              </a:lnSpc>
              <a:spcBef>
                <a:spcPts val="0"/>
              </a:spcBef>
              <a:spcAft>
                <a:spcPts val="600"/>
              </a:spcAft>
              <a:buClrTx/>
              <a:buSzTx/>
              <a:buFont typeface="Arial"/>
              <a:buNone/>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endPar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endParaRPr>
          </a:p>
        </p:txBody>
      </p:sp>
      <p:sp>
        <p:nvSpPr>
          <p:cNvPr id="99"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58A08D2F-58AB-0E44-B578-C5D8D2B4BF3B}" type="datetime3">
              <a:rPr lang="en-GB" smtClean="0">
                <a:solidFill>
                  <a:srgbClr val="00539B"/>
                </a:solidFill>
              </a:rPr>
              <a:pPr/>
              <a:t>5 October, 2020</a:t>
            </a:fld>
            <a:endParaRPr lang="en-GB" dirty="0">
              <a:solidFill>
                <a:srgbClr val="00539B"/>
              </a:solidFill>
            </a:endParaRPr>
          </a:p>
        </p:txBody>
      </p:sp>
      <p:sp>
        <p:nvSpPr>
          <p:cNvPr id="100"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2"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273001945"/>
      </p:ext>
    </p:extLst>
  </p:cSld>
  <p:clrMapOvr>
    <a:masterClrMapping/>
  </p:clrMapOvr>
  <p:timing>
    <p:tnLst>
      <p:par>
        <p:cTn id="1" dur="indefinite" restart="never" nodeType="tmRoot"/>
      </p:par>
    </p:tnLst>
  </p:timing>
</p:sldLayout>
</file>

<file path=ppt/slideLayouts/slideLayout393.xml><?xml version="1.0" encoding="utf-8"?>
<p:sldLayout xmlns:a="http://schemas.openxmlformats.org/drawingml/2006/main" xmlns:r="http://schemas.openxmlformats.org/officeDocument/2006/relationships" xmlns:p="http://schemas.openxmlformats.org/presentationml/2006/main" preserve="1" userDrawn="1">
  <p:cSld name="11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07515" y="3600451"/>
            <a:ext cx="3612072" cy="2870200"/>
          </a:xfrm>
          <a:prstGeom prst="round2SameRect">
            <a:avLst>
              <a:gd name="adj1" fmla="val 1788"/>
              <a:gd name="adj2" fmla="val 0"/>
            </a:avLst>
          </a:prstGeom>
        </p:spPr>
        <p:txBody>
          <a:bodyPr/>
          <a:lstStyle/>
          <a:p>
            <a:pPr lvl="0"/>
            <a:r>
              <a:rPr lang="en-US" noProof="0" dirty="0" smtClean="0"/>
              <a:t>Click icon to add picture</a:t>
            </a:r>
            <a:endParaRPr lang="en-GB" noProof="0" dirty="0"/>
          </a:p>
        </p:txBody>
      </p:sp>
      <p:cxnSp>
        <p:nvCxnSpPr>
          <p:cNvPr id="97" name="Straight Connector 96"/>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98" name="Text Placeholder 6" descr="First level - paragraph text&#10;Second level - bullet 1&#10;Third level - bullet 2&#10;&#10;No more than 100 words per slide" title="Main text copy"/>
          <p:cNvSpPr>
            <a:spLocks noGrp="1"/>
          </p:cNvSpPr>
          <p:nvPr>
            <p:ph type="body" sz="quarter" idx="13"/>
          </p:nvPr>
        </p:nvSpPr>
        <p:spPr>
          <a:xfrm>
            <a:off x="720724" y="2160587"/>
            <a:ext cx="7558843" cy="107950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360000" marR="0" indent="0" algn="l" defTabSz="914400" rtl="0" eaLnBrk="0" fontAlgn="base" latinLnBrk="0" hangingPunct="0">
              <a:lnSpc>
                <a:spcPct val="100000"/>
              </a:lnSpc>
              <a:spcBef>
                <a:spcPts val="0"/>
              </a:spcBef>
              <a:spcAft>
                <a:spcPts val="600"/>
              </a:spcAft>
              <a:buClrTx/>
              <a:buSzTx/>
              <a:buFont typeface="Arial"/>
              <a:buNone/>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endPar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endParaRPr>
          </a:p>
        </p:txBody>
      </p:sp>
      <p:sp>
        <p:nvSpPr>
          <p:cNvPr id="99"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58A08D2F-58AB-0E44-B578-C5D8D2B4BF3B}" type="datetime3">
              <a:rPr lang="en-GB" smtClean="0">
                <a:solidFill>
                  <a:srgbClr val="00539B"/>
                </a:solidFill>
              </a:rPr>
              <a:pPr/>
              <a:t>5 October, 2020</a:t>
            </a:fld>
            <a:endParaRPr lang="en-GB" dirty="0">
              <a:solidFill>
                <a:srgbClr val="00539B"/>
              </a:solidFill>
            </a:endParaRPr>
          </a:p>
        </p:txBody>
      </p:sp>
      <p:sp>
        <p:nvSpPr>
          <p:cNvPr id="100"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2"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0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5"/>
          </p:nvPr>
        </p:nvSpPr>
        <p:spPr>
          <a:xfrm>
            <a:off x="4678361" y="3600450"/>
            <a:ext cx="3601206" cy="2870200"/>
          </a:xfrm>
          <a:prstGeom prst="round2SameRect">
            <a:avLst>
              <a:gd name="adj1" fmla="val 1788"/>
              <a:gd name="adj2" fmla="val 0"/>
            </a:avLst>
          </a:prstGeom>
        </p:spPr>
        <p:txBody>
          <a:bodyPr/>
          <a:lstStyle/>
          <a:p>
            <a:pPr lvl="0"/>
            <a:r>
              <a:rPr lang="en-US" noProof="0" dirty="0" smtClean="0"/>
              <a:t>Click icon to add picture</a:t>
            </a:r>
            <a:endParaRPr lang="en-GB" noProof="0" dirty="0"/>
          </a:p>
        </p:txBody>
      </p:sp>
    </p:spTree>
    <p:extLst>
      <p:ext uri="{BB962C8B-B14F-4D97-AF65-F5344CB8AC3E}">
        <p14:creationId xmlns:p14="http://schemas.microsoft.com/office/powerpoint/2010/main" val="4230773087"/>
      </p:ext>
    </p:extLst>
  </p:cSld>
  <p:clrMapOvr>
    <a:masterClrMapping/>
  </p:clrMapOvr>
  <p:timing>
    <p:tnLst>
      <p:par>
        <p:cTn id="1" dur="indefinite" restart="never" nodeType="tmRoot"/>
      </p:par>
    </p:tnLst>
  </p:timing>
</p:sldLayout>
</file>

<file path=ppt/slideLayouts/slideLayout394.xml><?xml version="1.0" encoding="utf-8"?>
<p:sldLayout xmlns:a="http://schemas.openxmlformats.org/drawingml/2006/main" xmlns:r="http://schemas.openxmlformats.org/officeDocument/2006/relationships" xmlns:p="http://schemas.openxmlformats.org/presentationml/2006/main" preserve="1" userDrawn="1">
  <p:cSld name="3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7" name="Text Placeholder 6" descr="First level - paragraph text&#10;Second level - bullet 1&#10;Third level - bullet 2&#10;&#10;No more than 100 words per slide" title="Main text copy"/>
          <p:cNvSpPr>
            <a:spLocks noGrp="1"/>
          </p:cNvSpPr>
          <p:nvPr>
            <p:ph type="body" sz="quarter" idx="13"/>
          </p:nvPr>
        </p:nvSpPr>
        <p:spPr>
          <a:xfrm>
            <a:off x="720724" y="2160587"/>
            <a:ext cx="2517775" cy="377941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cxnSp>
        <p:nvCxnSpPr>
          <p:cNvPr id="99" name="Straight Connector 98"/>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3598861" y="2160587"/>
            <a:ext cx="2159000" cy="3779411"/>
          </a:xfrm>
          <a:prstGeom prst="roundRect">
            <a:avLst>
              <a:gd name="adj" fmla="val 5286"/>
            </a:avLst>
          </a:prstGeom>
        </p:spPr>
        <p:txBody>
          <a:bodyPr/>
          <a:lstStyle/>
          <a:p>
            <a:pPr lvl="0"/>
            <a:r>
              <a:rPr lang="en-US" noProof="0" dirty="0" smtClean="0"/>
              <a:t>Click icon to add picture</a:t>
            </a:r>
            <a:endParaRPr lang="en-GB" noProof="0" dirty="0"/>
          </a:p>
        </p:txBody>
      </p:sp>
      <p:sp>
        <p:nvSpPr>
          <p:cNvPr id="10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6118223" y="2180103"/>
            <a:ext cx="2159000" cy="3779411"/>
          </a:xfrm>
          <a:prstGeom prst="roundRect">
            <a:avLst>
              <a:gd name="adj" fmla="val 5286"/>
            </a:avLst>
          </a:prstGeom>
        </p:spPr>
        <p:txBody>
          <a:bodyPr/>
          <a:lstStyle/>
          <a:p>
            <a:pPr lvl="0"/>
            <a:r>
              <a:rPr lang="en-US" noProof="0" dirty="0" smtClean="0"/>
              <a:t>Click icon to add picture</a:t>
            </a:r>
            <a:endParaRPr lang="en-GB" noProof="0" dirty="0"/>
          </a:p>
        </p:txBody>
      </p:sp>
      <p:sp>
        <p:nvSpPr>
          <p:cNvPr id="102"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EDCE6523-1D77-094B-8E5B-28D72BCF4B9A}" type="datetime3">
              <a:rPr lang="en-GB" smtClean="0">
                <a:solidFill>
                  <a:srgbClr val="00539B"/>
                </a:solidFill>
              </a:rPr>
              <a:pPr/>
              <a:t>5 October, 2020</a:t>
            </a:fld>
            <a:endParaRPr lang="en-GB" dirty="0">
              <a:solidFill>
                <a:srgbClr val="00539B"/>
              </a:solidFill>
            </a:endParaRPr>
          </a:p>
        </p:txBody>
      </p:sp>
      <p:sp>
        <p:nvSpPr>
          <p:cNvPr id="104"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1"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3615303088"/>
      </p:ext>
    </p:extLst>
  </p:cSld>
  <p:clrMapOvr>
    <a:masterClrMapping/>
  </p:clrMapOvr>
  <p:timing>
    <p:tnLst>
      <p:par>
        <p:cTn id="1" dur="indefinite" restart="never" nodeType="tmRoot"/>
      </p:par>
    </p:tnLst>
  </p:timing>
</p:sldLayout>
</file>

<file path=ppt/slideLayouts/slideLayout395.xml><?xml version="1.0" encoding="utf-8"?>
<p:sldLayout xmlns:a="http://schemas.openxmlformats.org/drawingml/2006/main" xmlns:r="http://schemas.openxmlformats.org/officeDocument/2006/relationships" xmlns:p="http://schemas.openxmlformats.org/presentationml/2006/main" preserve="1" userDrawn="1">
  <p:cSld name="7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7" name="Text Placeholder 6" descr="First level - paragraph text&#10;Second level - bullet 1&#10;Third level - bullet 2&#10;&#10;No more than 100 words per slide" title="Main text copy"/>
          <p:cNvSpPr>
            <a:spLocks noGrp="1"/>
          </p:cNvSpPr>
          <p:nvPr>
            <p:ph type="body" sz="quarter" idx="13"/>
          </p:nvPr>
        </p:nvSpPr>
        <p:spPr>
          <a:xfrm>
            <a:off x="720724" y="2160587"/>
            <a:ext cx="2517775" cy="377941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cxnSp>
        <p:nvCxnSpPr>
          <p:cNvPr id="99" name="Straight Connector 98"/>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3598860" y="2160588"/>
            <a:ext cx="5043235" cy="1800226"/>
          </a:xfrm>
          <a:prstGeom prst="roundRect">
            <a:avLst>
              <a:gd name="adj" fmla="val 5286"/>
            </a:avLst>
          </a:prstGeom>
        </p:spPr>
        <p:txBody>
          <a:bodyPr/>
          <a:lstStyle/>
          <a:p>
            <a:pPr lvl="0"/>
            <a:r>
              <a:rPr lang="en-US" noProof="0" dirty="0" smtClean="0"/>
              <a:t>Click icon to add picture</a:t>
            </a:r>
            <a:endParaRPr lang="en-GB" noProof="0" dirty="0"/>
          </a:p>
        </p:txBody>
      </p:sp>
      <p:sp>
        <p:nvSpPr>
          <p:cNvPr id="10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3598860" y="4319588"/>
            <a:ext cx="5040708" cy="1639926"/>
          </a:xfrm>
          <a:prstGeom prst="roundRect">
            <a:avLst>
              <a:gd name="adj" fmla="val 5286"/>
            </a:avLst>
          </a:prstGeom>
        </p:spPr>
        <p:txBody>
          <a:bodyPr/>
          <a:lstStyle/>
          <a:p>
            <a:pPr lvl="0"/>
            <a:r>
              <a:rPr lang="en-US" noProof="0" dirty="0" smtClean="0"/>
              <a:t>Click icon to add picture</a:t>
            </a:r>
            <a:endParaRPr lang="en-GB" noProof="0" dirty="0"/>
          </a:p>
        </p:txBody>
      </p:sp>
      <p:sp>
        <p:nvSpPr>
          <p:cNvPr id="101"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DDB9F3E3-D95D-7744-B1A9-3A5E9661014B}" type="datetime3">
              <a:rPr lang="en-GB" smtClean="0">
                <a:solidFill>
                  <a:srgbClr val="00539B"/>
                </a:solidFill>
              </a:rPr>
              <a:pPr/>
              <a:t>5 October, 2020</a:t>
            </a:fld>
            <a:endParaRPr lang="en-GB" dirty="0">
              <a:solidFill>
                <a:srgbClr val="00539B"/>
              </a:solidFill>
            </a:endParaRPr>
          </a:p>
        </p:txBody>
      </p:sp>
      <p:sp>
        <p:nvSpPr>
          <p:cNvPr id="102"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5"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2498400150"/>
      </p:ext>
    </p:extLst>
  </p:cSld>
  <p:clrMapOvr>
    <a:masterClrMapping/>
  </p:clrMapOvr>
  <p:timing>
    <p:tnLst>
      <p:par>
        <p:cTn id="1" dur="indefinite" restart="never" nodeType="tmRoot"/>
      </p:par>
    </p:tnLst>
  </p:timing>
</p:sldLayout>
</file>

<file path=ppt/slideLayouts/slideLayout396.xml><?xml version="1.0" encoding="utf-8"?>
<p:sldLayout xmlns:a="http://schemas.openxmlformats.org/drawingml/2006/main" xmlns:r="http://schemas.openxmlformats.org/officeDocument/2006/relationships" xmlns:p="http://schemas.openxmlformats.org/presentationml/2006/main" preserve="1" userDrawn="1">
  <p:cSld name="2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7" name="Text Placeholder 6" descr="First level - paragraph text&#10;Second level - bullet 1&#10;Third level - bullet 2&#10;&#10;No more than 100 words per slide" title="Main text copy"/>
          <p:cNvSpPr>
            <a:spLocks noGrp="1"/>
          </p:cNvSpPr>
          <p:nvPr>
            <p:ph type="body" sz="quarter" idx="13"/>
          </p:nvPr>
        </p:nvSpPr>
        <p:spPr>
          <a:xfrm>
            <a:off x="720724" y="2160587"/>
            <a:ext cx="3957635" cy="377941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5038723" y="2160587"/>
            <a:ext cx="1800000" cy="1800226"/>
          </a:xfrm>
          <a:prstGeom prst="roundRect">
            <a:avLst>
              <a:gd name="adj" fmla="val 1665"/>
            </a:avLst>
          </a:prstGeom>
        </p:spPr>
        <p:txBody>
          <a:bodyPr/>
          <a:lstStyle/>
          <a:p>
            <a:pPr lvl="0"/>
            <a:r>
              <a:rPr lang="en-US" noProof="0" dirty="0" smtClean="0"/>
              <a:t>Click icon to add picture</a:t>
            </a:r>
            <a:endParaRPr lang="en-GB" noProof="0" dirty="0"/>
          </a:p>
        </p:txBody>
      </p:sp>
      <p:cxnSp>
        <p:nvCxnSpPr>
          <p:cNvPr id="99" name="Straight Connector 98"/>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5"/>
          </p:nvPr>
        </p:nvSpPr>
        <p:spPr>
          <a:xfrm>
            <a:off x="7020035" y="2160588"/>
            <a:ext cx="1619275" cy="1089346"/>
          </a:xfrm>
          <a:prstGeom prst="roundRect">
            <a:avLst>
              <a:gd name="adj" fmla="val 5742"/>
            </a:avLst>
          </a:prstGeom>
        </p:spPr>
        <p:txBody>
          <a:bodyPr/>
          <a:lstStyle/>
          <a:p>
            <a:pPr lvl="0"/>
            <a:r>
              <a:rPr lang="en-US" noProof="0" dirty="0" smtClean="0"/>
              <a:t>Click icon to add picture</a:t>
            </a:r>
            <a:endParaRPr lang="en-GB" noProof="0" dirty="0"/>
          </a:p>
        </p:txBody>
      </p:sp>
      <p:sp>
        <p:nvSpPr>
          <p:cNvPr id="10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6"/>
          </p:nvPr>
        </p:nvSpPr>
        <p:spPr>
          <a:xfrm>
            <a:off x="5038724" y="4140313"/>
            <a:ext cx="1440000" cy="1800000"/>
          </a:xfrm>
          <a:prstGeom prst="roundRect">
            <a:avLst>
              <a:gd name="adj" fmla="val 4466"/>
            </a:avLst>
          </a:prstGeom>
        </p:spPr>
        <p:txBody>
          <a:bodyPr/>
          <a:lstStyle/>
          <a:p>
            <a:pPr lvl="0"/>
            <a:r>
              <a:rPr lang="en-US" noProof="0" dirty="0" smtClean="0"/>
              <a:t>Click icon to add picture</a:t>
            </a:r>
            <a:endParaRPr lang="en-GB" noProof="0" dirty="0"/>
          </a:p>
        </p:txBody>
      </p:sp>
      <p:sp>
        <p:nvSpPr>
          <p:cNvPr id="10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7199310" y="3419950"/>
            <a:ext cx="1440000" cy="1260000"/>
          </a:xfrm>
          <a:prstGeom prst="roundRect">
            <a:avLst>
              <a:gd name="adj" fmla="val 5336"/>
            </a:avLst>
          </a:prstGeom>
        </p:spPr>
        <p:txBody>
          <a:bodyPr/>
          <a:lstStyle/>
          <a:p>
            <a:pPr lvl="0"/>
            <a:r>
              <a:rPr lang="en-US" noProof="0" dirty="0" smtClean="0"/>
              <a:t>Click icon to add picture</a:t>
            </a:r>
            <a:endParaRPr lang="en-GB" noProof="0" dirty="0"/>
          </a:p>
        </p:txBody>
      </p:sp>
      <p:sp>
        <p:nvSpPr>
          <p:cNvPr id="104"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6663765" y="4863353"/>
            <a:ext cx="1975545" cy="1068054"/>
          </a:xfrm>
          <a:prstGeom prst="roundRect">
            <a:avLst>
              <a:gd name="adj" fmla="val 5591"/>
            </a:avLst>
          </a:prstGeom>
        </p:spPr>
        <p:txBody>
          <a:bodyPr/>
          <a:lstStyle/>
          <a:p>
            <a:pPr lvl="0"/>
            <a:r>
              <a:rPr lang="en-US" noProof="0" dirty="0" smtClean="0"/>
              <a:t>Click icon to add picture</a:t>
            </a:r>
            <a:endParaRPr lang="en-GB" noProof="0" dirty="0"/>
          </a:p>
        </p:txBody>
      </p:sp>
      <p:sp>
        <p:nvSpPr>
          <p:cNvPr id="103"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D9A64614-7B90-2844-BF62-27C15202A4B6}" type="datetime3">
              <a:rPr lang="en-GB" smtClean="0">
                <a:solidFill>
                  <a:srgbClr val="00539B"/>
                </a:solidFill>
              </a:rPr>
              <a:pPr/>
              <a:t>5 October, 2020</a:t>
            </a:fld>
            <a:endParaRPr lang="en-GB" dirty="0">
              <a:solidFill>
                <a:srgbClr val="00539B"/>
              </a:solidFill>
            </a:endParaRPr>
          </a:p>
        </p:txBody>
      </p:sp>
      <p:sp>
        <p:nvSpPr>
          <p:cNvPr id="105"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7"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1094599083"/>
      </p:ext>
    </p:extLst>
  </p:cSld>
  <p:clrMapOvr>
    <a:masterClrMapping/>
  </p:clrMapOvr>
  <p:timing>
    <p:tnLst>
      <p:par>
        <p:cTn id="1" dur="indefinite" restart="never" nodeType="tmRoot"/>
      </p:par>
    </p:tnLst>
  </p:timing>
</p:sldLayout>
</file>

<file path=ppt/slideLayouts/slideLayout397.xml><?xml version="1.0" encoding="utf-8"?>
<p:sldLayout xmlns:a="http://schemas.openxmlformats.org/drawingml/2006/main" xmlns:r="http://schemas.openxmlformats.org/officeDocument/2006/relationships" xmlns:p="http://schemas.openxmlformats.org/presentationml/2006/main" preserve="1" userDrawn="1">
  <p:cSld name="4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20725" y="2160587"/>
            <a:ext cx="2881087" cy="1800226"/>
          </a:xfrm>
          <a:prstGeom prst="roundRect">
            <a:avLst>
              <a:gd name="adj" fmla="val 5400"/>
            </a:avLst>
          </a:prstGeom>
        </p:spPr>
        <p:txBody>
          <a:bodyPr/>
          <a:lstStyle/>
          <a:p>
            <a:pPr lvl="0"/>
            <a:r>
              <a:rPr lang="en-US" noProof="0" dirty="0" smtClean="0"/>
              <a:t>Click icon to add picture</a:t>
            </a:r>
            <a:endParaRPr lang="en-GB" noProof="0" dirty="0"/>
          </a:p>
        </p:txBody>
      </p:sp>
      <p:cxnSp>
        <p:nvCxnSpPr>
          <p:cNvPr id="99" name="Straight Connector 98"/>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5"/>
          </p:nvPr>
        </p:nvSpPr>
        <p:spPr>
          <a:xfrm>
            <a:off x="3956773" y="2160587"/>
            <a:ext cx="2521812" cy="1808483"/>
          </a:xfrm>
          <a:prstGeom prst="roundRect">
            <a:avLst>
              <a:gd name="adj" fmla="val 4197"/>
            </a:avLst>
          </a:prstGeom>
        </p:spPr>
        <p:txBody>
          <a:bodyPr/>
          <a:lstStyle/>
          <a:p>
            <a:pPr lvl="0"/>
            <a:r>
              <a:rPr lang="en-US" noProof="0" dirty="0" smtClean="0"/>
              <a:t>Click icon to add picture</a:t>
            </a:r>
            <a:endParaRPr lang="en-GB" noProof="0" dirty="0"/>
          </a:p>
        </p:txBody>
      </p:sp>
      <p:sp>
        <p:nvSpPr>
          <p:cNvPr id="10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6"/>
          </p:nvPr>
        </p:nvSpPr>
        <p:spPr>
          <a:xfrm>
            <a:off x="2878136" y="4319588"/>
            <a:ext cx="3600588" cy="1800411"/>
          </a:xfrm>
          <a:prstGeom prst="roundRect">
            <a:avLst>
              <a:gd name="adj" fmla="val 4986"/>
            </a:avLst>
          </a:prstGeom>
        </p:spPr>
        <p:txBody>
          <a:bodyPr/>
          <a:lstStyle/>
          <a:p>
            <a:pPr lvl="0"/>
            <a:r>
              <a:rPr lang="en-US" noProof="0" dirty="0" smtClean="0"/>
              <a:t>Click icon to add picture</a:t>
            </a:r>
            <a:endParaRPr lang="en-GB" noProof="0" dirty="0"/>
          </a:p>
        </p:txBody>
      </p:sp>
      <p:sp>
        <p:nvSpPr>
          <p:cNvPr id="10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720725" y="4319588"/>
            <a:ext cx="1797048" cy="1800412"/>
          </a:xfrm>
          <a:prstGeom prst="roundRect">
            <a:avLst>
              <a:gd name="adj" fmla="val 6218"/>
            </a:avLst>
          </a:prstGeom>
        </p:spPr>
        <p:txBody>
          <a:bodyPr/>
          <a:lstStyle/>
          <a:p>
            <a:pPr lvl="0"/>
            <a:r>
              <a:rPr lang="en-US" noProof="0" dirty="0" smtClean="0"/>
              <a:t>Click icon to add picture</a:t>
            </a:r>
            <a:endParaRPr lang="en-GB" noProof="0" dirty="0"/>
          </a:p>
        </p:txBody>
      </p:sp>
      <p:sp>
        <p:nvSpPr>
          <p:cNvPr id="104"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6838948" y="2160588"/>
            <a:ext cx="1800620" cy="3959411"/>
          </a:xfrm>
          <a:prstGeom prst="roundRect">
            <a:avLst>
              <a:gd name="adj" fmla="val 3743"/>
            </a:avLst>
          </a:prstGeom>
        </p:spPr>
        <p:txBody>
          <a:bodyPr/>
          <a:lstStyle/>
          <a:p>
            <a:pPr lvl="0"/>
            <a:r>
              <a:rPr lang="en-US" noProof="0" dirty="0" smtClean="0"/>
              <a:t>Click icon to add picture</a:t>
            </a:r>
            <a:endParaRPr lang="en-GB" noProof="0" dirty="0"/>
          </a:p>
        </p:txBody>
      </p:sp>
      <p:sp>
        <p:nvSpPr>
          <p:cNvPr id="103"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CD9326FB-DCCB-FC47-93A9-9DEA7DB23AC9}" type="datetime3">
              <a:rPr lang="en-GB" smtClean="0">
                <a:solidFill>
                  <a:srgbClr val="00539B"/>
                </a:solidFill>
              </a:rPr>
              <a:pPr/>
              <a:t>5 October, 2020</a:t>
            </a:fld>
            <a:endParaRPr lang="en-GB" dirty="0">
              <a:solidFill>
                <a:srgbClr val="00539B"/>
              </a:solidFill>
            </a:endParaRPr>
          </a:p>
        </p:txBody>
      </p:sp>
      <p:sp>
        <p:nvSpPr>
          <p:cNvPr id="105"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7"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2211482015"/>
      </p:ext>
    </p:extLst>
  </p:cSld>
  <p:clrMapOvr>
    <a:masterClrMapping/>
  </p:clrMapOvr>
  <p:timing>
    <p:tnLst>
      <p:par>
        <p:cTn id="1" dur="indefinite" restart="never" nodeType="tmRoot"/>
      </p:par>
    </p:tnLst>
  </p:timing>
</p:sldLayout>
</file>

<file path=ppt/slideLayouts/slideLayout398.xml><?xml version="1.0" encoding="utf-8"?>
<p:sldLayout xmlns:a="http://schemas.openxmlformats.org/drawingml/2006/main" xmlns:r="http://schemas.openxmlformats.org/officeDocument/2006/relationships" xmlns:p="http://schemas.openxmlformats.org/presentationml/2006/main" preserve="1" userDrawn="1">
  <p:cSld name="6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18634" y="2159588"/>
            <a:ext cx="1800000" cy="1800000"/>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cxnSp>
        <p:nvCxnSpPr>
          <p:cNvPr id="99" name="Straight Connector 98"/>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5"/>
          </p:nvPr>
        </p:nvSpPr>
        <p:spPr>
          <a:xfrm>
            <a:off x="717773" y="4319588"/>
            <a:ext cx="1800000" cy="1800000"/>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5"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6"/>
          </p:nvPr>
        </p:nvSpPr>
        <p:spPr>
          <a:xfrm>
            <a:off x="2879724" y="2159588"/>
            <a:ext cx="1800000" cy="1800000"/>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6"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2878135" y="4319588"/>
            <a:ext cx="1800000" cy="1800000"/>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0"/>
          </p:nvPr>
        </p:nvSpPr>
        <p:spPr>
          <a:xfrm>
            <a:off x="5036738" y="2159588"/>
            <a:ext cx="1800000" cy="1800000"/>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1"/>
          </p:nvPr>
        </p:nvSpPr>
        <p:spPr>
          <a:xfrm>
            <a:off x="5038723" y="4319588"/>
            <a:ext cx="1800000" cy="1800000"/>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2"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04E479E0-1E06-DE4C-83BA-C65FC6EB3C8D}" type="datetime3">
              <a:rPr lang="en-GB" smtClean="0">
                <a:solidFill>
                  <a:srgbClr val="00539B"/>
                </a:solidFill>
              </a:rPr>
              <a:pPr/>
              <a:t>5 October, 2020</a:t>
            </a:fld>
            <a:endParaRPr lang="en-GB" dirty="0">
              <a:solidFill>
                <a:srgbClr val="00539B"/>
              </a:solidFill>
            </a:endParaRPr>
          </a:p>
        </p:txBody>
      </p:sp>
      <p:sp>
        <p:nvSpPr>
          <p:cNvPr id="104"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0"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1857256196"/>
      </p:ext>
    </p:extLst>
  </p:cSld>
  <p:clrMapOvr>
    <a:masterClrMapping/>
  </p:clrMapOvr>
  <p:timing>
    <p:tnLst>
      <p:par>
        <p:cTn id="1" dur="indefinite" restart="never" nodeType="tmRoot"/>
      </p:par>
    </p:tnLst>
  </p:timing>
</p:sldLayout>
</file>

<file path=ppt/slideLayouts/slideLayout399.xml><?xml version="1.0" encoding="utf-8"?>
<p:sldLayout xmlns:a="http://schemas.openxmlformats.org/drawingml/2006/main" xmlns:r="http://schemas.openxmlformats.org/officeDocument/2006/relationships" xmlns:p="http://schemas.openxmlformats.org/presentationml/2006/main" preserve="1" userDrawn="1">
  <p:cSld name="5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20724" y="2160587"/>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cxnSp>
        <p:nvCxnSpPr>
          <p:cNvPr id="99" name="Straight Connector 98"/>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5"/>
          </p:nvPr>
        </p:nvSpPr>
        <p:spPr>
          <a:xfrm>
            <a:off x="718635" y="3600449"/>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5"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6"/>
          </p:nvPr>
        </p:nvSpPr>
        <p:spPr>
          <a:xfrm>
            <a:off x="2158498" y="2160588"/>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6"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2146857" y="3600450"/>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7"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718635" y="5040499"/>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9"/>
          </p:nvPr>
        </p:nvSpPr>
        <p:spPr>
          <a:xfrm>
            <a:off x="2146857" y="5040313"/>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0"/>
          </p:nvPr>
        </p:nvSpPr>
        <p:spPr>
          <a:xfrm>
            <a:off x="3600950" y="2160588"/>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1"/>
          </p:nvPr>
        </p:nvSpPr>
        <p:spPr>
          <a:xfrm>
            <a:off x="3598861" y="3600450"/>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2"/>
          </p:nvPr>
        </p:nvSpPr>
        <p:spPr>
          <a:xfrm>
            <a:off x="5038724" y="2160589"/>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3"/>
          </p:nvPr>
        </p:nvSpPr>
        <p:spPr>
          <a:xfrm>
            <a:off x="5027083" y="3600451"/>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4"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4"/>
          </p:nvPr>
        </p:nvSpPr>
        <p:spPr>
          <a:xfrm>
            <a:off x="3598861" y="5040500"/>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5"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5"/>
          </p:nvPr>
        </p:nvSpPr>
        <p:spPr>
          <a:xfrm>
            <a:off x="5027083" y="5040314"/>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6"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6"/>
          </p:nvPr>
        </p:nvSpPr>
        <p:spPr>
          <a:xfrm>
            <a:off x="6482262" y="2160586"/>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7"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7"/>
          </p:nvPr>
        </p:nvSpPr>
        <p:spPr>
          <a:xfrm>
            <a:off x="6480173" y="3600448"/>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2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30"/>
          </p:nvPr>
        </p:nvSpPr>
        <p:spPr>
          <a:xfrm>
            <a:off x="6480173" y="5040498"/>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22"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2B7358CC-5F0F-DE45-B162-F1F79492E334}" type="datetime3">
              <a:rPr lang="en-GB" smtClean="0">
                <a:solidFill>
                  <a:srgbClr val="00539B"/>
                </a:solidFill>
              </a:rPr>
              <a:pPr/>
              <a:t>5 October, 2020</a:t>
            </a:fld>
            <a:endParaRPr lang="en-GB" dirty="0">
              <a:solidFill>
                <a:srgbClr val="00539B"/>
              </a:solidFill>
            </a:endParaRPr>
          </a:p>
        </p:txBody>
      </p:sp>
      <p:sp>
        <p:nvSpPr>
          <p:cNvPr id="123"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0"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542639378"/>
      </p:ext>
    </p:extLst>
  </p:cSld>
  <p:clrMapOvr>
    <a:masterClrMapping/>
  </p:clrMapOvr>
  <p:timing>
    <p:tnLst>
      <p:par>
        <p:cTn id="1" dur="indefinite" restart="never" nodeType="tmRoot"/>
      </p:par>
    </p:tnLst>
  </p:timing>
</p:sldLayout>
</file>

<file path=ppt/slideLayouts/slideLayout400.xml><?xml version="1.0" encoding="utf-8"?>
<p:sldLayout xmlns:a="http://schemas.openxmlformats.org/drawingml/2006/main" xmlns:r="http://schemas.openxmlformats.org/officeDocument/2006/relationships" xmlns:p="http://schemas.openxmlformats.org/presentationml/2006/main" preserve="1" userDrawn="1">
  <p:cSld name="9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20724" y="2160587"/>
            <a:ext cx="2517774"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cxnSp>
        <p:nvCxnSpPr>
          <p:cNvPr id="99" name="Straight Connector 98"/>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5"/>
          </p:nvPr>
        </p:nvSpPr>
        <p:spPr>
          <a:xfrm>
            <a:off x="718634" y="3600449"/>
            <a:ext cx="2520531" cy="2519366"/>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0"/>
          </p:nvPr>
        </p:nvSpPr>
        <p:spPr>
          <a:xfrm>
            <a:off x="3600949" y="2160588"/>
            <a:ext cx="2520527" cy="2519362"/>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4"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4"/>
          </p:nvPr>
        </p:nvSpPr>
        <p:spPr>
          <a:xfrm>
            <a:off x="3598860" y="5040500"/>
            <a:ext cx="2519363"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6"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6"/>
          </p:nvPr>
        </p:nvSpPr>
        <p:spPr>
          <a:xfrm>
            <a:off x="6482262" y="2160586"/>
            <a:ext cx="2157306" cy="3959415"/>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22"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2B7358CC-5F0F-DE45-B162-F1F79492E334}" type="datetime3">
              <a:rPr lang="en-GB" smtClean="0">
                <a:solidFill>
                  <a:srgbClr val="00539B"/>
                </a:solidFill>
              </a:rPr>
              <a:pPr/>
              <a:t>5 October, 2020</a:t>
            </a:fld>
            <a:endParaRPr lang="en-GB" dirty="0">
              <a:solidFill>
                <a:srgbClr val="00539B"/>
              </a:solidFill>
            </a:endParaRPr>
          </a:p>
        </p:txBody>
      </p:sp>
      <p:sp>
        <p:nvSpPr>
          <p:cNvPr id="123"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0"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2077577677"/>
      </p:ext>
    </p:extLst>
  </p:cSld>
  <p:clrMapOvr>
    <a:masterClrMapping/>
  </p:clrMapOvr>
  <p:timing>
    <p:tnLst>
      <p:par>
        <p:cTn id="1" dur="indefinite" restart="never" nodeType="tmRoot"/>
      </p:par>
    </p:tnLst>
  </p:timing>
</p:sldLayout>
</file>

<file path=ppt/slideLayouts/slideLayout401.xml><?xml version="1.0" encoding="utf-8"?>
<p:sldLayout xmlns:a="http://schemas.openxmlformats.org/drawingml/2006/main" xmlns:r="http://schemas.openxmlformats.org/officeDocument/2006/relationships" xmlns:p="http://schemas.openxmlformats.org/presentationml/2006/main" preserve="1" userDrawn="1">
  <p:cSld name="1_Single column layou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GB" smtClean="0"/>
              <a:t>Click to edit Master title style</a:t>
            </a:r>
            <a:endParaRPr lang="en-GB" dirty="0"/>
          </a:p>
        </p:txBody>
      </p:sp>
      <p:sp>
        <p:nvSpPr>
          <p:cNvPr id="16" name="Text Placeholder 6" descr="First level - paragraph text&#10;Second level - bullet 1&#10;Third level - bullet 2&#10;&#10;No more than 100 words per slide" title="Main text copy"/>
          <p:cNvSpPr>
            <a:spLocks noGrp="1"/>
          </p:cNvSpPr>
          <p:nvPr>
            <p:ph type="body" sz="quarter" idx="13"/>
          </p:nvPr>
        </p:nvSpPr>
        <p:spPr>
          <a:xfrm>
            <a:off x="2517773" y="2160588"/>
            <a:ext cx="5761796" cy="3239412"/>
          </a:xfrm>
        </p:spPr>
        <p:txBody>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cxnSp>
        <p:nvCxnSpPr>
          <p:cNvPr id="166" name="Straight Connector 165"/>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6"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4AC23DB2-FB1A-4E43-8F6F-8E1E5CEC6EBA}" type="datetime3">
              <a:rPr lang="en-GB" smtClean="0">
                <a:solidFill>
                  <a:srgbClr val="00539B"/>
                </a:solidFill>
              </a:rPr>
              <a:pPr/>
              <a:t>5 October, 2020</a:t>
            </a:fld>
            <a:endParaRPr lang="en-GB" dirty="0">
              <a:solidFill>
                <a:srgbClr val="00539B"/>
              </a:solidFill>
            </a:endParaRPr>
          </a:p>
        </p:txBody>
      </p:sp>
      <p:sp>
        <p:nvSpPr>
          <p:cNvPr id="57"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19135" y="2160586"/>
            <a:ext cx="1439864" cy="3779411"/>
          </a:xfrm>
          <a:prstGeom prst="roundRect">
            <a:avLst>
              <a:gd name="adj" fmla="val 10455"/>
            </a:avLst>
          </a:prstGeom>
        </p:spPr>
        <p:txBody>
          <a:bodyPr>
            <a:normAutofit/>
          </a:bodyPr>
          <a:lstStyle>
            <a:lvl1pPr>
              <a:defRPr sz="1200"/>
            </a:lvl1pPr>
          </a:lstStyle>
          <a:p>
            <a:pPr lvl="0"/>
            <a:r>
              <a:rPr lang="en-US" noProof="0" dirty="0" smtClean="0"/>
              <a:t>Click icon to add picture</a:t>
            </a:r>
            <a:endParaRPr lang="en-GB" noProof="0" dirty="0"/>
          </a:p>
        </p:txBody>
      </p:sp>
      <p:sp>
        <p:nvSpPr>
          <p:cNvPr id="60" name="Text Placeholder 6" descr="First level - paragraph text&#10;Second level - bullet 1&#10;Third level - bullet 2&#10;&#10;No more than 100 words per slide" title="Main text copy"/>
          <p:cNvSpPr>
            <a:spLocks noGrp="1"/>
          </p:cNvSpPr>
          <p:nvPr>
            <p:ph type="body" sz="quarter" idx="15"/>
          </p:nvPr>
        </p:nvSpPr>
        <p:spPr>
          <a:xfrm>
            <a:off x="2517772" y="5399999"/>
            <a:ext cx="5761796" cy="530821"/>
          </a:xfrm>
        </p:spPr>
        <p:txBody>
          <a:bodyPr anchor="b">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1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1"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1431509350"/>
      </p:ext>
    </p:extLst>
  </p:cSld>
  <p:clrMapOvr>
    <a:masterClrMapping/>
  </p:clrMapOvr>
  <p:timing>
    <p:tnLst>
      <p:par>
        <p:cTn id="1" dur="indefinite" restart="never" nodeType="tmRoot"/>
      </p:par>
    </p:tnLst>
  </p:timing>
</p:sldLayout>
</file>

<file path=ppt/slideLayouts/slideLayout402.xml><?xml version="1.0" encoding="utf-8"?>
<p:sldLayout xmlns:a="http://schemas.openxmlformats.org/drawingml/2006/main" xmlns:r="http://schemas.openxmlformats.org/officeDocument/2006/relationships" xmlns:p="http://schemas.openxmlformats.org/presentationml/2006/main" preserve="1" userDrawn="1">
  <p:cSld name="2_Single column layou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GB" smtClean="0"/>
              <a:t>Click to edit Master title style</a:t>
            </a:r>
            <a:endParaRPr lang="en-GB" dirty="0"/>
          </a:p>
        </p:txBody>
      </p:sp>
      <p:sp>
        <p:nvSpPr>
          <p:cNvPr id="16" name="Text Placeholder 6" descr="First level - paragraph text&#10;Second level - bullet 1&#10;Third level - bullet 2&#10;&#10;No more than 100 words per slide" title="Main text copy"/>
          <p:cNvSpPr>
            <a:spLocks noGrp="1"/>
          </p:cNvSpPr>
          <p:nvPr>
            <p:ph type="body" sz="quarter" idx="13"/>
          </p:nvPr>
        </p:nvSpPr>
        <p:spPr>
          <a:xfrm>
            <a:off x="719135" y="2160588"/>
            <a:ext cx="6119814" cy="3239412"/>
          </a:xfrm>
        </p:spPr>
        <p:txBody>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cxnSp>
        <p:nvCxnSpPr>
          <p:cNvPr id="166" name="Straight Connector 165"/>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6"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4AC23DB2-FB1A-4E43-8F6F-8E1E5CEC6EBA}" type="datetime3">
              <a:rPr lang="en-GB" smtClean="0">
                <a:solidFill>
                  <a:srgbClr val="00539B"/>
                </a:solidFill>
              </a:rPr>
              <a:pPr/>
              <a:t>5 October, 2020</a:t>
            </a:fld>
            <a:endParaRPr lang="en-GB" dirty="0">
              <a:solidFill>
                <a:srgbClr val="00539B"/>
              </a:solidFill>
            </a:endParaRPr>
          </a:p>
        </p:txBody>
      </p:sp>
      <p:sp>
        <p:nvSpPr>
          <p:cNvPr id="57"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200104" y="2160588"/>
            <a:ext cx="1439864" cy="3779411"/>
          </a:xfrm>
          <a:prstGeom prst="roundRect">
            <a:avLst>
              <a:gd name="adj" fmla="val 10455"/>
            </a:avLst>
          </a:prstGeom>
        </p:spPr>
        <p:txBody>
          <a:bodyPr>
            <a:normAutofit/>
          </a:bodyPr>
          <a:lstStyle>
            <a:lvl1pPr>
              <a:defRPr sz="1200"/>
            </a:lvl1pPr>
          </a:lstStyle>
          <a:p>
            <a:pPr lvl="0"/>
            <a:r>
              <a:rPr lang="en-US" noProof="0" dirty="0" smtClean="0"/>
              <a:t>Click icon to add picture</a:t>
            </a:r>
            <a:endParaRPr lang="en-GB" noProof="0" dirty="0"/>
          </a:p>
        </p:txBody>
      </p:sp>
      <p:sp>
        <p:nvSpPr>
          <p:cNvPr id="60" name="Text Placeholder 6" descr="First level - paragraph text&#10;Second level - bullet 1&#10;Third level - bullet 2&#10;&#10;No more than 100 words per slide" title="Main text copy"/>
          <p:cNvSpPr>
            <a:spLocks noGrp="1"/>
          </p:cNvSpPr>
          <p:nvPr>
            <p:ph type="body" sz="quarter" idx="15"/>
          </p:nvPr>
        </p:nvSpPr>
        <p:spPr>
          <a:xfrm>
            <a:off x="720724" y="5409178"/>
            <a:ext cx="6118223" cy="530821"/>
          </a:xfrm>
        </p:spPr>
        <p:txBody>
          <a:bodyPr anchor="b">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1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1"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529404546"/>
      </p:ext>
    </p:extLst>
  </p:cSld>
  <p:clrMapOvr>
    <a:masterClrMapping/>
  </p:clrMapOvr>
  <p:timing>
    <p:tnLst>
      <p:par>
        <p:cTn id="1" dur="indefinite" restart="never" nodeType="tmRoot"/>
      </p:par>
    </p:tnLst>
  </p:timing>
</p:sldLayout>
</file>

<file path=ppt/slideLayouts/slideLayout403.xml><?xml version="1.0" encoding="utf-8"?>
<p:sldLayout xmlns:a="http://schemas.openxmlformats.org/drawingml/2006/main" xmlns:r="http://schemas.openxmlformats.org/officeDocument/2006/relationships" xmlns:p="http://schemas.openxmlformats.org/presentationml/2006/main" preserve="1" userDrawn="1">
  <p:cSld name="2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19134" y="0"/>
            <a:ext cx="6291266" cy="1079499"/>
          </a:xfrm>
        </p:spPr>
        <p:txBody>
          <a:bodyPr/>
          <a:lstStyle/>
          <a:p>
            <a:r>
              <a:rPr lang="en-GB" dirty="0" smtClean="0"/>
              <a:t>Click to edit Master title style</a:t>
            </a:r>
            <a:endParaRPr lang="en-US" dirty="0"/>
          </a:p>
        </p:txBody>
      </p:sp>
      <p:sp>
        <p:nvSpPr>
          <p:cNvPr id="4" name="Text Placeholder 3"/>
          <p:cNvSpPr>
            <a:spLocks noGrp="1"/>
          </p:cNvSpPr>
          <p:nvPr>
            <p:ph type="body" sz="half" idx="2"/>
          </p:nvPr>
        </p:nvSpPr>
        <p:spPr>
          <a:xfrm>
            <a:off x="5038724" y="2160588"/>
            <a:ext cx="3600844" cy="3959412"/>
          </a:xfrm>
          <a:prstGeom prst="rect">
            <a:avLst/>
          </a:prstGeom>
        </p:spPr>
        <p:txBody>
          <a:bodyPr>
            <a:normAutofit/>
          </a:bodyPr>
          <a:lstStyle>
            <a:lvl1pPr marL="0" marR="0" indent="0" algn="l" defTabSz="914400" rtl="0" eaLnBrk="0" fontAlgn="base" latinLnBrk="0" hangingPunct="0">
              <a:lnSpc>
                <a:spcPct val="100000"/>
              </a:lnSpc>
              <a:spcBef>
                <a:spcPts val="0"/>
              </a:spcBef>
              <a:spcAft>
                <a:spcPts val="6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4" name="Date Placeholder 3"/>
          <p:cNvSpPr>
            <a:spLocks noGrp="1"/>
          </p:cNvSpPr>
          <p:nvPr>
            <p:ph type="dt" sz="half" idx="10"/>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solidFill>
                  <a:srgbClr val="00539B"/>
                </a:solidFill>
              </a:rPr>
              <a:pPr/>
              <a:t>5 October, 2020</a:t>
            </a:fld>
            <a:endParaRPr lang="en-GB" dirty="0">
              <a:solidFill>
                <a:srgbClr val="00539B"/>
              </a:solidFill>
            </a:endParaRPr>
          </a:p>
        </p:txBody>
      </p:sp>
      <p:sp>
        <p:nvSpPr>
          <p:cNvPr id="55"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719136" y="2160588"/>
            <a:ext cx="3959225" cy="3240274"/>
          </a:xfrm>
          <a:prstGeom prst="roundRect">
            <a:avLst>
              <a:gd name="adj" fmla="val 3484"/>
            </a:avLst>
          </a:prstGeom>
        </p:spPr>
        <p:txBody>
          <a:bodyPr/>
          <a:lstStyle/>
          <a:p>
            <a:pPr lvl="0"/>
            <a:r>
              <a:rPr lang="en-US" noProof="0" dirty="0" smtClean="0"/>
              <a:t>Click icon to add picture</a:t>
            </a:r>
            <a:endParaRPr lang="en-GB" noProof="0" dirty="0"/>
          </a:p>
        </p:txBody>
      </p:sp>
      <p:sp>
        <p:nvSpPr>
          <p:cNvPr id="62" name="Text Placeholder 6"/>
          <p:cNvSpPr>
            <a:spLocks noGrp="1"/>
          </p:cNvSpPr>
          <p:nvPr>
            <p:ph type="body" sz="quarter" idx="13"/>
          </p:nvPr>
        </p:nvSpPr>
        <p:spPr>
          <a:xfrm>
            <a:off x="719136" y="5760000"/>
            <a:ext cx="3959224"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57"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4028270516"/>
      </p:ext>
    </p:extLst>
  </p:cSld>
  <p:clrMapOvr>
    <a:masterClrMapping/>
  </p:clrMapOvr>
  <p:timing>
    <p:tnLst>
      <p:par>
        <p:cTn id="1" dur="indefinite" restart="never" nodeType="tmRoot"/>
      </p:par>
    </p:tnLst>
  </p:timing>
</p:sldLayout>
</file>

<file path=ppt/slideLayouts/slideLayout404.xml><?xml version="1.0" encoding="utf-8"?>
<p:sldLayout xmlns:a="http://schemas.openxmlformats.org/drawingml/2006/main" xmlns:r="http://schemas.openxmlformats.org/officeDocument/2006/relationships" xmlns:p="http://schemas.openxmlformats.org/presentationml/2006/main" preserve="1" userDrawn="1">
  <p:cSld name="3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19134" y="0"/>
            <a:ext cx="6291266" cy="1079499"/>
          </a:xfrm>
        </p:spPr>
        <p:txBody>
          <a:bodyPr/>
          <a:lstStyle/>
          <a:p>
            <a:r>
              <a:rPr lang="en-GB" dirty="0" smtClean="0"/>
              <a:t>Click to edit Master title style</a:t>
            </a:r>
            <a:endParaRPr lang="en-US" dirty="0"/>
          </a:p>
        </p:txBody>
      </p:sp>
      <p:sp>
        <p:nvSpPr>
          <p:cNvPr id="4" name="Text Placeholder 3"/>
          <p:cNvSpPr>
            <a:spLocks noGrp="1"/>
          </p:cNvSpPr>
          <p:nvPr>
            <p:ph type="body" sz="half" idx="2"/>
          </p:nvPr>
        </p:nvSpPr>
        <p:spPr>
          <a:xfrm>
            <a:off x="5038724" y="2160588"/>
            <a:ext cx="3600844"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4" name="Date Placeholder 3"/>
          <p:cNvSpPr>
            <a:spLocks noGrp="1"/>
          </p:cNvSpPr>
          <p:nvPr>
            <p:ph type="dt" sz="half" idx="10"/>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solidFill>
                  <a:srgbClr val="00539B"/>
                </a:solidFill>
              </a:rPr>
              <a:pPr/>
              <a:t>5 October, 2020</a:t>
            </a:fld>
            <a:endParaRPr lang="en-GB" dirty="0">
              <a:solidFill>
                <a:srgbClr val="00539B"/>
              </a:solidFill>
            </a:endParaRPr>
          </a:p>
        </p:txBody>
      </p:sp>
      <p:sp>
        <p:nvSpPr>
          <p:cNvPr id="55"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719927" y="2160588"/>
            <a:ext cx="3958434" cy="1439862"/>
          </a:xfrm>
          <a:prstGeom prst="roundRect">
            <a:avLst>
              <a:gd name="adj" fmla="val 5286"/>
            </a:avLst>
          </a:prstGeom>
        </p:spPr>
        <p:txBody>
          <a:bodyPr/>
          <a:lstStyle/>
          <a:p>
            <a:pPr lvl="0"/>
            <a:r>
              <a:rPr lang="en-US" noProof="0" dirty="0" smtClean="0"/>
              <a:t>Click icon to add picture</a:t>
            </a:r>
            <a:endParaRPr lang="en-GB" noProof="0"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719926" y="3960813"/>
            <a:ext cx="3958433" cy="1440050"/>
          </a:xfrm>
          <a:prstGeom prst="roundRect">
            <a:avLst>
              <a:gd name="adj" fmla="val 5286"/>
            </a:avLst>
          </a:prstGeom>
        </p:spPr>
        <p:txBody>
          <a:bodyPr/>
          <a:lstStyle/>
          <a:p>
            <a:pPr lvl="0"/>
            <a:r>
              <a:rPr lang="en-US" noProof="0" dirty="0" smtClean="0"/>
              <a:t>Click icon to add picture</a:t>
            </a:r>
            <a:endParaRPr lang="en-GB" noProof="0" dirty="0"/>
          </a:p>
        </p:txBody>
      </p:sp>
      <p:sp>
        <p:nvSpPr>
          <p:cNvPr id="61" name="Text Placeholder 6"/>
          <p:cNvSpPr>
            <a:spLocks noGrp="1"/>
          </p:cNvSpPr>
          <p:nvPr>
            <p:ph type="body" sz="quarter" idx="13"/>
          </p:nvPr>
        </p:nvSpPr>
        <p:spPr>
          <a:xfrm>
            <a:off x="719136" y="5760000"/>
            <a:ext cx="3959225"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0"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332396809"/>
      </p:ext>
    </p:extLst>
  </p:cSld>
  <p:clrMapOvr>
    <a:masterClrMapping/>
  </p:clrMapOvr>
  <p:timing>
    <p:tnLst>
      <p:par>
        <p:cTn id="1" dur="indefinite" restart="never" nodeType="tmRoot"/>
      </p:par>
    </p:tnLst>
  </p:timing>
</p:sldLayout>
</file>

<file path=ppt/slideLayouts/slideLayout405.xml><?xml version="1.0" encoding="utf-8"?>
<p:sldLayout xmlns:a="http://schemas.openxmlformats.org/drawingml/2006/main" xmlns:r="http://schemas.openxmlformats.org/officeDocument/2006/relationships" xmlns:p="http://schemas.openxmlformats.org/presentationml/2006/main" preserve="1" userDrawn="1">
  <p:cSld name="1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19134" y="0"/>
            <a:ext cx="6291266" cy="1079499"/>
          </a:xfrm>
        </p:spPr>
        <p:txBody>
          <a:bodyPr/>
          <a:lstStyle/>
          <a:p>
            <a:r>
              <a:rPr lang="en-GB" dirty="0" smtClean="0"/>
              <a:t>Click to edit Master title style</a:t>
            </a:r>
            <a:endParaRPr lang="en-US" dirty="0"/>
          </a:p>
        </p:txBody>
      </p:sp>
      <p:sp>
        <p:nvSpPr>
          <p:cNvPr id="4" name="Text Placeholder 3"/>
          <p:cNvSpPr>
            <a:spLocks noGrp="1"/>
          </p:cNvSpPr>
          <p:nvPr>
            <p:ph type="body" sz="half" idx="2"/>
          </p:nvPr>
        </p:nvSpPr>
        <p:spPr>
          <a:xfrm>
            <a:off x="5038722" y="2160588"/>
            <a:ext cx="3600845"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4" name="Date Placeholder 3"/>
          <p:cNvSpPr>
            <a:spLocks noGrp="1"/>
          </p:cNvSpPr>
          <p:nvPr>
            <p:ph type="dt" sz="half" idx="10"/>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solidFill>
                  <a:srgbClr val="00539B"/>
                </a:solidFill>
              </a:rPr>
              <a:pPr/>
              <a:t>5 October, 2020</a:t>
            </a:fld>
            <a:endParaRPr lang="en-GB" dirty="0">
              <a:solidFill>
                <a:srgbClr val="00539B"/>
              </a:solidFill>
            </a:endParaRPr>
          </a:p>
        </p:txBody>
      </p:sp>
      <p:sp>
        <p:nvSpPr>
          <p:cNvPr id="55"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719927" y="2160588"/>
            <a:ext cx="3956054" cy="719137"/>
          </a:xfrm>
          <a:prstGeom prst="roundRect">
            <a:avLst>
              <a:gd name="adj" fmla="val 5286"/>
            </a:avLst>
          </a:prstGeom>
        </p:spPr>
        <p:txBody>
          <a:bodyPr/>
          <a:lstStyle/>
          <a:p>
            <a:pPr lvl="0"/>
            <a:r>
              <a:rPr lang="en-US" noProof="0" dirty="0" smtClean="0"/>
              <a:t>Click icon to add picture</a:t>
            </a:r>
            <a:endParaRPr lang="en-GB" noProof="0"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719927" y="3240788"/>
            <a:ext cx="1797847" cy="2159212"/>
          </a:xfrm>
          <a:prstGeom prst="roundRect">
            <a:avLst>
              <a:gd name="adj" fmla="val 5286"/>
            </a:avLst>
          </a:prstGeom>
        </p:spPr>
        <p:txBody>
          <a:bodyPr/>
          <a:lstStyle/>
          <a:p>
            <a:pPr lvl="0"/>
            <a:r>
              <a:rPr lang="en-US" noProof="0" dirty="0" smtClean="0"/>
              <a:t>Click icon to add picture</a:t>
            </a:r>
            <a:endParaRPr lang="en-GB" noProof="0" dirty="0"/>
          </a:p>
        </p:txBody>
      </p:sp>
      <p:sp>
        <p:nvSpPr>
          <p:cNvPr id="61" name="Text Placeholder 6"/>
          <p:cNvSpPr>
            <a:spLocks noGrp="1"/>
          </p:cNvSpPr>
          <p:nvPr>
            <p:ph type="body" sz="quarter" idx="13"/>
          </p:nvPr>
        </p:nvSpPr>
        <p:spPr>
          <a:xfrm>
            <a:off x="719136" y="5760000"/>
            <a:ext cx="3956845"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9"/>
          </p:nvPr>
        </p:nvSpPr>
        <p:spPr>
          <a:xfrm>
            <a:off x="2878135" y="3240788"/>
            <a:ext cx="1797846" cy="2159212"/>
          </a:xfrm>
          <a:prstGeom prst="roundRect">
            <a:avLst>
              <a:gd name="adj" fmla="val 5286"/>
            </a:avLst>
          </a:prstGeom>
        </p:spPr>
        <p:txBody>
          <a:bodyPr/>
          <a:lstStyle/>
          <a:p>
            <a:pPr lvl="0"/>
            <a:r>
              <a:rPr lang="en-US" noProof="0" dirty="0" smtClean="0"/>
              <a:t>Click icon to add picture</a:t>
            </a:r>
            <a:endParaRPr lang="en-GB" noProof="0" dirty="0"/>
          </a:p>
        </p:txBody>
      </p:sp>
      <p:sp>
        <p:nvSpPr>
          <p:cNvPr id="60"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25476786"/>
      </p:ext>
    </p:extLst>
  </p:cSld>
  <p:clrMapOvr>
    <a:masterClrMapping/>
  </p:clrMapOvr>
  <p:timing>
    <p:tnLst>
      <p:par>
        <p:cTn id="1" dur="indefinite" restart="never" nodeType="tmRoot"/>
      </p:par>
    </p:tnLst>
  </p:timing>
</p:sldLayout>
</file>

<file path=ppt/slideLayouts/slideLayout406.xml><?xml version="1.0" encoding="utf-8"?>
<p:sldLayout xmlns:a="http://schemas.openxmlformats.org/drawingml/2006/main" xmlns:r="http://schemas.openxmlformats.org/officeDocument/2006/relationships" xmlns:p="http://schemas.openxmlformats.org/presentationml/2006/main" preserve="1" userDrawn="1">
  <p:cSld name="5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19134" y="0"/>
            <a:ext cx="6291266" cy="1079499"/>
          </a:xfrm>
        </p:spPr>
        <p:txBody>
          <a:bodyPr/>
          <a:lstStyle/>
          <a:p>
            <a:r>
              <a:rPr lang="en-GB" dirty="0" smtClean="0"/>
              <a:t>Click to edit Master title style</a:t>
            </a:r>
            <a:endParaRPr lang="en-US" dirty="0"/>
          </a:p>
        </p:txBody>
      </p:sp>
      <p:sp>
        <p:nvSpPr>
          <p:cNvPr id="4" name="Text Placeholder 3"/>
          <p:cNvSpPr>
            <a:spLocks noGrp="1"/>
          </p:cNvSpPr>
          <p:nvPr>
            <p:ph type="body" sz="half" idx="2"/>
          </p:nvPr>
        </p:nvSpPr>
        <p:spPr>
          <a:xfrm>
            <a:off x="5038722" y="2160588"/>
            <a:ext cx="3600845"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4" name="Date Placeholder 3"/>
          <p:cNvSpPr>
            <a:spLocks noGrp="1"/>
          </p:cNvSpPr>
          <p:nvPr>
            <p:ph type="dt" sz="half" idx="10"/>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solidFill>
                  <a:srgbClr val="00539B"/>
                </a:solidFill>
              </a:rPr>
              <a:pPr/>
              <a:t>5 October, 2020</a:t>
            </a:fld>
            <a:endParaRPr lang="en-GB" dirty="0">
              <a:solidFill>
                <a:srgbClr val="00539B"/>
              </a:solidFill>
            </a:endParaRPr>
          </a:p>
        </p:txBody>
      </p:sp>
      <p:sp>
        <p:nvSpPr>
          <p:cNvPr id="55"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719927" y="2160588"/>
            <a:ext cx="3956054" cy="719137"/>
          </a:xfrm>
          <a:prstGeom prst="roundRect">
            <a:avLst>
              <a:gd name="adj" fmla="val 15436"/>
            </a:avLst>
          </a:prstGeom>
        </p:spPr>
        <p:txBody>
          <a:bodyPr/>
          <a:lstStyle/>
          <a:p>
            <a:pPr lvl="0"/>
            <a:r>
              <a:rPr lang="en-US" noProof="0" dirty="0" smtClean="0"/>
              <a:t>Click icon to add picture</a:t>
            </a:r>
            <a:endParaRPr lang="en-GB" noProof="0"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719927" y="3240788"/>
            <a:ext cx="3956054" cy="2159212"/>
          </a:xfrm>
          <a:prstGeom prst="roundRect">
            <a:avLst>
              <a:gd name="adj" fmla="val 5286"/>
            </a:avLst>
          </a:prstGeom>
        </p:spPr>
        <p:txBody>
          <a:bodyPr/>
          <a:lstStyle/>
          <a:p>
            <a:pPr lvl="0"/>
            <a:r>
              <a:rPr lang="en-US" noProof="0" dirty="0" smtClean="0"/>
              <a:t>Click icon to add picture</a:t>
            </a:r>
            <a:endParaRPr lang="en-GB" noProof="0" dirty="0"/>
          </a:p>
        </p:txBody>
      </p:sp>
      <p:sp>
        <p:nvSpPr>
          <p:cNvPr id="61" name="Text Placeholder 6"/>
          <p:cNvSpPr>
            <a:spLocks noGrp="1"/>
          </p:cNvSpPr>
          <p:nvPr>
            <p:ph type="body" sz="quarter" idx="13"/>
          </p:nvPr>
        </p:nvSpPr>
        <p:spPr>
          <a:xfrm>
            <a:off x="719136" y="5760000"/>
            <a:ext cx="3956845"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0"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3780746265"/>
      </p:ext>
    </p:extLst>
  </p:cSld>
  <p:clrMapOvr>
    <a:masterClrMapping/>
  </p:clrMapOvr>
  <p:timing>
    <p:tnLst>
      <p:par>
        <p:cTn id="1" dur="indefinite" restart="never" nodeType="tmRoot"/>
      </p:par>
    </p:tnLst>
  </p:timing>
</p:sldLayout>
</file>

<file path=ppt/slideLayouts/slideLayout407.xml><?xml version="1.0" encoding="utf-8"?>
<p:sldLayout xmlns:a="http://schemas.openxmlformats.org/drawingml/2006/main" xmlns:r="http://schemas.openxmlformats.org/officeDocument/2006/relationships" xmlns:p="http://schemas.openxmlformats.org/presentationml/2006/main" preserve="1" userDrawn="1">
  <p:cSld name="4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19134" y="0"/>
            <a:ext cx="6291266" cy="1079499"/>
          </a:xfrm>
        </p:spPr>
        <p:txBody>
          <a:bodyPr/>
          <a:lstStyle/>
          <a:p>
            <a:r>
              <a:rPr lang="en-GB" dirty="0" smtClean="0"/>
              <a:t>Click to edit Master title style</a:t>
            </a:r>
            <a:endParaRPr lang="en-US" dirty="0"/>
          </a:p>
        </p:txBody>
      </p:sp>
      <p:sp>
        <p:nvSpPr>
          <p:cNvPr id="4" name="Text Placeholder 3"/>
          <p:cNvSpPr>
            <a:spLocks noGrp="1"/>
          </p:cNvSpPr>
          <p:nvPr>
            <p:ph type="body" sz="half" idx="2"/>
          </p:nvPr>
        </p:nvSpPr>
        <p:spPr>
          <a:xfrm>
            <a:off x="5038722" y="2160588"/>
            <a:ext cx="3600845"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4" name="Date Placeholder 3"/>
          <p:cNvSpPr>
            <a:spLocks noGrp="1"/>
          </p:cNvSpPr>
          <p:nvPr>
            <p:ph type="dt" sz="half" idx="10"/>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solidFill>
                  <a:srgbClr val="00539B"/>
                </a:solidFill>
              </a:rPr>
              <a:pPr/>
              <a:t>5 October, 2020</a:t>
            </a:fld>
            <a:endParaRPr lang="en-GB" dirty="0">
              <a:solidFill>
                <a:srgbClr val="00539B"/>
              </a:solidFill>
            </a:endParaRPr>
          </a:p>
        </p:txBody>
      </p:sp>
      <p:sp>
        <p:nvSpPr>
          <p:cNvPr id="55"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719927" y="2160588"/>
            <a:ext cx="3958433" cy="719137"/>
          </a:xfrm>
          <a:prstGeom prst="roundRect">
            <a:avLst>
              <a:gd name="adj" fmla="val 10361"/>
            </a:avLst>
          </a:prstGeom>
        </p:spPr>
        <p:txBody>
          <a:bodyPr>
            <a:normAutofit/>
          </a:bodyPr>
          <a:lstStyle>
            <a:lvl1pPr>
              <a:defRPr sz="1200"/>
            </a:lvl1pPr>
          </a:lstStyle>
          <a:p>
            <a:pPr lvl="0"/>
            <a:r>
              <a:rPr lang="en-US" noProof="0" dirty="0" smtClean="0"/>
              <a:t>Click icon to add picture</a:t>
            </a:r>
            <a:endParaRPr lang="en-GB" noProof="0"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719927" y="3240788"/>
            <a:ext cx="1797847" cy="1078800"/>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1" name="Text Placeholder 6"/>
          <p:cNvSpPr>
            <a:spLocks noGrp="1"/>
          </p:cNvSpPr>
          <p:nvPr>
            <p:ph type="body" sz="quarter" idx="13"/>
          </p:nvPr>
        </p:nvSpPr>
        <p:spPr>
          <a:xfrm>
            <a:off x="719136" y="5760000"/>
            <a:ext cx="3959224"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9"/>
          </p:nvPr>
        </p:nvSpPr>
        <p:spPr>
          <a:xfrm>
            <a:off x="2878136" y="3240788"/>
            <a:ext cx="1800224" cy="1078800"/>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0"/>
          </p:nvPr>
        </p:nvSpPr>
        <p:spPr>
          <a:xfrm>
            <a:off x="719927" y="4680838"/>
            <a:ext cx="3958433" cy="719162"/>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2668540276"/>
      </p:ext>
    </p:extLst>
  </p:cSld>
  <p:clrMapOvr>
    <a:masterClrMapping/>
  </p:clrMapOvr>
  <p:timing>
    <p:tnLst>
      <p:par>
        <p:cTn id="1" dur="indefinite" restart="never" nodeType="tmRoot"/>
      </p:par>
    </p:tnLst>
  </p:timing>
</p:sldLayout>
</file>

<file path=ppt/slideLayouts/slideLayout408.xml><?xml version="1.0" encoding="utf-8"?>
<p:sldLayout xmlns:a="http://schemas.openxmlformats.org/drawingml/2006/main" xmlns:r="http://schemas.openxmlformats.org/officeDocument/2006/relationships" xmlns:p="http://schemas.openxmlformats.org/presentationml/2006/main" preserve="1" userDrawn="1">
  <p:cSld name="6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19134" y="0"/>
            <a:ext cx="6291266" cy="1079499"/>
          </a:xfrm>
        </p:spPr>
        <p:txBody>
          <a:bodyPr/>
          <a:lstStyle/>
          <a:p>
            <a:r>
              <a:rPr lang="en-GB" dirty="0" smtClean="0"/>
              <a:t>Click to edit Master title style</a:t>
            </a:r>
            <a:endParaRPr lang="en-US" dirty="0"/>
          </a:p>
        </p:txBody>
      </p:sp>
      <p:sp>
        <p:nvSpPr>
          <p:cNvPr id="4" name="Text Placeholder 3"/>
          <p:cNvSpPr>
            <a:spLocks noGrp="1"/>
          </p:cNvSpPr>
          <p:nvPr>
            <p:ph type="body" sz="half" idx="2"/>
          </p:nvPr>
        </p:nvSpPr>
        <p:spPr>
          <a:xfrm>
            <a:off x="5038722" y="2160588"/>
            <a:ext cx="3600845"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4" name="Date Placeholder 3"/>
          <p:cNvSpPr>
            <a:spLocks noGrp="1"/>
          </p:cNvSpPr>
          <p:nvPr>
            <p:ph type="dt" sz="half" idx="10"/>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solidFill>
                  <a:srgbClr val="00539B"/>
                </a:solidFill>
              </a:rPr>
              <a:pPr/>
              <a:t>5 October, 2020</a:t>
            </a:fld>
            <a:endParaRPr lang="en-GB" dirty="0">
              <a:solidFill>
                <a:srgbClr val="00539B"/>
              </a:solidFill>
            </a:endParaRPr>
          </a:p>
        </p:txBody>
      </p:sp>
      <p:sp>
        <p:nvSpPr>
          <p:cNvPr id="55"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719927" y="2160588"/>
            <a:ext cx="3958433" cy="719137"/>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719927" y="3240788"/>
            <a:ext cx="1797847" cy="1078800"/>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1" name="Text Placeholder 6"/>
          <p:cNvSpPr>
            <a:spLocks noGrp="1"/>
          </p:cNvSpPr>
          <p:nvPr>
            <p:ph type="body" sz="quarter" idx="13"/>
          </p:nvPr>
        </p:nvSpPr>
        <p:spPr>
          <a:xfrm>
            <a:off x="719136" y="5760000"/>
            <a:ext cx="3959224"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9"/>
          </p:nvPr>
        </p:nvSpPr>
        <p:spPr>
          <a:xfrm>
            <a:off x="2878136" y="3240788"/>
            <a:ext cx="1800224" cy="720025"/>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0"/>
          </p:nvPr>
        </p:nvSpPr>
        <p:spPr>
          <a:xfrm>
            <a:off x="719928" y="4679950"/>
            <a:ext cx="1797846" cy="720050"/>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1"/>
          </p:nvPr>
        </p:nvSpPr>
        <p:spPr>
          <a:xfrm>
            <a:off x="2878135" y="4319588"/>
            <a:ext cx="1797846" cy="1080750"/>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4"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371878712"/>
      </p:ext>
    </p:extLst>
  </p:cSld>
  <p:clrMapOvr>
    <a:masterClrMapping/>
  </p:clrMapOvr>
  <p:timing>
    <p:tnLst>
      <p:par>
        <p:cTn id="1" dur="indefinite" restart="never" nodeType="tmRoot"/>
      </p:par>
    </p:tnLst>
  </p:timing>
</p:sldLayout>
</file>

<file path=ppt/slideLayouts/slideLayout409.xml><?xml version="1.0" encoding="utf-8"?>
<p:sldLayout xmlns:a="http://schemas.openxmlformats.org/drawingml/2006/main" xmlns:r="http://schemas.openxmlformats.org/officeDocument/2006/relationships" xmlns:p="http://schemas.openxmlformats.org/presentationml/2006/main" preserve="1" userDrawn="1">
  <p:cSld name="3_Single column layout">
    <p:spTree>
      <p:nvGrpSpPr>
        <p:cNvPr id="1" name=""/>
        <p:cNvGrpSpPr/>
        <p:nvPr/>
      </p:nvGrpSpPr>
      <p:grpSpPr>
        <a:xfrm>
          <a:off x="0" y="0"/>
          <a:ext cx="0" cy="0"/>
          <a:chOff x="0" y="0"/>
          <a:chExt cx="0" cy="0"/>
        </a:xfrm>
      </p:grpSpPr>
      <p:sp>
        <p:nvSpPr>
          <p:cNvPr id="3" name="Rectangle 2"/>
          <p:cNvSpPr/>
          <p:nvPr userDrawn="1"/>
        </p:nvSpPr>
        <p:spPr>
          <a:xfrm>
            <a:off x="0" y="1079999"/>
            <a:ext cx="9144000" cy="5400001"/>
          </a:xfrm>
          <a:prstGeom prst="rect">
            <a:avLst/>
          </a:prstGeom>
          <a:solidFill>
            <a:srgbClr val="020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latin typeface="Franklin Gothic Book"/>
            </a:endParaRPr>
          </a:p>
        </p:txBody>
      </p:sp>
      <p:sp>
        <p:nvSpPr>
          <p:cNvPr id="2" name="Title 1" descr="Ideally your title should fit on one line." title="Slide title"/>
          <p:cNvSpPr>
            <a:spLocks noGrp="1"/>
          </p:cNvSpPr>
          <p:nvPr>
            <p:ph type="title" hasCustomPrompt="1"/>
          </p:nvPr>
        </p:nvSpPr>
        <p:spPr>
          <a:xfrm>
            <a:off x="708025" y="-1"/>
            <a:ext cx="6348414" cy="1080000"/>
          </a:xfrm>
        </p:spPr>
        <p:txBody>
          <a:bodyPr/>
          <a:lstStyle/>
          <a:p>
            <a:r>
              <a:rPr lang="en-US" dirty="0" smtClean="0"/>
              <a:t>Media</a:t>
            </a:r>
            <a:endParaRPr lang="en-GB" dirty="0"/>
          </a:p>
        </p:txBody>
      </p:sp>
      <p:sp>
        <p:nvSpPr>
          <p:cNvPr id="97"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CF3BA13B-2A56-B54D-AFFB-21233951D47B}" type="datetime3">
              <a:rPr lang="en-GB" smtClean="0">
                <a:solidFill>
                  <a:srgbClr val="00539B"/>
                </a:solidFill>
              </a:rPr>
              <a:pPr/>
              <a:t>5 October, 2020</a:t>
            </a:fld>
            <a:endParaRPr lang="en-GB" dirty="0">
              <a:solidFill>
                <a:srgbClr val="00539B"/>
              </a:solidFill>
            </a:endParaRPr>
          </a:p>
        </p:txBody>
      </p:sp>
      <p:sp>
        <p:nvSpPr>
          <p:cNvPr id="98"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100"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3673708068"/>
      </p:ext>
    </p:extLst>
  </p:cSld>
  <p:clrMapOvr>
    <a:masterClrMapping/>
  </p:clrMapOvr>
  <p:timing>
    <p:tnLst>
      <p:par>
        <p:cTn id="1" dur="indefinite" restart="never" nodeType="tmRoot"/>
      </p:par>
    </p:tnLst>
  </p:timing>
</p:sldLayout>
</file>

<file path=ppt/slideLayouts/slideLayout410.xml><?xml version="1.0" encoding="utf-8"?>
<p:sldLayout xmlns:a="http://schemas.openxmlformats.org/drawingml/2006/main" xmlns:r="http://schemas.openxmlformats.org/officeDocument/2006/relationships" xmlns:p="http://schemas.openxmlformats.org/presentationml/2006/main" preserve="1">
  <p:cSld name="50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5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ectangle 5"/>
          <p:cNvSpPr/>
          <p:nvPr userDrawn="1"/>
        </p:nvSpPr>
        <p:spPr>
          <a:xfrm>
            <a:off x="0" y="0"/>
            <a:ext cx="9144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7000" dirty="0" smtClean="0">
                <a:solidFill>
                  <a:srgbClr val="FFFFFF"/>
                </a:solidFill>
                <a:latin typeface="Franklin Gothic Book"/>
              </a:rPr>
              <a:t>Layouts for </a:t>
            </a:r>
            <a:br>
              <a:rPr lang="en-US" sz="7000" dirty="0" smtClean="0">
                <a:solidFill>
                  <a:srgbClr val="FFFFFF"/>
                </a:solidFill>
                <a:latin typeface="Franklin Gothic Book"/>
              </a:rPr>
            </a:br>
            <a:r>
              <a:rPr lang="en-US" sz="7000" dirty="0" smtClean="0">
                <a:solidFill>
                  <a:srgbClr val="FFFFFF"/>
                </a:solidFill>
                <a:latin typeface="Franklin Gothic Book"/>
              </a:rPr>
              <a:t>case studies</a:t>
            </a:r>
            <a:endParaRPr lang="en-US" sz="7000" dirty="0">
              <a:solidFill>
                <a:srgbClr val="FFFFFF"/>
              </a:solidFill>
              <a:latin typeface="Franklin Gothic Book"/>
            </a:endParaRPr>
          </a:p>
        </p:txBody>
      </p:sp>
      <p:grpSp>
        <p:nvGrpSpPr>
          <p:cNvPr id="7" name="Group 6"/>
          <p:cNvGrpSpPr/>
          <p:nvPr userDrawn="1"/>
        </p:nvGrpSpPr>
        <p:grpSpPr>
          <a:xfrm>
            <a:off x="-903288" y="0"/>
            <a:ext cx="9902857"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267158981"/>
      </p:ext>
    </p:extLst>
  </p:cSld>
  <p:clrMapOvr>
    <a:masterClrMapping/>
  </p:clrMapOvr>
  <p:timing>
    <p:tnLst>
      <p:par>
        <p:cTn id="1" dur="indefinite" restart="never" nodeType="tmRoot"/>
      </p:par>
    </p:tnLst>
  </p:timing>
</p:sldLayout>
</file>

<file path=ppt/slideLayouts/slideLayout411.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8" name="Rectangle 7"/>
          <p:cNvSpPr/>
          <p:nvPr userDrawn="1"/>
        </p:nvSpPr>
        <p:spPr>
          <a:xfrm>
            <a:off x="0" y="1079999"/>
            <a:ext cx="9144001" cy="5400001"/>
          </a:xfrm>
          <a:prstGeom prst="rect">
            <a:avLst/>
          </a:prstGeom>
          <a:solidFill>
            <a:schemeClr val="tx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solidFill>
                <a:srgbClr val="FFFFFF"/>
              </a:solidFill>
            </a:endParaRPr>
          </a:p>
        </p:txBody>
      </p:sp>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5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ound Same Side Corner Rectangle 5"/>
          <p:cNvSpPr/>
          <p:nvPr userDrawn="1"/>
        </p:nvSpPr>
        <p:spPr>
          <a:xfrm>
            <a:off x="358774" y="1411899"/>
            <a:ext cx="2879724" cy="5068102"/>
          </a:xfrm>
          <a:prstGeom prst="round2SameRect">
            <a:avLst>
              <a:gd name="adj1" fmla="val 5071"/>
              <a:gd name="adj2" fmla="val 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solidFill>
                <a:srgbClr val="FFFFFF"/>
              </a:solidFill>
            </a:endParaRPr>
          </a:p>
        </p:txBody>
      </p:sp>
      <p:sp>
        <p:nvSpPr>
          <p:cNvPr id="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3598861" y="1411899"/>
            <a:ext cx="4680706" cy="5058751"/>
          </a:xfrm>
          <a:prstGeom prst="round2SameRect">
            <a:avLst>
              <a:gd name="adj1" fmla="val 4426"/>
              <a:gd name="adj2" fmla="val 0"/>
            </a:avLst>
          </a:prstGeom>
        </p:spPr>
        <p:txBody>
          <a:bodyPr/>
          <a:lstStyle/>
          <a:p>
            <a:pPr lvl="0"/>
            <a:r>
              <a:rPr lang="en-US" noProof="0" dirty="0" smtClean="0"/>
              <a:t>Click icon to add picture</a:t>
            </a:r>
            <a:endParaRPr lang="en-GB" noProof="0" dirty="0"/>
          </a:p>
        </p:txBody>
      </p:sp>
    </p:spTree>
    <p:extLst>
      <p:ext uri="{BB962C8B-B14F-4D97-AF65-F5344CB8AC3E}">
        <p14:creationId xmlns:p14="http://schemas.microsoft.com/office/powerpoint/2010/main" val="1913231188"/>
      </p:ext>
    </p:extLst>
  </p:cSld>
  <p:clrMapOvr>
    <a:masterClrMapping/>
  </p:clrMapOvr>
  <p:timing>
    <p:tnLst>
      <p:par>
        <p:cTn id="1" dur="indefinite" restart="never" nodeType="tmRoot"/>
      </p:par>
    </p:tnLst>
  </p:timing>
</p:sldLayout>
</file>

<file path=ppt/slideLayouts/slideLayout412.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8" name="Rectangle 7"/>
          <p:cNvSpPr/>
          <p:nvPr userDrawn="1"/>
        </p:nvSpPr>
        <p:spPr>
          <a:xfrm>
            <a:off x="0" y="1079999"/>
            <a:ext cx="9144001" cy="5400001"/>
          </a:xfrm>
          <a:prstGeom prst="rect">
            <a:avLst/>
          </a:prstGeom>
          <a:solidFill>
            <a:schemeClr val="tx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solidFill>
                <a:srgbClr val="FFFFFF"/>
              </a:solidFill>
            </a:endParaRPr>
          </a:p>
        </p:txBody>
      </p:sp>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5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13" name="Text Placeholder 6"/>
          <p:cNvSpPr>
            <a:spLocks noGrp="1"/>
          </p:cNvSpPr>
          <p:nvPr>
            <p:ph type="body" sz="quarter" idx="13"/>
          </p:nvPr>
        </p:nvSpPr>
        <p:spPr>
          <a:xfrm>
            <a:off x="720726" y="2161445"/>
            <a:ext cx="3600000" cy="3238555"/>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14" name="Text Placeholder 6"/>
          <p:cNvSpPr>
            <a:spLocks noGrp="1"/>
          </p:cNvSpPr>
          <p:nvPr>
            <p:ph type="body" sz="quarter" idx="14"/>
          </p:nvPr>
        </p:nvSpPr>
        <p:spPr>
          <a:xfrm>
            <a:off x="4679567" y="2161445"/>
            <a:ext cx="3600002" cy="3238555"/>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Tree>
    <p:extLst>
      <p:ext uri="{BB962C8B-B14F-4D97-AF65-F5344CB8AC3E}">
        <p14:creationId xmlns:p14="http://schemas.microsoft.com/office/powerpoint/2010/main" val="1094152888"/>
      </p:ext>
    </p:extLst>
  </p:cSld>
  <p:clrMapOvr>
    <a:masterClrMapping/>
  </p:clrMapOvr>
  <p:timing>
    <p:tnLst>
      <p:par>
        <p:cTn id="1" dur="indefinite" restart="never" nodeType="tmRoot"/>
      </p:par>
    </p:tnLst>
  </p:timing>
</p:sldLayout>
</file>

<file path=ppt/slideLayouts/slideLayout413.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8" name="Rectangle 7"/>
          <p:cNvSpPr/>
          <p:nvPr userDrawn="1"/>
        </p:nvSpPr>
        <p:spPr>
          <a:xfrm>
            <a:off x="0" y="1079999"/>
            <a:ext cx="9144001" cy="5400001"/>
          </a:xfrm>
          <a:prstGeom prst="rect">
            <a:avLst/>
          </a:prstGeom>
          <a:solidFill>
            <a:schemeClr val="tx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solidFill>
                <a:srgbClr val="FFFFFF"/>
              </a:solidFill>
            </a:endParaRPr>
          </a:p>
        </p:txBody>
      </p:sp>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5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ound Same Side Corner Rectangle 5"/>
          <p:cNvSpPr/>
          <p:nvPr userDrawn="1"/>
        </p:nvSpPr>
        <p:spPr>
          <a:xfrm>
            <a:off x="358774" y="1411899"/>
            <a:ext cx="2879724" cy="5068102"/>
          </a:xfrm>
          <a:prstGeom prst="round2SameRect">
            <a:avLst>
              <a:gd name="adj1" fmla="val 5071"/>
              <a:gd name="adj2" fmla="val 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solidFill>
                <a:srgbClr val="FFFFFF"/>
              </a:solidFill>
            </a:endParaRPr>
          </a:p>
        </p:txBody>
      </p:sp>
      <p:sp>
        <p:nvSpPr>
          <p:cNvPr id="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3598861" y="1411899"/>
            <a:ext cx="4680706" cy="1111877"/>
          </a:xfrm>
          <a:prstGeom prst="roundRect">
            <a:avLst/>
          </a:prstGeom>
        </p:spPr>
        <p:txBody>
          <a:bodyPr/>
          <a:lstStyle/>
          <a:p>
            <a:pPr lvl="0"/>
            <a:r>
              <a:rPr lang="en-US" noProof="0" dirty="0" smtClean="0"/>
              <a:t>Click icon to add picture</a:t>
            </a:r>
            <a:endParaRPr lang="en-GB" noProof="0" dirty="0"/>
          </a:p>
        </p:txBody>
      </p:sp>
      <p:sp>
        <p:nvSpPr>
          <p:cNvPr id="58" name="Text Placeholder 6"/>
          <p:cNvSpPr>
            <a:spLocks noGrp="1"/>
          </p:cNvSpPr>
          <p:nvPr>
            <p:ph type="body" sz="quarter" idx="15"/>
          </p:nvPr>
        </p:nvSpPr>
        <p:spPr>
          <a:xfrm>
            <a:off x="3598860" y="2879725"/>
            <a:ext cx="4680709" cy="3240275"/>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Tree>
    <p:extLst>
      <p:ext uri="{BB962C8B-B14F-4D97-AF65-F5344CB8AC3E}">
        <p14:creationId xmlns:p14="http://schemas.microsoft.com/office/powerpoint/2010/main" val="381069320"/>
      </p:ext>
    </p:extLst>
  </p:cSld>
  <p:clrMapOvr>
    <a:masterClrMapping/>
  </p:clrMapOvr>
  <p:timing>
    <p:tnLst>
      <p:par>
        <p:cTn id="1" dur="indefinite" restart="never" nodeType="tmRoot"/>
      </p:par>
    </p:tnLst>
  </p:timing>
</p:sldLayout>
</file>

<file path=ppt/slideLayouts/slideLayout414.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8" name="Rectangle 7"/>
          <p:cNvSpPr/>
          <p:nvPr userDrawn="1"/>
        </p:nvSpPr>
        <p:spPr>
          <a:xfrm>
            <a:off x="0" y="1079999"/>
            <a:ext cx="9144001" cy="5400001"/>
          </a:xfrm>
          <a:prstGeom prst="rect">
            <a:avLst/>
          </a:prstGeom>
          <a:solidFill>
            <a:schemeClr val="tx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solidFill>
                <a:srgbClr val="FFFFFF"/>
              </a:solidFill>
            </a:endParaRPr>
          </a:p>
        </p:txBody>
      </p:sp>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5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ound Same Side Corner Rectangle 5"/>
          <p:cNvSpPr/>
          <p:nvPr userDrawn="1"/>
        </p:nvSpPr>
        <p:spPr>
          <a:xfrm>
            <a:off x="358774" y="1439863"/>
            <a:ext cx="2879724" cy="5040138"/>
          </a:xfrm>
          <a:prstGeom prst="round2SameRect">
            <a:avLst>
              <a:gd name="adj1" fmla="val 5071"/>
              <a:gd name="adj2" fmla="val 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solidFill>
                <a:srgbClr val="FFFFFF"/>
              </a:solidFill>
            </a:endParaRPr>
          </a:p>
        </p:txBody>
      </p:sp>
      <p:sp>
        <p:nvSpPr>
          <p:cNvPr id="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3598860" y="5400000"/>
            <a:ext cx="4717259" cy="1080000"/>
          </a:xfrm>
          <a:prstGeom prst="round2SameRect">
            <a:avLst/>
          </a:prstGeom>
        </p:spPr>
        <p:txBody>
          <a:bodyPr/>
          <a:lstStyle/>
          <a:p>
            <a:pPr lvl="0"/>
            <a:r>
              <a:rPr lang="en-US" noProof="0" dirty="0" smtClean="0"/>
              <a:t>Click icon to add picture</a:t>
            </a:r>
            <a:endParaRPr lang="en-GB" noProof="0" dirty="0"/>
          </a:p>
        </p:txBody>
      </p:sp>
      <p:sp>
        <p:nvSpPr>
          <p:cNvPr id="58" name="Text Placeholder 6"/>
          <p:cNvSpPr>
            <a:spLocks noGrp="1"/>
          </p:cNvSpPr>
          <p:nvPr>
            <p:ph type="body" sz="quarter" idx="15"/>
          </p:nvPr>
        </p:nvSpPr>
        <p:spPr>
          <a:xfrm>
            <a:off x="3598861" y="1439863"/>
            <a:ext cx="2159000" cy="3600450"/>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9" name="Text Placeholder 6"/>
          <p:cNvSpPr>
            <a:spLocks noGrp="1"/>
          </p:cNvSpPr>
          <p:nvPr>
            <p:ph type="body" sz="quarter" idx="16"/>
          </p:nvPr>
        </p:nvSpPr>
        <p:spPr>
          <a:xfrm>
            <a:off x="6118224" y="1439863"/>
            <a:ext cx="2197896" cy="3600450"/>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Tree>
    <p:extLst>
      <p:ext uri="{BB962C8B-B14F-4D97-AF65-F5344CB8AC3E}">
        <p14:creationId xmlns:p14="http://schemas.microsoft.com/office/powerpoint/2010/main" val="4240697624"/>
      </p:ext>
    </p:extLst>
  </p:cSld>
  <p:clrMapOvr>
    <a:masterClrMapping/>
  </p:clrMapOvr>
  <p:timing>
    <p:tnLst>
      <p:par>
        <p:cTn id="1" dur="indefinite" restart="never" nodeType="tmRoot"/>
      </p:par>
    </p:tnLst>
  </p:timing>
</p:sldLayout>
</file>

<file path=ppt/slideLayouts/slideLayout415.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10" name="Rectangle 9"/>
          <p:cNvSpPr/>
          <p:nvPr userDrawn="1"/>
        </p:nvSpPr>
        <p:spPr>
          <a:xfrm>
            <a:off x="0" y="1800224"/>
            <a:ext cx="9144001" cy="4679775"/>
          </a:xfrm>
          <a:prstGeom prst="rect">
            <a:avLst/>
          </a:prstGeom>
          <a:solidFill>
            <a:schemeClr val="tx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solidFill>
                <a:srgbClr val="FFFFFF"/>
              </a:solidFill>
            </a:endParaRPr>
          </a:p>
        </p:txBody>
      </p:sp>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5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7" name="Oval 6"/>
          <p:cNvSpPr/>
          <p:nvPr userDrawn="1"/>
        </p:nvSpPr>
        <p:spPr>
          <a:xfrm>
            <a:off x="720725" y="2158844"/>
            <a:ext cx="1800225" cy="1800225"/>
          </a:xfrm>
          <a:prstGeom prst="ellipse">
            <a:avLst/>
          </a:prstGeom>
          <a:solidFill>
            <a:schemeClr val="bg1"/>
          </a:solidFill>
          <a:ln w="3175" cmpd="sng">
            <a:noFill/>
          </a:ln>
          <a:effectLst/>
        </p:spPr>
        <p:style>
          <a:lnRef idx="1">
            <a:schemeClr val="accent1"/>
          </a:lnRef>
          <a:fillRef idx="3">
            <a:schemeClr val="accent1"/>
          </a:fillRef>
          <a:effectRef idx="2">
            <a:schemeClr val="accent1"/>
          </a:effectRef>
          <a:fontRef idx="minor">
            <a:schemeClr val="lt1"/>
          </a:fontRef>
        </p:style>
        <p:txBody>
          <a:bodyPr lIns="36000" tIns="36000" rIns="36000" bIns="36000" rtlCol="0" anchor="t"/>
          <a:lstStyle/>
          <a:p>
            <a:pPr>
              <a:spcAft>
                <a:spcPts val="600"/>
              </a:spcAft>
            </a:pPr>
            <a:r>
              <a:rPr lang="en-GB" sz="1300" dirty="0">
                <a:solidFill>
                  <a:srgbClr val="FFFFFF"/>
                </a:solidFill>
                <a:latin typeface="Franklin Gothic Book"/>
                <a:cs typeface="Franklin Gothic Book"/>
              </a:rPr>
              <a:t>Project </a:t>
            </a:r>
            <a:r>
              <a:rPr lang="en-GB" sz="1300" dirty="0" smtClean="0">
                <a:solidFill>
                  <a:srgbClr val="FFFFFF"/>
                </a:solidFill>
                <a:latin typeface="Franklin Gothic Book"/>
                <a:cs typeface="Franklin Gothic Book"/>
              </a:rPr>
              <a:t>Summary</a:t>
            </a:r>
            <a:endParaRPr lang="en-GB" sz="1300" dirty="0">
              <a:solidFill>
                <a:srgbClr val="FFFFFF"/>
              </a:solidFill>
              <a:latin typeface="Franklin Gothic Book"/>
              <a:cs typeface="Franklin Gothic Book"/>
            </a:endParaRPr>
          </a:p>
        </p:txBody>
      </p:sp>
      <p:sp>
        <p:nvSpPr>
          <p:cNvPr id="8" name="Rounded Rectangle 7"/>
          <p:cNvSpPr/>
          <p:nvPr userDrawn="1"/>
        </p:nvSpPr>
        <p:spPr>
          <a:xfrm>
            <a:off x="720725" y="4319775"/>
            <a:ext cx="1800225" cy="1800225"/>
          </a:xfrm>
          <a:prstGeom prst="roundRect">
            <a:avLst>
              <a:gd name="adj" fmla="val 7738"/>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solidFill>
                <a:srgbClr val="FFFFFF"/>
              </a:solidFill>
            </a:endParaRPr>
          </a:p>
        </p:txBody>
      </p:sp>
      <p:sp>
        <p:nvSpPr>
          <p:cNvPr id="9" name="Round Same Side Corner Rectangle 8"/>
          <p:cNvSpPr/>
          <p:nvPr userDrawn="1"/>
        </p:nvSpPr>
        <p:spPr>
          <a:xfrm>
            <a:off x="5038724" y="2158844"/>
            <a:ext cx="3600845" cy="4311806"/>
          </a:xfrm>
          <a:prstGeom prst="round2SameRect">
            <a:avLst>
              <a:gd name="adj1" fmla="val 3720"/>
              <a:gd name="adj2" fmla="val 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solidFill>
                <a:srgbClr val="FFFFFF"/>
              </a:solidFill>
            </a:endParaRPr>
          </a:p>
        </p:txBody>
      </p:sp>
      <p:sp>
        <p:nvSpPr>
          <p:cNvPr id="1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2878135" y="2160588"/>
            <a:ext cx="1800226" cy="4310062"/>
          </a:xfrm>
          <a:prstGeom prst="round2SameRect">
            <a:avLst>
              <a:gd name="adj1" fmla="val 10230"/>
              <a:gd name="adj2" fmla="val 0"/>
            </a:avLst>
          </a:prstGeom>
        </p:spPr>
        <p:txBody>
          <a:bodyPr/>
          <a:lstStyle/>
          <a:p>
            <a:pPr lvl="0"/>
            <a:r>
              <a:rPr lang="en-US" noProof="0" dirty="0" smtClean="0"/>
              <a:t>Click icon to add picture</a:t>
            </a:r>
            <a:endParaRPr lang="en-GB" noProof="0" dirty="0"/>
          </a:p>
        </p:txBody>
      </p:sp>
    </p:spTree>
    <p:extLst>
      <p:ext uri="{BB962C8B-B14F-4D97-AF65-F5344CB8AC3E}">
        <p14:creationId xmlns:p14="http://schemas.microsoft.com/office/powerpoint/2010/main" val="3883884819"/>
      </p:ext>
    </p:extLst>
  </p:cSld>
  <p:clrMapOvr>
    <a:masterClrMapping/>
  </p:clrMapOvr>
  <p:timing>
    <p:tnLst>
      <p:par>
        <p:cTn id="1" dur="indefinite" restart="never" nodeType="tmRoot"/>
      </p:par>
    </p:tnLst>
  </p:timing>
</p:sldLayout>
</file>

<file path=ppt/slideLayouts/slideLayout416.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10" name="Rectangle 9"/>
          <p:cNvSpPr/>
          <p:nvPr userDrawn="1"/>
        </p:nvSpPr>
        <p:spPr>
          <a:xfrm>
            <a:off x="0" y="1800225"/>
            <a:ext cx="9144001" cy="4679775"/>
          </a:xfrm>
          <a:prstGeom prst="rect">
            <a:avLst/>
          </a:prstGeom>
          <a:solidFill>
            <a:schemeClr val="tx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solidFill>
                <a:srgbClr val="FFFFFF"/>
              </a:solidFill>
            </a:endParaRPr>
          </a:p>
        </p:txBody>
      </p:sp>
      <p:sp>
        <p:nvSpPr>
          <p:cNvPr id="1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20725" y="4319588"/>
            <a:ext cx="3957636" cy="2151062"/>
          </a:xfrm>
          <a:prstGeom prst="round2SameRect">
            <a:avLst>
              <a:gd name="adj1" fmla="val 10230"/>
              <a:gd name="adj2" fmla="val 0"/>
            </a:avLst>
          </a:prstGeom>
        </p:spPr>
        <p:txBody>
          <a:bodyPr/>
          <a:lstStyle/>
          <a:p>
            <a:pPr lvl="0"/>
            <a:r>
              <a:rPr lang="en-US" noProof="0" dirty="0" smtClean="0"/>
              <a:t>Click icon to add picture</a:t>
            </a:r>
            <a:endParaRPr lang="en-GB" noProof="0" dirty="0"/>
          </a:p>
        </p:txBody>
      </p:sp>
      <p:sp>
        <p:nvSpPr>
          <p:cNvPr id="2" name="Title 1"/>
          <p:cNvSpPr>
            <a:spLocks noGrp="1"/>
          </p:cNvSpPr>
          <p:nvPr>
            <p:ph type="title"/>
          </p:nvPr>
        </p:nvSpPr>
        <p:spPr/>
        <p:txBody>
          <a:bodyPr/>
          <a:lstStyle>
            <a:lvl1pPr>
              <a:defRPr>
                <a:latin typeface="Bodoni MT" panose="02070603080606020203" pitchFamily="18" charset="0"/>
              </a:defRPr>
            </a:lvl1pPr>
          </a:lstStyle>
          <a:p>
            <a:r>
              <a:rPr lang="en-GB" dirty="0" smtClean="0"/>
              <a:t>Click to edit Master title style</a:t>
            </a:r>
            <a:endParaRPr lang="en-US" dirty="0"/>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5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7" name="Oval 6"/>
          <p:cNvSpPr/>
          <p:nvPr userDrawn="1"/>
        </p:nvSpPr>
        <p:spPr>
          <a:xfrm>
            <a:off x="720725" y="2158844"/>
            <a:ext cx="1800225" cy="1800225"/>
          </a:xfrm>
          <a:prstGeom prst="ellipse">
            <a:avLst/>
          </a:prstGeom>
          <a:solidFill>
            <a:schemeClr val="bg1"/>
          </a:solidFill>
          <a:ln w="3175" cmpd="sng">
            <a:noFill/>
          </a:ln>
          <a:effectLst/>
        </p:spPr>
        <p:style>
          <a:lnRef idx="1">
            <a:schemeClr val="accent1"/>
          </a:lnRef>
          <a:fillRef idx="3">
            <a:schemeClr val="accent1"/>
          </a:fillRef>
          <a:effectRef idx="2">
            <a:schemeClr val="accent1"/>
          </a:effectRef>
          <a:fontRef idx="minor">
            <a:schemeClr val="lt1"/>
          </a:fontRef>
        </p:style>
        <p:txBody>
          <a:bodyPr lIns="36000" tIns="36000" rIns="36000" bIns="36000" rtlCol="0" anchor="t"/>
          <a:lstStyle/>
          <a:p>
            <a:pPr>
              <a:spcAft>
                <a:spcPts val="600"/>
              </a:spcAft>
            </a:pPr>
            <a:r>
              <a:rPr lang="en-GB" sz="1300" dirty="0">
                <a:solidFill>
                  <a:srgbClr val="FFFFFF"/>
                </a:solidFill>
                <a:latin typeface="Franklin Gothic Book"/>
                <a:cs typeface="Franklin Gothic Book"/>
              </a:rPr>
              <a:t>Project </a:t>
            </a:r>
            <a:r>
              <a:rPr lang="en-GB" sz="1300" dirty="0" smtClean="0">
                <a:solidFill>
                  <a:srgbClr val="FFFFFF"/>
                </a:solidFill>
                <a:latin typeface="Franklin Gothic Book"/>
                <a:cs typeface="Franklin Gothic Book"/>
              </a:rPr>
              <a:t>Summary</a:t>
            </a:r>
            <a:endParaRPr lang="en-GB" sz="1300" dirty="0">
              <a:solidFill>
                <a:srgbClr val="FFFFFF"/>
              </a:solidFill>
              <a:latin typeface="Franklin Gothic Book"/>
              <a:cs typeface="Franklin Gothic Book"/>
            </a:endParaRPr>
          </a:p>
        </p:txBody>
      </p:sp>
      <p:sp>
        <p:nvSpPr>
          <p:cNvPr id="8" name="Rounded Rectangle 7"/>
          <p:cNvSpPr/>
          <p:nvPr userDrawn="1"/>
        </p:nvSpPr>
        <p:spPr>
          <a:xfrm>
            <a:off x="2878136" y="2158844"/>
            <a:ext cx="1800225" cy="1800225"/>
          </a:xfrm>
          <a:prstGeom prst="roundRect">
            <a:avLst>
              <a:gd name="adj" fmla="val 7738"/>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solidFill>
                <a:srgbClr val="FFFFFF"/>
              </a:solidFill>
            </a:endParaRPr>
          </a:p>
        </p:txBody>
      </p:sp>
      <p:sp>
        <p:nvSpPr>
          <p:cNvPr id="9" name="Round Same Side Corner Rectangle 8"/>
          <p:cNvSpPr/>
          <p:nvPr userDrawn="1"/>
        </p:nvSpPr>
        <p:spPr>
          <a:xfrm>
            <a:off x="5038724" y="2158844"/>
            <a:ext cx="3600845" cy="4311806"/>
          </a:xfrm>
          <a:prstGeom prst="round2SameRect">
            <a:avLst>
              <a:gd name="adj1" fmla="val 3720"/>
              <a:gd name="adj2" fmla="val 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solidFill>
                <a:srgbClr val="FFFFFF"/>
              </a:solidFill>
            </a:endParaRPr>
          </a:p>
        </p:txBody>
      </p:sp>
    </p:spTree>
    <p:extLst>
      <p:ext uri="{BB962C8B-B14F-4D97-AF65-F5344CB8AC3E}">
        <p14:creationId xmlns:p14="http://schemas.microsoft.com/office/powerpoint/2010/main" val="4008083513"/>
      </p:ext>
    </p:extLst>
  </p:cSld>
  <p:clrMapOvr>
    <a:masterClrMapping/>
  </p:clrMapOvr>
  <p:timing>
    <p:tnLst>
      <p:par>
        <p:cTn id="1" dur="indefinite" restart="never" nodeType="tmRoot"/>
      </p:par>
    </p:tnLst>
  </p:timing>
</p:sldLayout>
</file>

<file path=ppt/slideLayouts/slideLayout417.xml><?xml version="1.0" encoding="utf-8"?>
<p:sldLayout xmlns:a="http://schemas.openxmlformats.org/drawingml/2006/main" xmlns:r="http://schemas.openxmlformats.org/officeDocument/2006/relationships" xmlns:p="http://schemas.openxmlformats.org/presentationml/2006/main" preserve="1">
  <p:cSld name="5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5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ectangle 5"/>
          <p:cNvSpPr/>
          <p:nvPr userDrawn="1"/>
        </p:nvSpPr>
        <p:spPr>
          <a:xfrm>
            <a:off x="0" y="0"/>
            <a:ext cx="9144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7000" dirty="0" smtClean="0">
                <a:solidFill>
                  <a:srgbClr val="FFFFFF"/>
                </a:solidFill>
                <a:latin typeface="Franklin Gothic Book"/>
              </a:rPr>
              <a:t>Older brand</a:t>
            </a:r>
            <a:br>
              <a:rPr lang="en-US" sz="7000" dirty="0" smtClean="0">
                <a:solidFill>
                  <a:srgbClr val="FFFFFF"/>
                </a:solidFill>
                <a:latin typeface="Franklin Gothic Book"/>
              </a:rPr>
            </a:br>
            <a:r>
              <a:rPr lang="en-US" sz="7000" dirty="0" smtClean="0">
                <a:solidFill>
                  <a:srgbClr val="FFFFFF"/>
                </a:solidFill>
                <a:latin typeface="Franklin Gothic Book"/>
              </a:rPr>
              <a:t>layouts</a:t>
            </a:r>
            <a:endParaRPr lang="en-US" sz="7000" dirty="0">
              <a:solidFill>
                <a:srgbClr val="FFFFFF"/>
              </a:solidFill>
              <a:latin typeface="Franklin Gothic Book"/>
            </a:endParaRPr>
          </a:p>
        </p:txBody>
      </p:sp>
      <p:grpSp>
        <p:nvGrpSpPr>
          <p:cNvPr id="7" name="Group 6"/>
          <p:cNvGrpSpPr/>
          <p:nvPr userDrawn="1"/>
        </p:nvGrpSpPr>
        <p:grpSpPr>
          <a:xfrm>
            <a:off x="-903288" y="0"/>
            <a:ext cx="9902857"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560919357"/>
      </p:ext>
    </p:extLst>
  </p:cSld>
  <p:clrMapOvr>
    <a:masterClrMapping/>
  </p:clrMapOvr>
  <p:timing>
    <p:tnLst>
      <p:par>
        <p:cTn id="1" dur="indefinite" restart="never" nodeType="tmRoot"/>
      </p:par>
    </p:tnLst>
  </p:timing>
</p:sldLayout>
</file>

<file path=ppt/slideLayouts/slideLayout418.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pic>
        <p:nvPicPr>
          <p:cNvPr id="6" name="Picture 10" descr="xbody"/>
          <p:cNvPicPr>
            <a:picLocks noChangeAspect="1" noChangeArrowheads="1"/>
          </p:cNvPicPr>
          <p:nvPr userDrawn="1"/>
        </p:nvPicPr>
        <p:blipFill>
          <a:blip r:embed="rId3" cstate="email">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720726" y="-1"/>
            <a:ext cx="6118224" cy="1080000"/>
          </a:xfrm>
        </p:spPr>
        <p:txBody>
          <a:bodyPr/>
          <a:lstStyle>
            <a:lvl1pPr>
              <a:defRPr>
                <a:solidFill>
                  <a:srgbClr val="FFFFFF"/>
                </a:solidFill>
              </a:defRPr>
            </a:lvl1pPr>
          </a:lstStyle>
          <a:p>
            <a:r>
              <a:rPr lang="en-GB" dirty="0" smtClean="0"/>
              <a:t>Click to edit Master title style</a:t>
            </a:r>
            <a:endParaRPr lang="en-US" dirty="0"/>
          </a:p>
        </p:txBody>
      </p:sp>
      <p:sp>
        <p:nvSpPr>
          <p:cNvPr id="3" name="Date Placeholder 2"/>
          <p:cNvSpPr>
            <a:spLocks noGrp="1"/>
          </p:cNvSpPr>
          <p:nvPr>
            <p:ph type="dt" sz="half" idx="10"/>
          </p:nvPr>
        </p:nvSpPr>
        <p:spPr>
          <a:xfrm>
            <a:off x="719136" y="6614866"/>
            <a:ext cx="1871664" cy="243134"/>
          </a:xfrm>
        </p:spPr>
        <p:txBody>
          <a:bodyPr/>
          <a:lstStyle>
            <a:lvl1pPr>
              <a:defRPr>
                <a:solidFill>
                  <a:srgbClr val="FFFFFF"/>
                </a:solidFill>
              </a:defRPr>
            </a:lvl1pPr>
          </a:lstStyle>
          <a:p>
            <a:fld id="{8B6E079F-0502-CC4C-9C8B-39554E94F19E}" type="datetime3">
              <a:rPr lang="en-GB" smtClean="0"/>
              <a:pPr/>
              <a:t>5 October, 2020</a:t>
            </a:fld>
            <a:endParaRPr lang="en-GB" dirty="0"/>
          </a:p>
        </p:txBody>
      </p:sp>
      <p:sp>
        <p:nvSpPr>
          <p:cNvPr id="4" name="Footer Placeholder 3"/>
          <p:cNvSpPr>
            <a:spLocks noGrp="1"/>
          </p:cNvSpPr>
          <p:nvPr>
            <p:ph type="ftr" sz="quarter" idx="11"/>
            <p:custDataLst>
              <p:tags r:id="rId1"/>
            </p:custDataLst>
          </p:nvPr>
        </p:nvSpPr>
        <p:spPr>
          <a:xfrm>
            <a:off x="0" y="6614866"/>
            <a:ext cx="9144000" cy="243134"/>
          </a:xfrm>
        </p:spPr>
        <p:txBody>
          <a:bodyP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a:xfrm>
            <a:off x="8279567" y="6614866"/>
            <a:ext cx="360002" cy="243134"/>
          </a:xfrm>
        </p:spPr>
        <p:txBody>
          <a:bodyPr/>
          <a:lstStyle>
            <a:lvl1pPr>
              <a:defRPr>
                <a:solidFill>
                  <a:srgbClr val="FFFFFF"/>
                </a:solidFill>
              </a:defRPr>
            </a:lvl1pPr>
          </a:lstStyle>
          <a:p>
            <a:fld id="{71F9F866-B438-9445-8D9F-1F8FF6608833}" type="slidenum">
              <a:rPr lang="en-GB" smtClean="0"/>
              <a:pPr/>
              <a:t>‹#›</a:t>
            </a:fld>
            <a:endParaRPr lang="en-GB" dirty="0"/>
          </a:p>
        </p:txBody>
      </p:sp>
      <p:sp>
        <p:nvSpPr>
          <p:cNvPr id="56" name="Text Placeholder 6" descr="First level - paragraph text&#10;Second level - bullet 1&#10;Third level - bullet 2&#10;&#10;No more than 100 words per slide" title="Main text copy"/>
          <p:cNvSpPr>
            <a:spLocks noGrp="1"/>
          </p:cNvSpPr>
          <p:nvPr>
            <p:ph type="body" sz="quarter" idx="13"/>
          </p:nvPr>
        </p:nvSpPr>
        <p:spPr>
          <a:xfrm>
            <a:off x="717550" y="2160588"/>
            <a:ext cx="7202485" cy="3779410"/>
          </a:xfrm>
        </p:spPr>
        <p:txBody>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Tree>
    <p:extLst>
      <p:ext uri="{BB962C8B-B14F-4D97-AF65-F5344CB8AC3E}">
        <p14:creationId xmlns:p14="http://schemas.microsoft.com/office/powerpoint/2010/main" val="125375617"/>
      </p:ext>
    </p:extLst>
  </p:cSld>
  <p:clrMapOvr>
    <a:masterClrMapping/>
  </p:clrMapOvr>
  <p:timing>
    <p:tnLst>
      <p:par>
        <p:cTn id="1" dur="indefinite" restart="never" nodeType="tmRoot"/>
      </p:par>
    </p:tnLst>
  </p:timing>
</p:sldLayout>
</file>

<file path=ppt/slideLayouts/slideLayout419.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pic>
        <p:nvPicPr>
          <p:cNvPr id="6" name="Picture 10" descr="xbody"/>
          <p:cNvPicPr>
            <a:picLocks noChangeAspect="1" noChangeArrowheads="1"/>
          </p:cNvPicPr>
          <p:nvPr userDrawn="1"/>
        </p:nvPicPr>
        <p:blipFill>
          <a:blip r:embed="rId3" cstate="email">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720726" y="-1"/>
            <a:ext cx="6118224" cy="1080000"/>
          </a:xfrm>
        </p:spPr>
        <p:txBody>
          <a:bodyPr/>
          <a:lstStyle>
            <a:lvl1pPr>
              <a:defRPr>
                <a:solidFill>
                  <a:srgbClr val="FFFFFF"/>
                </a:solidFill>
              </a:defRPr>
            </a:lvl1pPr>
          </a:lstStyle>
          <a:p>
            <a:r>
              <a:rPr lang="en-GB" dirty="0" smtClean="0"/>
              <a:t>Click to edit Master title style</a:t>
            </a:r>
            <a:endParaRPr lang="en-US" dirty="0"/>
          </a:p>
        </p:txBody>
      </p:sp>
      <p:sp>
        <p:nvSpPr>
          <p:cNvPr id="3" name="Date Placeholder 2"/>
          <p:cNvSpPr>
            <a:spLocks noGrp="1"/>
          </p:cNvSpPr>
          <p:nvPr>
            <p:ph type="dt" sz="half" idx="10"/>
          </p:nvPr>
        </p:nvSpPr>
        <p:spPr>
          <a:xfrm>
            <a:off x="719136" y="6614866"/>
            <a:ext cx="1871664" cy="243134"/>
          </a:xfrm>
        </p:spPr>
        <p:txBody>
          <a:bodyPr/>
          <a:lstStyle>
            <a:lvl1pPr>
              <a:defRPr>
                <a:solidFill>
                  <a:srgbClr val="FFFFFF"/>
                </a:solidFill>
              </a:defRPr>
            </a:lvl1pPr>
          </a:lstStyle>
          <a:p>
            <a:fld id="{8B6E079F-0502-CC4C-9C8B-39554E94F19E}" type="datetime3">
              <a:rPr lang="en-GB" smtClean="0"/>
              <a:pPr/>
              <a:t>5 October, 2020</a:t>
            </a:fld>
            <a:endParaRPr lang="en-GB" dirty="0"/>
          </a:p>
        </p:txBody>
      </p:sp>
      <p:sp>
        <p:nvSpPr>
          <p:cNvPr id="4" name="Footer Placeholder 3"/>
          <p:cNvSpPr>
            <a:spLocks noGrp="1"/>
          </p:cNvSpPr>
          <p:nvPr>
            <p:ph type="ftr" sz="quarter" idx="11"/>
            <p:custDataLst>
              <p:tags r:id="rId1"/>
            </p:custDataLst>
          </p:nvPr>
        </p:nvSpPr>
        <p:spPr>
          <a:xfrm>
            <a:off x="0" y="6614866"/>
            <a:ext cx="9144000" cy="243134"/>
          </a:xfrm>
        </p:spPr>
        <p:txBody>
          <a:bodyP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a:xfrm>
            <a:off x="8279567" y="6614866"/>
            <a:ext cx="360002" cy="243134"/>
          </a:xfrm>
        </p:spPr>
        <p:txBody>
          <a:bodyPr/>
          <a:lstStyle>
            <a:lvl1pPr>
              <a:defRPr>
                <a:solidFill>
                  <a:srgbClr val="FFFFFF"/>
                </a:solidFill>
              </a:defRPr>
            </a:lvl1pPr>
          </a:lstStyle>
          <a:p>
            <a:fld id="{71F9F866-B438-9445-8D9F-1F8FF6608833}" type="slidenum">
              <a:rPr lang="en-GB" smtClean="0"/>
              <a:pPr/>
              <a:t>‹#›</a:t>
            </a:fld>
            <a:endParaRPr lang="en-GB" dirty="0"/>
          </a:p>
        </p:txBody>
      </p:sp>
      <p:sp>
        <p:nvSpPr>
          <p:cNvPr id="55" name="Content Placeholder 2"/>
          <p:cNvSpPr>
            <a:spLocks noGrp="1"/>
          </p:cNvSpPr>
          <p:nvPr>
            <p:ph sz="half" idx="1"/>
          </p:nvPr>
        </p:nvSpPr>
        <p:spPr>
          <a:xfrm>
            <a:off x="719134" y="2160588"/>
            <a:ext cx="3600451" cy="4319412"/>
          </a:xfrm>
          <a:prstGeom prst="rect">
            <a:avLst/>
          </a:prstGeom>
        </p:spPr>
        <p:txBody>
          <a:bodyPr>
            <a:normAutofit/>
          </a:bodyPr>
          <a:lstStyle>
            <a:lvl1pPr marL="0" marR="0" indent="0" algn="l" defTabSz="914400" rtl="0" eaLnBrk="0" fontAlgn="base" latinLnBrk="0" hangingPunct="0">
              <a:lnSpc>
                <a:spcPct val="100000"/>
              </a:lnSpc>
              <a:spcBef>
                <a:spcPts val="0"/>
              </a:spcBef>
              <a:spcAft>
                <a:spcPts val="6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6" name="Text Placeholder 3"/>
          <p:cNvSpPr>
            <a:spLocks noGrp="1"/>
          </p:cNvSpPr>
          <p:nvPr>
            <p:ph type="body" sz="half" idx="2"/>
          </p:nvPr>
        </p:nvSpPr>
        <p:spPr>
          <a:xfrm>
            <a:off x="4678360" y="2160588"/>
            <a:ext cx="3961208" cy="4319412"/>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Tree>
    <p:extLst>
      <p:ext uri="{BB962C8B-B14F-4D97-AF65-F5344CB8AC3E}">
        <p14:creationId xmlns:p14="http://schemas.microsoft.com/office/powerpoint/2010/main" val="3232025065"/>
      </p:ext>
    </p:extLst>
  </p:cSld>
  <p:clrMapOvr>
    <a:masterClrMapping/>
  </p:clrMapOvr>
  <p:timing>
    <p:tnLst>
      <p:par>
        <p:cTn id="1" dur="indefinite" restart="never" nodeType="tmRoot"/>
      </p:par>
    </p:tnLst>
  </p:timing>
</p:sldLayout>
</file>

<file path=ppt/slideLayouts/slideLayout420.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pic>
        <p:nvPicPr>
          <p:cNvPr id="6" name="Picture 10" descr="xbody"/>
          <p:cNvPicPr>
            <a:picLocks noChangeAspect="1" noChangeArrowheads="1"/>
          </p:cNvPicPr>
          <p:nvPr userDrawn="1"/>
        </p:nvPicPr>
        <p:blipFill>
          <a:blip r:embed="rId3" cstate="email">
            <a:extLst>
              <a:ext uri="{28A0092B-C50C-407E-A947-70E740481C1C}">
                <a14:useLocalDpi xmlns:a14="http://schemas.microsoft.com/office/drawing/2010/main" val="0"/>
              </a:ext>
            </a:extLst>
          </a:blip>
          <a:srcRect/>
          <a:stretch>
            <a:fillRect/>
          </a:stretch>
        </p:blipFill>
        <p:spPr bwMode="auto">
          <a:xfrm>
            <a:off x="-20680" y="-1"/>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720726" y="-1"/>
            <a:ext cx="6118224" cy="1080000"/>
          </a:xfrm>
        </p:spPr>
        <p:txBody>
          <a:bodyPr/>
          <a:lstStyle>
            <a:lvl1pPr>
              <a:defRPr>
                <a:solidFill>
                  <a:srgbClr val="FFFFFF"/>
                </a:solidFill>
              </a:defRPr>
            </a:lvl1pPr>
          </a:lstStyle>
          <a:p>
            <a:r>
              <a:rPr lang="en-GB" dirty="0" smtClean="0"/>
              <a:t>Click to edit Master title style</a:t>
            </a:r>
            <a:endParaRPr lang="en-US" dirty="0"/>
          </a:p>
        </p:txBody>
      </p:sp>
      <p:sp>
        <p:nvSpPr>
          <p:cNvPr id="3" name="Date Placeholder 2"/>
          <p:cNvSpPr>
            <a:spLocks noGrp="1"/>
          </p:cNvSpPr>
          <p:nvPr>
            <p:ph type="dt" sz="half" idx="10"/>
          </p:nvPr>
        </p:nvSpPr>
        <p:spPr>
          <a:xfrm>
            <a:off x="719136" y="6614866"/>
            <a:ext cx="1871664" cy="243134"/>
          </a:xfrm>
        </p:spPr>
        <p:txBody>
          <a:bodyPr/>
          <a:lstStyle>
            <a:lvl1pPr>
              <a:defRPr>
                <a:solidFill>
                  <a:srgbClr val="FFFFFF"/>
                </a:solidFill>
              </a:defRPr>
            </a:lvl1pPr>
          </a:lstStyle>
          <a:p>
            <a:fld id="{8B6E079F-0502-CC4C-9C8B-39554E94F19E}" type="datetime3">
              <a:rPr lang="en-GB" smtClean="0"/>
              <a:pPr/>
              <a:t>5 October, 2020</a:t>
            </a:fld>
            <a:endParaRPr lang="en-GB" dirty="0"/>
          </a:p>
        </p:txBody>
      </p:sp>
      <p:sp>
        <p:nvSpPr>
          <p:cNvPr id="4" name="Footer Placeholder 3"/>
          <p:cNvSpPr>
            <a:spLocks noGrp="1"/>
          </p:cNvSpPr>
          <p:nvPr>
            <p:ph type="ftr" sz="quarter" idx="11"/>
            <p:custDataLst>
              <p:tags r:id="rId1"/>
            </p:custDataLst>
          </p:nvPr>
        </p:nvSpPr>
        <p:spPr>
          <a:xfrm>
            <a:off x="0" y="6614866"/>
            <a:ext cx="9144000" cy="243134"/>
          </a:xfrm>
        </p:spPr>
        <p:txBody>
          <a:bodyP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a:xfrm>
            <a:off x="8279567" y="6614866"/>
            <a:ext cx="360002" cy="243134"/>
          </a:xfrm>
        </p:spPr>
        <p:txBody>
          <a:bodyPr/>
          <a:lstStyle>
            <a:lvl1pPr>
              <a:defRPr>
                <a:solidFill>
                  <a:srgbClr val="FFFFFF"/>
                </a:solidFill>
              </a:defRPr>
            </a:lvl1pPr>
          </a:lstStyle>
          <a:p>
            <a:fld id="{71F9F866-B438-9445-8D9F-1F8FF6608833}" type="slidenum">
              <a:rPr lang="en-GB" smtClean="0"/>
              <a:pPr/>
              <a:t>‹#›</a:t>
            </a:fld>
            <a:endParaRPr lang="en-GB" dirty="0"/>
          </a:p>
        </p:txBody>
      </p:sp>
      <p:sp>
        <p:nvSpPr>
          <p:cNvPr id="57" name="Rounded Rectangle 56"/>
          <p:cNvSpPr/>
          <p:nvPr userDrawn="1"/>
        </p:nvSpPr>
        <p:spPr>
          <a:xfrm>
            <a:off x="5027613" y="2160587"/>
            <a:ext cx="3602037" cy="4300538"/>
          </a:xfrm>
          <a:prstGeom prst="roundRect">
            <a:avLst>
              <a:gd name="adj" fmla="val 6849"/>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solidFill>
                <a:srgbClr val="FFFFFF"/>
              </a:solidFill>
              <a:latin typeface="Franklin Gothic Book"/>
            </a:endParaRPr>
          </a:p>
        </p:txBody>
      </p:sp>
      <p:sp>
        <p:nvSpPr>
          <p:cNvPr id="58" name="Chart Placeholder 7" descr="Charts should be clear and not contain any tags or overlays which will confuse the viewer. &#10;Be very careful when animating charts - most will reduce the impact of the information you want to present." title="Chart slot"/>
          <p:cNvSpPr>
            <a:spLocks noGrp="1"/>
          </p:cNvSpPr>
          <p:nvPr>
            <p:ph type="chart" sz="quarter" idx="15"/>
          </p:nvPr>
        </p:nvSpPr>
        <p:spPr>
          <a:xfrm>
            <a:off x="5399087" y="2520950"/>
            <a:ext cx="2880482" cy="3418549"/>
          </a:xfrm>
          <a:prstGeom prst="rect">
            <a:avLst/>
          </a:prstGeom>
        </p:spPr>
        <p:txBody>
          <a:bodyPr/>
          <a:lstStyle/>
          <a:p>
            <a:pPr lvl="0"/>
            <a:r>
              <a:rPr lang="en-US" noProof="0" dirty="0" smtClean="0"/>
              <a:t>Click icon to add chart</a:t>
            </a:r>
            <a:endParaRPr lang="en-GB" noProof="0" dirty="0"/>
          </a:p>
        </p:txBody>
      </p:sp>
      <p:sp>
        <p:nvSpPr>
          <p:cNvPr id="59" name="Text Placeholder 6"/>
          <p:cNvSpPr>
            <a:spLocks noGrp="1"/>
          </p:cNvSpPr>
          <p:nvPr>
            <p:ph type="body" sz="quarter" idx="13"/>
          </p:nvPr>
        </p:nvSpPr>
        <p:spPr>
          <a:xfrm>
            <a:off x="717550" y="2160587"/>
            <a:ext cx="3863975" cy="377941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Tree>
    <p:extLst>
      <p:ext uri="{BB962C8B-B14F-4D97-AF65-F5344CB8AC3E}">
        <p14:creationId xmlns:p14="http://schemas.microsoft.com/office/powerpoint/2010/main" val="3879609958"/>
      </p:ext>
    </p:extLst>
  </p:cSld>
  <p:clrMapOvr>
    <a:masterClrMapping/>
  </p:clrMapOvr>
  <p:timing>
    <p:tnLst>
      <p:par>
        <p:cTn id="1" dur="indefinite" restart="never" nodeType="tmRoot"/>
      </p:par>
    </p:tnLst>
  </p:timing>
</p:sldLayout>
</file>

<file path=ppt/slideLayouts/slideLayout421.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pic>
        <p:nvPicPr>
          <p:cNvPr id="6" name="Picture 10" descr="xbody"/>
          <p:cNvPicPr>
            <a:picLocks noChangeAspect="1" noChangeArrowheads="1"/>
          </p:cNvPicPr>
          <p:nvPr userDrawn="1"/>
        </p:nvPicPr>
        <p:blipFill>
          <a:blip r:embed="rId3" cstate="email">
            <a:extLst>
              <a:ext uri="{28A0092B-C50C-407E-A947-70E740481C1C}">
                <a14:useLocalDpi xmlns:a14="http://schemas.microsoft.com/office/drawing/2010/main" val="0"/>
              </a:ext>
            </a:extLst>
          </a:blip>
          <a:srcRect/>
          <a:stretch>
            <a:fillRect/>
          </a:stretch>
        </p:blipFill>
        <p:spPr bwMode="auto">
          <a:xfrm>
            <a:off x="-20680" y="-1"/>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720726" y="-1"/>
            <a:ext cx="6118224" cy="1080000"/>
          </a:xfrm>
        </p:spPr>
        <p:txBody>
          <a:bodyPr/>
          <a:lstStyle>
            <a:lvl1pPr>
              <a:defRPr>
                <a:solidFill>
                  <a:srgbClr val="FFFFFF"/>
                </a:solidFill>
              </a:defRPr>
            </a:lvl1pPr>
          </a:lstStyle>
          <a:p>
            <a:r>
              <a:rPr lang="en-GB" dirty="0" smtClean="0"/>
              <a:t>Click to edit Master title style</a:t>
            </a:r>
            <a:endParaRPr lang="en-US" dirty="0"/>
          </a:p>
        </p:txBody>
      </p:sp>
      <p:sp>
        <p:nvSpPr>
          <p:cNvPr id="3" name="Date Placeholder 2"/>
          <p:cNvSpPr>
            <a:spLocks noGrp="1"/>
          </p:cNvSpPr>
          <p:nvPr>
            <p:ph type="dt" sz="half" idx="10"/>
          </p:nvPr>
        </p:nvSpPr>
        <p:spPr>
          <a:xfrm>
            <a:off x="719136" y="6614866"/>
            <a:ext cx="1871664" cy="243134"/>
          </a:xfrm>
        </p:spPr>
        <p:txBody>
          <a:bodyPr/>
          <a:lstStyle>
            <a:lvl1pPr>
              <a:defRPr>
                <a:solidFill>
                  <a:srgbClr val="FFFFFF"/>
                </a:solidFill>
              </a:defRPr>
            </a:lvl1pPr>
          </a:lstStyle>
          <a:p>
            <a:fld id="{8B6E079F-0502-CC4C-9C8B-39554E94F19E}" type="datetime3">
              <a:rPr lang="en-GB" smtClean="0"/>
              <a:pPr/>
              <a:t>5 October, 2020</a:t>
            </a:fld>
            <a:endParaRPr lang="en-GB" dirty="0"/>
          </a:p>
        </p:txBody>
      </p:sp>
      <p:sp>
        <p:nvSpPr>
          <p:cNvPr id="4" name="Footer Placeholder 3"/>
          <p:cNvSpPr>
            <a:spLocks noGrp="1"/>
          </p:cNvSpPr>
          <p:nvPr>
            <p:ph type="ftr" sz="quarter" idx="11"/>
            <p:custDataLst>
              <p:tags r:id="rId1"/>
            </p:custDataLst>
          </p:nvPr>
        </p:nvSpPr>
        <p:spPr>
          <a:xfrm>
            <a:off x="0" y="6614866"/>
            <a:ext cx="9144000" cy="243134"/>
          </a:xfrm>
        </p:spPr>
        <p:txBody>
          <a:bodyP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a:xfrm>
            <a:off x="8279567" y="6614866"/>
            <a:ext cx="360002" cy="243134"/>
          </a:xfrm>
        </p:spPr>
        <p:txBody>
          <a:bodyPr/>
          <a:lstStyle>
            <a:lvl1pPr>
              <a:defRPr>
                <a:solidFill>
                  <a:srgbClr val="FFFFFF"/>
                </a:solidFill>
              </a:defRPr>
            </a:lvl1pPr>
          </a:lstStyle>
          <a:p>
            <a:fld id="{71F9F866-B438-9445-8D9F-1F8FF6608833}" type="slidenum">
              <a:rPr lang="en-GB" smtClean="0"/>
              <a:pPr/>
              <a:t>‹#›</a:t>
            </a:fld>
            <a:endParaRPr lang="en-GB" dirty="0"/>
          </a:p>
        </p:txBody>
      </p:sp>
      <p:sp>
        <p:nvSpPr>
          <p:cNvPr id="6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07514" y="2879725"/>
            <a:ext cx="7932054" cy="3240275"/>
          </a:xfrm>
          <a:prstGeom prst="roundRect">
            <a:avLst>
              <a:gd name="adj" fmla="val 5106"/>
            </a:avLst>
          </a:prstGeom>
        </p:spPr>
        <p:txBody>
          <a:bodyPr/>
          <a:lstStyle/>
          <a:p>
            <a:pPr lvl="0"/>
            <a:r>
              <a:rPr lang="en-US" noProof="0" dirty="0" smtClean="0"/>
              <a:t>Click icon to add picture</a:t>
            </a:r>
            <a:endParaRPr lang="en-GB" noProof="0" dirty="0"/>
          </a:p>
        </p:txBody>
      </p:sp>
      <p:sp>
        <p:nvSpPr>
          <p:cNvPr id="61" name="Text Placeholder 6"/>
          <p:cNvSpPr>
            <a:spLocks noGrp="1"/>
          </p:cNvSpPr>
          <p:nvPr>
            <p:ph type="body" sz="quarter" idx="16"/>
          </p:nvPr>
        </p:nvSpPr>
        <p:spPr>
          <a:xfrm>
            <a:off x="718938" y="2160588"/>
            <a:ext cx="7918844" cy="36036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Tree>
    <p:extLst>
      <p:ext uri="{BB962C8B-B14F-4D97-AF65-F5344CB8AC3E}">
        <p14:creationId xmlns:p14="http://schemas.microsoft.com/office/powerpoint/2010/main" val="3473554054"/>
      </p:ext>
    </p:extLst>
  </p:cSld>
  <p:clrMapOvr>
    <a:masterClrMapping/>
  </p:clrMapOvr>
  <p:timing>
    <p:tnLst>
      <p:par>
        <p:cTn id="1" dur="indefinite" restart="never" nodeType="tmRoot"/>
      </p:par>
    </p:tnLst>
  </p:timing>
</p:sldLayout>
</file>

<file path=ppt/slideLayouts/slideLayout422.xml><?xml version="1.0" encoding="utf-8"?>
<p:sldLayout xmlns:a="http://schemas.openxmlformats.org/drawingml/2006/main" xmlns:r="http://schemas.openxmlformats.org/officeDocument/2006/relationships" xmlns:p="http://schemas.openxmlformats.org/presentationml/2006/main" preserve="1">
  <p:cSld name="5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6E079F-0502-CC4C-9C8B-39554E94F19E}" type="datetime3">
              <a:rPr lang="en-GB" smtClean="0">
                <a:solidFill>
                  <a:srgbClr val="00539B"/>
                </a:solidFill>
              </a:rPr>
              <a:pPr/>
              <a:t>5 October, 2020</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ectangle 5"/>
          <p:cNvSpPr/>
          <p:nvPr userDrawn="1"/>
        </p:nvSpPr>
        <p:spPr>
          <a:xfrm>
            <a:off x="0" y="0"/>
            <a:ext cx="9144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7000" dirty="0" smtClean="0">
                <a:solidFill>
                  <a:srgbClr val="FFFFFF"/>
                </a:solidFill>
                <a:latin typeface="Franklin Gothic Book"/>
              </a:rPr>
              <a:t>Title and section</a:t>
            </a:r>
            <a:br>
              <a:rPr lang="en-US" sz="7000" dirty="0" smtClean="0">
                <a:solidFill>
                  <a:srgbClr val="FFFFFF"/>
                </a:solidFill>
                <a:latin typeface="Franklin Gothic Book"/>
              </a:rPr>
            </a:br>
            <a:r>
              <a:rPr lang="en-US" sz="7000" dirty="0" smtClean="0">
                <a:solidFill>
                  <a:srgbClr val="FFFFFF"/>
                </a:solidFill>
                <a:latin typeface="Franklin Gothic Book"/>
              </a:rPr>
              <a:t>slides</a:t>
            </a:r>
            <a:endParaRPr lang="en-US" sz="7000" dirty="0">
              <a:solidFill>
                <a:srgbClr val="FFFFFF"/>
              </a:solidFill>
              <a:latin typeface="Franklin Gothic Book"/>
            </a:endParaRPr>
          </a:p>
        </p:txBody>
      </p:sp>
      <p:grpSp>
        <p:nvGrpSpPr>
          <p:cNvPr id="7" name="Group 6"/>
          <p:cNvGrpSpPr/>
          <p:nvPr userDrawn="1"/>
        </p:nvGrpSpPr>
        <p:grpSpPr>
          <a:xfrm>
            <a:off x="-903288" y="0"/>
            <a:ext cx="9902857"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910701565"/>
      </p:ext>
    </p:extLst>
  </p:cSld>
  <p:clrMapOvr>
    <a:masterClrMapping/>
  </p:clrMapOvr>
  <p:timing>
    <p:tnLst>
      <p:par>
        <p:cTn id="1" dur="indefinite" restart="never" nodeType="tmRoot"/>
      </p:par>
    </p:tnLst>
  </p:timing>
</p:sldLayout>
</file>

<file path=ppt/slideLayouts/slideLayout423.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3" name="Rectangle 2"/>
          <p:cNvSpPr/>
          <p:nvPr userDrawn="1"/>
        </p:nvSpPr>
        <p:spPr>
          <a:xfrm>
            <a:off x="0" y="0"/>
            <a:ext cx="9144000" cy="6858000"/>
          </a:xfrm>
          <a:prstGeom prst="rect">
            <a:avLst/>
          </a:prstGeom>
          <a:gradFill flip="none" rotWithShape="1">
            <a:gsLst>
              <a:gs pos="0">
                <a:schemeClr val="accent2">
                  <a:lumMod val="50000"/>
                </a:schemeClr>
              </a:gs>
              <a:gs pos="22000">
                <a:schemeClr val="accent2"/>
              </a:gs>
              <a:gs pos="69000">
                <a:schemeClr val="tx2"/>
              </a:gs>
            </a:gsLst>
            <a:path path="circle">
              <a:fillToRect l="100000" t="100000"/>
            </a:path>
            <a:tileRect r="-100000" b="-100000"/>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latin typeface="Franklin Gothic Book"/>
            </a:endParaRPr>
          </a:p>
        </p:txBody>
      </p:sp>
      <p:pic>
        <p:nvPicPr>
          <p:cNvPr id="55" name="Picture 54" descr="abstract-lines-v02.png"/>
          <p:cNvPicPr>
            <a:picLocks noChangeAspect="1"/>
          </p:cNvPicPr>
          <p:nvPr userDrawn="1"/>
        </p:nvPicPr>
        <p:blipFill>
          <a:blip r:embed="rId2" cstate="email">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rot="14020950">
            <a:off x="-5358051" y="-3797386"/>
            <a:ext cx="20793546" cy="11195223"/>
          </a:xfrm>
          <a:prstGeom prst="rect">
            <a:avLst/>
          </a:prstGeom>
        </p:spPr>
      </p:pic>
      <p:pic>
        <p:nvPicPr>
          <p:cNvPr id="58" name="Picture 57" descr="abstract-lines-v02.png"/>
          <p:cNvPicPr>
            <a:picLocks noChangeAspect="1"/>
          </p:cNvPicPr>
          <p:nvPr userDrawn="1"/>
        </p:nvPicPr>
        <p:blipFill>
          <a:blip r:embed="rId3" cstate="email">
            <a:alphaModFix/>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rot="4484465">
            <a:off x="-1182350" y="-4157749"/>
            <a:ext cx="20793546" cy="11195223"/>
          </a:xfrm>
          <a:prstGeom prst="rect">
            <a:avLst/>
          </a:prstGeom>
        </p:spPr>
      </p:pic>
      <p:pic>
        <p:nvPicPr>
          <p:cNvPr id="4" name="Picture 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587" y="4407789"/>
            <a:ext cx="9144000" cy="2176272"/>
          </a:xfrm>
          <a:prstGeom prst="rect">
            <a:avLst/>
          </a:prstGeom>
        </p:spPr>
      </p:pic>
      <p:sp>
        <p:nvSpPr>
          <p:cNvPr id="70" name="Title 1"/>
          <p:cNvSpPr>
            <a:spLocks noGrp="1"/>
          </p:cNvSpPr>
          <p:nvPr>
            <p:ph type="title" hasCustomPrompt="1"/>
          </p:nvPr>
        </p:nvSpPr>
        <p:spPr>
          <a:xfrm>
            <a:off x="719134" y="5038266"/>
            <a:ext cx="6291266" cy="727534"/>
          </a:xfrm>
        </p:spPr>
        <p:txBody>
          <a:bodyPr anchor="b">
            <a:normAutofit/>
          </a:bodyPr>
          <a:lstStyle>
            <a:lvl1pPr>
              <a:defRPr sz="2800" baseline="0"/>
            </a:lvl1pPr>
          </a:lstStyle>
          <a:p>
            <a:r>
              <a:rPr lang="en-US" dirty="0" smtClean="0"/>
              <a:t>Presentation title</a:t>
            </a:r>
            <a:endParaRPr lang="en-US" dirty="0"/>
          </a:p>
        </p:txBody>
      </p:sp>
      <p:sp>
        <p:nvSpPr>
          <p:cNvPr id="5" name="Text Placeholder 4"/>
          <p:cNvSpPr>
            <a:spLocks noGrp="1"/>
          </p:cNvSpPr>
          <p:nvPr>
            <p:ph type="body" sz="quarter" idx="10" hasCustomPrompt="1"/>
          </p:nvPr>
        </p:nvSpPr>
        <p:spPr>
          <a:xfrm>
            <a:off x="719138" y="5876925"/>
            <a:ext cx="6127750" cy="609600"/>
          </a:xfrm>
        </p:spPr>
        <p:txBody>
          <a:bodyPr/>
          <a:lstStyle>
            <a:lvl1pPr>
              <a:spcAft>
                <a:spcPts val="0"/>
              </a:spcAft>
              <a:defRPr>
                <a:solidFill>
                  <a:srgbClr val="00AE9E"/>
                </a:solidFill>
                <a:latin typeface="Bodoni MT" panose="02070603080606020203" pitchFamily="18" charset="0"/>
              </a:defRPr>
            </a:lvl1pPr>
          </a:lstStyle>
          <a:p>
            <a:pPr lvl="0"/>
            <a:r>
              <a:rPr lang="en-US" dirty="0" smtClean="0"/>
              <a:t>Presenter name</a:t>
            </a:r>
          </a:p>
          <a:p>
            <a:pPr lvl="0"/>
            <a:r>
              <a:rPr lang="en-US" dirty="0" smtClean="0"/>
              <a:t>Event name</a:t>
            </a:r>
          </a:p>
        </p:txBody>
      </p:sp>
    </p:spTree>
    <p:extLst>
      <p:ext uri="{BB962C8B-B14F-4D97-AF65-F5344CB8AC3E}">
        <p14:creationId xmlns:p14="http://schemas.microsoft.com/office/powerpoint/2010/main" val="2229462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4" presetClass="path" presetSubtype="0" fill="hold" nodeType="withEffect">
                                  <p:stCondLst>
                                    <p:cond delay="0"/>
                                  </p:stCondLst>
                                  <p:childTnLst>
                                    <p:animMotion origin="layout" path="M 0.07954 0.31567 C 0.08371 0.20782 0.08041 -0.12335 0.10542 -0.32978 C 0.13008 -0.53668 0.20337 -0.80074 0.22942 -0.92409 " pathEditMode="relative" rAng="0" ptsTypes="fsF">
                                      <p:cBhvr>
                                        <p:cTn id="6" dur="20000" fill="hold"/>
                                        <p:tgtEl>
                                          <p:spTgt spid="55"/>
                                        </p:tgtEl>
                                        <p:attrNameLst>
                                          <p:attrName>ppt_x</p:attrName>
                                          <p:attrName>ppt_y</p:attrName>
                                        </p:attrNameLst>
                                      </p:cBhvr>
                                      <p:rCtr x="7485" y="-62000"/>
                                    </p:animMotion>
                                  </p:childTnLst>
                                </p:cTn>
                              </p:par>
                              <p:par>
                                <p:cTn id="7" presetID="44" presetClass="path" presetSubtype="0" accel="50000" decel="50000" fill="hold" nodeType="withEffect">
                                  <p:stCondLst>
                                    <p:cond delay="0"/>
                                  </p:stCondLst>
                                  <p:childTnLst>
                                    <p:animMotion origin="layout" path="M 0.05382 0.81759 C 0.05711 0.70972 0.05451 0.37824 0.0743 0.17176 C 0.09427 -0.03496 0.15243 -0.29885 0.17309 -0.42246 " pathEditMode="relative" rAng="0" ptsTypes="fsF">
                                      <p:cBhvr>
                                        <p:cTn id="8" dur="20000" spd="-100000" fill="hold"/>
                                        <p:tgtEl>
                                          <p:spTgt spid="58"/>
                                        </p:tgtEl>
                                        <p:attrNameLst>
                                          <p:attrName>ppt_x</p:attrName>
                                          <p:attrName>ppt_y</p:attrName>
                                        </p:attrNameLst>
                                      </p:cBhvr>
                                      <p:rCtr x="5955" y="-6201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24.xml><?xml version="1.0" encoding="utf-8"?>
<p:sldLayout xmlns:a="http://schemas.openxmlformats.org/drawingml/2006/main" xmlns:r="http://schemas.openxmlformats.org/officeDocument/2006/relationships" xmlns:p="http://schemas.openxmlformats.org/presentationml/2006/main" preserve="1" userDrawn="1">
  <p:cSld name="35_Custom Layout">
    <p:spTree>
      <p:nvGrpSpPr>
        <p:cNvPr id="1" name=""/>
        <p:cNvGrpSpPr/>
        <p:nvPr/>
      </p:nvGrpSpPr>
      <p:grpSpPr>
        <a:xfrm>
          <a:off x="0" y="0"/>
          <a:ext cx="0" cy="0"/>
          <a:chOff x="0" y="0"/>
          <a:chExt cx="0" cy="0"/>
        </a:xfrm>
      </p:grpSpPr>
      <p:sp>
        <p:nvSpPr>
          <p:cNvPr id="56" name="Rectangle 55"/>
          <p:cNvSpPr/>
          <p:nvPr userDrawn="1"/>
        </p:nvSpPr>
        <p:spPr>
          <a:xfrm>
            <a:off x="0" y="0"/>
            <a:ext cx="9145590" cy="6858000"/>
          </a:xfrm>
          <a:prstGeom prst="rect">
            <a:avLst/>
          </a:prstGeom>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pic>
        <p:nvPicPr>
          <p:cNvPr id="61" name="Picture 60"/>
          <p:cNvPicPr>
            <a:picLocks noChangeAspect="1"/>
          </p:cNvPicPr>
          <p:nvPr userDrawn="1"/>
        </p:nvPicPr>
        <p:blipFill>
          <a:blip r:embed="rId2" cstate="email">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175324" y="-75814"/>
            <a:ext cx="14223836" cy="6555814"/>
          </a:xfrm>
          <a:prstGeom prst="rect">
            <a:avLst/>
          </a:prstGeom>
        </p:spPr>
      </p:pic>
      <p:pic>
        <p:nvPicPr>
          <p:cNvPr id="2" name="Picture 1"/>
          <p:cNvPicPr>
            <a:picLocks noChangeAspect="1"/>
          </p:cNvPicPr>
          <p:nvPr userDrawn="1"/>
        </p:nvPicPr>
        <p:blipFill>
          <a:blip r:embed="rId3" cstate="email">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933437" y="824515"/>
            <a:ext cx="13223593" cy="6094798"/>
          </a:xfrm>
          <a:prstGeom prst="rect">
            <a:avLst/>
          </a:prstGeom>
        </p:spPr>
      </p:pic>
      <p:pic>
        <p:nvPicPr>
          <p:cNvPr id="59" name="Picture 58"/>
          <p:cNvPicPr>
            <a:picLocks noChangeAspect="1"/>
          </p:cNvPicPr>
          <p:nvPr userDrawn="1"/>
        </p:nvPicPr>
        <p:blipFill>
          <a:blip r:embed="rId4" cstate="email">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4185856" y="0"/>
            <a:ext cx="14127983" cy="6511636"/>
          </a:xfrm>
          <a:prstGeom prst="rect">
            <a:avLst/>
          </a:prstGeom>
        </p:spPr>
      </p:pic>
      <p:pic>
        <p:nvPicPr>
          <p:cNvPr id="60" name="Picture 59"/>
          <p:cNvPicPr>
            <a:picLocks noChangeAspect="1"/>
          </p:cNvPicPr>
          <p:nvPr userDrawn="1"/>
        </p:nvPicPr>
        <p:blipFill>
          <a:blip r:embed="rId5" cstate="email">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2792333" y="-1284994"/>
            <a:ext cx="14223836" cy="6555815"/>
          </a:xfrm>
          <a:prstGeom prst="rect">
            <a:avLst/>
          </a:prstGeom>
        </p:spPr>
      </p:pic>
      <p:pic>
        <p:nvPicPr>
          <p:cNvPr id="10" name="Picture 9"/>
          <p:cNvPicPr>
            <a:picLocks noChangeAspect="1"/>
          </p:cNvPicPr>
          <p:nvPr userDrawn="1"/>
        </p:nvPicPr>
        <p:blipFill>
          <a:blip r:embed="rId6" cstate="email">
            <a:extLst>
              <a:ext uri="{28A0092B-C50C-407E-A947-70E740481C1C}">
                <a14:useLocalDpi xmlns:a14="http://schemas.microsoft.com/office/drawing/2010/main" val="0"/>
              </a:ext>
            </a:extLst>
          </a:blip>
          <a:stretch>
            <a:fillRect/>
          </a:stretch>
        </p:blipFill>
        <p:spPr>
          <a:xfrm>
            <a:off x="0" y="4689475"/>
            <a:ext cx="9144000" cy="2176271"/>
          </a:xfrm>
          <a:prstGeom prst="rect">
            <a:avLst/>
          </a:prstGeom>
        </p:spPr>
      </p:pic>
      <p:sp>
        <p:nvSpPr>
          <p:cNvPr id="13" name="Text Placeholder 4"/>
          <p:cNvSpPr>
            <a:spLocks noGrp="1"/>
          </p:cNvSpPr>
          <p:nvPr>
            <p:ph type="body" sz="quarter" idx="10" hasCustomPrompt="1"/>
          </p:nvPr>
        </p:nvSpPr>
        <p:spPr>
          <a:xfrm>
            <a:off x="719138" y="5876925"/>
            <a:ext cx="6127750" cy="609600"/>
          </a:xfrm>
        </p:spPr>
        <p:txBody>
          <a:bodyPr/>
          <a:lstStyle>
            <a:lvl1pPr>
              <a:spcAft>
                <a:spcPts val="0"/>
              </a:spcAft>
              <a:defRPr>
                <a:solidFill>
                  <a:srgbClr val="00AE9E"/>
                </a:solidFill>
                <a:latin typeface="Bodoni MT" panose="02070603080606020203" pitchFamily="18" charset="0"/>
              </a:defRPr>
            </a:lvl1pPr>
          </a:lstStyle>
          <a:p>
            <a:pPr lvl="0"/>
            <a:r>
              <a:rPr lang="en-US" dirty="0" smtClean="0"/>
              <a:t>Presenter name</a:t>
            </a:r>
          </a:p>
          <a:p>
            <a:pPr lvl="0"/>
            <a:r>
              <a:rPr lang="en-US" dirty="0" smtClean="0"/>
              <a:t>Event name</a:t>
            </a:r>
          </a:p>
        </p:txBody>
      </p:sp>
    </p:spTree>
    <p:extLst>
      <p:ext uri="{BB962C8B-B14F-4D97-AF65-F5344CB8AC3E}">
        <p14:creationId xmlns:p14="http://schemas.microsoft.com/office/powerpoint/2010/main" val="1364431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fill="hold" nodeType="withEffect">
                                  <p:stCondLst>
                                    <p:cond delay="0"/>
                                  </p:stCondLst>
                                  <p:childTnLst>
                                    <p:animMotion origin="layout" path="M 0 0  L 0.25 0  E" pathEditMode="relative" ptsTypes="">
                                      <p:cBhvr>
                                        <p:cTn id="6" dur="20000" fill="hold"/>
                                        <p:tgtEl>
                                          <p:spTgt spid="60"/>
                                        </p:tgtEl>
                                        <p:attrNameLst>
                                          <p:attrName>ppt_x</p:attrName>
                                          <p:attrName>ppt_y</p:attrName>
                                        </p:attrNameLst>
                                      </p:cBhvr>
                                    </p:animMotion>
                                  </p:childTnLst>
                                </p:cTn>
                              </p:par>
                              <p:par>
                                <p:cTn id="7" presetID="0" presetClass="path" presetSubtype="0" fill="hold" nodeType="withEffect">
                                  <p:stCondLst>
                                    <p:cond delay="0"/>
                                  </p:stCondLst>
                                  <p:childTnLst>
                                    <p:animMotion origin="layout" path="M 3.05556E-6 1.48148E-6 L 0.76007 1.48148E-6 " pathEditMode="relative" rAng="0" ptsTypes="AA">
                                      <p:cBhvr>
                                        <p:cTn id="8" dur="20000" fill="hold"/>
                                        <p:tgtEl>
                                          <p:spTgt spid="59"/>
                                        </p:tgtEl>
                                        <p:attrNameLst>
                                          <p:attrName>ppt_x</p:attrName>
                                          <p:attrName>ppt_y</p:attrName>
                                        </p:attrNameLst>
                                      </p:cBhvr>
                                      <p:rCtr x="38003" y="0"/>
                                    </p:animMotion>
                                  </p:childTnLst>
                                </p:cTn>
                              </p:par>
                              <p:par>
                                <p:cTn id="9" presetID="0" presetClass="path" presetSubtype="0" fill="hold" nodeType="withEffect">
                                  <p:stCondLst>
                                    <p:cond delay="0"/>
                                  </p:stCondLst>
                                  <p:childTnLst>
                                    <p:animMotion origin="layout" path="M 2.22222E-6 -4.07407E-6 L 0.56302 -4.07407E-6 " pathEditMode="relative" ptsTypes="AA">
                                      <p:cBhvr>
                                        <p:cTn id="10" dur="20000" fill="hold"/>
                                        <p:tgtEl>
                                          <p:spTgt spid="2"/>
                                        </p:tgtEl>
                                        <p:attrNameLst>
                                          <p:attrName>ppt_x</p:attrName>
                                          <p:attrName>ppt_y</p:attrName>
                                        </p:attrNameLst>
                                      </p:cBhvr>
                                    </p:animMotion>
                                  </p:childTnLst>
                                </p:cTn>
                              </p:par>
                              <p:par>
                                <p:cTn id="11" presetID="0" presetClass="path" presetSubtype="0" fill="hold" nodeType="withEffect">
                                  <p:stCondLst>
                                    <p:cond delay="0"/>
                                  </p:stCondLst>
                                  <p:childTnLst>
                                    <p:animMotion origin="layout" path="M -5.55556E-7 1.85185E-6 L 0.3375 1.85185E-6 " pathEditMode="relative" rAng="0" ptsTypes="AA">
                                      <p:cBhvr>
                                        <p:cTn id="12" dur="20000" fill="hold"/>
                                        <p:tgtEl>
                                          <p:spTgt spid="61"/>
                                        </p:tgtEl>
                                        <p:attrNameLst>
                                          <p:attrName>ppt_x</p:attrName>
                                          <p:attrName>ppt_y</p:attrName>
                                        </p:attrNameLst>
                                      </p:cBhvr>
                                      <p:rCtr x="16875" y="0"/>
                                    </p:animMotion>
                                  </p:childTnLst>
                                </p:cTn>
                              </p:par>
                              <p:par>
                                <p:cTn id="13" presetID="6" presetClass="emph" presetSubtype="0" fill="hold" nodeType="withEffect">
                                  <p:stCondLst>
                                    <p:cond delay="0"/>
                                  </p:stCondLst>
                                  <p:childTnLst>
                                    <p:animScale>
                                      <p:cBhvr>
                                        <p:cTn id="14" dur="20000" fill="hold"/>
                                        <p:tgtEl>
                                          <p:spTgt spid="61"/>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25.xml><?xml version="1.0" encoding="utf-8"?>
<p:sldLayout xmlns:a="http://schemas.openxmlformats.org/drawingml/2006/main" xmlns:r="http://schemas.openxmlformats.org/officeDocument/2006/relationships" xmlns:p="http://schemas.openxmlformats.org/presentationml/2006/main" preserve="1" userDrawn="1">
  <p:cSld name="36_Custom Layout">
    <p:spTree>
      <p:nvGrpSpPr>
        <p:cNvPr id="1" name=""/>
        <p:cNvGrpSpPr/>
        <p:nvPr/>
      </p:nvGrpSpPr>
      <p:grpSpPr>
        <a:xfrm>
          <a:off x="0" y="0"/>
          <a:ext cx="0" cy="0"/>
          <a:chOff x="0" y="0"/>
          <a:chExt cx="0" cy="0"/>
        </a:xfrm>
      </p:grpSpPr>
      <p:sp>
        <p:nvSpPr>
          <p:cNvPr id="56" name="Rectangle 55"/>
          <p:cNvSpPr/>
          <p:nvPr userDrawn="1"/>
        </p:nvSpPr>
        <p:spPr>
          <a:xfrm>
            <a:off x="0" y="0"/>
            <a:ext cx="9145590" cy="6858000"/>
          </a:xfrm>
          <a:prstGeom prst="rect">
            <a:avLst/>
          </a:prstGeom>
          <a:gradFill>
            <a:gsLst>
              <a:gs pos="0">
                <a:schemeClr val="accent2">
                  <a:lumMod val="75000"/>
                </a:schemeClr>
              </a:gs>
              <a:gs pos="100000">
                <a:schemeClr val="accent2"/>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pic>
        <p:nvPicPr>
          <p:cNvPr id="61" name="Picture 60"/>
          <p:cNvPicPr>
            <a:picLocks noChangeAspect="1"/>
          </p:cNvPicPr>
          <p:nvPr userDrawn="1"/>
        </p:nvPicPr>
        <p:blipFill>
          <a:blip r:embed="rId2" cstate="email">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2073195" y="1296678"/>
            <a:ext cx="14223836" cy="6555814"/>
          </a:xfrm>
          <a:prstGeom prst="rect">
            <a:avLst/>
          </a:prstGeom>
        </p:spPr>
      </p:pic>
      <p:pic>
        <p:nvPicPr>
          <p:cNvPr id="2" name="Picture 1"/>
          <p:cNvPicPr>
            <a:picLocks noChangeAspect="1"/>
          </p:cNvPicPr>
          <p:nvPr userDrawn="1"/>
        </p:nvPicPr>
        <p:blipFill>
          <a:blip r:embed="rId3" cstate="email">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212712" y="2116945"/>
            <a:ext cx="13223593" cy="6094798"/>
          </a:xfrm>
          <a:prstGeom prst="rect">
            <a:avLst/>
          </a:prstGeom>
        </p:spPr>
      </p:pic>
      <p:pic>
        <p:nvPicPr>
          <p:cNvPr id="59" name="Picture 58"/>
          <p:cNvPicPr>
            <a:picLocks noChangeAspect="1"/>
          </p:cNvPicPr>
          <p:nvPr userDrawn="1"/>
        </p:nvPicPr>
        <p:blipFill>
          <a:blip r:embed="rId4" cstate="email">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856044" y="1126815"/>
            <a:ext cx="14127983" cy="6511636"/>
          </a:xfrm>
          <a:prstGeom prst="rect">
            <a:avLst/>
          </a:prstGeom>
        </p:spPr>
      </p:pic>
      <p:pic>
        <p:nvPicPr>
          <p:cNvPr id="60" name="Picture 59"/>
          <p:cNvPicPr>
            <a:picLocks noChangeAspect="1"/>
          </p:cNvPicPr>
          <p:nvPr userDrawn="1"/>
        </p:nvPicPr>
        <p:blipFill>
          <a:blip r:embed="rId5" cstate="email">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5082919" y="2836863"/>
            <a:ext cx="14223836" cy="6555815"/>
          </a:xfrm>
          <a:prstGeom prst="rect">
            <a:avLst/>
          </a:prstGeom>
        </p:spPr>
      </p:pic>
      <p:grpSp>
        <p:nvGrpSpPr>
          <p:cNvPr id="57" name="Group 56"/>
          <p:cNvGrpSpPr/>
          <p:nvPr userDrawn="1"/>
        </p:nvGrpSpPr>
        <p:grpSpPr>
          <a:xfrm>
            <a:off x="-3083" y="0"/>
            <a:ext cx="9148673" cy="6858000"/>
            <a:chOff x="-3083" y="0"/>
            <a:chExt cx="9148673" cy="6858000"/>
          </a:xfrm>
        </p:grpSpPr>
        <p:sp>
          <p:nvSpPr>
            <p:cNvPr id="62" name="Rectangle 61"/>
            <p:cNvSpPr/>
            <p:nvPr userDrawn="1"/>
          </p:nvSpPr>
          <p:spPr>
            <a:xfrm>
              <a:off x="1590" y="6120000"/>
              <a:ext cx="9144000" cy="73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latin typeface="Franklin Gothic Book"/>
              </a:endParaRPr>
            </a:p>
          </p:txBody>
        </p:sp>
        <p:sp>
          <p:nvSpPr>
            <p:cNvPr id="63" name="Rectangle 62"/>
            <p:cNvSpPr/>
            <p:nvPr userDrawn="1"/>
          </p:nvSpPr>
          <p:spPr>
            <a:xfrm>
              <a:off x="-3083" y="0"/>
              <a:ext cx="9144000" cy="576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latin typeface="Franklin Gothic Book"/>
              </a:endParaRPr>
            </a:p>
          </p:txBody>
        </p:sp>
      </p:grpSp>
      <p:sp>
        <p:nvSpPr>
          <p:cNvPr id="64" name="Text Placeholder 6" descr="First level - paragraph text&#10;Second level - bullet 1&#10;Third level - bullet 2&#10;&#10;No more than 100 words per slide" title="Main text copy"/>
          <p:cNvSpPr>
            <a:spLocks noGrp="1"/>
          </p:cNvSpPr>
          <p:nvPr>
            <p:ph type="body" sz="quarter" idx="13"/>
          </p:nvPr>
        </p:nvSpPr>
        <p:spPr>
          <a:xfrm>
            <a:off x="720000" y="2160589"/>
            <a:ext cx="3600000" cy="3239411"/>
          </a:xfrm>
          <a:prstGeom prst="rect">
            <a:avLst/>
          </a:prstGeom>
        </p:spPr>
        <p:txBody>
          <a:bodyPr lIns="0" tIns="0" rIns="0" bIns="0">
            <a:no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pic>
        <p:nvPicPr>
          <p:cNvPr id="65" name="Picture 64"/>
          <p:cNvPicPr>
            <a:picLocks noChangeAspect="1"/>
          </p:cNvPicPr>
          <p:nvPr userDrawn="1"/>
        </p:nvPicPr>
        <p:blipFill>
          <a:blip r:embed="rId6" cstate="email">
            <a:extLst>
              <a:ext uri="{28A0092B-C50C-407E-A947-70E740481C1C}">
                <a14:useLocalDpi xmlns:a14="http://schemas.microsoft.com/office/drawing/2010/main" val="0"/>
              </a:ext>
            </a:extLst>
          </a:blip>
          <a:stretch>
            <a:fillRect/>
          </a:stretch>
        </p:blipFill>
        <p:spPr>
          <a:xfrm>
            <a:off x="7399487" y="210357"/>
            <a:ext cx="1430017" cy="724560"/>
          </a:xfrm>
          <a:prstGeom prst="rect">
            <a:avLst/>
          </a:prstGeom>
        </p:spPr>
      </p:pic>
      <p:sp>
        <p:nvSpPr>
          <p:cNvPr id="66" name="Text Placeholder 6" descr="First level - paragraph text&#10;Second level - bullet 1&#10;Third level - bullet 2&#10;&#10;No more than 100 words per slide" title="Main text copy"/>
          <p:cNvSpPr>
            <a:spLocks noGrp="1"/>
          </p:cNvSpPr>
          <p:nvPr>
            <p:ph type="body" sz="quarter" idx="14"/>
          </p:nvPr>
        </p:nvSpPr>
        <p:spPr>
          <a:xfrm>
            <a:off x="4680000" y="2160589"/>
            <a:ext cx="3600000" cy="3239411"/>
          </a:xfrm>
          <a:prstGeom prst="rect">
            <a:avLst/>
          </a:prstGeom>
        </p:spPr>
        <p:txBody>
          <a:bodyPr lIns="0" tIns="0" rIns="0" bIns="0">
            <a:no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67" name="Title 1"/>
          <p:cNvSpPr>
            <a:spLocks noGrp="1"/>
          </p:cNvSpPr>
          <p:nvPr>
            <p:ph type="title"/>
          </p:nvPr>
        </p:nvSpPr>
        <p:spPr>
          <a:xfrm>
            <a:off x="719134" y="0"/>
            <a:ext cx="6291266" cy="1079499"/>
          </a:xfrm>
        </p:spPr>
        <p:txBody>
          <a:bodyPr/>
          <a:lstStyle>
            <a:lvl1pPr>
              <a:defRPr>
                <a:latin typeface="Bodoni MT" panose="02070603080606020203" pitchFamily="18" charset="0"/>
              </a:defRPr>
            </a:lvl1pPr>
          </a:lstStyle>
          <a:p>
            <a:r>
              <a:rPr lang="en-GB" dirty="0" smtClean="0"/>
              <a:t>Click to edit Master title style</a:t>
            </a:r>
            <a:endParaRPr lang="en-US" dirty="0"/>
          </a:p>
        </p:txBody>
      </p:sp>
      <p:cxnSp>
        <p:nvCxnSpPr>
          <p:cNvPr id="68" name="Straight Connector 67"/>
          <p:cNvCxnSpPr/>
          <p:nvPr userDrawn="1"/>
        </p:nvCxnSpPr>
        <p:spPr bwMode="auto">
          <a:xfrm>
            <a:off x="-3083" y="1079500"/>
            <a:ext cx="9144000" cy="0"/>
          </a:xfrm>
          <a:prstGeom prst="line">
            <a:avLst/>
          </a:prstGeom>
          <a:ln w="31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51862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fill="hold" nodeType="withEffect">
                                  <p:stCondLst>
                                    <p:cond delay="0"/>
                                  </p:stCondLst>
                                  <p:childTnLst>
                                    <p:animMotion origin="layout" path="M 0 0  L 0.25 0  E" pathEditMode="relative" ptsTypes="">
                                      <p:cBhvr>
                                        <p:cTn id="6" dur="20000" fill="hold"/>
                                        <p:tgtEl>
                                          <p:spTgt spid="60"/>
                                        </p:tgtEl>
                                        <p:attrNameLst>
                                          <p:attrName>ppt_x</p:attrName>
                                          <p:attrName>ppt_y</p:attrName>
                                        </p:attrNameLst>
                                      </p:cBhvr>
                                    </p:animMotion>
                                  </p:childTnLst>
                                </p:cTn>
                              </p:par>
                              <p:par>
                                <p:cTn id="7" presetID="0" presetClass="path" presetSubtype="0" fill="hold" nodeType="withEffect">
                                  <p:stCondLst>
                                    <p:cond delay="0"/>
                                  </p:stCondLst>
                                  <p:childTnLst>
                                    <p:animMotion origin="layout" path="M 3.05556E-6 1.48148E-6 L 0.76007 1.48148E-6 " pathEditMode="relative" rAng="0" ptsTypes="AA">
                                      <p:cBhvr>
                                        <p:cTn id="8" dur="20000" fill="hold"/>
                                        <p:tgtEl>
                                          <p:spTgt spid="59"/>
                                        </p:tgtEl>
                                        <p:attrNameLst>
                                          <p:attrName>ppt_x</p:attrName>
                                          <p:attrName>ppt_y</p:attrName>
                                        </p:attrNameLst>
                                      </p:cBhvr>
                                      <p:rCtr x="38003" y="0"/>
                                    </p:animMotion>
                                  </p:childTnLst>
                                </p:cTn>
                              </p:par>
                              <p:par>
                                <p:cTn id="9" presetID="0" presetClass="path" presetSubtype="0" fill="hold" nodeType="withEffect">
                                  <p:stCondLst>
                                    <p:cond delay="0"/>
                                  </p:stCondLst>
                                  <p:childTnLst>
                                    <p:animMotion origin="layout" path="M 2.22222E-6 -4.07407E-6 L 0.56302 -4.07407E-6 " pathEditMode="relative" ptsTypes="AA">
                                      <p:cBhvr>
                                        <p:cTn id="10" dur="20000" fill="hold"/>
                                        <p:tgtEl>
                                          <p:spTgt spid="2"/>
                                        </p:tgtEl>
                                        <p:attrNameLst>
                                          <p:attrName>ppt_x</p:attrName>
                                          <p:attrName>ppt_y</p:attrName>
                                        </p:attrNameLst>
                                      </p:cBhvr>
                                    </p:animMotion>
                                  </p:childTnLst>
                                </p:cTn>
                              </p:par>
                              <p:par>
                                <p:cTn id="11" presetID="0" presetClass="path" presetSubtype="0" fill="hold" nodeType="withEffect">
                                  <p:stCondLst>
                                    <p:cond delay="0"/>
                                  </p:stCondLst>
                                  <p:childTnLst>
                                    <p:animMotion origin="layout" path="M -5.55556E-7 1.85185E-6 L 0.3375 1.85185E-6 " pathEditMode="relative" rAng="0" ptsTypes="AA">
                                      <p:cBhvr>
                                        <p:cTn id="12" dur="20000" fill="hold"/>
                                        <p:tgtEl>
                                          <p:spTgt spid="61"/>
                                        </p:tgtEl>
                                        <p:attrNameLst>
                                          <p:attrName>ppt_x</p:attrName>
                                          <p:attrName>ppt_y</p:attrName>
                                        </p:attrNameLst>
                                      </p:cBhvr>
                                      <p:rCtr x="16875" y="0"/>
                                    </p:animMotion>
                                  </p:childTnLst>
                                </p:cTn>
                              </p:par>
                              <p:par>
                                <p:cTn id="13" presetID="6" presetClass="emph" presetSubtype="0" fill="hold" nodeType="withEffect">
                                  <p:stCondLst>
                                    <p:cond delay="0"/>
                                  </p:stCondLst>
                                  <p:childTnLst>
                                    <p:animScale>
                                      <p:cBhvr>
                                        <p:cTn id="14" dur="20000" fill="hold"/>
                                        <p:tgtEl>
                                          <p:spTgt spid="61"/>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26.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54" name="Rectangle 53"/>
          <p:cNvSpPr/>
          <p:nvPr userDrawn="1"/>
        </p:nvSpPr>
        <p:spPr>
          <a:xfrm>
            <a:off x="0" y="0"/>
            <a:ext cx="9144000" cy="6858000"/>
          </a:xfrm>
          <a:prstGeom prst="rect">
            <a:avLst/>
          </a:prstGeom>
          <a:gradFill flip="none" rotWithShape="1">
            <a:gsLst>
              <a:gs pos="0">
                <a:schemeClr val="accent1"/>
              </a:gs>
              <a:gs pos="100000">
                <a:schemeClr val="accent1">
                  <a:lumMod val="50000"/>
                </a:schemeClr>
              </a:gs>
            </a:gsLst>
            <a:path path="circle">
              <a:fillToRect l="100000" t="100000"/>
            </a:path>
            <a:tileRect r="-100000" b="-100000"/>
          </a:gra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solidFill>
                <a:srgbClr val="FFFFFF"/>
              </a:solidFill>
            </a:endParaRPr>
          </a:p>
        </p:txBody>
      </p:sp>
      <p:pic>
        <p:nvPicPr>
          <p:cNvPr id="6" name="Picture 5"/>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4689475"/>
            <a:ext cx="9144000" cy="2176271"/>
          </a:xfrm>
          <a:prstGeom prst="rect">
            <a:avLst/>
          </a:prstGeom>
        </p:spPr>
      </p:pic>
      <p:sp>
        <p:nvSpPr>
          <p:cNvPr id="9" name="Text Placeholder 4"/>
          <p:cNvSpPr>
            <a:spLocks noGrp="1"/>
          </p:cNvSpPr>
          <p:nvPr>
            <p:ph type="body" sz="quarter" idx="10" hasCustomPrompt="1"/>
          </p:nvPr>
        </p:nvSpPr>
        <p:spPr>
          <a:xfrm>
            <a:off x="719138" y="5876925"/>
            <a:ext cx="6127750" cy="609600"/>
          </a:xfrm>
        </p:spPr>
        <p:txBody>
          <a:bodyPr/>
          <a:lstStyle>
            <a:lvl1pPr>
              <a:spcAft>
                <a:spcPts val="0"/>
              </a:spcAft>
              <a:defRPr>
                <a:solidFill>
                  <a:srgbClr val="00AE9E"/>
                </a:solidFill>
                <a:latin typeface="Bodoni MT" panose="02070603080606020203" pitchFamily="18" charset="0"/>
              </a:defRPr>
            </a:lvl1pPr>
          </a:lstStyle>
          <a:p>
            <a:pPr lvl="0"/>
            <a:r>
              <a:rPr lang="en-US" dirty="0" smtClean="0"/>
              <a:t>Presenter name</a:t>
            </a:r>
          </a:p>
          <a:p>
            <a:pPr lvl="0"/>
            <a:r>
              <a:rPr lang="en-US" dirty="0" smtClean="0"/>
              <a:t>Event name</a:t>
            </a:r>
          </a:p>
        </p:txBody>
      </p:sp>
    </p:spTree>
    <p:extLst>
      <p:ext uri="{BB962C8B-B14F-4D97-AF65-F5344CB8AC3E}">
        <p14:creationId xmlns:p14="http://schemas.microsoft.com/office/powerpoint/2010/main" val="235049911"/>
      </p:ext>
    </p:extLst>
  </p:cSld>
  <p:clrMapOvr>
    <a:masterClrMapping/>
  </p:clrMapOvr>
  <p:timing>
    <p:tnLst>
      <p:par>
        <p:cTn id="1" dur="indefinite" restart="never" nodeType="tmRoot"/>
      </p:par>
    </p:tnLst>
  </p:timing>
</p:sldLayout>
</file>

<file path=ppt/slideLayouts/slideLayout427.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54" name="Rectangle 53"/>
          <p:cNvSpPr/>
          <p:nvPr userDrawn="1"/>
        </p:nvSpPr>
        <p:spPr>
          <a:xfrm>
            <a:off x="0" y="0"/>
            <a:ext cx="9144000" cy="6858000"/>
          </a:xfrm>
          <a:prstGeom prst="rect">
            <a:avLst/>
          </a:prstGeom>
          <a:gradFill flip="none" rotWithShape="1">
            <a:gsLst>
              <a:gs pos="0">
                <a:srgbClr val="00AE9E"/>
              </a:gs>
              <a:gs pos="100000">
                <a:schemeClr val="accent2">
                  <a:lumMod val="50000"/>
                </a:schemeClr>
              </a:gs>
            </a:gsLst>
            <a:path path="circle">
              <a:fillToRect l="100000" t="100000"/>
            </a:path>
            <a:tileRect r="-100000" b="-100000"/>
          </a:gra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solidFill>
                <a:srgbClr val="FFFFFF"/>
              </a:solidFill>
            </a:endParaRPr>
          </a:p>
        </p:txBody>
      </p:sp>
      <p:grpSp>
        <p:nvGrpSpPr>
          <p:cNvPr id="55" name="Group 54"/>
          <p:cNvGrpSpPr/>
          <p:nvPr userDrawn="1"/>
        </p:nvGrpSpPr>
        <p:grpSpPr>
          <a:xfrm>
            <a:off x="-3083" y="0"/>
            <a:ext cx="9148673" cy="6858000"/>
            <a:chOff x="-3083" y="0"/>
            <a:chExt cx="9148673" cy="6858000"/>
          </a:xfrm>
        </p:grpSpPr>
        <p:sp>
          <p:nvSpPr>
            <p:cNvPr id="56" name="Rectangle 55"/>
            <p:cNvSpPr/>
            <p:nvPr userDrawn="1"/>
          </p:nvSpPr>
          <p:spPr>
            <a:xfrm>
              <a:off x="1590" y="6120000"/>
              <a:ext cx="9144000" cy="73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latin typeface="Franklin Gothic Book"/>
              </a:endParaRPr>
            </a:p>
          </p:txBody>
        </p:sp>
        <p:sp>
          <p:nvSpPr>
            <p:cNvPr id="57" name="Rectangle 56"/>
            <p:cNvSpPr/>
            <p:nvPr userDrawn="1"/>
          </p:nvSpPr>
          <p:spPr>
            <a:xfrm>
              <a:off x="-3083" y="0"/>
              <a:ext cx="9144000" cy="576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latin typeface="Franklin Gothic Book"/>
              </a:endParaRPr>
            </a:p>
          </p:txBody>
        </p:sp>
      </p:grpSp>
      <p:sp>
        <p:nvSpPr>
          <p:cNvPr id="58" name="Text Placeholder 6" descr="First level - paragraph text&#10;Second level - bullet 1&#10;Third level - bullet 2&#10;&#10;No more than 100 words per slide" title="Main text copy"/>
          <p:cNvSpPr>
            <a:spLocks noGrp="1"/>
          </p:cNvSpPr>
          <p:nvPr>
            <p:ph type="body" sz="quarter" idx="13"/>
          </p:nvPr>
        </p:nvSpPr>
        <p:spPr>
          <a:xfrm>
            <a:off x="720000" y="2160589"/>
            <a:ext cx="3600000" cy="3239411"/>
          </a:xfrm>
          <a:prstGeom prst="rect">
            <a:avLst/>
          </a:prstGeom>
        </p:spPr>
        <p:txBody>
          <a:bodyPr lIns="0" tIns="0" rIns="0" bIns="0">
            <a:no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pic>
        <p:nvPicPr>
          <p:cNvPr id="59" name="Picture 58"/>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399487" y="210357"/>
            <a:ext cx="1430017" cy="724560"/>
          </a:xfrm>
          <a:prstGeom prst="rect">
            <a:avLst/>
          </a:prstGeom>
        </p:spPr>
      </p:pic>
      <p:sp>
        <p:nvSpPr>
          <p:cNvPr id="60" name="Text Placeholder 6" descr="First level - paragraph text&#10;Second level - bullet 1&#10;Third level - bullet 2&#10;&#10;No more than 100 words per slide" title="Main text copy"/>
          <p:cNvSpPr>
            <a:spLocks noGrp="1"/>
          </p:cNvSpPr>
          <p:nvPr>
            <p:ph type="body" sz="quarter" idx="14"/>
          </p:nvPr>
        </p:nvSpPr>
        <p:spPr>
          <a:xfrm>
            <a:off x="4680000" y="2160589"/>
            <a:ext cx="3600000" cy="3239411"/>
          </a:xfrm>
          <a:prstGeom prst="rect">
            <a:avLst/>
          </a:prstGeom>
        </p:spPr>
        <p:txBody>
          <a:bodyPr lIns="0" tIns="0" rIns="0" bIns="0">
            <a:no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61" name="Title 1"/>
          <p:cNvSpPr>
            <a:spLocks noGrp="1"/>
          </p:cNvSpPr>
          <p:nvPr>
            <p:ph type="title"/>
          </p:nvPr>
        </p:nvSpPr>
        <p:spPr>
          <a:xfrm>
            <a:off x="719134" y="0"/>
            <a:ext cx="6291266" cy="1079499"/>
          </a:xfrm>
        </p:spPr>
        <p:txBody>
          <a:bodyPr/>
          <a:lstStyle/>
          <a:p>
            <a:r>
              <a:rPr lang="en-GB" dirty="0" smtClean="0"/>
              <a:t>Click to edit Master title style</a:t>
            </a:r>
            <a:endParaRPr lang="en-US" dirty="0"/>
          </a:p>
        </p:txBody>
      </p:sp>
      <p:cxnSp>
        <p:nvCxnSpPr>
          <p:cNvPr id="62" name="Straight Connector 61"/>
          <p:cNvCxnSpPr/>
          <p:nvPr userDrawn="1"/>
        </p:nvCxnSpPr>
        <p:spPr bwMode="auto">
          <a:xfrm>
            <a:off x="-3083" y="1079500"/>
            <a:ext cx="9144000" cy="0"/>
          </a:xfrm>
          <a:prstGeom prst="line">
            <a:avLst/>
          </a:prstGeom>
          <a:ln w="31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38161204"/>
      </p:ext>
    </p:extLst>
  </p:cSld>
  <p:clrMapOvr>
    <a:masterClrMapping/>
  </p:clrMapOvr>
  <p:timing>
    <p:tnLst>
      <p:par>
        <p:cTn id="1" dur="indefinite" restart="never" nodeType="tmRoot"/>
      </p:par>
    </p:tnLst>
  </p:timing>
</p:sldLayout>
</file>

<file path=ppt/slideLayouts/slideLayout428.xml><?xml version="1.0" encoding="utf-8"?>
<p:sldLayout xmlns:a="http://schemas.openxmlformats.org/drawingml/2006/main" xmlns:r="http://schemas.openxmlformats.org/officeDocument/2006/relationships" xmlns:p="http://schemas.openxmlformats.org/presentationml/2006/main" preserve="1" userDrawn="1">
  <p:cSld name="37_Custom Layout">
    <p:spTree>
      <p:nvGrpSpPr>
        <p:cNvPr id="1" name=""/>
        <p:cNvGrpSpPr/>
        <p:nvPr/>
      </p:nvGrpSpPr>
      <p:grpSpPr>
        <a:xfrm>
          <a:off x="0" y="0"/>
          <a:ext cx="0" cy="0"/>
          <a:chOff x="0" y="0"/>
          <a:chExt cx="0" cy="0"/>
        </a:xfrm>
      </p:grpSpPr>
      <p:sp>
        <p:nvSpPr>
          <p:cNvPr id="2" name="Rectangle 1"/>
          <p:cNvSpPr/>
          <p:nvPr userDrawn="1"/>
        </p:nvSpPr>
        <p:spPr>
          <a:xfrm>
            <a:off x="0" y="-30574"/>
            <a:ext cx="9144000" cy="6888574"/>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solidFill>
                <a:srgbClr val="FFFFFF"/>
              </a:solidFill>
            </a:endParaRPr>
          </a:p>
        </p:txBody>
      </p:sp>
      <p:sp>
        <p:nvSpPr>
          <p:cNvPr id="4" name="Rectangle 3"/>
          <p:cNvSpPr/>
          <p:nvPr userDrawn="1"/>
        </p:nvSpPr>
        <p:spPr>
          <a:xfrm>
            <a:off x="1590" y="-30574"/>
            <a:ext cx="9144000" cy="4868042"/>
          </a:xfrm>
          <a:prstGeom prst="rect">
            <a:avLst/>
          </a:prstGeom>
          <a:solidFill>
            <a:schemeClr val="accent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solidFill>
                <a:srgbClr val="FFFFFF"/>
              </a:solidFill>
            </a:endParaRPr>
          </a:p>
        </p:txBody>
      </p:sp>
      <p:cxnSp>
        <p:nvCxnSpPr>
          <p:cNvPr id="373" name="Straight Connector 372"/>
          <p:cNvCxnSpPr>
            <a:stCxn id="371" idx="3"/>
            <a:endCxn id="369" idx="3"/>
          </p:cNvCxnSpPr>
          <p:nvPr userDrawn="1"/>
        </p:nvCxnSpPr>
        <p:spPr>
          <a:xfrm flipH="1" flipV="1">
            <a:off x="342463" y="4093510"/>
            <a:ext cx="1463659" cy="410974"/>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254" name="Straight Connector 253"/>
          <p:cNvCxnSpPr>
            <a:stCxn id="253" idx="3"/>
          </p:cNvCxnSpPr>
          <p:nvPr userDrawn="1"/>
        </p:nvCxnSpPr>
        <p:spPr>
          <a:xfrm flipH="1" flipV="1">
            <a:off x="889192" y="4868960"/>
            <a:ext cx="670930" cy="611496"/>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383" name="Straight Connector 382"/>
          <p:cNvCxnSpPr>
            <a:stCxn id="382" idx="3"/>
            <a:endCxn id="379" idx="3"/>
          </p:cNvCxnSpPr>
          <p:nvPr userDrawn="1"/>
        </p:nvCxnSpPr>
        <p:spPr>
          <a:xfrm flipH="1">
            <a:off x="3711393" y="4428284"/>
            <a:ext cx="1546848" cy="255494"/>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593" name="Straight Connector 592"/>
          <p:cNvCxnSpPr>
            <a:stCxn id="592" idx="3"/>
            <a:endCxn id="589" idx="3"/>
          </p:cNvCxnSpPr>
          <p:nvPr userDrawn="1"/>
        </p:nvCxnSpPr>
        <p:spPr>
          <a:xfrm>
            <a:off x="7656074" y="-724841"/>
            <a:ext cx="358164" cy="949761"/>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609" name="Straight Connector 608"/>
          <p:cNvCxnSpPr>
            <a:stCxn id="608" idx="3"/>
            <a:endCxn id="585" idx="3"/>
          </p:cNvCxnSpPr>
          <p:nvPr userDrawn="1"/>
        </p:nvCxnSpPr>
        <p:spPr>
          <a:xfrm flipH="1" flipV="1">
            <a:off x="6652868" y="273479"/>
            <a:ext cx="823330" cy="33305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72" name="Straight Connector 571"/>
          <p:cNvCxnSpPr/>
          <p:nvPr userDrawn="1"/>
        </p:nvCxnSpPr>
        <p:spPr>
          <a:xfrm flipV="1">
            <a:off x="6943333" y="1204473"/>
            <a:ext cx="242400" cy="57811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337" name="Straight Connector 336"/>
          <p:cNvCxnSpPr>
            <a:stCxn id="334" idx="3"/>
            <a:endCxn id="338" idx="3"/>
          </p:cNvCxnSpPr>
          <p:nvPr userDrawn="1"/>
        </p:nvCxnSpPr>
        <p:spPr>
          <a:xfrm flipV="1">
            <a:off x="3496593" y="3378052"/>
            <a:ext cx="242400" cy="57811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385" name="Straight Connector 384"/>
          <p:cNvCxnSpPr>
            <a:stCxn id="334" idx="3"/>
          </p:cNvCxnSpPr>
          <p:nvPr userDrawn="1"/>
        </p:nvCxnSpPr>
        <p:spPr>
          <a:xfrm>
            <a:off x="3496593" y="3956163"/>
            <a:ext cx="214800" cy="727615"/>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241" name="Straight Connector 240"/>
          <p:cNvCxnSpPr>
            <a:stCxn id="240" idx="3"/>
            <a:endCxn id="239" idx="3"/>
          </p:cNvCxnSpPr>
          <p:nvPr userDrawn="1"/>
        </p:nvCxnSpPr>
        <p:spPr>
          <a:xfrm>
            <a:off x="1892398" y="3862039"/>
            <a:ext cx="358164" cy="949761"/>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238" name="Straight Connector 237"/>
          <p:cNvCxnSpPr>
            <a:stCxn id="237" idx="3"/>
            <a:endCxn id="239" idx="3"/>
          </p:cNvCxnSpPr>
          <p:nvPr userDrawn="1"/>
        </p:nvCxnSpPr>
        <p:spPr>
          <a:xfrm flipV="1">
            <a:off x="2008162" y="4811800"/>
            <a:ext cx="242400" cy="57811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229" name="Straight Connector 228"/>
          <p:cNvCxnSpPr>
            <a:endCxn id="237" idx="3"/>
          </p:cNvCxnSpPr>
          <p:nvPr userDrawn="1"/>
        </p:nvCxnSpPr>
        <p:spPr>
          <a:xfrm>
            <a:off x="889192" y="4868960"/>
            <a:ext cx="1118970" cy="52095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256" name="Straight Connector 255"/>
          <p:cNvCxnSpPr>
            <a:stCxn id="255" idx="3"/>
            <a:endCxn id="235" idx="3"/>
          </p:cNvCxnSpPr>
          <p:nvPr userDrawn="1"/>
        </p:nvCxnSpPr>
        <p:spPr>
          <a:xfrm flipH="1" flipV="1">
            <a:off x="889192" y="4860359"/>
            <a:ext cx="823330" cy="33305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246" name="Straight Connector 245"/>
          <p:cNvCxnSpPr>
            <a:stCxn id="245" idx="3"/>
          </p:cNvCxnSpPr>
          <p:nvPr userDrawn="1"/>
        </p:nvCxnSpPr>
        <p:spPr>
          <a:xfrm flipV="1">
            <a:off x="240687" y="4868960"/>
            <a:ext cx="648505" cy="61919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244" name="Straight Connector 243"/>
          <p:cNvCxnSpPr>
            <a:stCxn id="243" idx="3"/>
          </p:cNvCxnSpPr>
          <p:nvPr userDrawn="1"/>
        </p:nvCxnSpPr>
        <p:spPr>
          <a:xfrm flipV="1">
            <a:off x="84941" y="4860360"/>
            <a:ext cx="804251" cy="36718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372" name="Straight Connector 371"/>
          <p:cNvCxnSpPr>
            <a:stCxn id="370" idx="3"/>
            <a:endCxn id="369" idx="3"/>
          </p:cNvCxnSpPr>
          <p:nvPr userDrawn="1"/>
        </p:nvCxnSpPr>
        <p:spPr>
          <a:xfrm flipV="1">
            <a:off x="224475" y="4093510"/>
            <a:ext cx="117988" cy="480893"/>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405" name="Straight Connector 404"/>
          <p:cNvCxnSpPr>
            <a:stCxn id="369" idx="3"/>
            <a:endCxn id="304" idx="3"/>
          </p:cNvCxnSpPr>
          <p:nvPr userDrawn="1"/>
        </p:nvCxnSpPr>
        <p:spPr>
          <a:xfrm flipV="1">
            <a:off x="342463" y="3198758"/>
            <a:ext cx="1491259" cy="894752"/>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632" name="Straight Connector 631"/>
          <p:cNvCxnSpPr>
            <a:stCxn id="631" idx="3"/>
          </p:cNvCxnSpPr>
          <p:nvPr userDrawn="1"/>
        </p:nvCxnSpPr>
        <p:spPr>
          <a:xfrm flipH="1" flipV="1">
            <a:off x="419669" y="2011183"/>
            <a:ext cx="1739923" cy="667759"/>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645" name="Straight Connector 644"/>
          <p:cNvCxnSpPr>
            <a:stCxn id="644" idx="3"/>
            <a:endCxn id="646" idx="3"/>
          </p:cNvCxnSpPr>
          <p:nvPr userDrawn="1"/>
        </p:nvCxnSpPr>
        <p:spPr>
          <a:xfrm flipV="1">
            <a:off x="1005774" y="1031631"/>
            <a:ext cx="242400" cy="57811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634" name="Straight Connector 633"/>
          <p:cNvCxnSpPr>
            <a:stCxn id="633" idx="3"/>
          </p:cNvCxnSpPr>
          <p:nvPr userDrawn="1"/>
        </p:nvCxnSpPr>
        <p:spPr>
          <a:xfrm flipH="1">
            <a:off x="419669" y="1755689"/>
            <a:ext cx="1546848" cy="255495"/>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390" name="Straight Connector 389"/>
          <p:cNvCxnSpPr>
            <a:stCxn id="388" idx="3"/>
            <a:endCxn id="387" idx="3"/>
          </p:cNvCxnSpPr>
          <p:nvPr userDrawn="1"/>
        </p:nvCxnSpPr>
        <p:spPr>
          <a:xfrm flipV="1">
            <a:off x="4325098" y="2755369"/>
            <a:ext cx="725830" cy="179294"/>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629" name="Straight Connector 628"/>
          <p:cNvCxnSpPr/>
          <p:nvPr userDrawn="1"/>
        </p:nvCxnSpPr>
        <p:spPr>
          <a:xfrm flipV="1">
            <a:off x="177269" y="2011184"/>
            <a:ext cx="242400" cy="57811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670" name="Straight Connector 669"/>
          <p:cNvCxnSpPr>
            <a:stCxn id="669" idx="3"/>
            <a:endCxn id="630" idx="3"/>
          </p:cNvCxnSpPr>
          <p:nvPr userDrawn="1"/>
        </p:nvCxnSpPr>
        <p:spPr>
          <a:xfrm flipH="1" flipV="1">
            <a:off x="419669" y="2011183"/>
            <a:ext cx="466713" cy="466597"/>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543" name="Straight Connector 542"/>
          <p:cNvCxnSpPr>
            <a:stCxn id="542" idx="3"/>
          </p:cNvCxnSpPr>
          <p:nvPr userDrawn="1"/>
        </p:nvCxnSpPr>
        <p:spPr>
          <a:xfrm flipV="1">
            <a:off x="649006" y="2531874"/>
            <a:ext cx="804251" cy="36718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309" name="Straight Connector 308"/>
          <p:cNvCxnSpPr>
            <a:stCxn id="290" idx="3"/>
            <a:endCxn id="311" idx="3"/>
          </p:cNvCxnSpPr>
          <p:nvPr userDrawn="1"/>
        </p:nvCxnSpPr>
        <p:spPr>
          <a:xfrm>
            <a:off x="134475" y="3024310"/>
            <a:ext cx="2243148" cy="402301"/>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651" name="Straight Connector 650"/>
          <p:cNvCxnSpPr>
            <a:stCxn id="642" idx="3"/>
            <a:endCxn id="646" idx="3"/>
          </p:cNvCxnSpPr>
          <p:nvPr userDrawn="1"/>
        </p:nvCxnSpPr>
        <p:spPr>
          <a:xfrm flipV="1">
            <a:off x="-113196" y="1031631"/>
            <a:ext cx="1361370" cy="48559"/>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622" name="Straight Connector 621"/>
          <p:cNvCxnSpPr>
            <a:endCxn id="644" idx="3"/>
          </p:cNvCxnSpPr>
          <p:nvPr userDrawn="1"/>
        </p:nvCxnSpPr>
        <p:spPr>
          <a:xfrm>
            <a:off x="-113196" y="1088791"/>
            <a:ext cx="1118970" cy="52095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666" name="Straight Connector 665"/>
          <p:cNvCxnSpPr>
            <a:stCxn id="665" idx="3"/>
            <a:endCxn id="642" idx="3"/>
          </p:cNvCxnSpPr>
          <p:nvPr userDrawn="1"/>
        </p:nvCxnSpPr>
        <p:spPr>
          <a:xfrm flipH="1" flipV="1">
            <a:off x="-113196" y="1080190"/>
            <a:ext cx="823330" cy="33305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664" name="Straight Connector 663"/>
          <p:cNvCxnSpPr>
            <a:stCxn id="663" idx="3"/>
          </p:cNvCxnSpPr>
          <p:nvPr userDrawn="1"/>
        </p:nvCxnSpPr>
        <p:spPr>
          <a:xfrm flipH="1" flipV="1">
            <a:off x="-113196" y="1088791"/>
            <a:ext cx="670930" cy="611496"/>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662" name="Straight Connector 661"/>
          <p:cNvCxnSpPr>
            <a:stCxn id="661" idx="3"/>
            <a:endCxn id="642" idx="3"/>
          </p:cNvCxnSpPr>
          <p:nvPr userDrawn="1"/>
        </p:nvCxnSpPr>
        <p:spPr>
          <a:xfrm flipH="1" flipV="1">
            <a:off x="-113196" y="1080190"/>
            <a:ext cx="290465" cy="860608"/>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396" name="Straight Connector 395"/>
          <p:cNvCxnSpPr>
            <a:stCxn id="394" idx="3"/>
            <a:endCxn id="397" idx="3"/>
          </p:cNvCxnSpPr>
          <p:nvPr userDrawn="1"/>
        </p:nvCxnSpPr>
        <p:spPr>
          <a:xfrm flipV="1">
            <a:off x="7867216" y="3190157"/>
            <a:ext cx="242400" cy="57811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367" name="Straight Connector 366"/>
          <p:cNvCxnSpPr>
            <a:stCxn id="392" idx="3"/>
            <a:endCxn id="361" idx="3"/>
          </p:cNvCxnSpPr>
          <p:nvPr userDrawn="1"/>
        </p:nvCxnSpPr>
        <p:spPr>
          <a:xfrm>
            <a:off x="6748246" y="3238716"/>
            <a:ext cx="532865" cy="930993"/>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510" name="Straight Connector 509"/>
          <p:cNvCxnSpPr>
            <a:stCxn id="509" idx="3"/>
          </p:cNvCxnSpPr>
          <p:nvPr userDrawn="1"/>
        </p:nvCxnSpPr>
        <p:spPr>
          <a:xfrm flipV="1">
            <a:off x="6099741" y="3247317"/>
            <a:ext cx="648505" cy="61919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14" name="Straight Connector 513"/>
          <p:cNvCxnSpPr>
            <a:stCxn id="513" idx="3"/>
          </p:cNvCxnSpPr>
          <p:nvPr userDrawn="1"/>
        </p:nvCxnSpPr>
        <p:spPr>
          <a:xfrm flipV="1">
            <a:off x="6380571" y="3238717"/>
            <a:ext cx="367675" cy="807093"/>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17" name="Straight Connector 516"/>
          <p:cNvCxnSpPr>
            <a:stCxn id="516" idx="3"/>
          </p:cNvCxnSpPr>
          <p:nvPr userDrawn="1"/>
        </p:nvCxnSpPr>
        <p:spPr>
          <a:xfrm flipV="1">
            <a:off x="6714652" y="3238717"/>
            <a:ext cx="33594" cy="86839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21" name="Straight Connector 520"/>
          <p:cNvCxnSpPr>
            <a:stCxn id="520" idx="3"/>
            <a:endCxn id="392" idx="3"/>
          </p:cNvCxnSpPr>
          <p:nvPr userDrawn="1"/>
        </p:nvCxnSpPr>
        <p:spPr>
          <a:xfrm flipH="1" flipV="1">
            <a:off x="6748246" y="3238716"/>
            <a:ext cx="290465" cy="860608"/>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24" name="Straight Connector 523"/>
          <p:cNvCxnSpPr>
            <a:stCxn id="523" idx="3"/>
          </p:cNvCxnSpPr>
          <p:nvPr userDrawn="1"/>
        </p:nvCxnSpPr>
        <p:spPr>
          <a:xfrm flipH="1" flipV="1">
            <a:off x="6748246" y="3247317"/>
            <a:ext cx="670930" cy="611496"/>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27" name="Straight Connector 526"/>
          <p:cNvCxnSpPr>
            <a:stCxn id="526" idx="3"/>
            <a:endCxn id="392" idx="3"/>
          </p:cNvCxnSpPr>
          <p:nvPr userDrawn="1"/>
        </p:nvCxnSpPr>
        <p:spPr>
          <a:xfrm flipH="1" flipV="1">
            <a:off x="6748246" y="3238716"/>
            <a:ext cx="823330" cy="33305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45" name="Straight Connector 544"/>
          <p:cNvCxnSpPr>
            <a:stCxn id="544" idx="3"/>
          </p:cNvCxnSpPr>
          <p:nvPr userDrawn="1"/>
        </p:nvCxnSpPr>
        <p:spPr>
          <a:xfrm flipV="1">
            <a:off x="804752" y="2540474"/>
            <a:ext cx="648505" cy="61919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47" name="Straight Connector 546"/>
          <p:cNvCxnSpPr>
            <a:stCxn id="546" idx="3"/>
          </p:cNvCxnSpPr>
          <p:nvPr userDrawn="1"/>
        </p:nvCxnSpPr>
        <p:spPr>
          <a:xfrm flipV="1">
            <a:off x="1085582" y="2531874"/>
            <a:ext cx="367675" cy="807093"/>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49" name="Straight Connector 548"/>
          <p:cNvCxnSpPr>
            <a:stCxn id="548" idx="3"/>
          </p:cNvCxnSpPr>
          <p:nvPr userDrawn="1"/>
        </p:nvCxnSpPr>
        <p:spPr>
          <a:xfrm flipV="1">
            <a:off x="1419663" y="2531874"/>
            <a:ext cx="33594" cy="86839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51" name="Straight Connector 550"/>
          <p:cNvCxnSpPr>
            <a:stCxn id="550" idx="3"/>
            <a:endCxn id="540" idx="3"/>
          </p:cNvCxnSpPr>
          <p:nvPr userDrawn="1"/>
        </p:nvCxnSpPr>
        <p:spPr>
          <a:xfrm flipH="1" flipV="1">
            <a:off x="1453257" y="2531873"/>
            <a:ext cx="290465" cy="860608"/>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53" name="Straight Connector 552"/>
          <p:cNvCxnSpPr>
            <a:stCxn id="552" idx="3"/>
          </p:cNvCxnSpPr>
          <p:nvPr userDrawn="1"/>
        </p:nvCxnSpPr>
        <p:spPr>
          <a:xfrm flipH="1" flipV="1">
            <a:off x="1453257" y="2540474"/>
            <a:ext cx="670930" cy="611496"/>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55" name="Straight Connector 554"/>
          <p:cNvCxnSpPr>
            <a:stCxn id="554" idx="3"/>
            <a:endCxn id="540" idx="3"/>
          </p:cNvCxnSpPr>
          <p:nvPr userDrawn="1"/>
        </p:nvCxnSpPr>
        <p:spPr>
          <a:xfrm flipH="1" flipV="1">
            <a:off x="1453257" y="2531873"/>
            <a:ext cx="823330" cy="33305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57" name="Straight Connector 556"/>
          <p:cNvCxnSpPr>
            <a:stCxn id="556" idx="3"/>
            <a:endCxn id="540" idx="3"/>
          </p:cNvCxnSpPr>
          <p:nvPr userDrawn="1"/>
        </p:nvCxnSpPr>
        <p:spPr>
          <a:xfrm flipH="1">
            <a:off x="1453257" y="2351461"/>
            <a:ext cx="944530" cy="180412"/>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635" name="Straight Connector 634"/>
          <p:cNvCxnSpPr>
            <a:stCxn id="642" idx="3"/>
            <a:endCxn id="630" idx="3"/>
          </p:cNvCxnSpPr>
          <p:nvPr userDrawn="1"/>
        </p:nvCxnSpPr>
        <p:spPr>
          <a:xfrm>
            <a:off x="-113196" y="1080190"/>
            <a:ext cx="532865" cy="930993"/>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650" name="Straight Connector 649"/>
          <p:cNvCxnSpPr>
            <a:stCxn id="649" idx="3"/>
            <a:endCxn id="646" idx="3"/>
          </p:cNvCxnSpPr>
          <p:nvPr userDrawn="1"/>
        </p:nvCxnSpPr>
        <p:spPr>
          <a:xfrm>
            <a:off x="890010" y="81870"/>
            <a:ext cx="358164" cy="949761"/>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347" name="Straight Connector 346"/>
          <p:cNvCxnSpPr>
            <a:stCxn id="346" idx="3"/>
            <a:endCxn id="338" idx="3"/>
          </p:cNvCxnSpPr>
          <p:nvPr userDrawn="1"/>
        </p:nvCxnSpPr>
        <p:spPr>
          <a:xfrm flipH="1">
            <a:off x="3738993" y="3122558"/>
            <a:ext cx="1546848" cy="255494"/>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349" name="Straight Connector 348"/>
          <p:cNvCxnSpPr>
            <a:stCxn id="348" idx="3"/>
            <a:endCxn id="338" idx="3"/>
          </p:cNvCxnSpPr>
          <p:nvPr userDrawn="1"/>
        </p:nvCxnSpPr>
        <p:spPr>
          <a:xfrm>
            <a:off x="3380829" y="2428291"/>
            <a:ext cx="358164" cy="949761"/>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391" name="Straight Connector 390"/>
          <p:cNvCxnSpPr>
            <a:stCxn id="389" idx="3"/>
          </p:cNvCxnSpPr>
          <p:nvPr userDrawn="1"/>
        </p:nvCxnSpPr>
        <p:spPr>
          <a:xfrm flipH="1" flipV="1">
            <a:off x="5050928" y="2755370"/>
            <a:ext cx="1153417" cy="255493"/>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399" name="Straight Connector 398"/>
          <p:cNvCxnSpPr>
            <a:endCxn id="397" idx="3"/>
          </p:cNvCxnSpPr>
          <p:nvPr userDrawn="1"/>
        </p:nvCxnSpPr>
        <p:spPr>
          <a:xfrm flipH="1" flipV="1">
            <a:off x="8109616" y="3190157"/>
            <a:ext cx="1649924" cy="66776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401" name="Straight Connector 400"/>
          <p:cNvCxnSpPr/>
          <p:nvPr userDrawn="1"/>
        </p:nvCxnSpPr>
        <p:spPr>
          <a:xfrm flipH="1">
            <a:off x="8109616" y="2934663"/>
            <a:ext cx="1456848" cy="255494"/>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403" name="Straight Connector 402"/>
          <p:cNvCxnSpPr>
            <a:stCxn id="402" idx="3"/>
            <a:endCxn id="397" idx="3"/>
          </p:cNvCxnSpPr>
          <p:nvPr userDrawn="1"/>
        </p:nvCxnSpPr>
        <p:spPr>
          <a:xfrm>
            <a:off x="7751452" y="2240396"/>
            <a:ext cx="358164" cy="949761"/>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408" name="Straight Connector 407"/>
          <p:cNvCxnSpPr/>
          <p:nvPr userDrawn="1"/>
        </p:nvCxnSpPr>
        <p:spPr>
          <a:xfrm flipV="1">
            <a:off x="2377623" y="2428291"/>
            <a:ext cx="1003206" cy="998322"/>
          </a:xfrm>
          <a:prstGeom prst="line">
            <a:avLst/>
          </a:prstGeom>
          <a:ln w="3175">
            <a:solidFill>
              <a:schemeClr val="accent4"/>
            </a:solidFill>
          </a:ln>
          <a:effectLst/>
        </p:spPr>
        <p:style>
          <a:lnRef idx="2">
            <a:schemeClr val="accent1"/>
          </a:lnRef>
          <a:fillRef idx="0">
            <a:schemeClr val="accent1"/>
          </a:fillRef>
          <a:effectRef idx="1">
            <a:schemeClr val="accent1"/>
          </a:effectRef>
          <a:fontRef idx="minor">
            <a:schemeClr val="tx1"/>
          </a:fontRef>
        </p:style>
      </p:cxnSp>
      <p:cxnSp>
        <p:nvCxnSpPr>
          <p:cNvPr id="506" name="Straight Connector 505"/>
          <p:cNvCxnSpPr>
            <a:stCxn id="505" idx="3"/>
          </p:cNvCxnSpPr>
          <p:nvPr userDrawn="1"/>
        </p:nvCxnSpPr>
        <p:spPr>
          <a:xfrm flipV="1">
            <a:off x="5943995" y="3238717"/>
            <a:ext cx="804251" cy="36718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30" name="Straight Connector 529"/>
          <p:cNvCxnSpPr>
            <a:stCxn id="529" idx="3"/>
            <a:endCxn id="392" idx="3"/>
          </p:cNvCxnSpPr>
          <p:nvPr userDrawn="1"/>
        </p:nvCxnSpPr>
        <p:spPr>
          <a:xfrm flipH="1">
            <a:off x="6748246" y="3058304"/>
            <a:ext cx="944530" cy="180412"/>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65" name="Straight Connector 564"/>
          <p:cNvCxnSpPr/>
          <p:nvPr userDrawn="1"/>
        </p:nvCxnSpPr>
        <p:spPr>
          <a:xfrm>
            <a:off x="6652868" y="282080"/>
            <a:ext cx="1118970" cy="52095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69" name="Straight Connector 568"/>
          <p:cNvCxnSpPr>
            <a:stCxn id="566" idx="3"/>
            <a:endCxn id="568" idx="3"/>
          </p:cNvCxnSpPr>
          <p:nvPr userDrawn="1"/>
        </p:nvCxnSpPr>
        <p:spPr>
          <a:xfrm>
            <a:off x="5383538" y="1080574"/>
            <a:ext cx="440825" cy="172457"/>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71" name="Straight Connector 570"/>
          <p:cNvCxnSpPr>
            <a:stCxn id="568" idx="3"/>
          </p:cNvCxnSpPr>
          <p:nvPr userDrawn="1"/>
        </p:nvCxnSpPr>
        <p:spPr>
          <a:xfrm>
            <a:off x="5824363" y="1253031"/>
            <a:ext cx="1118970" cy="529553"/>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78" name="Straight Connector 577"/>
          <p:cNvCxnSpPr>
            <a:stCxn id="585" idx="3"/>
            <a:endCxn id="573" idx="3"/>
          </p:cNvCxnSpPr>
          <p:nvPr userDrawn="1"/>
        </p:nvCxnSpPr>
        <p:spPr>
          <a:xfrm>
            <a:off x="6652868" y="273479"/>
            <a:ext cx="532865" cy="930993"/>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579" name="Straight Connector 578"/>
          <p:cNvCxnSpPr>
            <a:stCxn id="568" idx="3"/>
          </p:cNvCxnSpPr>
          <p:nvPr userDrawn="1"/>
        </p:nvCxnSpPr>
        <p:spPr>
          <a:xfrm flipV="1">
            <a:off x="5824363" y="1177579"/>
            <a:ext cx="1271370" cy="75452"/>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586" name="Straight Connector 585"/>
          <p:cNvCxnSpPr>
            <a:stCxn id="583" idx="3"/>
          </p:cNvCxnSpPr>
          <p:nvPr userDrawn="1"/>
        </p:nvCxnSpPr>
        <p:spPr>
          <a:xfrm>
            <a:off x="6108967" y="45626"/>
            <a:ext cx="543901" cy="227854"/>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88" name="Straight Connector 587"/>
          <p:cNvCxnSpPr>
            <a:stCxn id="587" idx="3"/>
            <a:endCxn id="589" idx="3"/>
          </p:cNvCxnSpPr>
          <p:nvPr userDrawn="1"/>
        </p:nvCxnSpPr>
        <p:spPr>
          <a:xfrm flipV="1">
            <a:off x="7771838" y="224920"/>
            <a:ext cx="242400" cy="57811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90" name="Straight Connector 589"/>
          <p:cNvCxnSpPr/>
          <p:nvPr userDrawn="1"/>
        </p:nvCxnSpPr>
        <p:spPr>
          <a:xfrm flipH="1" flipV="1">
            <a:off x="8014238" y="224920"/>
            <a:ext cx="1649924" cy="66776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591" name="Straight Connector 590"/>
          <p:cNvCxnSpPr/>
          <p:nvPr userDrawn="1"/>
        </p:nvCxnSpPr>
        <p:spPr>
          <a:xfrm flipH="1">
            <a:off x="8014238" y="-30574"/>
            <a:ext cx="1456848" cy="255494"/>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594" name="Straight Connector 593"/>
          <p:cNvCxnSpPr>
            <a:stCxn id="585" idx="3"/>
          </p:cNvCxnSpPr>
          <p:nvPr userDrawn="1"/>
        </p:nvCxnSpPr>
        <p:spPr>
          <a:xfrm flipV="1">
            <a:off x="6652868" y="233522"/>
            <a:ext cx="1361370" cy="39957"/>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597" name="Straight Connector 596"/>
          <p:cNvCxnSpPr>
            <a:stCxn id="596" idx="3"/>
          </p:cNvCxnSpPr>
          <p:nvPr userDrawn="1"/>
        </p:nvCxnSpPr>
        <p:spPr>
          <a:xfrm flipV="1">
            <a:off x="5848617" y="273480"/>
            <a:ext cx="804251" cy="36718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599" name="Straight Connector 598"/>
          <p:cNvCxnSpPr>
            <a:stCxn id="598" idx="3"/>
          </p:cNvCxnSpPr>
          <p:nvPr userDrawn="1"/>
        </p:nvCxnSpPr>
        <p:spPr>
          <a:xfrm flipV="1">
            <a:off x="6004363" y="282080"/>
            <a:ext cx="648505" cy="61919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601" name="Straight Connector 600"/>
          <p:cNvCxnSpPr>
            <a:stCxn id="600" idx="3"/>
          </p:cNvCxnSpPr>
          <p:nvPr userDrawn="1"/>
        </p:nvCxnSpPr>
        <p:spPr>
          <a:xfrm flipV="1">
            <a:off x="6285193" y="273480"/>
            <a:ext cx="367675" cy="807093"/>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603" name="Straight Connector 602"/>
          <p:cNvCxnSpPr>
            <a:stCxn id="602" idx="3"/>
          </p:cNvCxnSpPr>
          <p:nvPr userDrawn="1"/>
        </p:nvCxnSpPr>
        <p:spPr>
          <a:xfrm flipV="1">
            <a:off x="6619274" y="273480"/>
            <a:ext cx="33594" cy="86839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605" name="Straight Connector 604"/>
          <p:cNvCxnSpPr>
            <a:stCxn id="604" idx="3"/>
            <a:endCxn id="585" idx="3"/>
          </p:cNvCxnSpPr>
          <p:nvPr userDrawn="1"/>
        </p:nvCxnSpPr>
        <p:spPr>
          <a:xfrm flipH="1" flipV="1">
            <a:off x="6652868" y="273479"/>
            <a:ext cx="290465" cy="860608"/>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607" name="Straight Connector 606"/>
          <p:cNvCxnSpPr>
            <a:stCxn id="606" idx="3"/>
          </p:cNvCxnSpPr>
          <p:nvPr userDrawn="1"/>
        </p:nvCxnSpPr>
        <p:spPr>
          <a:xfrm flipH="1" flipV="1">
            <a:off x="6652868" y="282080"/>
            <a:ext cx="670930" cy="611496"/>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611" name="Straight Connector 610"/>
          <p:cNvCxnSpPr>
            <a:stCxn id="610" idx="3"/>
            <a:endCxn id="585" idx="3"/>
          </p:cNvCxnSpPr>
          <p:nvPr userDrawn="1"/>
        </p:nvCxnSpPr>
        <p:spPr>
          <a:xfrm flipH="1">
            <a:off x="6652868" y="93067"/>
            <a:ext cx="944530" cy="180412"/>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614" name="Straight Connector 613"/>
          <p:cNvCxnSpPr>
            <a:stCxn id="570" idx="3"/>
            <a:endCxn id="580" idx="3"/>
          </p:cNvCxnSpPr>
          <p:nvPr userDrawn="1"/>
        </p:nvCxnSpPr>
        <p:spPr>
          <a:xfrm flipH="1">
            <a:off x="5545425" y="1782583"/>
            <a:ext cx="1397908" cy="149252"/>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617" name="Straight Connector 616"/>
          <p:cNvCxnSpPr>
            <a:stCxn id="581" idx="3"/>
            <a:endCxn id="580" idx="3"/>
          </p:cNvCxnSpPr>
          <p:nvPr userDrawn="1"/>
        </p:nvCxnSpPr>
        <p:spPr>
          <a:xfrm>
            <a:off x="5162863" y="1463047"/>
            <a:ext cx="382562" cy="468788"/>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395" name="Straight Connector 394"/>
          <p:cNvCxnSpPr>
            <a:endCxn id="394" idx="3"/>
          </p:cNvCxnSpPr>
          <p:nvPr userDrawn="1"/>
        </p:nvCxnSpPr>
        <p:spPr>
          <a:xfrm>
            <a:off x="6748246" y="3247317"/>
            <a:ext cx="1118970" cy="52095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290" name="Can 289"/>
          <p:cNvSpPr/>
          <p:nvPr userDrawn="1"/>
        </p:nvSpPr>
        <p:spPr>
          <a:xfrm>
            <a:off x="44475" y="2845016"/>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04" name="Can 303"/>
          <p:cNvSpPr/>
          <p:nvPr userDrawn="1"/>
        </p:nvSpPr>
        <p:spPr>
          <a:xfrm>
            <a:off x="1743722" y="3019464"/>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11" name="Can 310"/>
          <p:cNvSpPr/>
          <p:nvPr userDrawn="1"/>
        </p:nvSpPr>
        <p:spPr>
          <a:xfrm>
            <a:off x="2287623" y="3247317"/>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314" name="Straight Connector 313"/>
          <p:cNvCxnSpPr>
            <a:stCxn id="304" idx="3"/>
            <a:endCxn id="311" idx="3"/>
          </p:cNvCxnSpPr>
          <p:nvPr userDrawn="1"/>
        </p:nvCxnSpPr>
        <p:spPr>
          <a:xfrm>
            <a:off x="1833722" y="3198758"/>
            <a:ext cx="543901" cy="227853"/>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334" name="Can 333"/>
          <p:cNvSpPr/>
          <p:nvPr userDrawn="1"/>
        </p:nvSpPr>
        <p:spPr>
          <a:xfrm>
            <a:off x="3406593" y="3776869"/>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335" name="Straight Connector 334"/>
          <p:cNvCxnSpPr>
            <a:stCxn id="311" idx="3"/>
          </p:cNvCxnSpPr>
          <p:nvPr userDrawn="1"/>
        </p:nvCxnSpPr>
        <p:spPr>
          <a:xfrm>
            <a:off x="2377623" y="3426611"/>
            <a:ext cx="1118970" cy="529554"/>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338" name="Can 337"/>
          <p:cNvSpPr/>
          <p:nvPr userDrawn="1"/>
        </p:nvSpPr>
        <p:spPr>
          <a:xfrm>
            <a:off x="3648993" y="3198758"/>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44" name="Can 343"/>
          <p:cNvSpPr/>
          <p:nvPr userDrawn="1"/>
        </p:nvSpPr>
        <p:spPr>
          <a:xfrm>
            <a:off x="5388916" y="3866517"/>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345" name="Straight Connector 344"/>
          <p:cNvCxnSpPr/>
          <p:nvPr userDrawn="1"/>
        </p:nvCxnSpPr>
        <p:spPr>
          <a:xfrm flipH="1" flipV="1">
            <a:off x="3738993" y="3378053"/>
            <a:ext cx="1739923" cy="667758"/>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346" name="Can 345"/>
          <p:cNvSpPr/>
          <p:nvPr userDrawn="1"/>
        </p:nvSpPr>
        <p:spPr>
          <a:xfrm>
            <a:off x="5195841" y="2943264"/>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48" name="Can 347"/>
          <p:cNvSpPr/>
          <p:nvPr userDrawn="1"/>
        </p:nvSpPr>
        <p:spPr>
          <a:xfrm>
            <a:off x="3290829" y="2248997"/>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350" name="Straight Connector 349"/>
          <p:cNvCxnSpPr/>
          <p:nvPr userDrawn="1"/>
        </p:nvCxnSpPr>
        <p:spPr>
          <a:xfrm flipV="1">
            <a:off x="2377623" y="3351158"/>
            <a:ext cx="1271370" cy="75454"/>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351" name="Can 350"/>
          <p:cNvSpPr/>
          <p:nvPr userDrawn="1"/>
        </p:nvSpPr>
        <p:spPr>
          <a:xfrm>
            <a:off x="4132423" y="3555627"/>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354" name="Straight Connector 353"/>
          <p:cNvCxnSpPr>
            <a:endCxn id="351" idx="3"/>
          </p:cNvCxnSpPr>
          <p:nvPr userDrawn="1"/>
        </p:nvCxnSpPr>
        <p:spPr>
          <a:xfrm flipV="1">
            <a:off x="3586593" y="3734921"/>
            <a:ext cx="635830" cy="179295"/>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355" name="Straight Connector 354"/>
          <p:cNvCxnSpPr>
            <a:stCxn id="344" idx="3"/>
            <a:endCxn id="351" idx="3"/>
          </p:cNvCxnSpPr>
          <p:nvPr userDrawn="1"/>
        </p:nvCxnSpPr>
        <p:spPr>
          <a:xfrm flipH="1" flipV="1">
            <a:off x="4222423" y="3734921"/>
            <a:ext cx="1256493" cy="31089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356" name="Can 355"/>
          <p:cNvSpPr/>
          <p:nvPr userDrawn="1"/>
        </p:nvSpPr>
        <p:spPr>
          <a:xfrm>
            <a:off x="5829741" y="4038974"/>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357" name="Straight Connector 356"/>
          <p:cNvCxnSpPr>
            <a:stCxn id="344" idx="3"/>
            <a:endCxn id="356" idx="3"/>
          </p:cNvCxnSpPr>
          <p:nvPr userDrawn="1"/>
        </p:nvCxnSpPr>
        <p:spPr>
          <a:xfrm>
            <a:off x="5478916" y="4045811"/>
            <a:ext cx="440825" cy="172457"/>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358" name="Can 357"/>
          <p:cNvSpPr/>
          <p:nvPr userDrawn="1"/>
        </p:nvSpPr>
        <p:spPr>
          <a:xfrm>
            <a:off x="6948711" y="4568526"/>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359" name="Straight Connector 358"/>
          <p:cNvCxnSpPr>
            <a:stCxn id="356" idx="3"/>
          </p:cNvCxnSpPr>
          <p:nvPr userDrawn="1"/>
        </p:nvCxnSpPr>
        <p:spPr>
          <a:xfrm>
            <a:off x="5919741" y="4218268"/>
            <a:ext cx="1118970" cy="529553"/>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360" name="Straight Connector 359"/>
          <p:cNvCxnSpPr/>
          <p:nvPr userDrawn="1"/>
        </p:nvCxnSpPr>
        <p:spPr>
          <a:xfrm flipV="1">
            <a:off x="7038711" y="4169710"/>
            <a:ext cx="242400" cy="57811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361" name="Can 360"/>
          <p:cNvSpPr/>
          <p:nvPr userDrawn="1"/>
        </p:nvSpPr>
        <p:spPr>
          <a:xfrm>
            <a:off x="7191111" y="3990415"/>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62" name="Can 361"/>
          <p:cNvSpPr/>
          <p:nvPr userDrawn="1"/>
        </p:nvSpPr>
        <p:spPr>
          <a:xfrm>
            <a:off x="8931034" y="4658174"/>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363" name="Straight Connector 362"/>
          <p:cNvCxnSpPr>
            <a:stCxn id="362" idx="3"/>
          </p:cNvCxnSpPr>
          <p:nvPr userDrawn="1"/>
        </p:nvCxnSpPr>
        <p:spPr>
          <a:xfrm flipH="1" flipV="1">
            <a:off x="7281111" y="4169709"/>
            <a:ext cx="1739923" cy="667759"/>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364" name="Can 363"/>
          <p:cNvSpPr/>
          <p:nvPr userDrawn="1"/>
        </p:nvSpPr>
        <p:spPr>
          <a:xfrm>
            <a:off x="8737959" y="3734921"/>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365" name="Straight Connector 364"/>
          <p:cNvCxnSpPr/>
          <p:nvPr userDrawn="1"/>
        </p:nvCxnSpPr>
        <p:spPr>
          <a:xfrm flipH="1">
            <a:off x="7288808" y="3914215"/>
            <a:ext cx="1546848" cy="255495"/>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368" name="Straight Connector 367"/>
          <p:cNvCxnSpPr>
            <a:stCxn id="356" idx="3"/>
            <a:endCxn id="361" idx="3"/>
          </p:cNvCxnSpPr>
          <p:nvPr userDrawn="1"/>
        </p:nvCxnSpPr>
        <p:spPr>
          <a:xfrm flipV="1">
            <a:off x="5919741" y="4169709"/>
            <a:ext cx="1361370" cy="48559"/>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369" name="Can 368"/>
          <p:cNvSpPr/>
          <p:nvPr userDrawn="1"/>
        </p:nvSpPr>
        <p:spPr>
          <a:xfrm>
            <a:off x="252463" y="3914216"/>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70" name="Can 369"/>
          <p:cNvSpPr/>
          <p:nvPr userDrawn="1"/>
        </p:nvSpPr>
        <p:spPr>
          <a:xfrm>
            <a:off x="134475" y="4395109"/>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71" name="Can 370"/>
          <p:cNvSpPr/>
          <p:nvPr userDrawn="1"/>
        </p:nvSpPr>
        <p:spPr>
          <a:xfrm>
            <a:off x="1716122" y="4325190"/>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74" name="Can 373"/>
          <p:cNvSpPr/>
          <p:nvPr userDrawn="1"/>
        </p:nvSpPr>
        <p:spPr>
          <a:xfrm>
            <a:off x="2260023" y="4553043"/>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375" name="Straight Connector 374"/>
          <p:cNvCxnSpPr>
            <a:stCxn id="371" idx="3"/>
            <a:endCxn id="374" idx="3"/>
          </p:cNvCxnSpPr>
          <p:nvPr userDrawn="1"/>
        </p:nvCxnSpPr>
        <p:spPr>
          <a:xfrm>
            <a:off x="1806122" y="4504484"/>
            <a:ext cx="543901" cy="227853"/>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376" name="Can 375"/>
          <p:cNvSpPr/>
          <p:nvPr userDrawn="1"/>
        </p:nvSpPr>
        <p:spPr>
          <a:xfrm>
            <a:off x="3073991" y="4852248"/>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377" name="Straight Connector 376"/>
          <p:cNvCxnSpPr>
            <a:stCxn id="374" idx="3"/>
            <a:endCxn id="376" idx="3"/>
          </p:cNvCxnSpPr>
          <p:nvPr userDrawn="1"/>
        </p:nvCxnSpPr>
        <p:spPr>
          <a:xfrm>
            <a:off x="2350023" y="4732337"/>
            <a:ext cx="813968" cy="299205"/>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cxnSp>
        <p:nvCxnSpPr>
          <p:cNvPr id="378" name="Straight Connector 377"/>
          <p:cNvCxnSpPr>
            <a:endCxn id="379" idx="3"/>
          </p:cNvCxnSpPr>
          <p:nvPr userDrawn="1"/>
        </p:nvCxnSpPr>
        <p:spPr>
          <a:xfrm flipV="1">
            <a:off x="3163991" y="4683778"/>
            <a:ext cx="547402" cy="347764"/>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379" name="Can 378"/>
          <p:cNvSpPr/>
          <p:nvPr userDrawn="1"/>
        </p:nvSpPr>
        <p:spPr>
          <a:xfrm>
            <a:off x="3621393" y="4504484"/>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80" name="Can 379"/>
          <p:cNvSpPr/>
          <p:nvPr userDrawn="1"/>
        </p:nvSpPr>
        <p:spPr>
          <a:xfrm>
            <a:off x="5550803" y="4717778"/>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381" name="Straight Connector 380"/>
          <p:cNvCxnSpPr>
            <a:endCxn id="379" idx="3"/>
          </p:cNvCxnSpPr>
          <p:nvPr userDrawn="1"/>
        </p:nvCxnSpPr>
        <p:spPr>
          <a:xfrm flipH="1" flipV="1">
            <a:off x="3711393" y="4683778"/>
            <a:ext cx="1929410" cy="213294"/>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382" name="Can 381"/>
          <p:cNvSpPr/>
          <p:nvPr userDrawn="1"/>
        </p:nvSpPr>
        <p:spPr>
          <a:xfrm>
            <a:off x="5168241" y="4248990"/>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84" name="Can 383"/>
          <p:cNvSpPr/>
          <p:nvPr userDrawn="1"/>
        </p:nvSpPr>
        <p:spPr>
          <a:xfrm>
            <a:off x="3263229" y="3554723"/>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386" name="Straight Connector 385"/>
          <p:cNvCxnSpPr>
            <a:stCxn id="374" idx="3"/>
            <a:endCxn id="379" idx="3"/>
          </p:cNvCxnSpPr>
          <p:nvPr userDrawn="1"/>
        </p:nvCxnSpPr>
        <p:spPr>
          <a:xfrm flipV="1">
            <a:off x="2350023" y="4683778"/>
            <a:ext cx="1361370" cy="48559"/>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387" name="Can 386"/>
          <p:cNvSpPr/>
          <p:nvPr userDrawn="1"/>
        </p:nvSpPr>
        <p:spPr>
          <a:xfrm>
            <a:off x="4960928" y="2576075"/>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88" name="Can 387"/>
          <p:cNvSpPr/>
          <p:nvPr userDrawn="1"/>
        </p:nvSpPr>
        <p:spPr>
          <a:xfrm>
            <a:off x="4235098" y="2755369"/>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89" name="Can 388"/>
          <p:cNvSpPr/>
          <p:nvPr userDrawn="1"/>
        </p:nvSpPr>
        <p:spPr>
          <a:xfrm>
            <a:off x="6114345" y="2831569"/>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92" name="Can 391"/>
          <p:cNvSpPr/>
          <p:nvPr userDrawn="1"/>
        </p:nvSpPr>
        <p:spPr>
          <a:xfrm>
            <a:off x="6658246" y="3059422"/>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393" name="Straight Connector 392"/>
          <p:cNvCxnSpPr>
            <a:stCxn id="389" idx="3"/>
          </p:cNvCxnSpPr>
          <p:nvPr userDrawn="1"/>
        </p:nvCxnSpPr>
        <p:spPr>
          <a:xfrm>
            <a:off x="6204345" y="3010863"/>
            <a:ext cx="543901" cy="227854"/>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394" name="Can 393"/>
          <p:cNvSpPr/>
          <p:nvPr userDrawn="1"/>
        </p:nvSpPr>
        <p:spPr>
          <a:xfrm>
            <a:off x="7777216" y="3588974"/>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97" name="Can 396"/>
          <p:cNvSpPr/>
          <p:nvPr userDrawn="1"/>
        </p:nvSpPr>
        <p:spPr>
          <a:xfrm>
            <a:off x="8019616" y="3010863"/>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402" name="Can 401"/>
          <p:cNvSpPr/>
          <p:nvPr userDrawn="1"/>
        </p:nvSpPr>
        <p:spPr>
          <a:xfrm>
            <a:off x="7661452" y="2061102"/>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404" name="Straight Connector 403"/>
          <p:cNvCxnSpPr>
            <a:stCxn id="392" idx="3"/>
            <a:endCxn id="397" idx="3"/>
          </p:cNvCxnSpPr>
          <p:nvPr userDrawn="1"/>
        </p:nvCxnSpPr>
        <p:spPr>
          <a:xfrm flipV="1">
            <a:off x="6748246" y="3190157"/>
            <a:ext cx="1361370" cy="48559"/>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406" name="Straight Connector 405"/>
          <p:cNvCxnSpPr/>
          <p:nvPr userDrawn="1"/>
        </p:nvCxnSpPr>
        <p:spPr>
          <a:xfrm flipH="1">
            <a:off x="1806123" y="3426612"/>
            <a:ext cx="571501" cy="898578"/>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407" name="Straight Connector 406"/>
          <p:cNvCxnSpPr>
            <a:stCxn id="370" idx="3"/>
            <a:endCxn id="311" idx="3"/>
          </p:cNvCxnSpPr>
          <p:nvPr userDrawn="1"/>
        </p:nvCxnSpPr>
        <p:spPr>
          <a:xfrm flipV="1">
            <a:off x="224475" y="3426611"/>
            <a:ext cx="2153148" cy="1147792"/>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409" name="Can 408"/>
          <p:cNvSpPr/>
          <p:nvPr userDrawn="1"/>
        </p:nvSpPr>
        <p:spPr>
          <a:xfrm>
            <a:off x="4870928" y="3288405"/>
            <a:ext cx="180000" cy="179294"/>
          </a:xfrm>
          <a:prstGeom prst="can">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410" name="Straight Connector 409"/>
          <p:cNvCxnSpPr>
            <a:stCxn id="338" idx="3"/>
          </p:cNvCxnSpPr>
          <p:nvPr userDrawn="1"/>
        </p:nvCxnSpPr>
        <p:spPr>
          <a:xfrm>
            <a:off x="3738993" y="3378052"/>
            <a:ext cx="1221935" cy="89647"/>
          </a:xfrm>
          <a:prstGeom prst="line">
            <a:avLst/>
          </a:prstGeom>
          <a:ln w="3175">
            <a:solidFill>
              <a:schemeClr val="accent4"/>
            </a:solidFill>
          </a:ln>
          <a:effectLst/>
        </p:spPr>
        <p:style>
          <a:lnRef idx="2">
            <a:schemeClr val="accent1"/>
          </a:lnRef>
          <a:fillRef idx="0">
            <a:schemeClr val="accent1"/>
          </a:fillRef>
          <a:effectRef idx="1">
            <a:schemeClr val="accent1"/>
          </a:effectRef>
          <a:fontRef idx="minor">
            <a:schemeClr val="tx1"/>
          </a:fontRef>
        </p:style>
      </p:cxnSp>
      <p:cxnSp>
        <p:nvCxnSpPr>
          <p:cNvPr id="412" name="Straight Connector 411"/>
          <p:cNvCxnSpPr>
            <a:endCxn id="413" idx="3"/>
          </p:cNvCxnSpPr>
          <p:nvPr userDrawn="1"/>
        </p:nvCxnSpPr>
        <p:spPr>
          <a:xfrm flipH="1">
            <a:off x="2325762" y="3426611"/>
            <a:ext cx="51862" cy="505785"/>
          </a:xfrm>
          <a:prstGeom prst="line">
            <a:avLst/>
          </a:prstGeom>
          <a:ln w="3175">
            <a:solidFill>
              <a:schemeClr val="accent4"/>
            </a:solidFill>
          </a:ln>
          <a:effectLst/>
        </p:spPr>
        <p:style>
          <a:lnRef idx="2">
            <a:schemeClr val="accent1"/>
          </a:lnRef>
          <a:fillRef idx="0">
            <a:schemeClr val="accent1"/>
          </a:fillRef>
          <a:effectRef idx="1">
            <a:schemeClr val="accent1"/>
          </a:effectRef>
          <a:fontRef idx="minor">
            <a:schemeClr val="tx1"/>
          </a:fontRef>
        </p:style>
      </p:cxnSp>
      <p:sp>
        <p:nvSpPr>
          <p:cNvPr id="413" name="Can 412"/>
          <p:cNvSpPr/>
          <p:nvPr userDrawn="1"/>
        </p:nvSpPr>
        <p:spPr>
          <a:xfrm>
            <a:off x="2235762" y="3753102"/>
            <a:ext cx="180000" cy="179294"/>
          </a:xfrm>
          <a:prstGeom prst="can">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415" name="Straight Connector 414"/>
          <p:cNvCxnSpPr>
            <a:stCxn id="416" idx="3"/>
            <a:endCxn id="413" idx="3"/>
          </p:cNvCxnSpPr>
          <p:nvPr userDrawn="1"/>
        </p:nvCxnSpPr>
        <p:spPr>
          <a:xfrm flipH="1" flipV="1">
            <a:off x="2325762" y="3932396"/>
            <a:ext cx="231861" cy="438272"/>
          </a:xfrm>
          <a:prstGeom prst="line">
            <a:avLst/>
          </a:prstGeom>
          <a:ln w="3175">
            <a:solidFill>
              <a:schemeClr val="accent4"/>
            </a:solidFill>
          </a:ln>
          <a:effectLst/>
        </p:spPr>
        <p:style>
          <a:lnRef idx="2">
            <a:schemeClr val="accent1"/>
          </a:lnRef>
          <a:fillRef idx="0">
            <a:schemeClr val="accent1"/>
          </a:fillRef>
          <a:effectRef idx="1">
            <a:schemeClr val="accent1"/>
          </a:effectRef>
          <a:fontRef idx="minor">
            <a:schemeClr val="tx1"/>
          </a:fontRef>
        </p:style>
      </p:cxnSp>
      <p:sp>
        <p:nvSpPr>
          <p:cNvPr id="416" name="Can 415"/>
          <p:cNvSpPr/>
          <p:nvPr userDrawn="1"/>
        </p:nvSpPr>
        <p:spPr>
          <a:xfrm>
            <a:off x="2467623" y="4191374"/>
            <a:ext cx="180000" cy="179294"/>
          </a:xfrm>
          <a:prstGeom prst="can">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423" name="Can 422"/>
          <p:cNvSpPr/>
          <p:nvPr userDrawn="1"/>
        </p:nvSpPr>
        <p:spPr>
          <a:xfrm>
            <a:off x="680305" y="4478880"/>
            <a:ext cx="180000" cy="179294"/>
          </a:xfrm>
          <a:prstGeom prst="can">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424" name="Straight Connector 423"/>
          <p:cNvCxnSpPr>
            <a:stCxn id="374" idx="3"/>
            <a:endCxn id="423" idx="3"/>
          </p:cNvCxnSpPr>
          <p:nvPr userDrawn="1"/>
        </p:nvCxnSpPr>
        <p:spPr>
          <a:xfrm flipH="1" flipV="1">
            <a:off x="770305" y="4658174"/>
            <a:ext cx="1579718" cy="74163"/>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475" name="Straight Connector 474"/>
          <p:cNvCxnSpPr>
            <a:endCxn id="384" idx="3"/>
          </p:cNvCxnSpPr>
          <p:nvPr userDrawn="1"/>
        </p:nvCxnSpPr>
        <p:spPr>
          <a:xfrm flipH="1" flipV="1">
            <a:off x="3353229" y="3734017"/>
            <a:ext cx="143364" cy="222148"/>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505" name="Can 504"/>
          <p:cNvSpPr/>
          <p:nvPr userDrawn="1"/>
        </p:nvSpPr>
        <p:spPr>
          <a:xfrm>
            <a:off x="5853995" y="3426612"/>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09" name="Can 508"/>
          <p:cNvSpPr/>
          <p:nvPr userDrawn="1"/>
        </p:nvSpPr>
        <p:spPr>
          <a:xfrm>
            <a:off x="6009741" y="3687222"/>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13" name="Can 512"/>
          <p:cNvSpPr/>
          <p:nvPr userDrawn="1"/>
        </p:nvSpPr>
        <p:spPr>
          <a:xfrm>
            <a:off x="6290571" y="3866516"/>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16" name="Can 515"/>
          <p:cNvSpPr/>
          <p:nvPr userDrawn="1"/>
        </p:nvSpPr>
        <p:spPr>
          <a:xfrm>
            <a:off x="6624652" y="3927814"/>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20" name="Can 519"/>
          <p:cNvSpPr/>
          <p:nvPr userDrawn="1"/>
        </p:nvSpPr>
        <p:spPr>
          <a:xfrm>
            <a:off x="6948711" y="3920030"/>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23" name="Can 522"/>
          <p:cNvSpPr/>
          <p:nvPr userDrawn="1"/>
        </p:nvSpPr>
        <p:spPr>
          <a:xfrm>
            <a:off x="7329176" y="3679519"/>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26" name="Can 525"/>
          <p:cNvSpPr/>
          <p:nvPr userDrawn="1"/>
        </p:nvSpPr>
        <p:spPr>
          <a:xfrm>
            <a:off x="7481576" y="3392481"/>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29" name="Can 528"/>
          <p:cNvSpPr/>
          <p:nvPr userDrawn="1"/>
        </p:nvSpPr>
        <p:spPr>
          <a:xfrm>
            <a:off x="7602776" y="2879010"/>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39" name="Can 538"/>
          <p:cNvSpPr/>
          <p:nvPr userDrawn="1"/>
        </p:nvSpPr>
        <p:spPr>
          <a:xfrm>
            <a:off x="819356" y="2124726"/>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40" name="Can 539"/>
          <p:cNvSpPr/>
          <p:nvPr userDrawn="1"/>
        </p:nvSpPr>
        <p:spPr>
          <a:xfrm>
            <a:off x="1363257" y="2352579"/>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541" name="Straight Connector 540"/>
          <p:cNvCxnSpPr>
            <a:stCxn id="539" idx="3"/>
          </p:cNvCxnSpPr>
          <p:nvPr userDrawn="1"/>
        </p:nvCxnSpPr>
        <p:spPr>
          <a:xfrm>
            <a:off x="909356" y="2304020"/>
            <a:ext cx="543901" cy="227854"/>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542" name="Can 541"/>
          <p:cNvSpPr/>
          <p:nvPr userDrawn="1"/>
        </p:nvSpPr>
        <p:spPr>
          <a:xfrm>
            <a:off x="559006" y="2719769"/>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44" name="Can 543"/>
          <p:cNvSpPr/>
          <p:nvPr userDrawn="1"/>
        </p:nvSpPr>
        <p:spPr>
          <a:xfrm>
            <a:off x="714752" y="2980379"/>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46" name="Can 545"/>
          <p:cNvSpPr/>
          <p:nvPr userDrawn="1"/>
        </p:nvSpPr>
        <p:spPr>
          <a:xfrm>
            <a:off x="995582" y="3159673"/>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48" name="Can 547"/>
          <p:cNvSpPr/>
          <p:nvPr userDrawn="1"/>
        </p:nvSpPr>
        <p:spPr>
          <a:xfrm>
            <a:off x="1329663" y="3220971"/>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50" name="Can 549"/>
          <p:cNvSpPr/>
          <p:nvPr userDrawn="1"/>
        </p:nvSpPr>
        <p:spPr>
          <a:xfrm>
            <a:off x="1653722" y="3213187"/>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52" name="Can 551"/>
          <p:cNvSpPr/>
          <p:nvPr userDrawn="1"/>
        </p:nvSpPr>
        <p:spPr>
          <a:xfrm>
            <a:off x="2034187" y="2972676"/>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54" name="Can 553"/>
          <p:cNvSpPr/>
          <p:nvPr userDrawn="1"/>
        </p:nvSpPr>
        <p:spPr>
          <a:xfrm>
            <a:off x="2186587" y="2685638"/>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56" name="Can 555"/>
          <p:cNvSpPr/>
          <p:nvPr userDrawn="1"/>
        </p:nvSpPr>
        <p:spPr>
          <a:xfrm>
            <a:off x="2307787" y="2172167"/>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61" name="Can 560"/>
          <p:cNvSpPr/>
          <p:nvPr userDrawn="1"/>
        </p:nvSpPr>
        <p:spPr>
          <a:xfrm>
            <a:off x="7657824" y="4457012"/>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562" name="Straight Connector 561"/>
          <p:cNvCxnSpPr>
            <a:stCxn id="561" idx="3"/>
            <a:endCxn id="361" idx="3"/>
          </p:cNvCxnSpPr>
          <p:nvPr userDrawn="1"/>
        </p:nvCxnSpPr>
        <p:spPr>
          <a:xfrm flipH="1" flipV="1">
            <a:off x="7281111" y="4169709"/>
            <a:ext cx="466713" cy="466597"/>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566" name="Can 565"/>
          <p:cNvSpPr/>
          <p:nvPr userDrawn="1"/>
        </p:nvSpPr>
        <p:spPr>
          <a:xfrm>
            <a:off x="5293538" y="901280"/>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68" name="Can 567"/>
          <p:cNvSpPr/>
          <p:nvPr userDrawn="1"/>
        </p:nvSpPr>
        <p:spPr>
          <a:xfrm>
            <a:off x="5734363" y="1073737"/>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70" name="Can 569"/>
          <p:cNvSpPr/>
          <p:nvPr userDrawn="1"/>
        </p:nvSpPr>
        <p:spPr>
          <a:xfrm>
            <a:off x="6853333" y="1603289"/>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73" name="Can 572"/>
          <p:cNvSpPr/>
          <p:nvPr userDrawn="1"/>
        </p:nvSpPr>
        <p:spPr>
          <a:xfrm>
            <a:off x="7095733" y="1025178"/>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74" name="Can 573"/>
          <p:cNvSpPr/>
          <p:nvPr userDrawn="1"/>
        </p:nvSpPr>
        <p:spPr>
          <a:xfrm>
            <a:off x="8835656" y="1692937"/>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575" name="Straight Connector 574"/>
          <p:cNvCxnSpPr>
            <a:stCxn id="574" idx="3"/>
          </p:cNvCxnSpPr>
          <p:nvPr userDrawn="1"/>
        </p:nvCxnSpPr>
        <p:spPr>
          <a:xfrm flipH="1" flipV="1">
            <a:off x="7185733" y="1204472"/>
            <a:ext cx="1739923" cy="667759"/>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576" name="Can 575"/>
          <p:cNvSpPr/>
          <p:nvPr userDrawn="1"/>
        </p:nvSpPr>
        <p:spPr>
          <a:xfrm>
            <a:off x="8642581" y="769684"/>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577" name="Straight Connector 576"/>
          <p:cNvCxnSpPr>
            <a:stCxn id="576" idx="3"/>
          </p:cNvCxnSpPr>
          <p:nvPr userDrawn="1"/>
        </p:nvCxnSpPr>
        <p:spPr>
          <a:xfrm flipH="1">
            <a:off x="7185733" y="948978"/>
            <a:ext cx="1546848" cy="255495"/>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580" name="Can 579"/>
          <p:cNvSpPr/>
          <p:nvPr userDrawn="1"/>
        </p:nvSpPr>
        <p:spPr>
          <a:xfrm>
            <a:off x="5455425" y="1752541"/>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81" name="Can 580"/>
          <p:cNvSpPr/>
          <p:nvPr userDrawn="1"/>
        </p:nvSpPr>
        <p:spPr>
          <a:xfrm>
            <a:off x="5072863" y="1283753"/>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82" name="Can 581"/>
          <p:cNvSpPr/>
          <p:nvPr userDrawn="1"/>
        </p:nvSpPr>
        <p:spPr>
          <a:xfrm>
            <a:off x="4865550" y="-389162"/>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83" name="Can 582"/>
          <p:cNvSpPr/>
          <p:nvPr userDrawn="1"/>
        </p:nvSpPr>
        <p:spPr>
          <a:xfrm>
            <a:off x="6018967" y="-133668"/>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584" name="Straight Connector 583"/>
          <p:cNvCxnSpPr>
            <a:stCxn id="583" idx="3"/>
            <a:endCxn id="582" idx="3"/>
          </p:cNvCxnSpPr>
          <p:nvPr userDrawn="1"/>
        </p:nvCxnSpPr>
        <p:spPr>
          <a:xfrm flipH="1" flipV="1">
            <a:off x="4955550" y="-209868"/>
            <a:ext cx="1153417" cy="255494"/>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585" name="Can 584"/>
          <p:cNvSpPr/>
          <p:nvPr userDrawn="1"/>
        </p:nvSpPr>
        <p:spPr>
          <a:xfrm>
            <a:off x="6562868" y="94185"/>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87" name="Can 586"/>
          <p:cNvSpPr/>
          <p:nvPr userDrawn="1"/>
        </p:nvSpPr>
        <p:spPr>
          <a:xfrm>
            <a:off x="7681838" y="623737"/>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89" name="Can 588"/>
          <p:cNvSpPr/>
          <p:nvPr userDrawn="1"/>
        </p:nvSpPr>
        <p:spPr>
          <a:xfrm>
            <a:off x="7924238" y="45626"/>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92" name="Can 591"/>
          <p:cNvSpPr/>
          <p:nvPr userDrawn="1"/>
        </p:nvSpPr>
        <p:spPr>
          <a:xfrm>
            <a:off x="7566074" y="-904135"/>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96" name="Can 595"/>
          <p:cNvSpPr/>
          <p:nvPr userDrawn="1"/>
        </p:nvSpPr>
        <p:spPr>
          <a:xfrm>
            <a:off x="5758617" y="461375"/>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98" name="Can 597"/>
          <p:cNvSpPr/>
          <p:nvPr userDrawn="1"/>
        </p:nvSpPr>
        <p:spPr>
          <a:xfrm>
            <a:off x="5914363" y="721985"/>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00" name="Can 599"/>
          <p:cNvSpPr/>
          <p:nvPr userDrawn="1"/>
        </p:nvSpPr>
        <p:spPr>
          <a:xfrm>
            <a:off x="6195193" y="901279"/>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02" name="Can 601"/>
          <p:cNvSpPr/>
          <p:nvPr userDrawn="1"/>
        </p:nvSpPr>
        <p:spPr>
          <a:xfrm>
            <a:off x="6529274" y="962577"/>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04" name="Can 603"/>
          <p:cNvSpPr/>
          <p:nvPr userDrawn="1"/>
        </p:nvSpPr>
        <p:spPr>
          <a:xfrm>
            <a:off x="6853333" y="954793"/>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06" name="Can 605"/>
          <p:cNvSpPr/>
          <p:nvPr userDrawn="1"/>
        </p:nvSpPr>
        <p:spPr>
          <a:xfrm>
            <a:off x="7233798" y="714282"/>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08" name="Can 607"/>
          <p:cNvSpPr/>
          <p:nvPr userDrawn="1"/>
        </p:nvSpPr>
        <p:spPr>
          <a:xfrm>
            <a:off x="7386198" y="427244"/>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10" name="Can 609"/>
          <p:cNvSpPr/>
          <p:nvPr userDrawn="1"/>
        </p:nvSpPr>
        <p:spPr>
          <a:xfrm>
            <a:off x="7507398" y="-86227"/>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12" name="Can 611"/>
          <p:cNvSpPr/>
          <p:nvPr userDrawn="1"/>
        </p:nvSpPr>
        <p:spPr>
          <a:xfrm>
            <a:off x="7562446" y="1491775"/>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613" name="Straight Connector 612"/>
          <p:cNvCxnSpPr>
            <a:stCxn id="612" idx="3"/>
            <a:endCxn id="573" idx="3"/>
          </p:cNvCxnSpPr>
          <p:nvPr userDrawn="1"/>
        </p:nvCxnSpPr>
        <p:spPr>
          <a:xfrm flipH="1" flipV="1">
            <a:off x="7185733" y="1204472"/>
            <a:ext cx="466713" cy="466597"/>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623" name="Can 622"/>
          <p:cNvSpPr/>
          <p:nvPr userDrawn="1"/>
        </p:nvSpPr>
        <p:spPr>
          <a:xfrm>
            <a:off x="-1472526" y="1707991"/>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24" name="Can 623"/>
          <p:cNvSpPr/>
          <p:nvPr userDrawn="1"/>
        </p:nvSpPr>
        <p:spPr>
          <a:xfrm>
            <a:off x="-1665601" y="784738"/>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25" name="Can 624"/>
          <p:cNvSpPr/>
          <p:nvPr userDrawn="1"/>
        </p:nvSpPr>
        <p:spPr>
          <a:xfrm>
            <a:off x="-1031701" y="1880448"/>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626" name="Straight Connector 625"/>
          <p:cNvCxnSpPr>
            <a:stCxn id="623" idx="3"/>
            <a:endCxn id="625" idx="3"/>
          </p:cNvCxnSpPr>
          <p:nvPr userDrawn="1"/>
        </p:nvCxnSpPr>
        <p:spPr>
          <a:xfrm>
            <a:off x="-1382526" y="1887285"/>
            <a:ext cx="440825" cy="172457"/>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627" name="Can 626"/>
          <p:cNvSpPr/>
          <p:nvPr userDrawn="1"/>
        </p:nvSpPr>
        <p:spPr>
          <a:xfrm>
            <a:off x="87269" y="2410000"/>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628" name="Straight Connector 627"/>
          <p:cNvCxnSpPr>
            <a:stCxn id="625" idx="3"/>
          </p:cNvCxnSpPr>
          <p:nvPr userDrawn="1"/>
        </p:nvCxnSpPr>
        <p:spPr>
          <a:xfrm>
            <a:off x="-941701" y="2059742"/>
            <a:ext cx="1118970" cy="529553"/>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630" name="Can 629"/>
          <p:cNvSpPr/>
          <p:nvPr userDrawn="1"/>
        </p:nvSpPr>
        <p:spPr>
          <a:xfrm>
            <a:off x="329669" y="1831889"/>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31" name="Can 630"/>
          <p:cNvSpPr/>
          <p:nvPr userDrawn="1"/>
        </p:nvSpPr>
        <p:spPr>
          <a:xfrm>
            <a:off x="2069592" y="2499648"/>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33" name="Can 632"/>
          <p:cNvSpPr/>
          <p:nvPr userDrawn="1"/>
        </p:nvSpPr>
        <p:spPr>
          <a:xfrm>
            <a:off x="1876517" y="1576395"/>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636" name="Straight Connector 635"/>
          <p:cNvCxnSpPr>
            <a:stCxn id="625" idx="3"/>
          </p:cNvCxnSpPr>
          <p:nvPr userDrawn="1"/>
        </p:nvCxnSpPr>
        <p:spPr>
          <a:xfrm flipV="1">
            <a:off x="-941701" y="1984290"/>
            <a:ext cx="1271370" cy="75452"/>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637" name="Can 636"/>
          <p:cNvSpPr/>
          <p:nvPr userDrawn="1"/>
        </p:nvSpPr>
        <p:spPr>
          <a:xfrm>
            <a:off x="-1310639" y="2559252"/>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38" name="Can 637"/>
          <p:cNvSpPr/>
          <p:nvPr userDrawn="1"/>
        </p:nvSpPr>
        <p:spPr>
          <a:xfrm>
            <a:off x="-1693201" y="2090464"/>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39" name="Can 638"/>
          <p:cNvSpPr/>
          <p:nvPr userDrawn="1"/>
        </p:nvSpPr>
        <p:spPr>
          <a:xfrm>
            <a:off x="-1900514" y="417549"/>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40" name="Can 639"/>
          <p:cNvSpPr/>
          <p:nvPr userDrawn="1"/>
        </p:nvSpPr>
        <p:spPr>
          <a:xfrm>
            <a:off x="-747097" y="673043"/>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641" name="Straight Connector 640"/>
          <p:cNvCxnSpPr>
            <a:endCxn id="639" idx="3"/>
          </p:cNvCxnSpPr>
          <p:nvPr userDrawn="1"/>
        </p:nvCxnSpPr>
        <p:spPr>
          <a:xfrm flipH="1" flipV="1">
            <a:off x="-1810514" y="596843"/>
            <a:ext cx="1153418" cy="264095"/>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642" name="Can 641"/>
          <p:cNvSpPr/>
          <p:nvPr userDrawn="1"/>
        </p:nvSpPr>
        <p:spPr>
          <a:xfrm>
            <a:off x="-203196" y="900896"/>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643" name="Straight Connector 642"/>
          <p:cNvCxnSpPr>
            <a:stCxn id="640" idx="3"/>
          </p:cNvCxnSpPr>
          <p:nvPr userDrawn="1"/>
        </p:nvCxnSpPr>
        <p:spPr>
          <a:xfrm>
            <a:off x="-657097" y="852337"/>
            <a:ext cx="543901" cy="227854"/>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644" name="Can 643"/>
          <p:cNvSpPr/>
          <p:nvPr userDrawn="1"/>
        </p:nvSpPr>
        <p:spPr>
          <a:xfrm>
            <a:off x="915774" y="1430448"/>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46" name="Can 645"/>
          <p:cNvSpPr/>
          <p:nvPr userDrawn="1"/>
        </p:nvSpPr>
        <p:spPr>
          <a:xfrm>
            <a:off x="1158174" y="852337"/>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49" name="Can 648"/>
          <p:cNvSpPr/>
          <p:nvPr userDrawn="1"/>
        </p:nvSpPr>
        <p:spPr>
          <a:xfrm>
            <a:off x="800010" y="-97424"/>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52" name="Can 651"/>
          <p:cNvSpPr/>
          <p:nvPr userDrawn="1"/>
        </p:nvSpPr>
        <p:spPr>
          <a:xfrm>
            <a:off x="-1990514" y="1129879"/>
            <a:ext cx="180000" cy="179294"/>
          </a:xfrm>
          <a:prstGeom prst="can">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53" name="Can 652"/>
          <p:cNvSpPr/>
          <p:nvPr userDrawn="1"/>
        </p:nvSpPr>
        <p:spPr>
          <a:xfrm>
            <a:off x="-1007447" y="1268086"/>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654" name="Straight Connector 653"/>
          <p:cNvCxnSpPr>
            <a:stCxn id="653" idx="3"/>
          </p:cNvCxnSpPr>
          <p:nvPr userDrawn="1"/>
        </p:nvCxnSpPr>
        <p:spPr>
          <a:xfrm flipV="1">
            <a:off x="-917447" y="1080191"/>
            <a:ext cx="804251" cy="36718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655" name="Can 654"/>
          <p:cNvSpPr/>
          <p:nvPr userDrawn="1"/>
        </p:nvSpPr>
        <p:spPr>
          <a:xfrm>
            <a:off x="-851701" y="1528696"/>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656" name="Straight Connector 655"/>
          <p:cNvCxnSpPr>
            <a:stCxn id="655" idx="3"/>
          </p:cNvCxnSpPr>
          <p:nvPr userDrawn="1"/>
        </p:nvCxnSpPr>
        <p:spPr>
          <a:xfrm flipV="1">
            <a:off x="-761701" y="1088791"/>
            <a:ext cx="648505" cy="619199"/>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657" name="Can 656"/>
          <p:cNvSpPr/>
          <p:nvPr userDrawn="1"/>
        </p:nvSpPr>
        <p:spPr>
          <a:xfrm>
            <a:off x="-570871" y="1707990"/>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658" name="Straight Connector 657"/>
          <p:cNvCxnSpPr>
            <a:stCxn id="657" idx="3"/>
          </p:cNvCxnSpPr>
          <p:nvPr userDrawn="1"/>
        </p:nvCxnSpPr>
        <p:spPr>
          <a:xfrm flipV="1">
            <a:off x="-480871" y="1080191"/>
            <a:ext cx="367675" cy="807093"/>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659" name="Can 658"/>
          <p:cNvSpPr/>
          <p:nvPr userDrawn="1"/>
        </p:nvSpPr>
        <p:spPr>
          <a:xfrm>
            <a:off x="-236790" y="1769288"/>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660" name="Straight Connector 659"/>
          <p:cNvCxnSpPr>
            <a:stCxn id="659" idx="3"/>
          </p:cNvCxnSpPr>
          <p:nvPr userDrawn="1"/>
        </p:nvCxnSpPr>
        <p:spPr>
          <a:xfrm flipV="1">
            <a:off x="-146790" y="1080191"/>
            <a:ext cx="33594" cy="868391"/>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661" name="Can 660"/>
          <p:cNvSpPr/>
          <p:nvPr userDrawn="1"/>
        </p:nvSpPr>
        <p:spPr>
          <a:xfrm>
            <a:off x="87269" y="1761504"/>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63" name="Can 662"/>
          <p:cNvSpPr/>
          <p:nvPr userDrawn="1"/>
        </p:nvSpPr>
        <p:spPr>
          <a:xfrm>
            <a:off x="467734" y="1520993"/>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65" name="Can 664"/>
          <p:cNvSpPr/>
          <p:nvPr userDrawn="1"/>
        </p:nvSpPr>
        <p:spPr>
          <a:xfrm>
            <a:off x="620134" y="1233955"/>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67" name="Can 666"/>
          <p:cNvSpPr/>
          <p:nvPr userDrawn="1"/>
        </p:nvSpPr>
        <p:spPr>
          <a:xfrm>
            <a:off x="741334" y="720484"/>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668" name="Straight Connector 667"/>
          <p:cNvCxnSpPr>
            <a:stCxn id="667" idx="3"/>
            <a:endCxn id="642" idx="3"/>
          </p:cNvCxnSpPr>
          <p:nvPr userDrawn="1"/>
        </p:nvCxnSpPr>
        <p:spPr>
          <a:xfrm flipH="1">
            <a:off x="-113196" y="899778"/>
            <a:ext cx="944530" cy="180412"/>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669" name="Can 668"/>
          <p:cNvSpPr/>
          <p:nvPr userDrawn="1"/>
        </p:nvSpPr>
        <p:spPr>
          <a:xfrm>
            <a:off x="796382" y="2298486"/>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671" name="Straight Connector 670"/>
          <p:cNvCxnSpPr>
            <a:stCxn id="627" idx="3"/>
          </p:cNvCxnSpPr>
          <p:nvPr userDrawn="1"/>
        </p:nvCxnSpPr>
        <p:spPr>
          <a:xfrm flipH="1">
            <a:off x="-1184458" y="2589294"/>
            <a:ext cx="1361727" cy="149252"/>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672" name="Straight Connector 671"/>
          <p:cNvCxnSpPr>
            <a:stCxn id="638" idx="3"/>
            <a:endCxn id="637" idx="3"/>
          </p:cNvCxnSpPr>
          <p:nvPr userDrawn="1"/>
        </p:nvCxnSpPr>
        <p:spPr>
          <a:xfrm>
            <a:off x="-1603201" y="2269758"/>
            <a:ext cx="382562" cy="468788"/>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34" name="Can 233"/>
          <p:cNvSpPr/>
          <p:nvPr userDrawn="1"/>
        </p:nvSpPr>
        <p:spPr>
          <a:xfrm>
            <a:off x="255291" y="4453212"/>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35" name="Can 234"/>
          <p:cNvSpPr/>
          <p:nvPr userDrawn="1"/>
        </p:nvSpPr>
        <p:spPr>
          <a:xfrm>
            <a:off x="799192" y="4681065"/>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236" name="Straight Connector 235"/>
          <p:cNvCxnSpPr>
            <a:stCxn id="234" idx="3"/>
          </p:cNvCxnSpPr>
          <p:nvPr userDrawn="1"/>
        </p:nvCxnSpPr>
        <p:spPr>
          <a:xfrm>
            <a:off x="345291" y="4632506"/>
            <a:ext cx="543901" cy="227854"/>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237" name="Can 236"/>
          <p:cNvSpPr/>
          <p:nvPr userDrawn="1"/>
        </p:nvSpPr>
        <p:spPr>
          <a:xfrm>
            <a:off x="1918162" y="5210617"/>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39" name="Can 238"/>
          <p:cNvSpPr/>
          <p:nvPr userDrawn="1"/>
        </p:nvSpPr>
        <p:spPr>
          <a:xfrm>
            <a:off x="2160562" y="4632506"/>
            <a:ext cx="180000" cy="179294"/>
          </a:xfrm>
          <a:prstGeom prst="can">
            <a:avLst/>
          </a:prstGeom>
          <a:solidFill>
            <a:srgbClr val="2A9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40" name="Can 239"/>
          <p:cNvSpPr/>
          <p:nvPr userDrawn="1"/>
        </p:nvSpPr>
        <p:spPr>
          <a:xfrm>
            <a:off x="1802398" y="3682745"/>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242" name="Straight Connector 241"/>
          <p:cNvCxnSpPr>
            <a:stCxn id="235" idx="3"/>
            <a:endCxn id="239" idx="3"/>
          </p:cNvCxnSpPr>
          <p:nvPr userDrawn="1"/>
        </p:nvCxnSpPr>
        <p:spPr>
          <a:xfrm flipV="1">
            <a:off x="889192" y="4811800"/>
            <a:ext cx="1361370" cy="48559"/>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43" name="Can 242"/>
          <p:cNvSpPr/>
          <p:nvPr userDrawn="1"/>
        </p:nvSpPr>
        <p:spPr>
          <a:xfrm>
            <a:off x="-5059" y="5048255"/>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45" name="Can 244"/>
          <p:cNvSpPr/>
          <p:nvPr userDrawn="1"/>
        </p:nvSpPr>
        <p:spPr>
          <a:xfrm>
            <a:off x="150687" y="5308865"/>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53" name="Can 252"/>
          <p:cNvSpPr/>
          <p:nvPr userDrawn="1"/>
        </p:nvSpPr>
        <p:spPr>
          <a:xfrm>
            <a:off x="1470122" y="5301162"/>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55" name="Can 254"/>
          <p:cNvSpPr/>
          <p:nvPr userDrawn="1"/>
        </p:nvSpPr>
        <p:spPr>
          <a:xfrm>
            <a:off x="1622522" y="5014124"/>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57" name="Can 256"/>
          <p:cNvSpPr/>
          <p:nvPr userDrawn="1"/>
        </p:nvSpPr>
        <p:spPr>
          <a:xfrm>
            <a:off x="1743722" y="4500653"/>
            <a:ext cx="180000" cy="179294"/>
          </a:xfrm>
          <a:prstGeom prst="ca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258" name="Straight Connector 257"/>
          <p:cNvCxnSpPr>
            <a:stCxn id="257" idx="3"/>
            <a:endCxn id="235" idx="3"/>
          </p:cNvCxnSpPr>
          <p:nvPr userDrawn="1"/>
        </p:nvCxnSpPr>
        <p:spPr>
          <a:xfrm flipH="1">
            <a:off x="889192" y="4679947"/>
            <a:ext cx="944530" cy="180412"/>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pic>
        <p:nvPicPr>
          <p:cNvPr id="247" name="Picture 246"/>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4689475"/>
            <a:ext cx="9144000" cy="2176271"/>
          </a:xfrm>
          <a:prstGeom prst="rect">
            <a:avLst/>
          </a:prstGeom>
        </p:spPr>
      </p:pic>
      <p:sp>
        <p:nvSpPr>
          <p:cNvPr id="248" name="Text Placeholder 4"/>
          <p:cNvSpPr>
            <a:spLocks noGrp="1"/>
          </p:cNvSpPr>
          <p:nvPr>
            <p:ph type="body" sz="quarter" idx="10" hasCustomPrompt="1"/>
          </p:nvPr>
        </p:nvSpPr>
        <p:spPr>
          <a:xfrm>
            <a:off x="719138" y="5876925"/>
            <a:ext cx="6127750" cy="609600"/>
          </a:xfrm>
        </p:spPr>
        <p:txBody>
          <a:bodyPr/>
          <a:lstStyle>
            <a:lvl1pPr>
              <a:spcAft>
                <a:spcPts val="0"/>
              </a:spcAft>
              <a:defRPr>
                <a:solidFill>
                  <a:srgbClr val="00AE9E"/>
                </a:solidFill>
                <a:latin typeface="Bodoni MT" panose="02070603080606020203" pitchFamily="18" charset="0"/>
              </a:defRPr>
            </a:lvl1pPr>
          </a:lstStyle>
          <a:p>
            <a:pPr lvl="0"/>
            <a:r>
              <a:rPr lang="en-US" dirty="0" smtClean="0"/>
              <a:t>Presenter name</a:t>
            </a:r>
          </a:p>
          <a:p>
            <a:pPr lvl="0"/>
            <a:r>
              <a:rPr lang="en-US" dirty="0" smtClean="0"/>
              <a:t>Event name</a:t>
            </a:r>
          </a:p>
        </p:txBody>
      </p:sp>
    </p:spTree>
    <p:extLst>
      <p:ext uri="{BB962C8B-B14F-4D97-AF65-F5344CB8AC3E}">
        <p14:creationId xmlns:p14="http://schemas.microsoft.com/office/powerpoint/2010/main" val="2787473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90"/>
                                        </p:tgtEl>
                                        <p:attrNameLst>
                                          <p:attrName>style.visibility</p:attrName>
                                        </p:attrNameLst>
                                      </p:cBhvr>
                                      <p:to>
                                        <p:strVal val="visible"/>
                                      </p:to>
                                    </p:set>
                                    <p:animEffect transition="in" filter="wipe(left)">
                                      <p:cBhvr>
                                        <p:cTn id="7" dur="500"/>
                                        <p:tgtEl>
                                          <p:spTgt spid="290"/>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09"/>
                                        </p:tgtEl>
                                        <p:attrNameLst>
                                          <p:attrName>style.visibility</p:attrName>
                                        </p:attrNameLst>
                                      </p:cBhvr>
                                      <p:to>
                                        <p:strVal val="visible"/>
                                      </p:to>
                                    </p:set>
                                    <p:animEffect transition="in" filter="wipe(left)">
                                      <p:cBhvr>
                                        <p:cTn id="11" dur="500"/>
                                        <p:tgtEl>
                                          <p:spTgt spid="30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04"/>
                                        </p:tgtEl>
                                        <p:attrNameLst>
                                          <p:attrName>style.visibility</p:attrName>
                                        </p:attrNameLst>
                                      </p:cBhvr>
                                      <p:to>
                                        <p:strVal val="visible"/>
                                      </p:to>
                                    </p:set>
                                    <p:animEffect transition="in" filter="wipe(left)">
                                      <p:cBhvr>
                                        <p:cTn id="15" dur="500"/>
                                        <p:tgtEl>
                                          <p:spTgt spid="304"/>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314"/>
                                        </p:tgtEl>
                                        <p:attrNameLst>
                                          <p:attrName>style.visibility</p:attrName>
                                        </p:attrNameLst>
                                      </p:cBhvr>
                                      <p:to>
                                        <p:strVal val="visible"/>
                                      </p:to>
                                    </p:set>
                                    <p:animEffect transition="in" filter="wipe(left)">
                                      <p:cBhvr>
                                        <p:cTn id="19" dur="500"/>
                                        <p:tgtEl>
                                          <p:spTgt spid="314"/>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311"/>
                                        </p:tgtEl>
                                        <p:attrNameLst>
                                          <p:attrName>style.visibility</p:attrName>
                                        </p:attrNameLst>
                                      </p:cBhvr>
                                      <p:to>
                                        <p:strVal val="visible"/>
                                      </p:to>
                                    </p:set>
                                    <p:animEffect transition="in" filter="wipe(left)">
                                      <p:cBhvr>
                                        <p:cTn id="23" dur="500"/>
                                        <p:tgtEl>
                                          <p:spTgt spid="311"/>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335"/>
                                        </p:tgtEl>
                                        <p:attrNameLst>
                                          <p:attrName>style.visibility</p:attrName>
                                        </p:attrNameLst>
                                      </p:cBhvr>
                                      <p:to>
                                        <p:strVal val="visible"/>
                                      </p:to>
                                    </p:set>
                                    <p:animEffect transition="in" filter="wipe(left)">
                                      <p:cBhvr>
                                        <p:cTn id="27" dur="500"/>
                                        <p:tgtEl>
                                          <p:spTgt spid="335"/>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334"/>
                                        </p:tgtEl>
                                        <p:attrNameLst>
                                          <p:attrName>style.visibility</p:attrName>
                                        </p:attrNameLst>
                                      </p:cBhvr>
                                      <p:to>
                                        <p:strVal val="visible"/>
                                      </p:to>
                                    </p:set>
                                    <p:animEffect transition="in" filter="wipe(left)">
                                      <p:cBhvr>
                                        <p:cTn id="31" dur="500"/>
                                        <p:tgtEl>
                                          <p:spTgt spid="334"/>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337"/>
                                        </p:tgtEl>
                                        <p:attrNameLst>
                                          <p:attrName>style.visibility</p:attrName>
                                        </p:attrNameLst>
                                      </p:cBhvr>
                                      <p:to>
                                        <p:strVal val="visible"/>
                                      </p:to>
                                    </p:set>
                                    <p:animEffect transition="in" filter="wipe(left)">
                                      <p:cBhvr>
                                        <p:cTn id="35" dur="500"/>
                                        <p:tgtEl>
                                          <p:spTgt spid="337"/>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338"/>
                                        </p:tgtEl>
                                        <p:attrNameLst>
                                          <p:attrName>style.visibility</p:attrName>
                                        </p:attrNameLst>
                                      </p:cBhvr>
                                      <p:to>
                                        <p:strVal val="visible"/>
                                      </p:to>
                                    </p:set>
                                    <p:animEffect transition="in" filter="wipe(left)">
                                      <p:cBhvr>
                                        <p:cTn id="39" dur="500"/>
                                        <p:tgtEl>
                                          <p:spTgt spid="338"/>
                                        </p:tgtEl>
                                      </p:cBhvr>
                                    </p:animEffect>
                                  </p:childTnLst>
                                </p:cTn>
                              </p:par>
                            </p:childTnLst>
                          </p:cTn>
                        </p:par>
                        <p:par>
                          <p:cTn id="40" fill="hold">
                            <p:stCondLst>
                              <p:cond delay="4500"/>
                            </p:stCondLst>
                            <p:childTnLst>
                              <p:par>
                                <p:cTn id="41" presetID="22" presetClass="entr" presetSubtype="8" fill="hold" nodeType="afterEffect">
                                  <p:stCondLst>
                                    <p:cond delay="0"/>
                                  </p:stCondLst>
                                  <p:childTnLst>
                                    <p:set>
                                      <p:cBhvr>
                                        <p:cTn id="42" dur="1" fill="hold">
                                          <p:stCondLst>
                                            <p:cond delay="0"/>
                                          </p:stCondLst>
                                        </p:cTn>
                                        <p:tgtEl>
                                          <p:spTgt spid="345"/>
                                        </p:tgtEl>
                                        <p:attrNameLst>
                                          <p:attrName>style.visibility</p:attrName>
                                        </p:attrNameLst>
                                      </p:cBhvr>
                                      <p:to>
                                        <p:strVal val="visible"/>
                                      </p:to>
                                    </p:set>
                                    <p:animEffect transition="in" filter="wipe(left)">
                                      <p:cBhvr>
                                        <p:cTn id="43" dur="500"/>
                                        <p:tgtEl>
                                          <p:spTgt spid="345"/>
                                        </p:tgtEl>
                                      </p:cBhvr>
                                    </p:animEffect>
                                  </p:childTnLst>
                                </p:cTn>
                              </p:par>
                            </p:childTnLst>
                          </p:cTn>
                        </p:par>
                        <p:par>
                          <p:cTn id="44" fill="hold">
                            <p:stCondLst>
                              <p:cond delay="5000"/>
                            </p:stCondLst>
                            <p:childTnLst>
                              <p:par>
                                <p:cTn id="45" presetID="22" presetClass="entr" presetSubtype="8" fill="hold" grpId="0" nodeType="afterEffect">
                                  <p:stCondLst>
                                    <p:cond delay="0"/>
                                  </p:stCondLst>
                                  <p:childTnLst>
                                    <p:set>
                                      <p:cBhvr>
                                        <p:cTn id="46" dur="1" fill="hold">
                                          <p:stCondLst>
                                            <p:cond delay="0"/>
                                          </p:stCondLst>
                                        </p:cTn>
                                        <p:tgtEl>
                                          <p:spTgt spid="344"/>
                                        </p:tgtEl>
                                        <p:attrNameLst>
                                          <p:attrName>style.visibility</p:attrName>
                                        </p:attrNameLst>
                                      </p:cBhvr>
                                      <p:to>
                                        <p:strVal val="visible"/>
                                      </p:to>
                                    </p:set>
                                    <p:animEffect transition="in" filter="wipe(left)">
                                      <p:cBhvr>
                                        <p:cTn id="47" dur="500"/>
                                        <p:tgtEl>
                                          <p:spTgt spid="344"/>
                                        </p:tgtEl>
                                      </p:cBhvr>
                                    </p:animEffect>
                                  </p:childTnLst>
                                </p:cTn>
                              </p:par>
                            </p:childTnLst>
                          </p:cTn>
                        </p:par>
                        <p:par>
                          <p:cTn id="48" fill="hold">
                            <p:stCondLst>
                              <p:cond delay="5500"/>
                            </p:stCondLst>
                            <p:childTnLst>
                              <p:par>
                                <p:cTn id="49" presetID="22" presetClass="entr" presetSubtype="8" fill="hold" nodeType="afterEffect">
                                  <p:stCondLst>
                                    <p:cond delay="0"/>
                                  </p:stCondLst>
                                  <p:childTnLst>
                                    <p:set>
                                      <p:cBhvr>
                                        <p:cTn id="50" dur="1" fill="hold">
                                          <p:stCondLst>
                                            <p:cond delay="0"/>
                                          </p:stCondLst>
                                        </p:cTn>
                                        <p:tgtEl>
                                          <p:spTgt spid="347"/>
                                        </p:tgtEl>
                                        <p:attrNameLst>
                                          <p:attrName>style.visibility</p:attrName>
                                        </p:attrNameLst>
                                      </p:cBhvr>
                                      <p:to>
                                        <p:strVal val="visible"/>
                                      </p:to>
                                    </p:set>
                                    <p:animEffect transition="in" filter="wipe(left)">
                                      <p:cBhvr>
                                        <p:cTn id="51" dur="500"/>
                                        <p:tgtEl>
                                          <p:spTgt spid="347"/>
                                        </p:tgtEl>
                                      </p:cBhvr>
                                    </p:animEffect>
                                  </p:childTnLst>
                                </p:cTn>
                              </p:par>
                            </p:childTnLst>
                          </p:cTn>
                        </p:par>
                        <p:par>
                          <p:cTn id="52" fill="hold">
                            <p:stCondLst>
                              <p:cond delay="6000"/>
                            </p:stCondLst>
                            <p:childTnLst>
                              <p:par>
                                <p:cTn id="53" presetID="22" presetClass="entr" presetSubtype="8" fill="hold" grpId="0" nodeType="afterEffect">
                                  <p:stCondLst>
                                    <p:cond delay="0"/>
                                  </p:stCondLst>
                                  <p:childTnLst>
                                    <p:set>
                                      <p:cBhvr>
                                        <p:cTn id="54" dur="1" fill="hold">
                                          <p:stCondLst>
                                            <p:cond delay="0"/>
                                          </p:stCondLst>
                                        </p:cTn>
                                        <p:tgtEl>
                                          <p:spTgt spid="346"/>
                                        </p:tgtEl>
                                        <p:attrNameLst>
                                          <p:attrName>style.visibility</p:attrName>
                                        </p:attrNameLst>
                                      </p:cBhvr>
                                      <p:to>
                                        <p:strVal val="visible"/>
                                      </p:to>
                                    </p:set>
                                    <p:animEffect transition="in" filter="wipe(left)">
                                      <p:cBhvr>
                                        <p:cTn id="55" dur="500"/>
                                        <p:tgtEl>
                                          <p:spTgt spid="346"/>
                                        </p:tgtEl>
                                      </p:cBhvr>
                                    </p:animEffect>
                                  </p:childTnLst>
                                </p:cTn>
                              </p:par>
                            </p:childTnLst>
                          </p:cTn>
                        </p:par>
                        <p:par>
                          <p:cTn id="56" fill="hold">
                            <p:stCondLst>
                              <p:cond delay="6500"/>
                            </p:stCondLst>
                            <p:childTnLst>
                              <p:par>
                                <p:cTn id="57" presetID="22" presetClass="entr" presetSubtype="8" fill="hold" grpId="0" nodeType="afterEffect">
                                  <p:stCondLst>
                                    <p:cond delay="0"/>
                                  </p:stCondLst>
                                  <p:childTnLst>
                                    <p:set>
                                      <p:cBhvr>
                                        <p:cTn id="58" dur="1" fill="hold">
                                          <p:stCondLst>
                                            <p:cond delay="0"/>
                                          </p:stCondLst>
                                        </p:cTn>
                                        <p:tgtEl>
                                          <p:spTgt spid="348"/>
                                        </p:tgtEl>
                                        <p:attrNameLst>
                                          <p:attrName>style.visibility</p:attrName>
                                        </p:attrNameLst>
                                      </p:cBhvr>
                                      <p:to>
                                        <p:strVal val="visible"/>
                                      </p:to>
                                    </p:set>
                                    <p:animEffect transition="in" filter="wipe(left)">
                                      <p:cBhvr>
                                        <p:cTn id="59" dur="500"/>
                                        <p:tgtEl>
                                          <p:spTgt spid="348"/>
                                        </p:tgtEl>
                                      </p:cBhvr>
                                    </p:animEffect>
                                  </p:childTnLst>
                                </p:cTn>
                              </p:par>
                            </p:childTnLst>
                          </p:cTn>
                        </p:par>
                        <p:par>
                          <p:cTn id="60" fill="hold">
                            <p:stCondLst>
                              <p:cond delay="7000"/>
                            </p:stCondLst>
                            <p:childTnLst>
                              <p:par>
                                <p:cTn id="61" presetID="22" presetClass="entr" presetSubtype="8" fill="hold" nodeType="afterEffect">
                                  <p:stCondLst>
                                    <p:cond delay="0"/>
                                  </p:stCondLst>
                                  <p:childTnLst>
                                    <p:set>
                                      <p:cBhvr>
                                        <p:cTn id="62" dur="1" fill="hold">
                                          <p:stCondLst>
                                            <p:cond delay="0"/>
                                          </p:stCondLst>
                                        </p:cTn>
                                        <p:tgtEl>
                                          <p:spTgt spid="349"/>
                                        </p:tgtEl>
                                        <p:attrNameLst>
                                          <p:attrName>style.visibility</p:attrName>
                                        </p:attrNameLst>
                                      </p:cBhvr>
                                      <p:to>
                                        <p:strVal val="visible"/>
                                      </p:to>
                                    </p:set>
                                    <p:animEffect transition="in" filter="wipe(left)">
                                      <p:cBhvr>
                                        <p:cTn id="63" dur="500"/>
                                        <p:tgtEl>
                                          <p:spTgt spid="349"/>
                                        </p:tgtEl>
                                      </p:cBhvr>
                                    </p:animEffect>
                                  </p:childTnLst>
                                </p:cTn>
                              </p:par>
                            </p:childTnLst>
                          </p:cTn>
                        </p:par>
                        <p:par>
                          <p:cTn id="64" fill="hold">
                            <p:stCondLst>
                              <p:cond delay="7500"/>
                            </p:stCondLst>
                            <p:childTnLst>
                              <p:par>
                                <p:cTn id="65" presetID="22" presetClass="entr" presetSubtype="8" fill="hold" nodeType="afterEffect">
                                  <p:stCondLst>
                                    <p:cond delay="0"/>
                                  </p:stCondLst>
                                  <p:childTnLst>
                                    <p:set>
                                      <p:cBhvr>
                                        <p:cTn id="66" dur="1" fill="hold">
                                          <p:stCondLst>
                                            <p:cond delay="0"/>
                                          </p:stCondLst>
                                        </p:cTn>
                                        <p:tgtEl>
                                          <p:spTgt spid="350"/>
                                        </p:tgtEl>
                                        <p:attrNameLst>
                                          <p:attrName>style.visibility</p:attrName>
                                        </p:attrNameLst>
                                      </p:cBhvr>
                                      <p:to>
                                        <p:strVal val="visible"/>
                                      </p:to>
                                    </p:set>
                                    <p:animEffect transition="in" filter="wipe(left)">
                                      <p:cBhvr>
                                        <p:cTn id="67" dur="500"/>
                                        <p:tgtEl>
                                          <p:spTgt spid="350"/>
                                        </p:tgtEl>
                                      </p:cBhvr>
                                    </p:animEffect>
                                  </p:childTnLst>
                                </p:cTn>
                              </p:par>
                            </p:childTnLst>
                          </p:cTn>
                        </p:par>
                        <p:par>
                          <p:cTn id="68" fill="hold">
                            <p:stCondLst>
                              <p:cond delay="8000"/>
                            </p:stCondLst>
                            <p:childTnLst>
                              <p:par>
                                <p:cTn id="69" presetID="22" presetClass="entr" presetSubtype="8" fill="hold" nodeType="afterEffect">
                                  <p:stCondLst>
                                    <p:cond delay="0"/>
                                  </p:stCondLst>
                                  <p:childTnLst>
                                    <p:set>
                                      <p:cBhvr>
                                        <p:cTn id="70" dur="1" fill="hold">
                                          <p:stCondLst>
                                            <p:cond delay="0"/>
                                          </p:stCondLst>
                                        </p:cTn>
                                        <p:tgtEl>
                                          <p:spTgt spid="354"/>
                                        </p:tgtEl>
                                        <p:attrNameLst>
                                          <p:attrName>style.visibility</p:attrName>
                                        </p:attrNameLst>
                                      </p:cBhvr>
                                      <p:to>
                                        <p:strVal val="visible"/>
                                      </p:to>
                                    </p:set>
                                    <p:animEffect transition="in" filter="wipe(left)">
                                      <p:cBhvr>
                                        <p:cTn id="71" dur="500"/>
                                        <p:tgtEl>
                                          <p:spTgt spid="354"/>
                                        </p:tgtEl>
                                      </p:cBhvr>
                                    </p:animEffect>
                                  </p:childTnLst>
                                </p:cTn>
                              </p:par>
                            </p:childTnLst>
                          </p:cTn>
                        </p:par>
                        <p:par>
                          <p:cTn id="72" fill="hold">
                            <p:stCondLst>
                              <p:cond delay="8500"/>
                            </p:stCondLst>
                            <p:childTnLst>
                              <p:par>
                                <p:cTn id="73" presetID="22" presetClass="entr" presetSubtype="8" fill="hold" grpId="0" nodeType="afterEffect">
                                  <p:stCondLst>
                                    <p:cond delay="0"/>
                                  </p:stCondLst>
                                  <p:childTnLst>
                                    <p:set>
                                      <p:cBhvr>
                                        <p:cTn id="74" dur="1" fill="hold">
                                          <p:stCondLst>
                                            <p:cond delay="0"/>
                                          </p:stCondLst>
                                        </p:cTn>
                                        <p:tgtEl>
                                          <p:spTgt spid="351"/>
                                        </p:tgtEl>
                                        <p:attrNameLst>
                                          <p:attrName>style.visibility</p:attrName>
                                        </p:attrNameLst>
                                      </p:cBhvr>
                                      <p:to>
                                        <p:strVal val="visible"/>
                                      </p:to>
                                    </p:set>
                                    <p:animEffect transition="in" filter="wipe(left)">
                                      <p:cBhvr>
                                        <p:cTn id="75" dur="500"/>
                                        <p:tgtEl>
                                          <p:spTgt spid="351"/>
                                        </p:tgtEl>
                                      </p:cBhvr>
                                    </p:animEffect>
                                  </p:childTnLst>
                                </p:cTn>
                              </p:par>
                            </p:childTnLst>
                          </p:cTn>
                        </p:par>
                        <p:par>
                          <p:cTn id="76" fill="hold">
                            <p:stCondLst>
                              <p:cond delay="9000"/>
                            </p:stCondLst>
                            <p:childTnLst>
                              <p:par>
                                <p:cTn id="77" presetID="22" presetClass="entr" presetSubtype="8" fill="hold" nodeType="afterEffect">
                                  <p:stCondLst>
                                    <p:cond delay="0"/>
                                  </p:stCondLst>
                                  <p:childTnLst>
                                    <p:set>
                                      <p:cBhvr>
                                        <p:cTn id="78" dur="1" fill="hold">
                                          <p:stCondLst>
                                            <p:cond delay="0"/>
                                          </p:stCondLst>
                                        </p:cTn>
                                        <p:tgtEl>
                                          <p:spTgt spid="355"/>
                                        </p:tgtEl>
                                        <p:attrNameLst>
                                          <p:attrName>style.visibility</p:attrName>
                                        </p:attrNameLst>
                                      </p:cBhvr>
                                      <p:to>
                                        <p:strVal val="visible"/>
                                      </p:to>
                                    </p:set>
                                    <p:animEffect transition="in" filter="wipe(left)">
                                      <p:cBhvr>
                                        <p:cTn id="79" dur="500"/>
                                        <p:tgtEl>
                                          <p:spTgt spid="355"/>
                                        </p:tgtEl>
                                      </p:cBhvr>
                                    </p:animEffect>
                                  </p:childTnLst>
                                </p:cTn>
                              </p:par>
                            </p:childTnLst>
                          </p:cTn>
                        </p:par>
                        <p:par>
                          <p:cTn id="80" fill="hold">
                            <p:stCondLst>
                              <p:cond delay="9500"/>
                            </p:stCondLst>
                            <p:childTnLst>
                              <p:par>
                                <p:cTn id="81" presetID="22" presetClass="entr" presetSubtype="8" fill="hold" nodeType="afterEffect">
                                  <p:stCondLst>
                                    <p:cond delay="0"/>
                                  </p:stCondLst>
                                  <p:childTnLst>
                                    <p:set>
                                      <p:cBhvr>
                                        <p:cTn id="82" dur="1" fill="hold">
                                          <p:stCondLst>
                                            <p:cond delay="0"/>
                                          </p:stCondLst>
                                        </p:cTn>
                                        <p:tgtEl>
                                          <p:spTgt spid="357"/>
                                        </p:tgtEl>
                                        <p:attrNameLst>
                                          <p:attrName>style.visibility</p:attrName>
                                        </p:attrNameLst>
                                      </p:cBhvr>
                                      <p:to>
                                        <p:strVal val="visible"/>
                                      </p:to>
                                    </p:set>
                                    <p:animEffect transition="in" filter="wipe(left)">
                                      <p:cBhvr>
                                        <p:cTn id="83" dur="500"/>
                                        <p:tgtEl>
                                          <p:spTgt spid="357"/>
                                        </p:tgtEl>
                                      </p:cBhvr>
                                    </p:animEffect>
                                  </p:childTnLst>
                                </p:cTn>
                              </p:par>
                            </p:childTnLst>
                          </p:cTn>
                        </p:par>
                        <p:par>
                          <p:cTn id="84" fill="hold">
                            <p:stCondLst>
                              <p:cond delay="10000"/>
                            </p:stCondLst>
                            <p:childTnLst>
                              <p:par>
                                <p:cTn id="85" presetID="22" presetClass="entr" presetSubtype="8" fill="hold" grpId="0" nodeType="afterEffect">
                                  <p:stCondLst>
                                    <p:cond delay="0"/>
                                  </p:stCondLst>
                                  <p:childTnLst>
                                    <p:set>
                                      <p:cBhvr>
                                        <p:cTn id="86" dur="1" fill="hold">
                                          <p:stCondLst>
                                            <p:cond delay="0"/>
                                          </p:stCondLst>
                                        </p:cTn>
                                        <p:tgtEl>
                                          <p:spTgt spid="356"/>
                                        </p:tgtEl>
                                        <p:attrNameLst>
                                          <p:attrName>style.visibility</p:attrName>
                                        </p:attrNameLst>
                                      </p:cBhvr>
                                      <p:to>
                                        <p:strVal val="visible"/>
                                      </p:to>
                                    </p:set>
                                    <p:animEffect transition="in" filter="wipe(left)">
                                      <p:cBhvr>
                                        <p:cTn id="87" dur="500"/>
                                        <p:tgtEl>
                                          <p:spTgt spid="356"/>
                                        </p:tgtEl>
                                      </p:cBhvr>
                                    </p:animEffect>
                                  </p:childTnLst>
                                </p:cTn>
                              </p:par>
                            </p:childTnLst>
                          </p:cTn>
                        </p:par>
                        <p:par>
                          <p:cTn id="88" fill="hold">
                            <p:stCondLst>
                              <p:cond delay="10500"/>
                            </p:stCondLst>
                            <p:childTnLst>
                              <p:par>
                                <p:cTn id="89" presetID="22" presetClass="entr" presetSubtype="8" fill="hold" nodeType="afterEffect">
                                  <p:stCondLst>
                                    <p:cond delay="0"/>
                                  </p:stCondLst>
                                  <p:childTnLst>
                                    <p:set>
                                      <p:cBhvr>
                                        <p:cTn id="90" dur="1" fill="hold">
                                          <p:stCondLst>
                                            <p:cond delay="0"/>
                                          </p:stCondLst>
                                        </p:cTn>
                                        <p:tgtEl>
                                          <p:spTgt spid="359"/>
                                        </p:tgtEl>
                                        <p:attrNameLst>
                                          <p:attrName>style.visibility</p:attrName>
                                        </p:attrNameLst>
                                      </p:cBhvr>
                                      <p:to>
                                        <p:strVal val="visible"/>
                                      </p:to>
                                    </p:set>
                                    <p:animEffect transition="in" filter="wipe(left)">
                                      <p:cBhvr>
                                        <p:cTn id="91" dur="500"/>
                                        <p:tgtEl>
                                          <p:spTgt spid="359"/>
                                        </p:tgtEl>
                                      </p:cBhvr>
                                    </p:animEffect>
                                  </p:childTnLst>
                                </p:cTn>
                              </p:par>
                            </p:childTnLst>
                          </p:cTn>
                        </p:par>
                        <p:par>
                          <p:cTn id="92" fill="hold">
                            <p:stCondLst>
                              <p:cond delay="11000"/>
                            </p:stCondLst>
                            <p:childTnLst>
                              <p:par>
                                <p:cTn id="93" presetID="22" presetClass="entr" presetSubtype="8" fill="hold" grpId="0" nodeType="afterEffect">
                                  <p:stCondLst>
                                    <p:cond delay="0"/>
                                  </p:stCondLst>
                                  <p:childTnLst>
                                    <p:set>
                                      <p:cBhvr>
                                        <p:cTn id="94" dur="1" fill="hold">
                                          <p:stCondLst>
                                            <p:cond delay="0"/>
                                          </p:stCondLst>
                                        </p:cTn>
                                        <p:tgtEl>
                                          <p:spTgt spid="358"/>
                                        </p:tgtEl>
                                        <p:attrNameLst>
                                          <p:attrName>style.visibility</p:attrName>
                                        </p:attrNameLst>
                                      </p:cBhvr>
                                      <p:to>
                                        <p:strVal val="visible"/>
                                      </p:to>
                                    </p:set>
                                    <p:animEffect transition="in" filter="wipe(left)">
                                      <p:cBhvr>
                                        <p:cTn id="95" dur="500"/>
                                        <p:tgtEl>
                                          <p:spTgt spid="358"/>
                                        </p:tgtEl>
                                      </p:cBhvr>
                                    </p:animEffect>
                                  </p:childTnLst>
                                </p:cTn>
                              </p:par>
                            </p:childTnLst>
                          </p:cTn>
                        </p:par>
                        <p:par>
                          <p:cTn id="96" fill="hold">
                            <p:stCondLst>
                              <p:cond delay="11500"/>
                            </p:stCondLst>
                            <p:childTnLst>
                              <p:par>
                                <p:cTn id="97" presetID="22" presetClass="entr" presetSubtype="8" fill="hold" nodeType="afterEffect">
                                  <p:stCondLst>
                                    <p:cond delay="0"/>
                                  </p:stCondLst>
                                  <p:childTnLst>
                                    <p:set>
                                      <p:cBhvr>
                                        <p:cTn id="98" dur="1" fill="hold">
                                          <p:stCondLst>
                                            <p:cond delay="0"/>
                                          </p:stCondLst>
                                        </p:cTn>
                                        <p:tgtEl>
                                          <p:spTgt spid="360"/>
                                        </p:tgtEl>
                                        <p:attrNameLst>
                                          <p:attrName>style.visibility</p:attrName>
                                        </p:attrNameLst>
                                      </p:cBhvr>
                                      <p:to>
                                        <p:strVal val="visible"/>
                                      </p:to>
                                    </p:set>
                                    <p:animEffect transition="in" filter="wipe(left)">
                                      <p:cBhvr>
                                        <p:cTn id="99" dur="500"/>
                                        <p:tgtEl>
                                          <p:spTgt spid="360"/>
                                        </p:tgtEl>
                                      </p:cBhvr>
                                    </p:animEffect>
                                  </p:childTnLst>
                                </p:cTn>
                              </p:par>
                            </p:childTnLst>
                          </p:cTn>
                        </p:par>
                        <p:par>
                          <p:cTn id="100" fill="hold">
                            <p:stCondLst>
                              <p:cond delay="12000"/>
                            </p:stCondLst>
                            <p:childTnLst>
                              <p:par>
                                <p:cTn id="101" presetID="22" presetClass="entr" presetSubtype="8" fill="hold" grpId="0" nodeType="afterEffect">
                                  <p:stCondLst>
                                    <p:cond delay="0"/>
                                  </p:stCondLst>
                                  <p:childTnLst>
                                    <p:set>
                                      <p:cBhvr>
                                        <p:cTn id="102" dur="1" fill="hold">
                                          <p:stCondLst>
                                            <p:cond delay="0"/>
                                          </p:stCondLst>
                                        </p:cTn>
                                        <p:tgtEl>
                                          <p:spTgt spid="361"/>
                                        </p:tgtEl>
                                        <p:attrNameLst>
                                          <p:attrName>style.visibility</p:attrName>
                                        </p:attrNameLst>
                                      </p:cBhvr>
                                      <p:to>
                                        <p:strVal val="visible"/>
                                      </p:to>
                                    </p:set>
                                    <p:animEffect transition="in" filter="wipe(left)">
                                      <p:cBhvr>
                                        <p:cTn id="103" dur="500"/>
                                        <p:tgtEl>
                                          <p:spTgt spid="361"/>
                                        </p:tgtEl>
                                      </p:cBhvr>
                                    </p:animEffect>
                                  </p:childTnLst>
                                </p:cTn>
                              </p:par>
                            </p:childTnLst>
                          </p:cTn>
                        </p:par>
                        <p:par>
                          <p:cTn id="104" fill="hold">
                            <p:stCondLst>
                              <p:cond delay="12500"/>
                            </p:stCondLst>
                            <p:childTnLst>
                              <p:par>
                                <p:cTn id="105" presetID="22" presetClass="entr" presetSubtype="8" fill="hold" nodeType="afterEffect">
                                  <p:stCondLst>
                                    <p:cond delay="0"/>
                                  </p:stCondLst>
                                  <p:childTnLst>
                                    <p:set>
                                      <p:cBhvr>
                                        <p:cTn id="106" dur="1" fill="hold">
                                          <p:stCondLst>
                                            <p:cond delay="0"/>
                                          </p:stCondLst>
                                        </p:cTn>
                                        <p:tgtEl>
                                          <p:spTgt spid="363"/>
                                        </p:tgtEl>
                                        <p:attrNameLst>
                                          <p:attrName>style.visibility</p:attrName>
                                        </p:attrNameLst>
                                      </p:cBhvr>
                                      <p:to>
                                        <p:strVal val="visible"/>
                                      </p:to>
                                    </p:set>
                                    <p:animEffect transition="in" filter="wipe(left)">
                                      <p:cBhvr>
                                        <p:cTn id="107" dur="500"/>
                                        <p:tgtEl>
                                          <p:spTgt spid="363"/>
                                        </p:tgtEl>
                                      </p:cBhvr>
                                    </p:animEffect>
                                  </p:childTnLst>
                                </p:cTn>
                              </p:par>
                            </p:childTnLst>
                          </p:cTn>
                        </p:par>
                        <p:par>
                          <p:cTn id="108" fill="hold">
                            <p:stCondLst>
                              <p:cond delay="13000"/>
                            </p:stCondLst>
                            <p:childTnLst>
                              <p:par>
                                <p:cTn id="109" presetID="22" presetClass="entr" presetSubtype="8" fill="hold" grpId="0" nodeType="afterEffect">
                                  <p:stCondLst>
                                    <p:cond delay="0"/>
                                  </p:stCondLst>
                                  <p:childTnLst>
                                    <p:set>
                                      <p:cBhvr>
                                        <p:cTn id="110" dur="1" fill="hold">
                                          <p:stCondLst>
                                            <p:cond delay="0"/>
                                          </p:stCondLst>
                                        </p:cTn>
                                        <p:tgtEl>
                                          <p:spTgt spid="362"/>
                                        </p:tgtEl>
                                        <p:attrNameLst>
                                          <p:attrName>style.visibility</p:attrName>
                                        </p:attrNameLst>
                                      </p:cBhvr>
                                      <p:to>
                                        <p:strVal val="visible"/>
                                      </p:to>
                                    </p:set>
                                    <p:animEffect transition="in" filter="wipe(left)">
                                      <p:cBhvr>
                                        <p:cTn id="111" dur="500"/>
                                        <p:tgtEl>
                                          <p:spTgt spid="362"/>
                                        </p:tgtEl>
                                      </p:cBhvr>
                                    </p:animEffect>
                                  </p:childTnLst>
                                </p:cTn>
                              </p:par>
                            </p:childTnLst>
                          </p:cTn>
                        </p:par>
                        <p:par>
                          <p:cTn id="112" fill="hold">
                            <p:stCondLst>
                              <p:cond delay="13500"/>
                            </p:stCondLst>
                            <p:childTnLst>
                              <p:par>
                                <p:cTn id="113" presetID="22" presetClass="entr" presetSubtype="8" fill="hold" nodeType="afterEffect">
                                  <p:stCondLst>
                                    <p:cond delay="0"/>
                                  </p:stCondLst>
                                  <p:childTnLst>
                                    <p:set>
                                      <p:cBhvr>
                                        <p:cTn id="114" dur="1" fill="hold">
                                          <p:stCondLst>
                                            <p:cond delay="0"/>
                                          </p:stCondLst>
                                        </p:cTn>
                                        <p:tgtEl>
                                          <p:spTgt spid="365"/>
                                        </p:tgtEl>
                                        <p:attrNameLst>
                                          <p:attrName>style.visibility</p:attrName>
                                        </p:attrNameLst>
                                      </p:cBhvr>
                                      <p:to>
                                        <p:strVal val="visible"/>
                                      </p:to>
                                    </p:set>
                                    <p:animEffect transition="in" filter="wipe(left)">
                                      <p:cBhvr>
                                        <p:cTn id="115" dur="500"/>
                                        <p:tgtEl>
                                          <p:spTgt spid="365"/>
                                        </p:tgtEl>
                                      </p:cBhvr>
                                    </p:animEffect>
                                  </p:childTnLst>
                                </p:cTn>
                              </p:par>
                            </p:childTnLst>
                          </p:cTn>
                        </p:par>
                        <p:par>
                          <p:cTn id="116" fill="hold">
                            <p:stCondLst>
                              <p:cond delay="14000"/>
                            </p:stCondLst>
                            <p:childTnLst>
                              <p:par>
                                <p:cTn id="117" presetID="22" presetClass="entr" presetSubtype="8" fill="hold" grpId="0" nodeType="afterEffect">
                                  <p:stCondLst>
                                    <p:cond delay="0"/>
                                  </p:stCondLst>
                                  <p:childTnLst>
                                    <p:set>
                                      <p:cBhvr>
                                        <p:cTn id="118" dur="1" fill="hold">
                                          <p:stCondLst>
                                            <p:cond delay="0"/>
                                          </p:stCondLst>
                                        </p:cTn>
                                        <p:tgtEl>
                                          <p:spTgt spid="364"/>
                                        </p:tgtEl>
                                        <p:attrNameLst>
                                          <p:attrName>style.visibility</p:attrName>
                                        </p:attrNameLst>
                                      </p:cBhvr>
                                      <p:to>
                                        <p:strVal val="visible"/>
                                      </p:to>
                                    </p:set>
                                    <p:animEffect transition="in" filter="wipe(left)">
                                      <p:cBhvr>
                                        <p:cTn id="119" dur="500"/>
                                        <p:tgtEl>
                                          <p:spTgt spid="364"/>
                                        </p:tgtEl>
                                      </p:cBhvr>
                                    </p:animEffect>
                                  </p:childTnLst>
                                </p:cTn>
                              </p:par>
                            </p:childTnLst>
                          </p:cTn>
                        </p:par>
                        <p:par>
                          <p:cTn id="120" fill="hold">
                            <p:stCondLst>
                              <p:cond delay="14500"/>
                            </p:stCondLst>
                            <p:childTnLst>
                              <p:par>
                                <p:cTn id="121" presetID="22" presetClass="entr" presetSubtype="8" fill="hold" nodeType="afterEffect">
                                  <p:stCondLst>
                                    <p:cond delay="0"/>
                                  </p:stCondLst>
                                  <p:childTnLst>
                                    <p:set>
                                      <p:cBhvr>
                                        <p:cTn id="122" dur="1" fill="hold">
                                          <p:stCondLst>
                                            <p:cond delay="0"/>
                                          </p:stCondLst>
                                        </p:cTn>
                                        <p:tgtEl>
                                          <p:spTgt spid="367"/>
                                        </p:tgtEl>
                                        <p:attrNameLst>
                                          <p:attrName>style.visibility</p:attrName>
                                        </p:attrNameLst>
                                      </p:cBhvr>
                                      <p:to>
                                        <p:strVal val="visible"/>
                                      </p:to>
                                    </p:set>
                                    <p:animEffect transition="in" filter="wipe(left)">
                                      <p:cBhvr>
                                        <p:cTn id="123" dur="500"/>
                                        <p:tgtEl>
                                          <p:spTgt spid="367"/>
                                        </p:tgtEl>
                                      </p:cBhvr>
                                    </p:animEffect>
                                  </p:childTnLst>
                                </p:cTn>
                              </p:par>
                            </p:childTnLst>
                          </p:cTn>
                        </p:par>
                        <p:par>
                          <p:cTn id="124" fill="hold">
                            <p:stCondLst>
                              <p:cond delay="15000"/>
                            </p:stCondLst>
                            <p:childTnLst>
                              <p:par>
                                <p:cTn id="125" presetID="22" presetClass="entr" presetSubtype="8" fill="hold" nodeType="afterEffect">
                                  <p:stCondLst>
                                    <p:cond delay="0"/>
                                  </p:stCondLst>
                                  <p:childTnLst>
                                    <p:set>
                                      <p:cBhvr>
                                        <p:cTn id="126" dur="1" fill="hold">
                                          <p:stCondLst>
                                            <p:cond delay="0"/>
                                          </p:stCondLst>
                                        </p:cTn>
                                        <p:tgtEl>
                                          <p:spTgt spid="368"/>
                                        </p:tgtEl>
                                        <p:attrNameLst>
                                          <p:attrName>style.visibility</p:attrName>
                                        </p:attrNameLst>
                                      </p:cBhvr>
                                      <p:to>
                                        <p:strVal val="visible"/>
                                      </p:to>
                                    </p:set>
                                    <p:animEffect transition="in" filter="wipe(left)">
                                      <p:cBhvr>
                                        <p:cTn id="127" dur="500"/>
                                        <p:tgtEl>
                                          <p:spTgt spid="368"/>
                                        </p:tgtEl>
                                      </p:cBhvr>
                                    </p:animEffect>
                                  </p:childTnLst>
                                </p:cTn>
                              </p:par>
                            </p:childTnLst>
                          </p:cTn>
                        </p:par>
                        <p:par>
                          <p:cTn id="128" fill="hold">
                            <p:stCondLst>
                              <p:cond delay="15500"/>
                            </p:stCondLst>
                            <p:childTnLst>
                              <p:par>
                                <p:cTn id="129" presetID="22" presetClass="entr" presetSubtype="8" fill="hold" grpId="0" nodeType="afterEffect">
                                  <p:stCondLst>
                                    <p:cond delay="0"/>
                                  </p:stCondLst>
                                  <p:childTnLst>
                                    <p:set>
                                      <p:cBhvr>
                                        <p:cTn id="130" dur="1" fill="hold">
                                          <p:stCondLst>
                                            <p:cond delay="0"/>
                                          </p:stCondLst>
                                        </p:cTn>
                                        <p:tgtEl>
                                          <p:spTgt spid="370"/>
                                        </p:tgtEl>
                                        <p:attrNameLst>
                                          <p:attrName>style.visibility</p:attrName>
                                        </p:attrNameLst>
                                      </p:cBhvr>
                                      <p:to>
                                        <p:strVal val="visible"/>
                                      </p:to>
                                    </p:set>
                                    <p:animEffect transition="in" filter="wipe(left)">
                                      <p:cBhvr>
                                        <p:cTn id="131" dur="500"/>
                                        <p:tgtEl>
                                          <p:spTgt spid="370"/>
                                        </p:tgtEl>
                                      </p:cBhvr>
                                    </p:animEffect>
                                  </p:childTnLst>
                                </p:cTn>
                              </p:par>
                            </p:childTnLst>
                          </p:cTn>
                        </p:par>
                        <p:par>
                          <p:cTn id="132" fill="hold">
                            <p:stCondLst>
                              <p:cond delay="16000"/>
                            </p:stCondLst>
                            <p:childTnLst>
                              <p:par>
                                <p:cTn id="133" presetID="22" presetClass="entr" presetSubtype="8" fill="hold" nodeType="afterEffect">
                                  <p:stCondLst>
                                    <p:cond delay="0"/>
                                  </p:stCondLst>
                                  <p:childTnLst>
                                    <p:set>
                                      <p:cBhvr>
                                        <p:cTn id="134" dur="1" fill="hold">
                                          <p:stCondLst>
                                            <p:cond delay="0"/>
                                          </p:stCondLst>
                                        </p:cTn>
                                        <p:tgtEl>
                                          <p:spTgt spid="372"/>
                                        </p:tgtEl>
                                        <p:attrNameLst>
                                          <p:attrName>style.visibility</p:attrName>
                                        </p:attrNameLst>
                                      </p:cBhvr>
                                      <p:to>
                                        <p:strVal val="visible"/>
                                      </p:to>
                                    </p:set>
                                    <p:animEffect transition="in" filter="wipe(left)">
                                      <p:cBhvr>
                                        <p:cTn id="135" dur="500"/>
                                        <p:tgtEl>
                                          <p:spTgt spid="372"/>
                                        </p:tgtEl>
                                      </p:cBhvr>
                                    </p:animEffect>
                                  </p:childTnLst>
                                </p:cTn>
                              </p:par>
                            </p:childTnLst>
                          </p:cTn>
                        </p:par>
                        <p:par>
                          <p:cTn id="136" fill="hold">
                            <p:stCondLst>
                              <p:cond delay="16500"/>
                            </p:stCondLst>
                            <p:childTnLst>
                              <p:par>
                                <p:cTn id="137" presetID="22" presetClass="entr" presetSubtype="8" fill="hold" grpId="0" nodeType="afterEffect">
                                  <p:stCondLst>
                                    <p:cond delay="0"/>
                                  </p:stCondLst>
                                  <p:childTnLst>
                                    <p:set>
                                      <p:cBhvr>
                                        <p:cTn id="138" dur="1" fill="hold">
                                          <p:stCondLst>
                                            <p:cond delay="0"/>
                                          </p:stCondLst>
                                        </p:cTn>
                                        <p:tgtEl>
                                          <p:spTgt spid="369"/>
                                        </p:tgtEl>
                                        <p:attrNameLst>
                                          <p:attrName>style.visibility</p:attrName>
                                        </p:attrNameLst>
                                      </p:cBhvr>
                                      <p:to>
                                        <p:strVal val="visible"/>
                                      </p:to>
                                    </p:set>
                                    <p:animEffect transition="in" filter="wipe(left)">
                                      <p:cBhvr>
                                        <p:cTn id="139" dur="500"/>
                                        <p:tgtEl>
                                          <p:spTgt spid="369"/>
                                        </p:tgtEl>
                                      </p:cBhvr>
                                    </p:animEffect>
                                  </p:childTnLst>
                                </p:cTn>
                              </p:par>
                            </p:childTnLst>
                          </p:cTn>
                        </p:par>
                        <p:par>
                          <p:cTn id="140" fill="hold">
                            <p:stCondLst>
                              <p:cond delay="17000"/>
                            </p:stCondLst>
                            <p:childTnLst>
                              <p:par>
                                <p:cTn id="141" presetID="22" presetClass="entr" presetSubtype="8" fill="hold" nodeType="afterEffect">
                                  <p:stCondLst>
                                    <p:cond delay="0"/>
                                  </p:stCondLst>
                                  <p:childTnLst>
                                    <p:set>
                                      <p:cBhvr>
                                        <p:cTn id="142" dur="1" fill="hold">
                                          <p:stCondLst>
                                            <p:cond delay="0"/>
                                          </p:stCondLst>
                                        </p:cTn>
                                        <p:tgtEl>
                                          <p:spTgt spid="373"/>
                                        </p:tgtEl>
                                        <p:attrNameLst>
                                          <p:attrName>style.visibility</p:attrName>
                                        </p:attrNameLst>
                                      </p:cBhvr>
                                      <p:to>
                                        <p:strVal val="visible"/>
                                      </p:to>
                                    </p:set>
                                    <p:animEffect transition="in" filter="wipe(left)">
                                      <p:cBhvr>
                                        <p:cTn id="143" dur="500"/>
                                        <p:tgtEl>
                                          <p:spTgt spid="373"/>
                                        </p:tgtEl>
                                      </p:cBhvr>
                                    </p:animEffect>
                                  </p:childTnLst>
                                </p:cTn>
                              </p:par>
                            </p:childTnLst>
                          </p:cTn>
                        </p:par>
                        <p:par>
                          <p:cTn id="144" fill="hold">
                            <p:stCondLst>
                              <p:cond delay="17500"/>
                            </p:stCondLst>
                            <p:childTnLst>
                              <p:par>
                                <p:cTn id="145" presetID="22" presetClass="entr" presetSubtype="8" fill="hold" grpId="0" nodeType="afterEffect">
                                  <p:stCondLst>
                                    <p:cond delay="0"/>
                                  </p:stCondLst>
                                  <p:childTnLst>
                                    <p:set>
                                      <p:cBhvr>
                                        <p:cTn id="146" dur="1" fill="hold">
                                          <p:stCondLst>
                                            <p:cond delay="0"/>
                                          </p:stCondLst>
                                        </p:cTn>
                                        <p:tgtEl>
                                          <p:spTgt spid="371"/>
                                        </p:tgtEl>
                                        <p:attrNameLst>
                                          <p:attrName>style.visibility</p:attrName>
                                        </p:attrNameLst>
                                      </p:cBhvr>
                                      <p:to>
                                        <p:strVal val="visible"/>
                                      </p:to>
                                    </p:set>
                                    <p:animEffect transition="in" filter="wipe(left)">
                                      <p:cBhvr>
                                        <p:cTn id="147" dur="500"/>
                                        <p:tgtEl>
                                          <p:spTgt spid="371"/>
                                        </p:tgtEl>
                                      </p:cBhvr>
                                    </p:animEffect>
                                  </p:childTnLst>
                                </p:cTn>
                              </p:par>
                            </p:childTnLst>
                          </p:cTn>
                        </p:par>
                        <p:par>
                          <p:cTn id="148" fill="hold">
                            <p:stCondLst>
                              <p:cond delay="18000"/>
                            </p:stCondLst>
                            <p:childTnLst>
                              <p:par>
                                <p:cTn id="149" presetID="22" presetClass="entr" presetSubtype="8" fill="hold" nodeType="afterEffect">
                                  <p:stCondLst>
                                    <p:cond delay="0"/>
                                  </p:stCondLst>
                                  <p:childTnLst>
                                    <p:set>
                                      <p:cBhvr>
                                        <p:cTn id="150" dur="1" fill="hold">
                                          <p:stCondLst>
                                            <p:cond delay="0"/>
                                          </p:stCondLst>
                                        </p:cTn>
                                        <p:tgtEl>
                                          <p:spTgt spid="375"/>
                                        </p:tgtEl>
                                        <p:attrNameLst>
                                          <p:attrName>style.visibility</p:attrName>
                                        </p:attrNameLst>
                                      </p:cBhvr>
                                      <p:to>
                                        <p:strVal val="visible"/>
                                      </p:to>
                                    </p:set>
                                    <p:animEffect transition="in" filter="wipe(left)">
                                      <p:cBhvr>
                                        <p:cTn id="151" dur="500"/>
                                        <p:tgtEl>
                                          <p:spTgt spid="375"/>
                                        </p:tgtEl>
                                      </p:cBhvr>
                                    </p:animEffect>
                                  </p:childTnLst>
                                </p:cTn>
                              </p:par>
                            </p:childTnLst>
                          </p:cTn>
                        </p:par>
                        <p:par>
                          <p:cTn id="152" fill="hold">
                            <p:stCondLst>
                              <p:cond delay="18500"/>
                            </p:stCondLst>
                            <p:childTnLst>
                              <p:par>
                                <p:cTn id="153" presetID="22" presetClass="entr" presetSubtype="8" fill="hold" grpId="0" nodeType="afterEffect">
                                  <p:stCondLst>
                                    <p:cond delay="0"/>
                                  </p:stCondLst>
                                  <p:childTnLst>
                                    <p:set>
                                      <p:cBhvr>
                                        <p:cTn id="154" dur="1" fill="hold">
                                          <p:stCondLst>
                                            <p:cond delay="0"/>
                                          </p:stCondLst>
                                        </p:cTn>
                                        <p:tgtEl>
                                          <p:spTgt spid="374"/>
                                        </p:tgtEl>
                                        <p:attrNameLst>
                                          <p:attrName>style.visibility</p:attrName>
                                        </p:attrNameLst>
                                      </p:cBhvr>
                                      <p:to>
                                        <p:strVal val="visible"/>
                                      </p:to>
                                    </p:set>
                                    <p:animEffect transition="in" filter="wipe(left)">
                                      <p:cBhvr>
                                        <p:cTn id="155" dur="500"/>
                                        <p:tgtEl>
                                          <p:spTgt spid="374"/>
                                        </p:tgtEl>
                                      </p:cBhvr>
                                    </p:animEffect>
                                  </p:childTnLst>
                                </p:cTn>
                              </p:par>
                            </p:childTnLst>
                          </p:cTn>
                        </p:par>
                        <p:par>
                          <p:cTn id="156" fill="hold">
                            <p:stCondLst>
                              <p:cond delay="19000"/>
                            </p:stCondLst>
                            <p:childTnLst>
                              <p:par>
                                <p:cTn id="157" presetID="22" presetClass="entr" presetSubtype="8" fill="hold" nodeType="afterEffect">
                                  <p:stCondLst>
                                    <p:cond delay="0"/>
                                  </p:stCondLst>
                                  <p:childTnLst>
                                    <p:set>
                                      <p:cBhvr>
                                        <p:cTn id="158" dur="1" fill="hold">
                                          <p:stCondLst>
                                            <p:cond delay="0"/>
                                          </p:stCondLst>
                                        </p:cTn>
                                        <p:tgtEl>
                                          <p:spTgt spid="377"/>
                                        </p:tgtEl>
                                        <p:attrNameLst>
                                          <p:attrName>style.visibility</p:attrName>
                                        </p:attrNameLst>
                                      </p:cBhvr>
                                      <p:to>
                                        <p:strVal val="visible"/>
                                      </p:to>
                                    </p:set>
                                    <p:animEffect transition="in" filter="wipe(left)">
                                      <p:cBhvr>
                                        <p:cTn id="159" dur="500"/>
                                        <p:tgtEl>
                                          <p:spTgt spid="377"/>
                                        </p:tgtEl>
                                      </p:cBhvr>
                                    </p:animEffect>
                                  </p:childTnLst>
                                </p:cTn>
                              </p:par>
                            </p:childTnLst>
                          </p:cTn>
                        </p:par>
                        <p:par>
                          <p:cTn id="160" fill="hold">
                            <p:stCondLst>
                              <p:cond delay="19500"/>
                            </p:stCondLst>
                            <p:childTnLst>
                              <p:par>
                                <p:cTn id="161" presetID="22" presetClass="entr" presetSubtype="8" fill="hold" grpId="0" nodeType="afterEffect">
                                  <p:stCondLst>
                                    <p:cond delay="0"/>
                                  </p:stCondLst>
                                  <p:childTnLst>
                                    <p:set>
                                      <p:cBhvr>
                                        <p:cTn id="162" dur="1" fill="hold">
                                          <p:stCondLst>
                                            <p:cond delay="0"/>
                                          </p:stCondLst>
                                        </p:cTn>
                                        <p:tgtEl>
                                          <p:spTgt spid="376"/>
                                        </p:tgtEl>
                                        <p:attrNameLst>
                                          <p:attrName>style.visibility</p:attrName>
                                        </p:attrNameLst>
                                      </p:cBhvr>
                                      <p:to>
                                        <p:strVal val="visible"/>
                                      </p:to>
                                    </p:set>
                                    <p:animEffect transition="in" filter="wipe(left)">
                                      <p:cBhvr>
                                        <p:cTn id="163" dur="500"/>
                                        <p:tgtEl>
                                          <p:spTgt spid="376"/>
                                        </p:tgtEl>
                                      </p:cBhvr>
                                    </p:animEffect>
                                  </p:childTnLst>
                                </p:cTn>
                              </p:par>
                            </p:childTnLst>
                          </p:cTn>
                        </p:par>
                        <p:par>
                          <p:cTn id="164" fill="hold">
                            <p:stCondLst>
                              <p:cond delay="20000"/>
                            </p:stCondLst>
                            <p:childTnLst>
                              <p:par>
                                <p:cTn id="165" presetID="22" presetClass="entr" presetSubtype="8" fill="hold" nodeType="afterEffect">
                                  <p:stCondLst>
                                    <p:cond delay="0"/>
                                  </p:stCondLst>
                                  <p:childTnLst>
                                    <p:set>
                                      <p:cBhvr>
                                        <p:cTn id="166" dur="1" fill="hold">
                                          <p:stCondLst>
                                            <p:cond delay="0"/>
                                          </p:stCondLst>
                                        </p:cTn>
                                        <p:tgtEl>
                                          <p:spTgt spid="378"/>
                                        </p:tgtEl>
                                        <p:attrNameLst>
                                          <p:attrName>style.visibility</p:attrName>
                                        </p:attrNameLst>
                                      </p:cBhvr>
                                      <p:to>
                                        <p:strVal val="visible"/>
                                      </p:to>
                                    </p:set>
                                    <p:animEffect transition="in" filter="wipe(left)">
                                      <p:cBhvr>
                                        <p:cTn id="167" dur="500"/>
                                        <p:tgtEl>
                                          <p:spTgt spid="378"/>
                                        </p:tgtEl>
                                      </p:cBhvr>
                                    </p:animEffect>
                                  </p:childTnLst>
                                </p:cTn>
                              </p:par>
                            </p:childTnLst>
                          </p:cTn>
                        </p:par>
                        <p:par>
                          <p:cTn id="168" fill="hold">
                            <p:stCondLst>
                              <p:cond delay="20500"/>
                            </p:stCondLst>
                            <p:childTnLst>
                              <p:par>
                                <p:cTn id="169" presetID="22" presetClass="entr" presetSubtype="8" fill="hold" grpId="0" nodeType="afterEffect">
                                  <p:stCondLst>
                                    <p:cond delay="0"/>
                                  </p:stCondLst>
                                  <p:childTnLst>
                                    <p:set>
                                      <p:cBhvr>
                                        <p:cTn id="170" dur="1" fill="hold">
                                          <p:stCondLst>
                                            <p:cond delay="0"/>
                                          </p:stCondLst>
                                        </p:cTn>
                                        <p:tgtEl>
                                          <p:spTgt spid="379"/>
                                        </p:tgtEl>
                                        <p:attrNameLst>
                                          <p:attrName>style.visibility</p:attrName>
                                        </p:attrNameLst>
                                      </p:cBhvr>
                                      <p:to>
                                        <p:strVal val="visible"/>
                                      </p:to>
                                    </p:set>
                                    <p:animEffect transition="in" filter="wipe(left)">
                                      <p:cBhvr>
                                        <p:cTn id="171" dur="500"/>
                                        <p:tgtEl>
                                          <p:spTgt spid="379"/>
                                        </p:tgtEl>
                                      </p:cBhvr>
                                    </p:animEffect>
                                  </p:childTnLst>
                                </p:cTn>
                              </p:par>
                            </p:childTnLst>
                          </p:cTn>
                        </p:par>
                        <p:par>
                          <p:cTn id="172" fill="hold">
                            <p:stCondLst>
                              <p:cond delay="21000"/>
                            </p:stCondLst>
                            <p:childTnLst>
                              <p:par>
                                <p:cTn id="173" presetID="22" presetClass="entr" presetSubtype="8" fill="hold" nodeType="afterEffect">
                                  <p:stCondLst>
                                    <p:cond delay="0"/>
                                  </p:stCondLst>
                                  <p:childTnLst>
                                    <p:set>
                                      <p:cBhvr>
                                        <p:cTn id="174" dur="1" fill="hold">
                                          <p:stCondLst>
                                            <p:cond delay="0"/>
                                          </p:stCondLst>
                                        </p:cTn>
                                        <p:tgtEl>
                                          <p:spTgt spid="381"/>
                                        </p:tgtEl>
                                        <p:attrNameLst>
                                          <p:attrName>style.visibility</p:attrName>
                                        </p:attrNameLst>
                                      </p:cBhvr>
                                      <p:to>
                                        <p:strVal val="visible"/>
                                      </p:to>
                                    </p:set>
                                    <p:animEffect transition="in" filter="wipe(left)">
                                      <p:cBhvr>
                                        <p:cTn id="175" dur="500"/>
                                        <p:tgtEl>
                                          <p:spTgt spid="381"/>
                                        </p:tgtEl>
                                      </p:cBhvr>
                                    </p:animEffect>
                                  </p:childTnLst>
                                </p:cTn>
                              </p:par>
                            </p:childTnLst>
                          </p:cTn>
                        </p:par>
                        <p:par>
                          <p:cTn id="176" fill="hold">
                            <p:stCondLst>
                              <p:cond delay="21500"/>
                            </p:stCondLst>
                            <p:childTnLst>
                              <p:par>
                                <p:cTn id="177" presetID="22" presetClass="entr" presetSubtype="8" fill="hold" grpId="0" nodeType="afterEffect">
                                  <p:stCondLst>
                                    <p:cond delay="0"/>
                                  </p:stCondLst>
                                  <p:childTnLst>
                                    <p:set>
                                      <p:cBhvr>
                                        <p:cTn id="178" dur="1" fill="hold">
                                          <p:stCondLst>
                                            <p:cond delay="0"/>
                                          </p:stCondLst>
                                        </p:cTn>
                                        <p:tgtEl>
                                          <p:spTgt spid="380"/>
                                        </p:tgtEl>
                                        <p:attrNameLst>
                                          <p:attrName>style.visibility</p:attrName>
                                        </p:attrNameLst>
                                      </p:cBhvr>
                                      <p:to>
                                        <p:strVal val="visible"/>
                                      </p:to>
                                    </p:set>
                                    <p:animEffect transition="in" filter="wipe(left)">
                                      <p:cBhvr>
                                        <p:cTn id="179" dur="500"/>
                                        <p:tgtEl>
                                          <p:spTgt spid="380"/>
                                        </p:tgtEl>
                                      </p:cBhvr>
                                    </p:animEffect>
                                  </p:childTnLst>
                                </p:cTn>
                              </p:par>
                            </p:childTnLst>
                          </p:cTn>
                        </p:par>
                        <p:par>
                          <p:cTn id="180" fill="hold">
                            <p:stCondLst>
                              <p:cond delay="22000"/>
                            </p:stCondLst>
                            <p:childTnLst>
                              <p:par>
                                <p:cTn id="181" presetID="22" presetClass="entr" presetSubtype="8" fill="hold" nodeType="afterEffect">
                                  <p:stCondLst>
                                    <p:cond delay="0"/>
                                  </p:stCondLst>
                                  <p:childTnLst>
                                    <p:set>
                                      <p:cBhvr>
                                        <p:cTn id="182" dur="1" fill="hold">
                                          <p:stCondLst>
                                            <p:cond delay="0"/>
                                          </p:stCondLst>
                                        </p:cTn>
                                        <p:tgtEl>
                                          <p:spTgt spid="383"/>
                                        </p:tgtEl>
                                        <p:attrNameLst>
                                          <p:attrName>style.visibility</p:attrName>
                                        </p:attrNameLst>
                                      </p:cBhvr>
                                      <p:to>
                                        <p:strVal val="visible"/>
                                      </p:to>
                                    </p:set>
                                    <p:animEffect transition="in" filter="wipe(left)">
                                      <p:cBhvr>
                                        <p:cTn id="183" dur="500"/>
                                        <p:tgtEl>
                                          <p:spTgt spid="383"/>
                                        </p:tgtEl>
                                      </p:cBhvr>
                                    </p:animEffect>
                                  </p:childTnLst>
                                </p:cTn>
                              </p:par>
                            </p:childTnLst>
                          </p:cTn>
                        </p:par>
                        <p:par>
                          <p:cTn id="184" fill="hold">
                            <p:stCondLst>
                              <p:cond delay="22500"/>
                            </p:stCondLst>
                            <p:childTnLst>
                              <p:par>
                                <p:cTn id="185" presetID="22" presetClass="entr" presetSubtype="8" fill="hold" grpId="0" nodeType="afterEffect">
                                  <p:stCondLst>
                                    <p:cond delay="0"/>
                                  </p:stCondLst>
                                  <p:childTnLst>
                                    <p:set>
                                      <p:cBhvr>
                                        <p:cTn id="186" dur="1" fill="hold">
                                          <p:stCondLst>
                                            <p:cond delay="0"/>
                                          </p:stCondLst>
                                        </p:cTn>
                                        <p:tgtEl>
                                          <p:spTgt spid="382"/>
                                        </p:tgtEl>
                                        <p:attrNameLst>
                                          <p:attrName>style.visibility</p:attrName>
                                        </p:attrNameLst>
                                      </p:cBhvr>
                                      <p:to>
                                        <p:strVal val="visible"/>
                                      </p:to>
                                    </p:set>
                                    <p:animEffect transition="in" filter="wipe(left)">
                                      <p:cBhvr>
                                        <p:cTn id="187" dur="500"/>
                                        <p:tgtEl>
                                          <p:spTgt spid="382"/>
                                        </p:tgtEl>
                                      </p:cBhvr>
                                    </p:animEffect>
                                  </p:childTnLst>
                                </p:cTn>
                              </p:par>
                            </p:childTnLst>
                          </p:cTn>
                        </p:par>
                        <p:par>
                          <p:cTn id="188" fill="hold">
                            <p:stCondLst>
                              <p:cond delay="23000"/>
                            </p:stCondLst>
                            <p:childTnLst>
                              <p:par>
                                <p:cTn id="189" presetID="22" presetClass="entr" presetSubtype="8" fill="hold" grpId="0" nodeType="afterEffect">
                                  <p:stCondLst>
                                    <p:cond delay="0"/>
                                  </p:stCondLst>
                                  <p:childTnLst>
                                    <p:set>
                                      <p:cBhvr>
                                        <p:cTn id="190" dur="1" fill="hold">
                                          <p:stCondLst>
                                            <p:cond delay="0"/>
                                          </p:stCondLst>
                                        </p:cTn>
                                        <p:tgtEl>
                                          <p:spTgt spid="384"/>
                                        </p:tgtEl>
                                        <p:attrNameLst>
                                          <p:attrName>style.visibility</p:attrName>
                                        </p:attrNameLst>
                                      </p:cBhvr>
                                      <p:to>
                                        <p:strVal val="visible"/>
                                      </p:to>
                                    </p:set>
                                    <p:animEffect transition="in" filter="wipe(left)">
                                      <p:cBhvr>
                                        <p:cTn id="191" dur="500"/>
                                        <p:tgtEl>
                                          <p:spTgt spid="384"/>
                                        </p:tgtEl>
                                      </p:cBhvr>
                                    </p:animEffect>
                                  </p:childTnLst>
                                </p:cTn>
                              </p:par>
                            </p:childTnLst>
                          </p:cTn>
                        </p:par>
                        <p:par>
                          <p:cTn id="192" fill="hold">
                            <p:stCondLst>
                              <p:cond delay="23500"/>
                            </p:stCondLst>
                            <p:childTnLst>
                              <p:par>
                                <p:cTn id="193" presetID="22" presetClass="entr" presetSubtype="8" fill="hold" nodeType="afterEffect">
                                  <p:stCondLst>
                                    <p:cond delay="0"/>
                                  </p:stCondLst>
                                  <p:childTnLst>
                                    <p:set>
                                      <p:cBhvr>
                                        <p:cTn id="194" dur="1" fill="hold">
                                          <p:stCondLst>
                                            <p:cond delay="0"/>
                                          </p:stCondLst>
                                        </p:cTn>
                                        <p:tgtEl>
                                          <p:spTgt spid="385"/>
                                        </p:tgtEl>
                                        <p:attrNameLst>
                                          <p:attrName>style.visibility</p:attrName>
                                        </p:attrNameLst>
                                      </p:cBhvr>
                                      <p:to>
                                        <p:strVal val="visible"/>
                                      </p:to>
                                    </p:set>
                                    <p:animEffect transition="in" filter="wipe(left)">
                                      <p:cBhvr>
                                        <p:cTn id="195" dur="500"/>
                                        <p:tgtEl>
                                          <p:spTgt spid="385"/>
                                        </p:tgtEl>
                                      </p:cBhvr>
                                    </p:animEffect>
                                  </p:childTnLst>
                                </p:cTn>
                              </p:par>
                            </p:childTnLst>
                          </p:cTn>
                        </p:par>
                        <p:par>
                          <p:cTn id="196" fill="hold">
                            <p:stCondLst>
                              <p:cond delay="24000"/>
                            </p:stCondLst>
                            <p:childTnLst>
                              <p:par>
                                <p:cTn id="197" presetID="22" presetClass="entr" presetSubtype="8" fill="hold" nodeType="afterEffect">
                                  <p:stCondLst>
                                    <p:cond delay="0"/>
                                  </p:stCondLst>
                                  <p:childTnLst>
                                    <p:set>
                                      <p:cBhvr>
                                        <p:cTn id="198" dur="1" fill="hold">
                                          <p:stCondLst>
                                            <p:cond delay="0"/>
                                          </p:stCondLst>
                                        </p:cTn>
                                        <p:tgtEl>
                                          <p:spTgt spid="386"/>
                                        </p:tgtEl>
                                        <p:attrNameLst>
                                          <p:attrName>style.visibility</p:attrName>
                                        </p:attrNameLst>
                                      </p:cBhvr>
                                      <p:to>
                                        <p:strVal val="visible"/>
                                      </p:to>
                                    </p:set>
                                    <p:animEffect transition="in" filter="wipe(left)">
                                      <p:cBhvr>
                                        <p:cTn id="199" dur="500"/>
                                        <p:tgtEl>
                                          <p:spTgt spid="386"/>
                                        </p:tgtEl>
                                      </p:cBhvr>
                                    </p:animEffect>
                                  </p:childTnLst>
                                </p:cTn>
                              </p:par>
                            </p:childTnLst>
                          </p:cTn>
                        </p:par>
                        <p:par>
                          <p:cTn id="200" fill="hold">
                            <p:stCondLst>
                              <p:cond delay="24500"/>
                            </p:stCondLst>
                            <p:childTnLst>
                              <p:par>
                                <p:cTn id="201" presetID="22" presetClass="entr" presetSubtype="8" fill="hold" grpId="0" nodeType="afterEffect">
                                  <p:stCondLst>
                                    <p:cond delay="0"/>
                                  </p:stCondLst>
                                  <p:childTnLst>
                                    <p:set>
                                      <p:cBhvr>
                                        <p:cTn id="202" dur="1" fill="hold">
                                          <p:stCondLst>
                                            <p:cond delay="0"/>
                                          </p:stCondLst>
                                        </p:cTn>
                                        <p:tgtEl>
                                          <p:spTgt spid="388"/>
                                        </p:tgtEl>
                                        <p:attrNameLst>
                                          <p:attrName>style.visibility</p:attrName>
                                        </p:attrNameLst>
                                      </p:cBhvr>
                                      <p:to>
                                        <p:strVal val="visible"/>
                                      </p:to>
                                    </p:set>
                                    <p:animEffect transition="in" filter="wipe(left)">
                                      <p:cBhvr>
                                        <p:cTn id="203" dur="500"/>
                                        <p:tgtEl>
                                          <p:spTgt spid="388"/>
                                        </p:tgtEl>
                                      </p:cBhvr>
                                    </p:animEffect>
                                  </p:childTnLst>
                                </p:cTn>
                              </p:par>
                            </p:childTnLst>
                          </p:cTn>
                        </p:par>
                        <p:par>
                          <p:cTn id="204" fill="hold">
                            <p:stCondLst>
                              <p:cond delay="25000"/>
                            </p:stCondLst>
                            <p:childTnLst>
                              <p:par>
                                <p:cTn id="205" presetID="22" presetClass="entr" presetSubtype="8" fill="hold" nodeType="afterEffect">
                                  <p:stCondLst>
                                    <p:cond delay="0"/>
                                  </p:stCondLst>
                                  <p:childTnLst>
                                    <p:set>
                                      <p:cBhvr>
                                        <p:cTn id="206" dur="1" fill="hold">
                                          <p:stCondLst>
                                            <p:cond delay="0"/>
                                          </p:stCondLst>
                                        </p:cTn>
                                        <p:tgtEl>
                                          <p:spTgt spid="390"/>
                                        </p:tgtEl>
                                        <p:attrNameLst>
                                          <p:attrName>style.visibility</p:attrName>
                                        </p:attrNameLst>
                                      </p:cBhvr>
                                      <p:to>
                                        <p:strVal val="visible"/>
                                      </p:to>
                                    </p:set>
                                    <p:animEffect transition="in" filter="wipe(left)">
                                      <p:cBhvr>
                                        <p:cTn id="207" dur="500"/>
                                        <p:tgtEl>
                                          <p:spTgt spid="390"/>
                                        </p:tgtEl>
                                      </p:cBhvr>
                                    </p:animEffect>
                                  </p:childTnLst>
                                </p:cTn>
                              </p:par>
                            </p:childTnLst>
                          </p:cTn>
                        </p:par>
                        <p:par>
                          <p:cTn id="208" fill="hold">
                            <p:stCondLst>
                              <p:cond delay="25500"/>
                            </p:stCondLst>
                            <p:childTnLst>
                              <p:par>
                                <p:cTn id="209" presetID="22" presetClass="entr" presetSubtype="8" fill="hold" grpId="0" nodeType="afterEffect">
                                  <p:stCondLst>
                                    <p:cond delay="0"/>
                                  </p:stCondLst>
                                  <p:childTnLst>
                                    <p:set>
                                      <p:cBhvr>
                                        <p:cTn id="210" dur="1" fill="hold">
                                          <p:stCondLst>
                                            <p:cond delay="0"/>
                                          </p:stCondLst>
                                        </p:cTn>
                                        <p:tgtEl>
                                          <p:spTgt spid="387"/>
                                        </p:tgtEl>
                                        <p:attrNameLst>
                                          <p:attrName>style.visibility</p:attrName>
                                        </p:attrNameLst>
                                      </p:cBhvr>
                                      <p:to>
                                        <p:strVal val="visible"/>
                                      </p:to>
                                    </p:set>
                                    <p:animEffect transition="in" filter="wipe(left)">
                                      <p:cBhvr>
                                        <p:cTn id="211" dur="500"/>
                                        <p:tgtEl>
                                          <p:spTgt spid="387"/>
                                        </p:tgtEl>
                                      </p:cBhvr>
                                    </p:animEffect>
                                  </p:childTnLst>
                                </p:cTn>
                              </p:par>
                            </p:childTnLst>
                          </p:cTn>
                        </p:par>
                        <p:par>
                          <p:cTn id="212" fill="hold">
                            <p:stCondLst>
                              <p:cond delay="26000"/>
                            </p:stCondLst>
                            <p:childTnLst>
                              <p:par>
                                <p:cTn id="213" presetID="22" presetClass="entr" presetSubtype="8" fill="hold" nodeType="afterEffect">
                                  <p:stCondLst>
                                    <p:cond delay="0"/>
                                  </p:stCondLst>
                                  <p:childTnLst>
                                    <p:set>
                                      <p:cBhvr>
                                        <p:cTn id="214" dur="1" fill="hold">
                                          <p:stCondLst>
                                            <p:cond delay="0"/>
                                          </p:stCondLst>
                                        </p:cTn>
                                        <p:tgtEl>
                                          <p:spTgt spid="391"/>
                                        </p:tgtEl>
                                        <p:attrNameLst>
                                          <p:attrName>style.visibility</p:attrName>
                                        </p:attrNameLst>
                                      </p:cBhvr>
                                      <p:to>
                                        <p:strVal val="visible"/>
                                      </p:to>
                                    </p:set>
                                    <p:animEffect transition="in" filter="wipe(left)">
                                      <p:cBhvr>
                                        <p:cTn id="215" dur="500"/>
                                        <p:tgtEl>
                                          <p:spTgt spid="391"/>
                                        </p:tgtEl>
                                      </p:cBhvr>
                                    </p:animEffect>
                                  </p:childTnLst>
                                </p:cTn>
                              </p:par>
                            </p:childTnLst>
                          </p:cTn>
                        </p:par>
                        <p:par>
                          <p:cTn id="216" fill="hold">
                            <p:stCondLst>
                              <p:cond delay="26500"/>
                            </p:stCondLst>
                            <p:childTnLst>
                              <p:par>
                                <p:cTn id="217" presetID="22" presetClass="entr" presetSubtype="8" fill="hold" grpId="0" nodeType="afterEffect">
                                  <p:stCondLst>
                                    <p:cond delay="0"/>
                                  </p:stCondLst>
                                  <p:childTnLst>
                                    <p:set>
                                      <p:cBhvr>
                                        <p:cTn id="218" dur="1" fill="hold">
                                          <p:stCondLst>
                                            <p:cond delay="0"/>
                                          </p:stCondLst>
                                        </p:cTn>
                                        <p:tgtEl>
                                          <p:spTgt spid="389"/>
                                        </p:tgtEl>
                                        <p:attrNameLst>
                                          <p:attrName>style.visibility</p:attrName>
                                        </p:attrNameLst>
                                      </p:cBhvr>
                                      <p:to>
                                        <p:strVal val="visible"/>
                                      </p:to>
                                    </p:set>
                                    <p:animEffect transition="in" filter="wipe(left)">
                                      <p:cBhvr>
                                        <p:cTn id="219" dur="500"/>
                                        <p:tgtEl>
                                          <p:spTgt spid="389"/>
                                        </p:tgtEl>
                                      </p:cBhvr>
                                    </p:animEffect>
                                  </p:childTnLst>
                                </p:cTn>
                              </p:par>
                            </p:childTnLst>
                          </p:cTn>
                        </p:par>
                        <p:par>
                          <p:cTn id="220" fill="hold">
                            <p:stCondLst>
                              <p:cond delay="27000"/>
                            </p:stCondLst>
                            <p:childTnLst>
                              <p:par>
                                <p:cTn id="221" presetID="22" presetClass="entr" presetSubtype="8" fill="hold" nodeType="afterEffect">
                                  <p:stCondLst>
                                    <p:cond delay="0"/>
                                  </p:stCondLst>
                                  <p:childTnLst>
                                    <p:set>
                                      <p:cBhvr>
                                        <p:cTn id="222" dur="1" fill="hold">
                                          <p:stCondLst>
                                            <p:cond delay="0"/>
                                          </p:stCondLst>
                                        </p:cTn>
                                        <p:tgtEl>
                                          <p:spTgt spid="393"/>
                                        </p:tgtEl>
                                        <p:attrNameLst>
                                          <p:attrName>style.visibility</p:attrName>
                                        </p:attrNameLst>
                                      </p:cBhvr>
                                      <p:to>
                                        <p:strVal val="visible"/>
                                      </p:to>
                                    </p:set>
                                    <p:animEffect transition="in" filter="wipe(left)">
                                      <p:cBhvr>
                                        <p:cTn id="223" dur="500"/>
                                        <p:tgtEl>
                                          <p:spTgt spid="393"/>
                                        </p:tgtEl>
                                      </p:cBhvr>
                                    </p:animEffect>
                                  </p:childTnLst>
                                </p:cTn>
                              </p:par>
                            </p:childTnLst>
                          </p:cTn>
                        </p:par>
                        <p:par>
                          <p:cTn id="224" fill="hold">
                            <p:stCondLst>
                              <p:cond delay="27500"/>
                            </p:stCondLst>
                            <p:childTnLst>
                              <p:par>
                                <p:cTn id="225" presetID="22" presetClass="entr" presetSubtype="8" fill="hold" grpId="0" nodeType="afterEffect">
                                  <p:stCondLst>
                                    <p:cond delay="0"/>
                                  </p:stCondLst>
                                  <p:childTnLst>
                                    <p:set>
                                      <p:cBhvr>
                                        <p:cTn id="226" dur="1" fill="hold">
                                          <p:stCondLst>
                                            <p:cond delay="0"/>
                                          </p:stCondLst>
                                        </p:cTn>
                                        <p:tgtEl>
                                          <p:spTgt spid="392"/>
                                        </p:tgtEl>
                                        <p:attrNameLst>
                                          <p:attrName>style.visibility</p:attrName>
                                        </p:attrNameLst>
                                      </p:cBhvr>
                                      <p:to>
                                        <p:strVal val="visible"/>
                                      </p:to>
                                    </p:set>
                                    <p:animEffect transition="in" filter="wipe(left)">
                                      <p:cBhvr>
                                        <p:cTn id="227" dur="500"/>
                                        <p:tgtEl>
                                          <p:spTgt spid="392"/>
                                        </p:tgtEl>
                                      </p:cBhvr>
                                    </p:animEffect>
                                  </p:childTnLst>
                                </p:cTn>
                              </p:par>
                            </p:childTnLst>
                          </p:cTn>
                        </p:par>
                        <p:par>
                          <p:cTn id="228" fill="hold">
                            <p:stCondLst>
                              <p:cond delay="28000"/>
                            </p:stCondLst>
                            <p:childTnLst>
                              <p:par>
                                <p:cTn id="229" presetID="22" presetClass="entr" presetSubtype="8" fill="hold" nodeType="afterEffect">
                                  <p:stCondLst>
                                    <p:cond delay="0"/>
                                  </p:stCondLst>
                                  <p:childTnLst>
                                    <p:set>
                                      <p:cBhvr>
                                        <p:cTn id="230" dur="1" fill="hold">
                                          <p:stCondLst>
                                            <p:cond delay="0"/>
                                          </p:stCondLst>
                                        </p:cTn>
                                        <p:tgtEl>
                                          <p:spTgt spid="395"/>
                                        </p:tgtEl>
                                        <p:attrNameLst>
                                          <p:attrName>style.visibility</p:attrName>
                                        </p:attrNameLst>
                                      </p:cBhvr>
                                      <p:to>
                                        <p:strVal val="visible"/>
                                      </p:to>
                                    </p:set>
                                    <p:animEffect transition="in" filter="wipe(left)">
                                      <p:cBhvr>
                                        <p:cTn id="231" dur="500"/>
                                        <p:tgtEl>
                                          <p:spTgt spid="395"/>
                                        </p:tgtEl>
                                      </p:cBhvr>
                                    </p:animEffect>
                                  </p:childTnLst>
                                </p:cTn>
                              </p:par>
                            </p:childTnLst>
                          </p:cTn>
                        </p:par>
                        <p:par>
                          <p:cTn id="232" fill="hold">
                            <p:stCondLst>
                              <p:cond delay="28500"/>
                            </p:stCondLst>
                            <p:childTnLst>
                              <p:par>
                                <p:cTn id="233" presetID="22" presetClass="entr" presetSubtype="8" fill="hold" grpId="0" nodeType="afterEffect">
                                  <p:stCondLst>
                                    <p:cond delay="0"/>
                                  </p:stCondLst>
                                  <p:childTnLst>
                                    <p:set>
                                      <p:cBhvr>
                                        <p:cTn id="234" dur="1" fill="hold">
                                          <p:stCondLst>
                                            <p:cond delay="0"/>
                                          </p:stCondLst>
                                        </p:cTn>
                                        <p:tgtEl>
                                          <p:spTgt spid="394"/>
                                        </p:tgtEl>
                                        <p:attrNameLst>
                                          <p:attrName>style.visibility</p:attrName>
                                        </p:attrNameLst>
                                      </p:cBhvr>
                                      <p:to>
                                        <p:strVal val="visible"/>
                                      </p:to>
                                    </p:set>
                                    <p:animEffect transition="in" filter="wipe(left)">
                                      <p:cBhvr>
                                        <p:cTn id="235" dur="500"/>
                                        <p:tgtEl>
                                          <p:spTgt spid="394"/>
                                        </p:tgtEl>
                                      </p:cBhvr>
                                    </p:animEffect>
                                  </p:childTnLst>
                                </p:cTn>
                              </p:par>
                            </p:childTnLst>
                          </p:cTn>
                        </p:par>
                        <p:par>
                          <p:cTn id="236" fill="hold">
                            <p:stCondLst>
                              <p:cond delay="29000"/>
                            </p:stCondLst>
                            <p:childTnLst>
                              <p:par>
                                <p:cTn id="237" presetID="22" presetClass="entr" presetSubtype="8" fill="hold" nodeType="afterEffect">
                                  <p:stCondLst>
                                    <p:cond delay="0"/>
                                  </p:stCondLst>
                                  <p:childTnLst>
                                    <p:set>
                                      <p:cBhvr>
                                        <p:cTn id="238" dur="1" fill="hold">
                                          <p:stCondLst>
                                            <p:cond delay="0"/>
                                          </p:stCondLst>
                                        </p:cTn>
                                        <p:tgtEl>
                                          <p:spTgt spid="396"/>
                                        </p:tgtEl>
                                        <p:attrNameLst>
                                          <p:attrName>style.visibility</p:attrName>
                                        </p:attrNameLst>
                                      </p:cBhvr>
                                      <p:to>
                                        <p:strVal val="visible"/>
                                      </p:to>
                                    </p:set>
                                    <p:animEffect transition="in" filter="wipe(left)">
                                      <p:cBhvr>
                                        <p:cTn id="239" dur="500"/>
                                        <p:tgtEl>
                                          <p:spTgt spid="396"/>
                                        </p:tgtEl>
                                      </p:cBhvr>
                                    </p:animEffect>
                                  </p:childTnLst>
                                </p:cTn>
                              </p:par>
                            </p:childTnLst>
                          </p:cTn>
                        </p:par>
                        <p:par>
                          <p:cTn id="240" fill="hold">
                            <p:stCondLst>
                              <p:cond delay="29500"/>
                            </p:stCondLst>
                            <p:childTnLst>
                              <p:par>
                                <p:cTn id="241" presetID="22" presetClass="entr" presetSubtype="8" fill="hold" grpId="0" nodeType="afterEffect">
                                  <p:stCondLst>
                                    <p:cond delay="0"/>
                                  </p:stCondLst>
                                  <p:childTnLst>
                                    <p:set>
                                      <p:cBhvr>
                                        <p:cTn id="242" dur="1" fill="hold">
                                          <p:stCondLst>
                                            <p:cond delay="0"/>
                                          </p:stCondLst>
                                        </p:cTn>
                                        <p:tgtEl>
                                          <p:spTgt spid="397"/>
                                        </p:tgtEl>
                                        <p:attrNameLst>
                                          <p:attrName>style.visibility</p:attrName>
                                        </p:attrNameLst>
                                      </p:cBhvr>
                                      <p:to>
                                        <p:strVal val="visible"/>
                                      </p:to>
                                    </p:set>
                                    <p:animEffect transition="in" filter="wipe(left)">
                                      <p:cBhvr>
                                        <p:cTn id="243" dur="500"/>
                                        <p:tgtEl>
                                          <p:spTgt spid="397"/>
                                        </p:tgtEl>
                                      </p:cBhvr>
                                    </p:animEffect>
                                  </p:childTnLst>
                                </p:cTn>
                              </p:par>
                            </p:childTnLst>
                          </p:cTn>
                        </p:par>
                        <p:par>
                          <p:cTn id="244" fill="hold">
                            <p:stCondLst>
                              <p:cond delay="30000"/>
                            </p:stCondLst>
                            <p:childTnLst>
                              <p:par>
                                <p:cTn id="245" presetID="22" presetClass="entr" presetSubtype="8" fill="hold" nodeType="afterEffect">
                                  <p:stCondLst>
                                    <p:cond delay="0"/>
                                  </p:stCondLst>
                                  <p:childTnLst>
                                    <p:set>
                                      <p:cBhvr>
                                        <p:cTn id="246" dur="1" fill="hold">
                                          <p:stCondLst>
                                            <p:cond delay="0"/>
                                          </p:stCondLst>
                                        </p:cTn>
                                        <p:tgtEl>
                                          <p:spTgt spid="399"/>
                                        </p:tgtEl>
                                        <p:attrNameLst>
                                          <p:attrName>style.visibility</p:attrName>
                                        </p:attrNameLst>
                                      </p:cBhvr>
                                      <p:to>
                                        <p:strVal val="visible"/>
                                      </p:to>
                                    </p:set>
                                    <p:animEffect transition="in" filter="wipe(left)">
                                      <p:cBhvr>
                                        <p:cTn id="247" dur="500"/>
                                        <p:tgtEl>
                                          <p:spTgt spid="399"/>
                                        </p:tgtEl>
                                      </p:cBhvr>
                                    </p:animEffect>
                                  </p:childTnLst>
                                </p:cTn>
                              </p:par>
                            </p:childTnLst>
                          </p:cTn>
                        </p:par>
                        <p:par>
                          <p:cTn id="248" fill="hold">
                            <p:stCondLst>
                              <p:cond delay="30500"/>
                            </p:stCondLst>
                            <p:childTnLst>
                              <p:par>
                                <p:cTn id="249" presetID="22" presetClass="entr" presetSubtype="8" fill="hold" nodeType="afterEffect">
                                  <p:stCondLst>
                                    <p:cond delay="0"/>
                                  </p:stCondLst>
                                  <p:childTnLst>
                                    <p:set>
                                      <p:cBhvr>
                                        <p:cTn id="250" dur="1" fill="hold">
                                          <p:stCondLst>
                                            <p:cond delay="0"/>
                                          </p:stCondLst>
                                        </p:cTn>
                                        <p:tgtEl>
                                          <p:spTgt spid="401"/>
                                        </p:tgtEl>
                                        <p:attrNameLst>
                                          <p:attrName>style.visibility</p:attrName>
                                        </p:attrNameLst>
                                      </p:cBhvr>
                                      <p:to>
                                        <p:strVal val="visible"/>
                                      </p:to>
                                    </p:set>
                                    <p:animEffect transition="in" filter="wipe(left)">
                                      <p:cBhvr>
                                        <p:cTn id="251" dur="500"/>
                                        <p:tgtEl>
                                          <p:spTgt spid="401"/>
                                        </p:tgtEl>
                                      </p:cBhvr>
                                    </p:animEffect>
                                  </p:childTnLst>
                                </p:cTn>
                              </p:par>
                            </p:childTnLst>
                          </p:cTn>
                        </p:par>
                        <p:par>
                          <p:cTn id="252" fill="hold">
                            <p:stCondLst>
                              <p:cond delay="31000"/>
                            </p:stCondLst>
                            <p:childTnLst>
                              <p:par>
                                <p:cTn id="253" presetID="22" presetClass="entr" presetSubtype="8" fill="hold" grpId="0" nodeType="afterEffect">
                                  <p:stCondLst>
                                    <p:cond delay="0"/>
                                  </p:stCondLst>
                                  <p:childTnLst>
                                    <p:set>
                                      <p:cBhvr>
                                        <p:cTn id="254" dur="1" fill="hold">
                                          <p:stCondLst>
                                            <p:cond delay="0"/>
                                          </p:stCondLst>
                                        </p:cTn>
                                        <p:tgtEl>
                                          <p:spTgt spid="402"/>
                                        </p:tgtEl>
                                        <p:attrNameLst>
                                          <p:attrName>style.visibility</p:attrName>
                                        </p:attrNameLst>
                                      </p:cBhvr>
                                      <p:to>
                                        <p:strVal val="visible"/>
                                      </p:to>
                                    </p:set>
                                    <p:animEffect transition="in" filter="wipe(left)">
                                      <p:cBhvr>
                                        <p:cTn id="255" dur="500"/>
                                        <p:tgtEl>
                                          <p:spTgt spid="402"/>
                                        </p:tgtEl>
                                      </p:cBhvr>
                                    </p:animEffect>
                                  </p:childTnLst>
                                </p:cTn>
                              </p:par>
                            </p:childTnLst>
                          </p:cTn>
                        </p:par>
                        <p:par>
                          <p:cTn id="256" fill="hold">
                            <p:stCondLst>
                              <p:cond delay="31500"/>
                            </p:stCondLst>
                            <p:childTnLst>
                              <p:par>
                                <p:cTn id="257" presetID="22" presetClass="entr" presetSubtype="8" fill="hold" nodeType="afterEffect">
                                  <p:stCondLst>
                                    <p:cond delay="0"/>
                                  </p:stCondLst>
                                  <p:childTnLst>
                                    <p:set>
                                      <p:cBhvr>
                                        <p:cTn id="258" dur="1" fill="hold">
                                          <p:stCondLst>
                                            <p:cond delay="0"/>
                                          </p:stCondLst>
                                        </p:cTn>
                                        <p:tgtEl>
                                          <p:spTgt spid="403"/>
                                        </p:tgtEl>
                                        <p:attrNameLst>
                                          <p:attrName>style.visibility</p:attrName>
                                        </p:attrNameLst>
                                      </p:cBhvr>
                                      <p:to>
                                        <p:strVal val="visible"/>
                                      </p:to>
                                    </p:set>
                                    <p:animEffect transition="in" filter="wipe(left)">
                                      <p:cBhvr>
                                        <p:cTn id="259" dur="500"/>
                                        <p:tgtEl>
                                          <p:spTgt spid="403"/>
                                        </p:tgtEl>
                                      </p:cBhvr>
                                    </p:animEffect>
                                  </p:childTnLst>
                                </p:cTn>
                              </p:par>
                            </p:childTnLst>
                          </p:cTn>
                        </p:par>
                        <p:par>
                          <p:cTn id="260" fill="hold">
                            <p:stCondLst>
                              <p:cond delay="32000"/>
                            </p:stCondLst>
                            <p:childTnLst>
                              <p:par>
                                <p:cTn id="261" presetID="22" presetClass="entr" presetSubtype="8" fill="hold" nodeType="afterEffect">
                                  <p:stCondLst>
                                    <p:cond delay="0"/>
                                  </p:stCondLst>
                                  <p:childTnLst>
                                    <p:set>
                                      <p:cBhvr>
                                        <p:cTn id="262" dur="1" fill="hold">
                                          <p:stCondLst>
                                            <p:cond delay="0"/>
                                          </p:stCondLst>
                                        </p:cTn>
                                        <p:tgtEl>
                                          <p:spTgt spid="404"/>
                                        </p:tgtEl>
                                        <p:attrNameLst>
                                          <p:attrName>style.visibility</p:attrName>
                                        </p:attrNameLst>
                                      </p:cBhvr>
                                      <p:to>
                                        <p:strVal val="visible"/>
                                      </p:to>
                                    </p:set>
                                    <p:animEffect transition="in" filter="wipe(left)">
                                      <p:cBhvr>
                                        <p:cTn id="263" dur="500"/>
                                        <p:tgtEl>
                                          <p:spTgt spid="404"/>
                                        </p:tgtEl>
                                      </p:cBhvr>
                                    </p:animEffect>
                                  </p:childTnLst>
                                </p:cTn>
                              </p:par>
                            </p:childTnLst>
                          </p:cTn>
                        </p:par>
                        <p:par>
                          <p:cTn id="264" fill="hold">
                            <p:stCondLst>
                              <p:cond delay="32500"/>
                            </p:stCondLst>
                            <p:childTnLst>
                              <p:par>
                                <p:cTn id="265" presetID="22" presetClass="entr" presetSubtype="8" fill="hold" nodeType="afterEffect">
                                  <p:stCondLst>
                                    <p:cond delay="0"/>
                                  </p:stCondLst>
                                  <p:childTnLst>
                                    <p:set>
                                      <p:cBhvr>
                                        <p:cTn id="266" dur="1" fill="hold">
                                          <p:stCondLst>
                                            <p:cond delay="0"/>
                                          </p:stCondLst>
                                        </p:cTn>
                                        <p:tgtEl>
                                          <p:spTgt spid="405"/>
                                        </p:tgtEl>
                                        <p:attrNameLst>
                                          <p:attrName>style.visibility</p:attrName>
                                        </p:attrNameLst>
                                      </p:cBhvr>
                                      <p:to>
                                        <p:strVal val="visible"/>
                                      </p:to>
                                    </p:set>
                                    <p:animEffect transition="in" filter="wipe(left)">
                                      <p:cBhvr>
                                        <p:cTn id="267" dur="500"/>
                                        <p:tgtEl>
                                          <p:spTgt spid="405"/>
                                        </p:tgtEl>
                                      </p:cBhvr>
                                    </p:animEffect>
                                  </p:childTnLst>
                                </p:cTn>
                              </p:par>
                            </p:childTnLst>
                          </p:cTn>
                        </p:par>
                        <p:par>
                          <p:cTn id="268" fill="hold">
                            <p:stCondLst>
                              <p:cond delay="33000"/>
                            </p:stCondLst>
                            <p:childTnLst>
                              <p:par>
                                <p:cTn id="269" presetID="22" presetClass="entr" presetSubtype="8" fill="hold" nodeType="afterEffect">
                                  <p:stCondLst>
                                    <p:cond delay="0"/>
                                  </p:stCondLst>
                                  <p:childTnLst>
                                    <p:set>
                                      <p:cBhvr>
                                        <p:cTn id="270" dur="1" fill="hold">
                                          <p:stCondLst>
                                            <p:cond delay="0"/>
                                          </p:stCondLst>
                                        </p:cTn>
                                        <p:tgtEl>
                                          <p:spTgt spid="406"/>
                                        </p:tgtEl>
                                        <p:attrNameLst>
                                          <p:attrName>style.visibility</p:attrName>
                                        </p:attrNameLst>
                                      </p:cBhvr>
                                      <p:to>
                                        <p:strVal val="visible"/>
                                      </p:to>
                                    </p:set>
                                    <p:animEffect transition="in" filter="wipe(left)">
                                      <p:cBhvr>
                                        <p:cTn id="271" dur="500"/>
                                        <p:tgtEl>
                                          <p:spTgt spid="406"/>
                                        </p:tgtEl>
                                      </p:cBhvr>
                                    </p:animEffect>
                                  </p:childTnLst>
                                </p:cTn>
                              </p:par>
                            </p:childTnLst>
                          </p:cTn>
                        </p:par>
                        <p:par>
                          <p:cTn id="272" fill="hold">
                            <p:stCondLst>
                              <p:cond delay="33500"/>
                            </p:stCondLst>
                            <p:childTnLst>
                              <p:par>
                                <p:cTn id="273" presetID="22" presetClass="entr" presetSubtype="8" fill="hold" nodeType="afterEffect">
                                  <p:stCondLst>
                                    <p:cond delay="0"/>
                                  </p:stCondLst>
                                  <p:childTnLst>
                                    <p:set>
                                      <p:cBhvr>
                                        <p:cTn id="274" dur="1" fill="hold">
                                          <p:stCondLst>
                                            <p:cond delay="0"/>
                                          </p:stCondLst>
                                        </p:cTn>
                                        <p:tgtEl>
                                          <p:spTgt spid="407"/>
                                        </p:tgtEl>
                                        <p:attrNameLst>
                                          <p:attrName>style.visibility</p:attrName>
                                        </p:attrNameLst>
                                      </p:cBhvr>
                                      <p:to>
                                        <p:strVal val="visible"/>
                                      </p:to>
                                    </p:set>
                                    <p:animEffect transition="in" filter="wipe(left)">
                                      <p:cBhvr>
                                        <p:cTn id="275" dur="500"/>
                                        <p:tgtEl>
                                          <p:spTgt spid="407"/>
                                        </p:tgtEl>
                                      </p:cBhvr>
                                    </p:animEffect>
                                  </p:childTnLst>
                                </p:cTn>
                              </p:par>
                            </p:childTnLst>
                          </p:cTn>
                        </p:par>
                        <p:par>
                          <p:cTn id="276" fill="hold">
                            <p:stCondLst>
                              <p:cond delay="34000"/>
                            </p:stCondLst>
                            <p:childTnLst>
                              <p:par>
                                <p:cTn id="277" presetID="22" presetClass="entr" presetSubtype="8" fill="hold" nodeType="afterEffect">
                                  <p:stCondLst>
                                    <p:cond delay="0"/>
                                  </p:stCondLst>
                                  <p:childTnLst>
                                    <p:set>
                                      <p:cBhvr>
                                        <p:cTn id="278" dur="1" fill="hold">
                                          <p:stCondLst>
                                            <p:cond delay="0"/>
                                          </p:stCondLst>
                                        </p:cTn>
                                        <p:tgtEl>
                                          <p:spTgt spid="408"/>
                                        </p:tgtEl>
                                        <p:attrNameLst>
                                          <p:attrName>style.visibility</p:attrName>
                                        </p:attrNameLst>
                                      </p:cBhvr>
                                      <p:to>
                                        <p:strVal val="visible"/>
                                      </p:to>
                                    </p:set>
                                    <p:animEffect transition="in" filter="wipe(left)">
                                      <p:cBhvr>
                                        <p:cTn id="279" dur="500"/>
                                        <p:tgtEl>
                                          <p:spTgt spid="408"/>
                                        </p:tgtEl>
                                      </p:cBhvr>
                                    </p:animEffect>
                                  </p:childTnLst>
                                </p:cTn>
                              </p:par>
                            </p:childTnLst>
                          </p:cTn>
                        </p:par>
                        <p:par>
                          <p:cTn id="280" fill="hold">
                            <p:stCondLst>
                              <p:cond delay="34500"/>
                            </p:stCondLst>
                            <p:childTnLst>
                              <p:par>
                                <p:cTn id="281" presetID="22" presetClass="entr" presetSubtype="8" fill="hold" grpId="0" nodeType="afterEffect">
                                  <p:stCondLst>
                                    <p:cond delay="0"/>
                                  </p:stCondLst>
                                  <p:childTnLst>
                                    <p:set>
                                      <p:cBhvr>
                                        <p:cTn id="282" dur="1" fill="hold">
                                          <p:stCondLst>
                                            <p:cond delay="0"/>
                                          </p:stCondLst>
                                        </p:cTn>
                                        <p:tgtEl>
                                          <p:spTgt spid="409"/>
                                        </p:tgtEl>
                                        <p:attrNameLst>
                                          <p:attrName>style.visibility</p:attrName>
                                        </p:attrNameLst>
                                      </p:cBhvr>
                                      <p:to>
                                        <p:strVal val="visible"/>
                                      </p:to>
                                    </p:set>
                                    <p:animEffect transition="in" filter="wipe(left)">
                                      <p:cBhvr>
                                        <p:cTn id="283" dur="500"/>
                                        <p:tgtEl>
                                          <p:spTgt spid="409"/>
                                        </p:tgtEl>
                                      </p:cBhvr>
                                    </p:animEffect>
                                  </p:childTnLst>
                                </p:cTn>
                              </p:par>
                            </p:childTnLst>
                          </p:cTn>
                        </p:par>
                        <p:par>
                          <p:cTn id="284" fill="hold">
                            <p:stCondLst>
                              <p:cond delay="35000"/>
                            </p:stCondLst>
                            <p:childTnLst>
                              <p:par>
                                <p:cTn id="285" presetID="22" presetClass="entr" presetSubtype="8" fill="hold" nodeType="afterEffect">
                                  <p:stCondLst>
                                    <p:cond delay="0"/>
                                  </p:stCondLst>
                                  <p:childTnLst>
                                    <p:set>
                                      <p:cBhvr>
                                        <p:cTn id="286" dur="1" fill="hold">
                                          <p:stCondLst>
                                            <p:cond delay="0"/>
                                          </p:stCondLst>
                                        </p:cTn>
                                        <p:tgtEl>
                                          <p:spTgt spid="410"/>
                                        </p:tgtEl>
                                        <p:attrNameLst>
                                          <p:attrName>style.visibility</p:attrName>
                                        </p:attrNameLst>
                                      </p:cBhvr>
                                      <p:to>
                                        <p:strVal val="visible"/>
                                      </p:to>
                                    </p:set>
                                    <p:animEffect transition="in" filter="wipe(left)">
                                      <p:cBhvr>
                                        <p:cTn id="287" dur="500"/>
                                        <p:tgtEl>
                                          <p:spTgt spid="410"/>
                                        </p:tgtEl>
                                      </p:cBhvr>
                                    </p:animEffect>
                                  </p:childTnLst>
                                </p:cTn>
                              </p:par>
                            </p:childTnLst>
                          </p:cTn>
                        </p:par>
                        <p:par>
                          <p:cTn id="288" fill="hold">
                            <p:stCondLst>
                              <p:cond delay="35500"/>
                            </p:stCondLst>
                            <p:childTnLst>
                              <p:par>
                                <p:cTn id="289" presetID="22" presetClass="entr" presetSubtype="8" fill="hold" nodeType="afterEffect">
                                  <p:stCondLst>
                                    <p:cond delay="0"/>
                                  </p:stCondLst>
                                  <p:childTnLst>
                                    <p:set>
                                      <p:cBhvr>
                                        <p:cTn id="290" dur="1" fill="hold">
                                          <p:stCondLst>
                                            <p:cond delay="0"/>
                                          </p:stCondLst>
                                        </p:cTn>
                                        <p:tgtEl>
                                          <p:spTgt spid="412"/>
                                        </p:tgtEl>
                                        <p:attrNameLst>
                                          <p:attrName>style.visibility</p:attrName>
                                        </p:attrNameLst>
                                      </p:cBhvr>
                                      <p:to>
                                        <p:strVal val="visible"/>
                                      </p:to>
                                    </p:set>
                                    <p:animEffect transition="in" filter="wipe(left)">
                                      <p:cBhvr>
                                        <p:cTn id="291" dur="500"/>
                                        <p:tgtEl>
                                          <p:spTgt spid="412"/>
                                        </p:tgtEl>
                                      </p:cBhvr>
                                    </p:animEffect>
                                  </p:childTnLst>
                                </p:cTn>
                              </p:par>
                            </p:childTnLst>
                          </p:cTn>
                        </p:par>
                        <p:par>
                          <p:cTn id="292" fill="hold">
                            <p:stCondLst>
                              <p:cond delay="36000"/>
                            </p:stCondLst>
                            <p:childTnLst>
                              <p:par>
                                <p:cTn id="293" presetID="22" presetClass="entr" presetSubtype="8" fill="hold" grpId="0" nodeType="afterEffect">
                                  <p:stCondLst>
                                    <p:cond delay="0"/>
                                  </p:stCondLst>
                                  <p:childTnLst>
                                    <p:set>
                                      <p:cBhvr>
                                        <p:cTn id="294" dur="1" fill="hold">
                                          <p:stCondLst>
                                            <p:cond delay="0"/>
                                          </p:stCondLst>
                                        </p:cTn>
                                        <p:tgtEl>
                                          <p:spTgt spid="413"/>
                                        </p:tgtEl>
                                        <p:attrNameLst>
                                          <p:attrName>style.visibility</p:attrName>
                                        </p:attrNameLst>
                                      </p:cBhvr>
                                      <p:to>
                                        <p:strVal val="visible"/>
                                      </p:to>
                                    </p:set>
                                    <p:animEffect transition="in" filter="wipe(left)">
                                      <p:cBhvr>
                                        <p:cTn id="295" dur="500"/>
                                        <p:tgtEl>
                                          <p:spTgt spid="413"/>
                                        </p:tgtEl>
                                      </p:cBhvr>
                                    </p:animEffect>
                                  </p:childTnLst>
                                </p:cTn>
                              </p:par>
                            </p:childTnLst>
                          </p:cTn>
                        </p:par>
                        <p:par>
                          <p:cTn id="296" fill="hold">
                            <p:stCondLst>
                              <p:cond delay="36500"/>
                            </p:stCondLst>
                            <p:childTnLst>
                              <p:par>
                                <p:cTn id="297" presetID="22" presetClass="entr" presetSubtype="8" fill="hold" nodeType="afterEffect">
                                  <p:stCondLst>
                                    <p:cond delay="0"/>
                                  </p:stCondLst>
                                  <p:childTnLst>
                                    <p:set>
                                      <p:cBhvr>
                                        <p:cTn id="298" dur="1" fill="hold">
                                          <p:stCondLst>
                                            <p:cond delay="0"/>
                                          </p:stCondLst>
                                        </p:cTn>
                                        <p:tgtEl>
                                          <p:spTgt spid="415"/>
                                        </p:tgtEl>
                                        <p:attrNameLst>
                                          <p:attrName>style.visibility</p:attrName>
                                        </p:attrNameLst>
                                      </p:cBhvr>
                                      <p:to>
                                        <p:strVal val="visible"/>
                                      </p:to>
                                    </p:set>
                                    <p:animEffect transition="in" filter="wipe(left)">
                                      <p:cBhvr>
                                        <p:cTn id="299" dur="500"/>
                                        <p:tgtEl>
                                          <p:spTgt spid="415"/>
                                        </p:tgtEl>
                                      </p:cBhvr>
                                    </p:animEffect>
                                  </p:childTnLst>
                                </p:cTn>
                              </p:par>
                            </p:childTnLst>
                          </p:cTn>
                        </p:par>
                        <p:par>
                          <p:cTn id="300" fill="hold">
                            <p:stCondLst>
                              <p:cond delay="37000"/>
                            </p:stCondLst>
                            <p:childTnLst>
                              <p:par>
                                <p:cTn id="301" presetID="22" presetClass="entr" presetSubtype="8" fill="hold" grpId="0" nodeType="afterEffect">
                                  <p:stCondLst>
                                    <p:cond delay="0"/>
                                  </p:stCondLst>
                                  <p:childTnLst>
                                    <p:set>
                                      <p:cBhvr>
                                        <p:cTn id="302" dur="1" fill="hold">
                                          <p:stCondLst>
                                            <p:cond delay="0"/>
                                          </p:stCondLst>
                                        </p:cTn>
                                        <p:tgtEl>
                                          <p:spTgt spid="416"/>
                                        </p:tgtEl>
                                        <p:attrNameLst>
                                          <p:attrName>style.visibility</p:attrName>
                                        </p:attrNameLst>
                                      </p:cBhvr>
                                      <p:to>
                                        <p:strVal val="visible"/>
                                      </p:to>
                                    </p:set>
                                    <p:animEffect transition="in" filter="wipe(left)">
                                      <p:cBhvr>
                                        <p:cTn id="303" dur="500"/>
                                        <p:tgtEl>
                                          <p:spTgt spid="416"/>
                                        </p:tgtEl>
                                      </p:cBhvr>
                                    </p:animEffect>
                                  </p:childTnLst>
                                </p:cTn>
                              </p:par>
                            </p:childTnLst>
                          </p:cTn>
                        </p:par>
                        <p:par>
                          <p:cTn id="304" fill="hold">
                            <p:stCondLst>
                              <p:cond delay="37500"/>
                            </p:stCondLst>
                            <p:childTnLst>
                              <p:par>
                                <p:cTn id="305" presetID="22" presetClass="entr" presetSubtype="8" fill="hold" grpId="0" nodeType="afterEffect">
                                  <p:stCondLst>
                                    <p:cond delay="0"/>
                                  </p:stCondLst>
                                  <p:childTnLst>
                                    <p:set>
                                      <p:cBhvr>
                                        <p:cTn id="306" dur="1" fill="hold">
                                          <p:stCondLst>
                                            <p:cond delay="0"/>
                                          </p:stCondLst>
                                        </p:cTn>
                                        <p:tgtEl>
                                          <p:spTgt spid="423"/>
                                        </p:tgtEl>
                                        <p:attrNameLst>
                                          <p:attrName>style.visibility</p:attrName>
                                        </p:attrNameLst>
                                      </p:cBhvr>
                                      <p:to>
                                        <p:strVal val="visible"/>
                                      </p:to>
                                    </p:set>
                                    <p:animEffect transition="in" filter="wipe(left)">
                                      <p:cBhvr>
                                        <p:cTn id="307" dur="500"/>
                                        <p:tgtEl>
                                          <p:spTgt spid="423"/>
                                        </p:tgtEl>
                                      </p:cBhvr>
                                    </p:animEffect>
                                  </p:childTnLst>
                                </p:cTn>
                              </p:par>
                            </p:childTnLst>
                          </p:cTn>
                        </p:par>
                        <p:par>
                          <p:cTn id="308" fill="hold">
                            <p:stCondLst>
                              <p:cond delay="38000"/>
                            </p:stCondLst>
                            <p:childTnLst>
                              <p:par>
                                <p:cTn id="309" presetID="22" presetClass="entr" presetSubtype="8" fill="hold" nodeType="afterEffect">
                                  <p:stCondLst>
                                    <p:cond delay="0"/>
                                  </p:stCondLst>
                                  <p:childTnLst>
                                    <p:set>
                                      <p:cBhvr>
                                        <p:cTn id="310" dur="1" fill="hold">
                                          <p:stCondLst>
                                            <p:cond delay="0"/>
                                          </p:stCondLst>
                                        </p:cTn>
                                        <p:tgtEl>
                                          <p:spTgt spid="424"/>
                                        </p:tgtEl>
                                        <p:attrNameLst>
                                          <p:attrName>style.visibility</p:attrName>
                                        </p:attrNameLst>
                                      </p:cBhvr>
                                      <p:to>
                                        <p:strVal val="visible"/>
                                      </p:to>
                                    </p:set>
                                    <p:animEffect transition="in" filter="wipe(left)">
                                      <p:cBhvr>
                                        <p:cTn id="311" dur="500"/>
                                        <p:tgtEl>
                                          <p:spTgt spid="424"/>
                                        </p:tgtEl>
                                      </p:cBhvr>
                                    </p:animEffect>
                                  </p:childTnLst>
                                </p:cTn>
                              </p:par>
                            </p:childTnLst>
                          </p:cTn>
                        </p:par>
                        <p:par>
                          <p:cTn id="312" fill="hold">
                            <p:stCondLst>
                              <p:cond delay="38500"/>
                            </p:stCondLst>
                            <p:childTnLst>
                              <p:par>
                                <p:cTn id="313" presetID="22" presetClass="entr" presetSubtype="8" fill="hold" nodeType="afterEffect">
                                  <p:stCondLst>
                                    <p:cond delay="0"/>
                                  </p:stCondLst>
                                  <p:childTnLst>
                                    <p:set>
                                      <p:cBhvr>
                                        <p:cTn id="314" dur="1" fill="hold">
                                          <p:stCondLst>
                                            <p:cond delay="0"/>
                                          </p:stCondLst>
                                        </p:cTn>
                                        <p:tgtEl>
                                          <p:spTgt spid="475"/>
                                        </p:tgtEl>
                                        <p:attrNameLst>
                                          <p:attrName>style.visibility</p:attrName>
                                        </p:attrNameLst>
                                      </p:cBhvr>
                                      <p:to>
                                        <p:strVal val="visible"/>
                                      </p:to>
                                    </p:set>
                                    <p:animEffect transition="in" filter="wipe(left)">
                                      <p:cBhvr>
                                        <p:cTn id="315" dur="500"/>
                                        <p:tgtEl>
                                          <p:spTgt spid="475"/>
                                        </p:tgtEl>
                                      </p:cBhvr>
                                    </p:animEffect>
                                  </p:childTnLst>
                                </p:cTn>
                              </p:par>
                            </p:childTnLst>
                          </p:cTn>
                        </p:par>
                        <p:par>
                          <p:cTn id="316" fill="hold">
                            <p:stCondLst>
                              <p:cond delay="39000"/>
                            </p:stCondLst>
                            <p:childTnLst>
                              <p:par>
                                <p:cTn id="317" presetID="22" presetClass="entr" presetSubtype="8" fill="hold" grpId="0" nodeType="afterEffect">
                                  <p:stCondLst>
                                    <p:cond delay="0"/>
                                  </p:stCondLst>
                                  <p:childTnLst>
                                    <p:set>
                                      <p:cBhvr>
                                        <p:cTn id="318" dur="1" fill="hold">
                                          <p:stCondLst>
                                            <p:cond delay="0"/>
                                          </p:stCondLst>
                                        </p:cTn>
                                        <p:tgtEl>
                                          <p:spTgt spid="505"/>
                                        </p:tgtEl>
                                        <p:attrNameLst>
                                          <p:attrName>style.visibility</p:attrName>
                                        </p:attrNameLst>
                                      </p:cBhvr>
                                      <p:to>
                                        <p:strVal val="visible"/>
                                      </p:to>
                                    </p:set>
                                    <p:animEffect transition="in" filter="wipe(left)">
                                      <p:cBhvr>
                                        <p:cTn id="319" dur="500"/>
                                        <p:tgtEl>
                                          <p:spTgt spid="505"/>
                                        </p:tgtEl>
                                      </p:cBhvr>
                                    </p:animEffect>
                                  </p:childTnLst>
                                </p:cTn>
                              </p:par>
                            </p:childTnLst>
                          </p:cTn>
                        </p:par>
                        <p:par>
                          <p:cTn id="320" fill="hold">
                            <p:stCondLst>
                              <p:cond delay="39500"/>
                            </p:stCondLst>
                            <p:childTnLst>
                              <p:par>
                                <p:cTn id="321" presetID="22" presetClass="entr" presetSubtype="8" fill="hold" nodeType="afterEffect">
                                  <p:stCondLst>
                                    <p:cond delay="0"/>
                                  </p:stCondLst>
                                  <p:childTnLst>
                                    <p:set>
                                      <p:cBhvr>
                                        <p:cTn id="322" dur="1" fill="hold">
                                          <p:stCondLst>
                                            <p:cond delay="0"/>
                                          </p:stCondLst>
                                        </p:cTn>
                                        <p:tgtEl>
                                          <p:spTgt spid="506"/>
                                        </p:tgtEl>
                                        <p:attrNameLst>
                                          <p:attrName>style.visibility</p:attrName>
                                        </p:attrNameLst>
                                      </p:cBhvr>
                                      <p:to>
                                        <p:strVal val="visible"/>
                                      </p:to>
                                    </p:set>
                                    <p:animEffect transition="in" filter="wipe(left)">
                                      <p:cBhvr>
                                        <p:cTn id="323" dur="500"/>
                                        <p:tgtEl>
                                          <p:spTgt spid="506"/>
                                        </p:tgtEl>
                                      </p:cBhvr>
                                    </p:animEffect>
                                  </p:childTnLst>
                                </p:cTn>
                              </p:par>
                            </p:childTnLst>
                          </p:cTn>
                        </p:par>
                        <p:par>
                          <p:cTn id="324" fill="hold">
                            <p:stCondLst>
                              <p:cond delay="40000"/>
                            </p:stCondLst>
                            <p:childTnLst>
                              <p:par>
                                <p:cTn id="325" presetID="22" presetClass="entr" presetSubtype="8" fill="hold" grpId="0" nodeType="afterEffect">
                                  <p:stCondLst>
                                    <p:cond delay="0"/>
                                  </p:stCondLst>
                                  <p:childTnLst>
                                    <p:set>
                                      <p:cBhvr>
                                        <p:cTn id="326" dur="1" fill="hold">
                                          <p:stCondLst>
                                            <p:cond delay="0"/>
                                          </p:stCondLst>
                                        </p:cTn>
                                        <p:tgtEl>
                                          <p:spTgt spid="509"/>
                                        </p:tgtEl>
                                        <p:attrNameLst>
                                          <p:attrName>style.visibility</p:attrName>
                                        </p:attrNameLst>
                                      </p:cBhvr>
                                      <p:to>
                                        <p:strVal val="visible"/>
                                      </p:to>
                                    </p:set>
                                    <p:animEffect transition="in" filter="wipe(left)">
                                      <p:cBhvr>
                                        <p:cTn id="327" dur="500"/>
                                        <p:tgtEl>
                                          <p:spTgt spid="509"/>
                                        </p:tgtEl>
                                      </p:cBhvr>
                                    </p:animEffect>
                                  </p:childTnLst>
                                </p:cTn>
                              </p:par>
                            </p:childTnLst>
                          </p:cTn>
                        </p:par>
                        <p:par>
                          <p:cTn id="328" fill="hold">
                            <p:stCondLst>
                              <p:cond delay="40500"/>
                            </p:stCondLst>
                            <p:childTnLst>
                              <p:par>
                                <p:cTn id="329" presetID="22" presetClass="entr" presetSubtype="8" fill="hold" nodeType="afterEffect">
                                  <p:stCondLst>
                                    <p:cond delay="0"/>
                                  </p:stCondLst>
                                  <p:childTnLst>
                                    <p:set>
                                      <p:cBhvr>
                                        <p:cTn id="330" dur="1" fill="hold">
                                          <p:stCondLst>
                                            <p:cond delay="0"/>
                                          </p:stCondLst>
                                        </p:cTn>
                                        <p:tgtEl>
                                          <p:spTgt spid="510"/>
                                        </p:tgtEl>
                                        <p:attrNameLst>
                                          <p:attrName>style.visibility</p:attrName>
                                        </p:attrNameLst>
                                      </p:cBhvr>
                                      <p:to>
                                        <p:strVal val="visible"/>
                                      </p:to>
                                    </p:set>
                                    <p:animEffect transition="in" filter="wipe(left)">
                                      <p:cBhvr>
                                        <p:cTn id="331" dur="500"/>
                                        <p:tgtEl>
                                          <p:spTgt spid="510"/>
                                        </p:tgtEl>
                                      </p:cBhvr>
                                    </p:animEffect>
                                  </p:childTnLst>
                                </p:cTn>
                              </p:par>
                            </p:childTnLst>
                          </p:cTn>
                        </p:par>
                        <p:par>
                          <p:cTn id="332" fill="hold">
                            <p:stCondLst>
                              <p:cond delay="41000"/>
                            </p:stCondLst>
                            <p:childTnLst>
                              <p:par>
                                <p:cTn id="333" presetID="22" presetClass="entr" presetSubtype="8" fill="hold" grpId="0" nodeType="afterEffect">
                                  <p:stCondLst>
                                    <p:cond delay="0"/>
                                  </p:stCondLst>
                                  <p:childTnLst>
                                    <p:set>
                                      <p:cBhvr>
                                        <p:cTn id="334" dur="1" fill="hold">
                                          <p:stCondLst>
                                            <p:cond delay="0"/>
                                          </p:stCondLst>
                                        </p:cTn>
                                        <p:tgtEl>
                                          <p:spTgt spid="513"/>
                                        </p:tgtEl>
                                        <p:attrNameLst>
                                          <p:attrName>style.visibility</p:attrName>
                                        </p:attrNameLst>
                                      </p:cBhvr>
                                      <p:to>
                                        <p:strVal val="visible"/>
                                      </p:to>
                                    </p:set>
                                    <p:animEffect transition="in" filter="wipe(left)">
                                      <p:cBhvr>
                                        <p:cTn id="335" dur="500"/>
                                        <p:tgtEl>
                                          <p:spTgt spid="513"/>
                                        </p:tgtEl>
                                      </p:cBhvr>
                                    </p:animEffect>
                                  </p:childTnLst>
                                </p:cTn>
                              </p:par>
                            </p:childTnLst>
                          </p:cTn>
                        </p:par>
                        <p:par>
                          <p:cTn id="336" fill="hold">
                            <p:stCondLst>
                              <p:cond delay="41500"/>
                            </p:stCondLst>
                            <p:childTnLst>
                              <p:par>
                                <p:cTn id="337" presetID="22" presetClass="entr" presetSubtype="8" fill="hold" nodeType="afterEffect">
                                  <p:stCondLst>
                                    <p:cond delay="0"/>
                                  </p:stCondLst>
                                  <p:childTnLst>
                                    <p:set>
                                      <p:cBhvr>
                                        <p:cTn id="338" dur="1" fill="hold">
                                          <p:stCondLst>
                                            <p:cond delay="0"/>
                                          </p:stCondLst>
                                        </p:cTn>
                                        <p:tgtEl>
                                          <p:spTgt spid="514"/>
                                        </p:tgtEl>
                                        <p:attrNameLst>
                                          <p:attrName>style.visibility</p:attrName>
                                        </p:attrNameLst>
                                      </p:cBhvr>
                                      <p:to>
                                        <p:strVal val="visible"/>
                                      </p:to>
                                    </p:set>
                                    <p:animEffect transition="in" filter="wipe(left)">
                                      <p:cBhvr>
                                        <p:cTn id="339" dur="500"/>
                                        <p:tgtEl>
                                          <p:spTgt spid="514"/>
                                        </p:tgtEl>
                                      </p:cBhvr>
                                    </p:animEffect>
                                  </p:childTnLst>
                                </p:cTn>
                              </p:par>
                            </p:childTnLst>
                          </p:cTn>
                        </p:par>
                        <p:par>
                          <p:cTn id="340" fill="hold">
                            <p:stCondLst>
                              <p:cond delay="42000"/>
                            </p:stCondLst>
                            <p:childTnLst>
                              <p:par>
                                <p:cTn id="341" presetID="22" presetClass="entr" presetSubtype="8" fill="hold" grpId="0" nodeType="afterEffect">
                                  <p:stCondLst>
                                    <p:cond delay="0"/>
                                  </p:stCondLst>
                                  <p:childTnLst>
                                    <p:set>
                                      <p:cBhvr>
                                        <p:cTn id="342" dur="1" fill="hold">
                                          <p:stCondLst>
                                            <p:cond delay="0"/>
                                          </p:stCondLst>
                                        </p:cTn>
                                        <p:tgtEl>
                                          <p:spTgt spid="516"/>
                                        </p:tgtEl>
                                        <p:attrNameLst>
                                          <p:attrName>style.visibility</p:attrName>
                                        </p:attrNameLst>
                                      </p:cBhvr>
                                      <p:to>
                                        <p:strVal val="visible"/>
                                      </p:to>
                                    </p:set>
                                    <p:animEffect transition="in" filter="wipe(left)">
                                      <p:cBhvr>
                                        <p:cTn id="343" dur="500"/>
                                        <p:tgtEl>
                                          <p:spTgt spid="516"/>
                                        </p:tgtEl>
                                      </p:cBhvr>
                                    </p:animEffect>
                                  </p:childTnLst>
                                </p:cTn>
                              </p:par>
                            </p:childTnLst>
                          </p:cTn>
                        </p:par>
                        <p:par>
                          <p:cTn id="344" fill="hold">
                            <p:stCondLst>
                              <p:cond delay="42500"/>
                            </p:stCondLst>
                            <p:childTnLst>
                              <p:par>
                                <p:cTn id="345" presetID="22" presetClass="entr" presetSubtype="8" fill="hold" nodeType="afterEffect">
                                  <p:stCondLst>
                                    <p:cond delay="0"/>
                                  </p:stCondLst>
                                  <p:childTnLst>
                                    <p:set>
                                      <p:cBhvr>
                                        <p:cTn id="346" dur="1" fill="hold">
                                          <p:stCondLst>
                                            <p:cond delay="0"/>
                                          </p:stCondLst>
                                        </p:cTn>
                                        <p:tgtEl>
                                          <p:spTgt spid="517"/>
                                        </p:tgtEl>
                                        <p:attrNameLst>
                                          <p:attrName>style.visibility</p:attrName>
                                        </p:attrNameLst>
                                      </p:cBhvr>
                                      <p:to>
                                        <p:strVal val="visible"/>
                                      </p:to>
                                    </p:set>
                                    <p:animEffect transition="in" filter="wipe(left)">
                                      <p:cBhvr>
                                        <p:cTn id="347" dur="500"/>
                                        <p:tgtEl>
                                          <p:spTgt spid="517"/>
                                        </p:tgtEl>
                                      </p:cBhvr>
                                    </p:animEffect>
                                  </p:childTnLst>
                                </p:cTn>
                              </p:par>
                            </p:childTnLst>
                          </p:cTn>
                        </p:par>
                        <p:par>
                          <p:cTn id="348" fill="hold">
                            <p:stCondLst>
                              <p:cond delay="43000"/>
                            </p:stCondLst>
                            <p:childTnLst>
                              <p:par>
                                <p:cTn id="349" presetID="22" presetClass="entr" presetSubtype="8" fill="hold" grpId="0" nodeType="afterEffect">
                                  <p:stCondLst>
                                    <p:cond delay="0"/>
                                  </p:stCondLst>
                                  <p:childTnLst>
                                    <p:set>
                                      <p:cBhvr>
                                        <p:cTn id="350" dur="1" fill="hold">
                                          <p:stCondLst>
                                            <p:cond delay="0"/>
                                          </p:stCondLst>
                                        </p:cTn>
                                        <p:tgtEl>
                                          <p:spTgt spid="520"/>
                                        </p:tgtEl>
                                        <p:attrNameLst>
                                          <p:attrName>style.visibility</p:attrName>
                                        </p:attrNameLst>
                                      </p:cBhvr>
                                      <p:to>
                                        <p:strVal val="visible"/>
                                      </p:to>
                                    </p:set>
                                    <p:animEffect transition="in" filter="wipe(left)">
                                      <p:cBhvr>
                                        <p:cTn id="351" dur="500"/>
                                        <p:tgtEl>
                                          <p:spTgt spid="520"/>
                                        </p:tgtEl>
                                      </p:cBhvr>
                                    </p:animEffect>
                                  </p:childTnLst>
                                </p:cTn>
                              </p:par>
                            </p:childTnLst>
                          </p:cTn>
                        </p:par>
                        <p:par>
                          <p:cTn id="352" fill="hold">
                            <p:stCondLst>
                              <p:cond delay="43500"/>
                            </p:stCondLst>
                            <p:childTnLst>
                              <p:par>
                                <p:cTn id="353" presetID="22" presetClass="entr" presetSubtype="8" fill="hold" nodeType="afterEffect">
                                  <p:stCondLst>
                                    <p:cond delay="0"/>
                                  </p:stCondLst>
                                  <p:childTnLst>
                                    <p:set>
                                      <p:cBhvr>
                                        <p:cTn id="354" dur="1" fill="hold">
                                          <p:stCondLst>
                                            <p:cond delay="0"/>
                                          </p:stCondLst>
                                        </p:cTn>
                                        <p:tgtEl>
                                          <p:spTgt spid="521"/>
                                        </p:tgtEl>
                                        <p:attrNameLst>
                                          <p:attrName>style.visibility</p:attrName>
                                        </p:attrNameLst>
                                      </p:cBhvr>
                                      <p:to>
                                        <p:strVal val="visible"/>
                                      </p:to>
                                    </p:set>
                                    <p:animEffect transition="in" filter="wipe(left)">
                                      <p:cBhvr>
                                        <p:cTn id="355" dur="500"/>
                                        <p:tgtEl>
                                          <p:spTgt spid="521"/>
                                        </p:tgtEl>
                                      </p:cBhvr>
                                    </p:animEffect>
                                  </p:childTnLst>
                                </p:cTn>
                              </p:par>
                            </p:childTnLst>
                          </p:cTn>
                        </p:par>
                        <p:par>
                          <p:cTn id="356" fill="hold">
                            <p:stCondLst>
                              <p:cond delay="44000"/>
                            </p:stCondLst>
                            <p:childTnLst>
                              <p:par>
                                <p:cTn id="357" presetID="22" presetClass="entr" presetSubtype="8" fill="hold" grpId="0" nodeType="afterEffect">
                                  <p:stCondLst>
                                    <p:cond delay="0"/>
                                  </p:stCondLst>
                                  <p:childTnLst>
                                    <p:set>
                                      <p:cBhvr>
                                        <p:cTn id="358" dur="1" fill="hold">
                                          <p:stCondLst>
                                            <p:cond delay="0"/>
                                          </p:stCondLst>
                                        </p:cTn>
                                        <p:tgtEl>
                                          <p:spTgt spid="523"/>
                                        </p:tgtEl>
                                        <p:attrNameLst>
                                          <p:attrName>style.visibility</p:attrName>
                                        </p:attrNameLst>
                                      </p:cBhvr>
                                      <p:to>
                                        <p:strVal val="visible"/>
                                      </p:to>
                                    </p:set>
                                    <p:animEffect transition="in" filter="wipe(left)">
                                      <p:cBhvr>
                                        <p:cTn id="359" dur="500"/>
                                        <p:tgtEl>
                                          <p:spTgt spid="523"/>
                                        </p:tgtEl>
                                      </p:cBhvr>
                                    </p:animEffect>
                                  </p:childTnLst>
                                </p:cTn>
                              </p:par>
                            </p:childTnLst>
                          </p:cTn>
                        </p:par>
                        <p:par>
                          <p:cTn id="360" fill="hold">
                            <p:stCondLst>
                              <p:cond delay="44500"/>
                            </p:stCondLst>
                            <p:childTnLst>
                              <p:par>
                                <p:cTn id="361" presetID="22" presetClass="entr" presetSubtype="8" fill="hold" nodeType="afterEffect">
                                  <p:stCondLst>
                                    <p:cond delay="0"/>
                                  </p:stCondLst>
                                  <p:childTnLst>
                                    <p:set>
                                      <p:cBhvr>
                                        <p:cTn id="362" dur="1" fill="hold">
                                          <p:stCondLst>
                                            <p:cond delay="0"/>
                                          </p:stCondLst>
                                        </p:cTn>
                                        <p:tgtEl>
                                          <p:spTgt spid="524"/>
                                        </p:tgtEl>
                                        <p:attrNameLst>
                                          <p:attrName>style.visibility</p:attrName>
                                        </p:attrNameLst>
                                      </p:cBhvr>
                                      <p:to>
                                        <p:strVal val="visible"/>
                                      </p:to>
                                    </p:set>
                                    <p:animEffect transition="in" filter="wipe(left)">
                                      <p:cBhvr>
                                        <p:cTn id="363" dur="500"/>
                                        <p:tgtEl>
                                          <p:spTgt spid="524"/>
                                        </p:tgtEl>
                                      </p:cBhvr>
                                    </p:animEffect>
                                  </p:childTnLst>
                                </p:cTn>
                              </p:par>
                            </p:childTnLst>
                          </p:cTn>
                        </p:par>
                        <p:par>
                          <p:cTn id="364" fill="hold">
                            <p:stCondLst>
                              <p:cond delay="45000"/>
                            </p:stCondLst>
                            <p:childTnLst>
                              <p:par>
                                <p:cTn id="365" presetID="22" presetClass="entr" presetSubtype="8" fill="hold" grpId="0" nodeType="afterEffect">
                                  <p:stCondLst>
                                    <p:cond delay="0"/>
                                  </p:stCondLst>
                                  <p:childTnLst>
                                    <p:set>
                                      <p:cBhvr>
                                        <p:cTn id="366" dur="1" fill="hold">
                                          <p:stCondLst>
                                            <p:cond delay="0"/>
                                          </p:stCondLst>
                                        </p:cTn>
                                        <p:tgtEl>
                                          <p:spTgt spid="526"/>
                                        </p:tgtEl>
                                        <p:attrNameLst>
                                          <p:attrName>style.visibility</p:attrName>
                                        </p:attrNameLst>
                                      </p:cBhvr>
                                      <p:to>
                                        <p:strVal val="visible"/>
                                      </p:to>
                                    </p:set>
                                    <p:animEffect transition="in" filter="wipe(left)">
                                      <p:cBhvr>
                                        <p:cTn id="367" dur="500"/>
                                        <p:tgtEl>
                                          <p:spTgt spid="526"/>
                                        </p:tgtEl>
                                      </p:cBhvr>
                                    </p:animEffect>
                                  </p:childTnLst>
                                </p:cTn>
                              </p:par>
                            </p:childTnLst>
                          </p:cTn>
                        </p:par>
                        <p:par>
                          <p:cTn id="368" fill="hold">
                            <p:stCondLst>
                              <p:cond delay="45500"/>
                            </p:stCondLst>
                            <p:childTnLst>
                              <p:par>
                                <p:cTn id="369" presetID="22" presetClass="entr" presetSubtype="8" fill="hold" nodeType="afterEffect">
                                  <p:stCondLst>
                                    <p:cond delay="0"/>
                                  </p:stCondLst>
                                  <p:childTnLst>
                                    <p:set>
                                      <p:cBhvr>
                                        <p:cTn id="370" dur="1" fill="hold">
                                          <p:stCondLst>
                                            <p:cond delay="0"/>
                                          </p:stCondLst>
                                        </p:cTn>
                                        <p:tgtEl>
                                          <p:spTgt spid="527"/>
                                        </p:tgtEl>
                                        <p:attrNameLst>
                                          <p:attrName>style.visibility</p:attrName>
                                        </p:attrNameLst>
                                      </p:cBhvr>
                                      <p:to>
                                        <p:strVal val="visible"/>
                                      </p:to>
                                    </p:set>
                                    <p:animEffect transition="in" filter="wipe(left)">
                                      <p:cBhvr>
                                        <p:cTn id="371" dur="500"/>
                                        <p:tgtEl>
                                          <p:spTgt spid="527"/>
                                        </p:tgtEl>
                                      </p:cBhvr>
                                    </p:animEffect>
                                  </p:childTnLst>
                                </p:cTn>
                              </p:par>
                            </p:childTnLst>
                          </p:cTn>
                        </p:par>
                        <p:par>
                          <p:cTn id="372" fill="hold">
                            <p:stCondLst>
                              <p:cond delay="46000"/>
                            </p:stCondLst>
                            <p:childTnLst>
                              <p:par>
                                <p:cTn id="373" presetID="22" presetClass="entr" presetSubtype="8" fill="hold" grpId="0" nodeType="afterEffect">
                                  <p:stCondLst>
                                    <p:cond delay="0"/>
                                  </p:stCondLst>
                                  <p:childTnLst>
                                    <p:set>
                                      <p:cBhvr>
                                        <p:cTn id="374" dur="1" fill="hold">
                                          <p:stCondLst>
                                            <p:cond delay="0"/>
                                          </p:stCondLst>
                                        </p:cTn>
                                        <p:tgtEl>
                                          <p:spTgt spid="529"/>
                                        </p:tgtEl>
                                        <p:attrNameLst>
                                          <p:attrName>style.visibility</p:attrName>
                                        </p:attrNameLst>
                                      </p:cBhvr>
                                      <p:to>
                                        <p:strVal val="visible"/>
                                      </p:to>
                                    </p:set>
                                    <p:animEffect transition="in" filter="wipe(left)">
                                      <p:cBhvr>
                                        <p:cTn id="375" dur="500"/>
                                        <p:tgtEl>
                                          <p:spTgt spid="529"/>
                                        </p:tgtEl>
                                      </p:cBhvr>
                                    </p:animEffect>
                                  </p:childTnLst>
                                </p:cTn>
                              </p:par>
                            </p:childTnLst>
                          </p:cTn>
                        </p:par>
                        <p:par>
                          <p:cTn id="376" fill="hold">
                            <p:stCondLst>
                              <p:cond delay="46500"/>
                            </p:stCondLst>
                            <p:childTnLst>
                              <p:par>
                                <p:cTn id="377" presetID="22" presetClass="entr" presetSubtype="8" fill="hold" nodeType="afterEffect">
                                  <p:stCondLst>
                                    <p:cond delay="0"/>
                                  </p:stCondLst>
                                  <p:childTnLst>
                                    <p:set>
                                      <p:cBhvr>
                                        <p:cTn id="378" dur="1" fill="hold">
                                          <p:stCondLst>
                                            <p:cond delay="0"/>
                                          </p:stCondLst>
                                        </p:cTn>
                                        <p:tgtEl>
                                          <p:spTgt spid="530"/>
                                        </p:tgtEl>
                                        <p:attrNameLst>
                                          <p:attrName>style.visibility</p:attrName>
                                        </p:attrNameLst>
                                      </p:cBhvr>
                                      <p:to>
                                        <p:strVal val="visible"/>
                                      </p:to>
                                    </p:set>
                                    <p:animEffect transition="in" filter="wipe(left)">
                                      <p:cBhvr>
                                        <p:cTn id="379" dur="500"/>
                                        <p:tgtEl>
                                          <p:spTgt spid="530"/>
                                        </p:tgtEl>
                                      </p:cBhvr>
                                    </p:animEffect>
                                  </p:childTnLst>
                                </p:cTn>
                              </p:par>
                            </p:childTnLst>
                          </p:cTn>
                        </p:par>
                        <p:par>
                          <p:cTn id="380" fill="hold">
                            <p:stCondLst>
                              <p:cond delay="47000"/>
                            </p:stCondLst>
                            <p:childTnLst>
                              <p:par>
                                <p:cTn id="381" presetID="22" presetClass="entr" presetSubtype="8" fill="hold" grpId="0" nodeType="afterEffect">
                                  <p:stCondLst>
                                    <p:cond delay="0"/>
                                  </p:stCondLst>
                                  <p:childTnLst>
                                    <p:set>
                                      <p:cBhvr>
                                        <p:cTn id="382" dur="1" fill="hold">
                                          <p:stCondLst>
                                            <p:cond delay="0"/>
                                          </p:stCondLst>
                                        </p:cTn>
                                        <p:tgtEl>
                                          <p:spTgt spid="539"/>
                                        </p:tgtEl>
                                        <p:attrNameLst>
                                          <p:attrName>style.visibility</p:attrName>
                                        </p:attrNameLst>
                                      </p:cBhvr>
                                      <p:to>
                                        <p:strVal val="visible"/>
                                      </p:to>
                                    </p:set>
                                    <p:animEffect transition="in" filter="wipe(left)">
                                      <p:cBhvr>
                                        <p:cTn id="383" dur="500"/>
                                        <p:tgtEl>
                                          <p:spTgt spid="539"/>
                                        </p:tgtEl>
                                      </p:cBhvr>
                                    </p:animEffect>
                                  </p:childTnLst>
                                </p:cTn>
                              </p:par>
                            </p:childTnLst>
                          </p:cTn>
                        </p:par>
                        <p:par>
                          <p:cTn id="384" fill="hold">
                            <p:stCondLst>
                              <p:cond delay="47500"/>
                            </p:stCondLst>
                            <p:childTnLst>
                              <p:par>
                                <p:cTn id="385" presetID="22" presetClass="entr" presetSubtype="8" fill="hold" nodeType="afterEffect">
                                  <p:stCondLst>
                                    <p:cond delay="0"/>
                                  </p:stCondLst>
                                  <p:childTnLst>
                                    <p:set>
                                      <p:cBhvr>
                                        <p:cTn id="386" dur="1" fill="hold">
                                          <p:stCondLst>
                                            <p:cond delay="0"/>
                                          </p:stCondLst>
                                        </p:cTn>
                                        <p:tgtEl>
                                          <p:spTgt spid="541"/>
                                        </p:tgtEl>
                                        <p:attrNameLst>
                                          <p:attrName>style.visibility</p:attrName>
                                        </p:attrNameLst>
                                      </p:cBhvr>
                                      <p:to>
                                        <p:strVal val="visible"/>
                                      </p:to>
                                    </p:set>
                                    <p:animEffect transition="in" filter="wipe(left)">
                                      <p:cBhvr>
                                        <p:cTn id="387" dur="500"/>
                                        <p:tgtEl>
                                          <p:spTgt spid="541"/>
                                        </p:tgtEl>
                                      </p:cBhvr>
                                    </p:animEffect>
                                  </p:childTnLst>
                                </p:cTn>
                              </p:par>
                            </p:childTnLst>
                          </p:cTn>
                        </p:par>
                        <p:par>
                          <p:cTn id="388" fill="hold">
                            <p:stCondLst>
                              <p:cond delay="48000"/>
                            </p:stCondLst>
                            <p:childTnLst>
                              <p:par>
                                <p:cTn id="389" presetID="22" presetClass="entr" presetSubtype="8" fill="hold" grpId="0" nodeType="afterEffect">
                                  <p:stCondLst>
                                    <p:cond delay="0"/>
                                  </p:stCondLst>
                                  <p:childTnLst>
                                    <p:set>
                                      <p:cBhvr>
                                        <p:cTn id="390" dur="1" fill="hold">
                                          <p:stCondLst>
                                            <p:cond delay="0"/>
                                          </p:stCondLst>
                                        </p:cTn>
                                        <p:tgtEl>
                                          <p:spTgt spid="540"/>
                                        </p:tgtEl>
                                        <p:attrNameLst>
                                          <p:attrName>style.visibility</p:attrName>
                                        </p:attrNameLst>
                                      </p:cBhvr>
                                      <p:to>
                                        <p:strVal val="visible"/>
                                      </p:to>
                                    </p:set>
                                    <p:animEffect transition="in" filter="wipe(left)">
                                      <p:cBhvr>
                                        <p:cTn id="391" dur="500"/>
                                        <p:tgtEl>
                                          <p:spTgt spid="540"/>
                                        </p:tgtEl>
                                      </p:cBhvr>
                                    </p:animEffect>
                                  </p:childTnLst>
                                </p:cTn>
                              </p:par>
                            </p:childTnLst>
                          </p:cTn>
                        </p:par>
                        <p:par>
                          <p:cTn id="392" fill="hold">
                            <p:stCondLst>
                              <p:cond delay="48500"/>
                            </p:stCondLst>
                            <p:childTnLst>
                              <p:par>
                                <p:cTn id="393" presetID="22" presetClass="entr" presetSubtype="8" fill="hold" grpId="0" nodeType="afterEffect">
                                  <p:stCondLst>
                                    <p:cond delay="0"/>
                                  </p:stCondLst>
                                  <p:childTnLst>
                                    <p:set>
                                      <p:cBhvr>
                                        <p:cTn id="394" dur="1" fill="hold">
                                          <p:stCondLst>
                                            <p:cond delay="0"/>
                                          </p:stCondLst>
                                        </p:cTn>
                                        <p:tgtEl>
                                          <p:spTgt spid="542"/>
                                        </p:tgtEl>
                                        <p:attrNameLst>
                                          <p:attrName>style.visibility</p:attrName>
                                        </p:attrNameLst>
                                      </p:cBhvr>
                                      <p:to>
                                        <p:strVal val="visible"/>
                                      </p:to>
                                    </p:set>
                                    <p:animEffect transition="in" filter="wipe(left)">
                                      <p:cBhvr>
                                        <p:cTn id="395" dur="500"/>
                                        <p:tgtEl>
                                          <p:spTgt spid="542"/>
                                        </p:tgtEl>
                                      </p:cBhvr>
                                    </p:animEffect>
                                  </p:childTnLst>
                                </p:cTn>
                              </p:par>
                            </p:childTnLst>
                          </p:cTn>
                        </p:par>
                        <p:par>
                          <p:cTn id="396" fill="hold">
                            <p:stCondLst>
                              <p:cond delay="49000"/>
                            </p:stCondLst>
                            <p:childTnLst>
                              <p:par>
                                <p:cTn id="397" presetID="22" presetClass="entr" presetSubtype="8" fill="hold" nodeType="afterEffect">
                                  <p:stCondLst>
                                    <p:cond delay="0"/>
                                  </p:stCondLst>
                                  <p:childTnLst>
                                    <p:set>
                                      <p:cBhvr>
                                        <p:cTn id="398" dur="1" fill="hold">
                                          <p:stCondLst>
                                            <p:cond delay="0"/>
                                          </p:stCondLst>
                                        </p:cTn>
                                        <p:tgtEl>
                                          <p:spTgt spid="543"/>
                                        </p:tgtEl>
                                        <p:attrNameLst>
                                          <p:attrName>style.visibility</p:attrName>
                                        </p:attrNameLst>
                                      </p:cBhvr>
                                      <p:to>
                                        <p:strVal val="visible"/>
                                      </p:to>
                                    </p:set>
                                    <p:animEffect transition="in" filter="wipe(left)">
                                      <p:cBhvr>
                                        <p:cTn id="399" dur="500"/>
                                        <p:tgtEl>
                                          <p:spTgt spid="543"/>
                                        </p:tgtEl>
                                      </p:cBhvr>
                                    </p:animEffect>
                                  </p:childTnLst>
                                </p:cTn>
                              </p:par>
                            </p:childTnLst>
                          </p:cTn>
                        </p:par>
                        <p:par>
                          <p:cTn id="400" fill="hold">
                            <p:stCondLst>
                              <p:cond delay="49500"/>
                            </p:stCondLst>
                            <p:childTnLst>
                              <p:par>
                                <p:cTn id="401" presetID="22" presetClass="entr" presetSubtype="8" fill="hold" grpId="0" nodeType="afterEffect">
                                  <p:stCondLst>
                                    <p:cond delay="0"/>
                                  </p:stCondLst>
                                  <p:childTnLst>
                                    <p:set>
                                      <p:cBhvr>
                                        <p:cTn id="402" dur="1" fill="hold">
                                          <p:stCondLst>
                                            <p:cond delay="0"/>
                                          </p:stCondLst>
                                        </p:cTn>
                                        <p:tgtEl>
                                          <p:spTgt spid="544"/>
                                        </p:tgtEl>
                                        <p:attrNameLst>
                                          <p:attrName>style.visibility</p:attrName>
                                        </p:attrNameLst>
                                      </p:cBhvr>
                                      <p:to>
                                        <p:strVal val="visible"/>
                                      </p:to>
                                    </p:set>
                                    <p:animEffect transition="in" filter="wipe(left)">
                                      <p:cBhvr>
                                        <p:cTn id="403" dur="500"/>
                                        <p:tgtEl>
                                          <p:spTgt spid="544"/>
                                        </p:tgtEl>
                                      </p:cBhvr>
                                    </p:animEffect>
                                  </p:childTnLst>
                                </p:cTn>
                              </p:par>
                            </p:childTnLst>
                          </p:cTn>
                        </p:par>
                        <p:par>
                          <p:cTn id="404" fill="hold">
                            <p:stCondLst>
                              <p:cond delay="50000"/>
                            </p:stCondLst>
                            <p:childTnLst>
                              <p:par>
                                <p:cTn id="405" presetID="22" presetClass="entr" presetSubtype="8" fill="hold" nodeType="afterEffect">
                                  <p:stCondLst>
                                    <p:cond delay="0"/>
                                  </p:stCondLst>
                                  <p:childTnLst>
                                    <p:set>
                                      <p:cBhvr>
                                        <p:cTn id="406" dur="1" fill="hold">
                                          <p:stCondLst>
                                            <p:cond delay="0"/>
                                          </p:stCondLst>
                                        </p:cTn>
                                        <p:tgtEl>
                                          <p:spTgt spid="545"/>
                                        </p:tgtEl>
                                        <p:attrNameLst>
                                          <p:attrName>style.visibility</p:attrName>
                                        </p:attrNameLst>
                                      </p:cBhvr>
                                      <p:to>
                                        <p:strVal val="visible"/>
                                      </p:to>
                                    </p:set>
                                    <p:animEffect transition="in" filter="wipe(left)">
                                      <p:cBhvr>
                                        <p:cTn id="407" dur="500"/>
                                        <p:tgtEl>
                                          <p:spTgt spid="545"/>
                                        </p:tgtEl>
                                      </p:cBhvr>
                                    </p:animEffect>
                                  </p:childTnLst>
                                </p:cTn>
                              </p:par>
                            </p:childTnLst>
                          </p:cTn>
                        </p:par>
                        <p:par>
                          <p:cTn id="408" fill="hold">
                            <p:stCondLst>
                              <p:cond delay="50500"/>
                            </p:stCondLst>
                            <p:childTnLst>
                              <p:par>
                                <p:cTn id="409" presetID="22" presetClass="entr" presetSubtype="8" fill="hold" grpId="0" nodeType="afterEffect">
                                  <p:stCondLst>
                                    <p:cond delay="0"/>
                                  </p:stCondLst>
                                  <p:childTnLst>
                                    <p:set>
                                      <p:cBhvr>
                                        <p:cTn id="410" dur="1" fill="hold">
                                          <p:stCondLst>
                                            <p:cond delay="0"/>
                                          </p:stCondLst>
                                        </p:cTn>
                                        <p:tgtEl>
                                          <p:spTgt spid="546"/>
                                        </p:tgtEl>
                                        <p:attrNameLst>
                                          <p:attrName>style.visibility</p:attrName>
                                        </p:attrNameLst>
                                      </p:cBhvr>
                                      <p:to>
                                        <p:strVal val="visible"/>
                                      </p:to>
                                    </p:set>
                                    <p:animEffect transition="in" filter="wipe(left)">
                                      <p:cBhvr>
                                        <p:cTn id="411" dur="500"/>
                                        <p:tgtEl>
                                          <p:spTgt spid="546"/>
                                        </p:tgtEl>
                                      </p:cBhvr>
                                    </p:animEffect>
                                  </p:childTnLst>
                                </p:cTn>
                              </p:par>
                            </p:childTnLst>
                          </p:cTn>
                        </p:par>
                        <p:par>
                          <p:cTn id="412" fill="hold">
                            <p:stCondLst>
                              <p:cond delay="51000"/>
                            </p:stCondLst>
                            <p:childTnLst>
                              <p:par>
                                <p:cTn id="413" presetID="22" presetClass="entr" presetSubtype="8" fill="hold" nodeType="afterEffect">
                                  <p:stCondLst>
                                    <p:cond delay="0"/>
                                  </p:stCondLst>
                                  <p:childTnLst>
                                    <p:set>
                                      <p:cBhvr>
                                        <p:cTn id="414" dur="1" fill="hold">
                                          <p:stCondLst>
                                            <p:cond delay="0"/>
                                          </p:stCondLst>
                                        </p:cTn>
                                        <p:tgtEl>
                                          <p:spTgt spid="547"/>
                                        </p:tgtEl>
                                        <p:attrNameLst>
                                          <p:attrName>style.visibility</p:attrName>
                                        </p:attrNameLst>
                                      </p:cBhvr>
                                      <p:to>
                                        <p:strVal val="visible"/>
                                      </p:to>
                                    </p:set>
                                    <p:animEffect transition="in" filter="wipe(left)">
                                      <p:cBhvr>
                                        <p:cTn id="415" dur="500"/>
                                        <p:tgtEl>
                                          <p:spTgt spid="547"/>
                                        </p:tgtEl>
                                      </p:cBhvr>
                                    </p:animEffect>
                                  </p:childTnLst>
                                </p:cTn>
                              </p:par>
                            </p:childTnLst>
                          </p:cTn>
                        </p:par>
                        <p:par>
                          <p:cTn id="416" fill="hold">
                            <p:stCondLst>
                              <p:cond delay="51500"/>
                            </p:stCondLst>
                            <p:childTnLst>
                              <p:par>
                                <p:cTn id="417" presetID="22" presetClass="entr" presetSubtype="8" fill="hold" grpId="0" nodeType="afterEffect">
                                  <p:stCondLst>
                                    <p:cond delay="0"/>
                                  </p:stCondLst>
                                  <p:childTnLst>
                                    <p:set>
                                      <p:cBhvr>
                                        <p:cTn id="418" dur="1" fill="hold">
                                          <p:stCondLst>
                                            <p:cond delay="0"/>
                                          </p:stCondLst>
                                        </p:cTn>
                                        <p:tgtEl>
                                          <p:spTgt spid="548"/>
                                        </p:tgtEl>
                                        <p:attrNameLst>
                                          <p:attrName>style.visibility</p:attrName>
                                        </p:attrNameLst>
                                      </p:cBhvr>
                                      <p:to>
                                        <p:strVal val="visible"/>
                                      </p:to>
                                    </p:set>
                                    <p:animEffect transition="in" filter="wipe(left)">
                                      <p:cBhvr>
                                        <p:cTn id="419" dur="500"/>
                                        <p:tgtEl>
                                          <p:spTgt spid="548"/>
                                        </p:tgtEl>
                                      </p:cBhvr>
                                    </p:animEffect>
                                  </p:childTnLst>
                                </p:cTn>
                              </p:par>
                            </p:childTnLst>
                          </p:cTn>
                        </p:par>
                        <p:par>
                          <p:cTn id="420" fill="hold">
                            <p:stCondLst>
                              <p:cond delay="52000"/>
                            </p:stCondLst>
                            <p:childTnLst>
                              <p:par>
                                <p:cTn id="421" presetID="22" presetClass="entr" presetSubtype="8" fill="hold" nodeType="afterEffect">
                                  <p:stCondLst>
                                    <p:cond delay="0"/>
                                  </p:stCondLst>
                                  <p:childTnLst>
                                    <p:set>
                                      <p:cBhvr>
                                        <p:cTn id="422" dur="1" fill="hold">
                                          <p:stCondLst>
                                            <p:cond delay="0"/>
                                          </p:stCondLst>
                                        </p:cTn>
                                        <p:tgtEl>
                                          <p:spTgt spid="549"/>
                                        </p:tgtEl>
                                        <p:attrNameLst>
                                          <p:attrName>style.visibility</p:attrName>
                                        </p:attrNameLst>
                                      </p:cBhvr>
                                      <p:to>
                                        <p:strVal val="visible"/>
                                      </p:to>
                                    </p:set>
                                    <p:animEffect transition="in" filter="wipe(left)">
                                      <p:cBhvr>
                                        <p:cTn id="423" dur="500"/>
                                        <p:tgtEl>
                                          <p:spTgt spid="549"/>
                                        </p:tgtEl>
                                      </p:cBhvr>
                                    </p:animEffect>
                                  </p:childTnLst>
                                </p:cTn>
                              </p:par>
                            </p:childTnLst>
                          </p:cTn>
                        </p:par>
                        <p:par>
                          <p:cTn id="424" fill="hold">
                            <p:stCondLst>
                              <p:cond delay="52500"/>
                            </p:stCondLst>
                            <p:childTnLst>
                              <p:par>
                                <p:cTn id="425" presetID="22" presetClass="entr" presetSubtype="8" fill="hold" grpId="0" nodeType="afterEffect">
                                  <p:stCondLst>
                                    <p:cond delay="0"/>
                                  </p:stCondLst>
                                  <p:childTnLst>
                                    <p:set>
                                      <p:cBhvr>
                                        <p:cTn id="426" dur="1" fill="hold">
                                          <p:stCondLst>
                                            <p:cond delay="0"/>
                                          </p:stCondLst>
                                        </p:cTn>
                                        <p:tgtEl>
                                          <p:spTgt spid="550"/>
                                        </p:tgtEl>
                                        <p:attrNameLst>
                                          <p:attrName>style.visibility</p:attrName>
                                        </p:attrNameLst>
                                      </p:cBhvr>
                                      <p:to>
                                        <p:strVal val="visible"/>
                                      </p:to>
                                    </p:set>
                                    <p:animEffect transition="in" filter="wipe(left)">
                                      <p:cBhvr>
                                        <p:cTn id="427" dur="500"/>
                                        <p:tgtEl>
                                          <p:spTgt spid="550"/>
                                        </p:tgtEl>
                                      </p:cBhvr>
                                    </p:animEffect>
                                  </p:childTnLst>
                                </p:cTn>
                              </p:par>
                            </p:childTnLst>
                          </p:cTn>
                        </p:par>
                        <p:par>
                          <p:cTn id="428" fill="hold">
                            <p:stCondLst>
                              <p:cond delay="53000"/>
                            </p:stCondLst>
                            <p:childTnLst>
                              <p:par>
                                <p:cTn id="429" presetID="22" presetClass="entr" presetSubtype="8" fill="hold" nodeType="afterEffect">
                                  <p:stCondLst>
                                    <p:cond delay="0"/>
                                  </p:stCondLst>
                                  <p:childTnLst>
                                    <p:set>
                                      <p:cBhvr>
                                        <p:cTn id="430" dur="1" fill="hold">
                                          <p:stCondLst>
                                            <p:cond delay="0"/>
                                          </p:stCondLst>
                                        </p:cTn>
                                        <p:tgtEl>
                                          <p:spTgt spid="551"/>
                                        </p:tgtEl>
                                        <p:attrNameLst>
                                          <p:attrName>style.visibility</p:attrName>
                                        </p:attrNameLst>
                                      </p:cBhvr>
                                      <p:to>
                                        <p:strVal val="visible"/>
                                      </p:to>
                                    </p:set>
                                    <p:animEffect transition="in" filter="wipe(left)">
                                      <p:cBhvr>
                                        <p:cTn id="431" dur="500"/>
                                        <p:tgtEl>
                                          <p:spTgt spid="551"/>
                                        </p:tgtEl>
                                      </p:cBhvr>
                                    </p:animEffect>
                                  </p:childTnLst>
                                </p:cTn>
                              </p:par>
                            </p:childTnLst>
                          </p:cTn>
                        </p:par>
                        <p:par>
                          <p:cTn id="432" fill="hold">
                            <p:stCondLst>
                              <p:cond delay="53500"/>
                            </p:stCondLst>
                            <p:childTnLst>
                              <p:par>
                                <p:cTn id="433" presetID="22" presetClass="entr" presetSubtype="8" fill="hold" grpId="0" nodeType="afterEffect">
                                  <p:stCondLst>
                                    <p:cond delay="0"/>
                                  </p:stCondLst>
                                  <p:childTnLst>
                                    <p:set>
                                      <p:cBhvr>
                                        <p:cTn id="434" dur="1" fill="hold">
                                          <p:stCondLst>
                                            <p:cond delay="0"/>
                                          </p:stCondLst>
                                        </p:cTn>
                                        <p:tgtEl>
                                          <p:spTgt spid="552"/>
                                        </p:tgtEl>
                                        <p:attrNameLst>
                                          <p:attrName>style.visibility</p:attrName>
                                        </p:attrNameLst>
                                      </p:cBhvr>
                                      <p:to>
                                        <p:strVal val="visible"/>
                                      </p:to>
                                    </p:set>
                                    <p:animEffect transition="in" filter="wipe(left)">
                                      <p:cBhvr>
                                        <p:cTn id="435" dur="500"/>
                                        <p:tgtEl>
                                          <p:spTgt spid="552"/>
                                        </p:tgtEl>
                                      </p:cBhvr>
                                    </p:animEffect>
                                  </p:childTnLst>
                                </p:cTn>
                              </p:par>
                            </p:childTnLst>
                          </p:cTn>
                        </p:par>
                        <p:par>
                          <p:cTn id="436" fill="hold">
                            <p:stCondLst>
                              <p:cond delay="54000"/>
                            </p:stCondLst>
                            <p:childTnLst>
                              <p:par>
                                <p:cTn id="437" presetID="22" presetClass="entr" presetSubtype="8" fill="hold" nodeType="afterEffect">
                                  <p:stCondLst>
                                    <p:cond delay="0"/>
                                  </p:stCondLst>
                                  <p:childTnLst>
                                    <p:set>
                                      <p:cBhvr>
                                        <p:cTn id="438" dur="1" fill="hold">
                                          <p:stCondLst>
                                            <p:cond delay="0"/>
                                          </p:stCondLst>
                                        </p:cTn>
                                        <p:tgtEl>
                                          <p:spTgt spid="553"/>
                                        </p:tgtEl>
                                        <p:attrNameLst>
                                          <p:attrName>style.visibility</p:attrName>
                                        </p:attrNameLst>
                                      </p:cBhvr>
                                      <p:to>
                                        <p:strVal val="visible"/>
                                      </p:to>
                                    </p:set>
                                    <p:animEffect transition="in" filter="wipe(left)">
                                      <p:cBhvr>
                                        <p:cTn id="439" dur="500"/>
                                        <p:tgtEl>
                                          <p:spTgt spid="553"/>
                                        </p:tgtEl>
                                      </p:cBhvr>
                                    </p:animEffect>
                                  </p:childTnLst>
                                </p:cTn>
                              </p:par>
                            </p:childTnLst>
                          </p:cTn>
                        </p:par>
                        <p:par>
                          <p:cTn id="440" fill="hold">
                            <p:stCondLst>
                              <p:cond delay="54500"/>
                            </p:stCondLst>
                            <p:childTnLst>
                              <p:par>
                                <p:cTn id="441" presetID="22" presetClass="entr" presetSubtype="8" fill="hold" grpId="0" nodeType="afterEffect">
                                  <p:stCondLst>
                                    <p:cond delay="0"/>
                                  </p:stCondLst>
                                  <p:childTnLst>
                                    <p:set>
                                      <p:cBhvr>
                                        <p:cTn id="442" dur="1" fill="hold">
                                          <p:stCondLst>
                                            <p:cond delay="0"/>
                                          </p:stCondLst>
                                        </p:cTn>
                                        <p:tgtEl>
                                          <p:spTgt spid="554"/>
                                        </p:tgtEl>
                                        <p:attrNameLst>
                                          <p:attrName>style.visibility</p:attrName>
                                        </p:attrNameLst>
                                      </p:cBhvr>
                                      <p:to>
                                        <p:strVal val="visible"/>
                                      </p:to>
                                    </p:set>
                                    <p:animEffect transition="in" filter="wipe(left)">
                                      <p:cBhvr>
                                        <p:cTn id="443" dur="500"/>
                                        <p:tgtEl>
                                          <p:spTgt spid="554"/>
                                        </p:tgtEl>
                                      </p:cBhvr>
                                    </p:animEffect>
                                  </p:childTnLst>
                                </p:cTn>
                              </p:par>
                            </p:childTnLst>
                          </p:cTn>
                        </p:par>
                        <p:par>
                          <p:cTn id="444" fill="hold">
                            <p:stCondLst>
                              <p:cond delay="55000"/>
                            </p:stCondLst>
                            <p:childTnLst>
                              <p:par>
                                <p:cTn id="445" presetID="22" presetClass="entr" presetSubtype="8" fill="hold" nodeType="afterEffect">
                                  <p:stCondLst>
                                    <p:cond delay="0"/>
                                  </p:stCondLst>
                                  <p:childTnLst>
                                    <p:set>
                                      <p:cBhvr>
                                        <p:cTn id="446" dur="1" fill="hold">
                                          <p:stCondLst>
                                            <p:cond delay="0"/>
                                          </p:stCondLst>
                                        </p:cTn>
                                        <p:tgtEl>
                                          <p:spTgt spid="555"/>
                                        </p:tgtEl>
                                        <p:attrNameLst>
                                          <p:attrName>style.visibility</p:attrName>
                                        </p:attrNameLst>
                                      </p:cBhvr>
                                      <p:to>
                                        <p:strVal val="visible"/>
                                      </p:to>
                                    </p:set>
                                    <p:animEffect transition="in" filter="wipe(left)">
                                      <p:cBhvr>
                                        <p:cTn id="447" dur="500"/>
                                        <p:tgtEl>
                                          <p:spTgt spid="555"/>
                                        </p:tgtEl>
                                      </p:cBhvr>
                                    </p:animEffect>
                                  </p:childTnLst>
                                </p:cTn>
                              </p:par>
                            </p:childTnLst>
                          </p:cTn>
                        </p:par>
                        <p:par>
                          <p:cTn id="448" fill="hold">
                            <p:stCondLst>
                              <p:cond delay="55500"/>
                            </p:stCondLst>
                            <p:childTnLst>
                              <p:par>
                                <p:cTn id="449" presetID="22" presetClass="entr" presetSubtype="8" fill="hold" grpId="0" nodeType="afterEffect">
                                  <p:stCondLst>
                                    <p:cond delay="0"/>
                                  </p:stCondLst>
                                  <p:childTnLst>
                                    <p:set>
                                      <p:cBhvr>
                                        <p:cTn id="450" dur="1" fill="hold">
                                          <p:stCondLst>
                                            <p:cond delay="0"/>
                                          </p:stCondLst>
                                        </p:cTn>
                                        <p:tgtEl>
                                          <p:spTgt spid="556"/>
                                        </p:tgtEl>
                                        <p:attrNameLst>
                                          <p:attrName>style.visibility</p:attrName>
                                        </p:attrNameLst>
                                      </p:cBhvr>
                                      <p:to>
                                        <p:strVal val="visible"/>
                                      </p:to>
                                    </p:set>
                                    <p:animEffect transition="in" filter="wipe(left)">
                                      <p:cBhvr>
                                        <p:cTn id="451" dur="500"/>
                                        <p:tgtEl>
                                          <p:spTgt spid="556"/>
                                        </p:tgtEl>
                                      </p:cBhvr>
                                    </p:animEffect>
                                  </p:childTnLst>
                                </p:cTn>
                              </p:par>
                            </p:childTnLst>
                          </p:cTn>
                        </p:par>
                        <p:par>
                          <p:cTn id="452" fill="hold">
                            <p:stCondLst>
                              <p:cond delay="56000"/>
                            </p:stCondLst>
                            <p:childTnLst>
                              <p:par>
                                <p:cTn id="453" presetID="22" presetClass="entr" presetSubtype="8" fill="hold" nodeType="afterEffect">
                                  <p:stCondLst>
                                    <p:cond delay="0"/>
                                  </p:stCondLst>
                                  <p:childTnLst>
                                    <p:set>
                                      <p:cBhvr>
                                        <p:cTn id="454" dur="1" fill="hold">
                                          <p:stCondLst>
                                            <p:cond delay="0"/>
                                          </p:stCondLst>
                                        </p:cTn>
                                        <p:tgtEl>
                                          <p:spTgt spid="557"/>
                                        </p:tgtEl>
                                        <p:attrNameLst>
                                          <p:attrName>style.visibility</p:attrName>
                                        </p:attrNameLst>
                                      </p:cBhvr>
                                      <p:to>
                                        <p:strVal val="visible"/>
                                      </p:to>
                                    </p:set>
                                    <p:animEffect transition="in" filter="wipe(left)">
                                      <p:cBhvr>
                                        <p:cTn id="455" dur="500"/>
                                        <p:tgtEl>
                                          <p:spTgt spid="557"/>
                                        </p:tgtEl>
                                      </p:cBhvr>
                                    </p:animEffect>
                                  </p:childTnLst>
                                </p:cTn>
                              </p:par>
                            </p:childTnLst>
                          </p:cTn>
                        </p:par>
                        <p:par>
                          <p:cTn id="456" fill="hold">
                            <p:stCondLst>
                              <p:cond delay="56500"/>
                            </p:stCondLst>
                            <p:childTnLst>
                              <p:par>
                                <p:cTn id="457" presetID="22" presetClass="entr" presetSubtype="8" fill="hold" nodeType="afterEffect">
                                  <p:stCondLst>
                                    <p:cond delay="0"/>
                                  </p:stCondLst>
                                  <p:childTnLst>
                                    <p:set>
                                      <p:cBhvr>
                                        <p:cTn id="458" dur="1" fill="hold">
                                          <p:stCondLst>
                                            <p:cond delay="0"/>
                                          </p:stCondLst>
                                        </p:cTn>
                                        <p:tgtEl>
                                          <p:spTgt spid="562"/>
                                        </p:tgtEl>
                                        <p:attrNameLst>
                                          <p:attrName>style.visibility</p:attrName>
                                        </p:attrNameLst>
                                      </p:cBhvr>
                                      <p:to>
                                        <p:strVal val="visible"/>
                                      </p:to>
                                    </p:set>
                                    <p:animEffect transition="in" filter="wipe(left)">
                                      <p:cBhvr>
                                        <p:cTn id="459" dur="500"/>
                                        <p:tgtEl>
                                          <p:spTgt spid="562"/>
                                        </p:tgtEl>
                                      </p:cBhvr>
                                    </p:animEffect>
                                  </p:childTnLst>
                                </p:cTn>
                              </p:par>
                            </p:childTnLst>
                          </p:cTn>
                        </p:par>
                        <p:par>
                          <p:cTn id="460" fill="hold">
                            <p:stCondLst>
                              <p:cond delay="57000"/>
                            </p:stCondLst>
                            <p:childTnLst>
                              <p:par>
                                <p:cTn id="461" presetID="22" presetClass="entr" presetSubtype="8" fill="hold" grpId="0" nodeType="afterEffect">
                                  <p:stCondLst>
                                    <p:cond delay="0"/>
                                  </p:stCondLst>
                                  <p:childTnLst>
                                    <p:set>
                                      <p:cBhvr>
                                        <p:cTn id="462" dur="1" fill="hold">
                                          <p:stCondLst>
                                            <p:cond delay="0"/>
                                          </p:stCondLst>
                                        </p:cTn>
                                        <p:tgtEl>
                                          <p:spTgt spid="561"/>
                                        </p:tgtEl>
                                        <p:attrNameLst>
                                          <p:attrName>style.visibility</p:attrName>
                                        </p:attrNameLst>
                                      </p:cBhvr>
                                      <p:to>
                                        <p:strVal val="visible"/>
                                      </p:to>
                                    </p:set>
                                    <p:animEffect transition="in" filter="wipe(left)">
                                      <p:cBhvr>
                                        <p:cTn id="463" dur="500"/>
                                        <p:tgtEl>
                                          <p:spTgt spid="561"/>
                                        </p:tgtEl>
                                      </p:cBhvr>
                                    </p:animEffect>
                                  </p:childTnLst>
                                </p:cTn>
                              </p:par>
                            </p:childTnLst>
                          </p:cTn>
                        </p:par>
                        <p:par>
                          <p:cTn id="464" fill="hold">
                            <p:stCondLst>
                              <p:cond delay="57500"/>
                            </p:stCondLst>
                            <p:childTnLst>
                              <p:par>
                                <p:cTn id="465" presetID="22" presetClass="entr" presetSubtype="8" fill="hold" grpId="0" nodeType="afterEffect">
                                  <p:stCondLst>
                                    <p:cond delay="0"/>
                                  </p:stCondLst>
                                  <p:childTnLst>
                                    <p:set>
                                      <p:cBhvr>
                                        <p:cTn id="466" dur="1" fill="hold">
                                          <p:stCondLst>
                                            <p:cond delay="0"/>
                                          </p:stCondLst>
                                        </p:cTn>
                                        <p:tgtEl>
                                          <p:spTgt spid="566"/>
                                        </p:tgtEl>
                                        <p:attrNameLst>
                                          <p:attrName>style.visibility</p:attrName>
                                        </p:attrNameLst>
                                      </p:cBhvr>
                                      <p:to>
                                        <p:strVal val="visible"/>
                                      </p:to>
                                    </p:set>
                                    <p:animEffect transition="in" filter="wipe(left)">
                                      <p:cBhvr>
                                        <p:cTn id="467" dur="500"/>
                                        <p:tgtEl>
                                          <p:spTgt spid="566"/>
                                        </p:tgtEl>
                                      </p:cBhvr>
                                    </p:animEffect>
                                  </p:childTnLst>
                                </p:cTn>
                              </p:par>
                            </p:childTnLst>
                          </p:cTn>
                        </p:par>
                        <p:par>
                          <p:cTn id="468" fill="hold">
                            <p:stCondLst>
                              <p:cond delay="58000"/>
                            </p:stCondLst>
                            <p:childTnLst>
                              <p:par>
                                <p:cTn id="469" presetID="22" presetClass="entr" presetSubtype="8" fill="hold" nodeType="afterEffect">
                                  <p:stCondLst>
                                    <p:cond delay="0"/>
                                  </p:stCondLst>
                                  <p:childTnLst>
                                    <p:set>
                                      <p:cBhvr>
                                        <p:cTn id="470" dur="1" fill="hold">
                                          <p:stCondLst>
                                            <p:cond delay="0"/>
                                          </p:stCondLst>
                                        </p:cTn>
                                        <p:tgtEl>
                                          <p:spTgt spid="569"/>
                                        </p:tgtEl>
                                        <p:attrNameLst>
                                          <p:attrName>style.visibility</p:attrName>
                                        </p:attrNameLst>
                                      </p:cBhvr>
                                      <p:to>
                                        <p:strVal val="visible"/>
                                      </p:to>
                                    </p:set>
                                    <p:animEffect transition="in" filter="wipe(left)">
                                      <p:cBhvr>
                                        <p:cTn id="471" dur="500"/>
                                        <p:tgtEl>
                                          <p:spTgt spid="569"/>
                                        </p:tgtEl>
                                      </p:cBhvr>
                                    </p:animEffect>
                                  </p:childTnLst>
                                </p:cTn>
                              </p:par>
                            </p:childTnLst>
                          </p:cTn>
                        </p:par>
                        <p:par>
                          <p:cTn id="472" fill="hold">
                            <p:stCondLst>
                              <p:cond delay="58500"/>
                            </p:stCondLst>
                            <p:childTnLst>
                              <p:par>
                                <p:cTn id="473" presetID="22" presetClass="entr" presetSubtype="8" fill="hold" grpId="0" nodeType="afterEffect">
                                  <p:stCondLst>
                                    <p:cond delay="0"/>
                                  </p:stCondLst>
                                  <p:childTnLst>
                                    <p:set>
                                      <p:cBhvr>
                                        <p:cTn id="474" dur="1" fill="hold">
                                          <p:stCondLst>
                                            <p:cond delay="0"/>
                                          </p:stCondLst>
                                        </p:cTn>
                                        <p:tgtEl>
                                          <p:spTgt spid="568"/>
                                        </p:tgtEl>
                                        <p:attrNameLst>
                                          <p:attrName>style.visibility</p:attrName>
                                        </p:attrNameLst>
                                      </p:cBhvr>
                                      <p:to>
                                        <p:strVal val="visible"/>
                                      </p:to>
                                    </p:set>
                                    <p:animEffect transition="in" filter="wipe(left)">
                                      <p:cBhvr>
                                        <p:cTn id="475" dur="500"/>
                                        <p:tgtEl>
                                          <p:spTgt spid="568"/>
                                        </p:tgtEl>
                                      </p:cBhvr>
                                    </p:animEffect>
                                  </p:childTnLst>
                                </p:cTn>
                              </p:par>
                            </p:childTnLst>
                          </p:cTn>
                        </p:par>
                        <p:par>
                          <p:cTn id="476" fill="hold">
                            <p:stCondLst>
                              <p:cond delay="59000"/>
                            </p:stCondLst>
                            <p:childTnLst>
                              <p:par>
                                <p:cTn id="477" presetID="22" presetClass="entr" presetSubtype="8" fill="hold" nodeType="afterEffect">
                                  <p:stCondLst>
                                    <p:cond delay="0"/>
                                  </p:stCondLst>
                                  <p:childTnLst>
                                    <p:set>
                                      <p:cBhvr>
                                        <p:cTn id="478" dur="1" fill="hold">
                                          <p:stCondLst>
                                            <p:cond delay="0"/>
                                          </p:stCondLst>
                                        </p:cTn>
                                        <p:tgtEl>
                                          <p:spTgt spid="571"/>
                                        </p:tgtEl>
                                        <p:attrNameLst>
                                          <p:attrName>style.visibility</p:attrName>
                                        </p:attrNameLst>
                                      </p:cBhvr>
                                      <p:to>
                                        <p:strVal val="visible"/>
                                      </p:to>
                                    </p:set>
                                    <p:animEffect transition="in" filter="wipe(left)">
                                      <p:cBhvr>
                                        <p:cTn id="479" dur="500"/>
                                        <p:tgtEl>
                                          <p:spTgt spid="571"/>
                                        </p:tgtEl>
                                      </p:cBhvr>
                                    </p:animEffect>
                                  </p:childTnLst>
                                </p:cTn>
                              </p:par>
                            </p:childTnLst>
                          </p:cTn>
                        </p:par>
                        <p:par>
                          <p:cTn id="480" fill="hold">
                            <p:stCondLst>
                              <p:cond delay="59500"/>
                            </p:stCondLst>
                            <p:childTnLst>
                              <p:par>
                                <p:cTn id="481" presetID="22" presetClass="entr" presetSubtype="8" fill="hold" grpId="0" nodeType="afterEffect">
                                  <p:stCondLst>
                                    <p:cond delay="0"/>
                                  </p:stCondLst>
                                  <p:childTnLst>
                                    <p:set>
                                      <p:cBhvr>
                                        <p:cTn id="482" dur="1" fill="hold">
                                          <p:stCondLst>
                                            <p:cond delay="0"/>
                                          </p:stCondLst>
                                        </p:cTn>
                                        <p:tgtEl>
                                          <p:spTgt spid="570"/>
                                        </p:tgtEl>
                                        <p:attrNameLst>
                                          <p:attrName>style.visibility</p:attrName>
                                        </p:attrNameLst>
                                      </p:cBhvr>
                                      <p:to>
                                        <p:strVal val="visible"/>
                                      </p:to>
                                    </p:set>
                                    <p:animEffect transition="in" filter="wipe(left)">
                                      <p:cBhvr>
                                        <p:cTn id="483" dur="500"/>
                                        <p:tgtEl>
                                          <p:spTgt spid="570"/>
                                        </p:tgtEl>
                                      </p:cBhvr>
                                    </p:animEffect>
                                  </p:childTnLst>
                                </p:cTn>
                              </p:par>
                            </p:childTnLst>
                          </p:cTn>
                        </p:par>
                        <p:par>
                          <p:cTn id="484" fill="hold">
                            <p:stCondLst>
                              <p:cond delay="60000"/>
                            </p:stCondLst>
                            <p:childTnLst>
                              <p:par>
                                <p:cTn id="485" presetID="22" presetClass="entr" presetSubtype="8" fill="hold" nodeType="afterEffect">
                                  <p:stCondLst>
                                    <p:cond delay="0"/>
                                  </p:stCondLst>
                                  <p:childTnLst>
                                    <p:set>
                                      <p:cBhvr>
                                        <p:cTn id="486" dur="1" fill="hold">
                                          <p:stCondLst>
                                            <p:cond delay="0"/>
                                          </p:stCondLst>
                                        </p:cTn>
                                        <p:tgtEl>
                                          <p:spTgt spid="572"/>
                                        </p:tgtEl>
                                        <p:attrNameLst>
                                          <p:attrName>style.visibility</p:attrName>
                                        </p:attrNameLst>
                                      </p:cBhvr>
                                      <p:to>
                                        <p:strVal val="visible"/>
                                      </p:to>
                                    </p:set>
                                    <p:animEffect transition="in" filter="wipe(left)">
                                      <p:cBhvr>
                                        <p:cTn id="487" dur="500"/>
                                        <p:tgtEl>
                                          <p:spTgt spid="572"/>
                                        </p:tgtEl>
                                      </p:cBhvr>
                                    </p:animEffect>
                                  </p:childTnLst>
                                </p:cTn>
                              </p:par>
                            </p:childTnLst>
                          </p:cTn>
                        </p:par>
                        <p:par>
                          <p:cTn id="488" fill="hold">
                            <p:stCondLst>
                              <p:cond delay="60500"/>
                            </p:stCondLst>
                            <p:childTnLst>
                              <p:par>
                                <p:cTn id="489" presetID="22" presetClass="entr" presetSubtype="8" fill="hold" grpId="0" nodeType="afterEffect">
                                  <p:stCondLst>
                                    <p:cond delay="0"/>
                                  </p:stCondLst>
                                  <p:childTnLst>
                                    <p:set>
                                      <p:cBhvr>
                                        <p:cTn id="490" dur="1" fill="hold">
                                          <p:stCondLst>
                                            <p:cond delay="0"/>
                                          </p:stCondLst>
                                        </p:cTn>
                                        <p:tgtEl>
                                          <p:spTgt spid="573"/>
                                        </p:tgtEl>
                                        <p:attrNameLst>
                                          <p:attrName>style.visibility</p:attrName>
                                        </p:attrNameLst>
                                      </p:cBhvr>
                                      <p:to>
                                        <p:strVal val="visible"/>
                                      </p:to>
                                    </p:set>
                                    <p:animEffect transition="in" filter="wipe(left)">
                                      <p:cBhvr>
                                        <p:cTn id="491" dur="500"/>
                                        <p:tgtEl>
                                          <p:spTgt spid="573"/>
                                        </p:tgtEl>
                                      </p:cBhvr>
                                    </p:animEffect>
                                  </p:childTnLst>
                                </p:cTn>
                              </p:par>
                            </p:childTnLst>
                          </p:cTn>
                        </p:par>
                        <p:par>
                          <p:cTn id="492" fill="hold">
                            <p:stCondLst>
                              <p:cond delay="61000"/>
                            </p:stCondLst>
                            <p:childTnLst>
                              <p:par>
                                <p:cTn id="493" presetID="22" presetClass="entr" presetSubtype="8" fill="hold" nodeType="afterEffect">
                                  <p:stCondLst>
                                    <p:cond delay="0"/>
                                  </p:stCondLst>
                                  <p:childTnLst>
                                    <p:set>
                                      <p:cBhvr>
                                        <p:cTn id="494" dur="1" fill="hold">
                                          <p:stCondLst>
                                            <p:cond delay="0"/>
                                          </p:stCondLst>
                                        </p:cTn>
                                        <p:tgtEl>
                                          <p:spTgt spid="575"/>
                                        </p:tgtEl>
                                        <p:attrNameLst>
                                          <p:attrName>style.visibility</p:attrName>
                                        </p:attrNameLst>
                                      </p:cBhvr>
                                      <p:to>
                                        <p:strVal val="visible"/>
                                      </p:to>
                                    </p:set>
                                    <p:animEffect transition="in" filter="wipe(left)">
                                      <p:cBhvr>
                                        <p:cTn id="495" dur="500"/>
                                        <p:tgtEl>
                                          <p:spTgt spid="575"/>
                                        </p:tgtEl>
                                      </p:cBhvr>
                                    </p:animEffect>
                                  </p:childTnLst>
                                </p:cTn>
                              </p:par>
                            </p:childTnLst>
                          </p:cTn>
                        </p:par>
                        <p:par>
                          <p:cTn id="496" fill="hold">
                            <p:stCondLst>
                              <p:cond delay="61500"/>
                            </p:stCondLst>
                            <p:childTnLst>
                              <p:par>
                                <p:cTn id="497" presetID="22" presetClass="entr" presetSubtype="8" fill="hold" grpId="0" nodeType="afterEffect">
                                  <p:stCondLst>
                                    <p:cond delay="0"/>
                                  </p:stCondLst>
                                  <p:childTnLst>
                                    <p:set>
                                      <p:cBhvr>
                                        <p:cTn id="498" dur="1" fill="hold">
                                          <p:stCondLst>
                                            <p:cond delay="0"/>
                                          </p:stCondLst>
                                        </p:cTn>
                                        <p:tgtEl>
                                          <p:spTgt spid="574"/>
                                        </p:tgtEl>
                                        <p:attrNameLst>
                                          <p:attrName>style.visibility</p:attrName>
                                        </p:attrNameLst>
                                      </p:cBhvr>
                                      <p:to>
                                        <p:strVal val="visible"/>
                                      </p:to>
                                    </p:set>
                                    <p:animEffect transition="in" filter="wipe(left)">
                                      <p:cBhvr>
                                        <p:cTn id="499" dur="500"/>
                                        <p:tgtEl>
                                          <p:spTgt spid="574"/>
                                        </p:tgtEl>
                                      </p:cBhvr>
                                    </p:animEffect>
                                  </p:childTnLst>
                                </p:cTn>
                              </p:par>
                            </p:childTnLst>
                          </p:cTn>
                        </p:par>
                        <p:par>
                          <p:cTn id="500" fill="hold">
                            <p:stCondLst>
                              <p:cond delay="62000"/>
                            </p:stCondLst>
                            <p:childTnLst>
                              <p:par>
                                <p:cTn id="501" presetID="22" presetClass="entr" presetSubtype="8" fill="hold" nodeType="afterEffect">
                                  <p:stCondLst>
                                    <p:cond delay="0"/>
                                  </p:stCondLst>
                                  <p:childTnLst>
                                    <p:set>
                                      <p:cBhvr>
                                        <p:cTn id="502" dur="1" fill="hold">
                                          <p:stCondLst>
                                            <p:cond delay="0"/>
                                          </p:stCondLst>
                                        </p:cTn>
                                        <p:tgtEl>
                                          <p:spTgt spid="577"/>
                                        </p:tgtEl>
                                        <p:attrNameLst>
                                          <p:attrName>style.visibility</p:attrName>
                                        </p:attrNameLst>
                                      </p:cBhvr>
                                      <p:to>
                                        <p:strVal val="visible"/>
                                      </p:to>
                                    </p:set>
                                    <p:animEffect transition="in" filter="wipe(left)">
                                      <p:cBhvr>
                                        <p:cTn id="503" dur="500"/>
                                        <p:tgtEl>
                                          <p:spTgt spid="577"/>
                                        </p:tgtEl>
                                      </p:cBhvr>
                                    </p:animEffect>
                                  </p:childTnLst>
                                </p:cTn>
                              </p:par>
                            </p:childTnLst>
                          </p:cTn>
                        </p:par>
                        <p:par>
                          <p:cTn id="504" fill="hold">
                            <p:stCondLst>
                              <p:cond delay="62500"/>
                            </p:stCondLst>
                            <p:childTnLst>
                              <p:par>
                                <p:cTn id="505" presetID="22" presetClass="entr" presetSubtype="8" fill="hold" grpId="0" nodeType="afterEffect">
                                  <p:stCondLst>
                                    <p:cond delay="0"/>
                                  </p:stCondLst>
                                  <p:childTnLst>
                                    <p:set>
                                      <p:cBhvr>
                                        <p:cTn id="506" dur="1" fill="hold">
                                          <p:stCondLst>
                                            <p:cond delay="0"/>
                                          </p:stCondLst>
                                        </p:cTn>
                                        <p:tgtEl>
                                          <p:spTgt spid="576"/>
                                        </p:tgtEl>
                                        <p:attrNameLst>
                                          <p:attrName>style.visibility</p:attrName>
                                        </p:attrNameLst>
                                      </p:cBhvr>
                                      <p:to>
                                        <p:strVal val="visible"/>
                                      </p:to>
                                    </p:set>
                                    <p:animEffect transition="in" filter="wipe(left)">
                                      <p:cBhvr>
                                        <p:cTn id="507" dur="500"/>
                                        <p:tgtEl>
                                          <p:spTgt spid="576"/>
                                        </p:tgtEl>
                                      </p:cBhvr>
                                    </p:animEffect>
                                  </p:childTnLst>
                                </p:cTn>
                              </p:par>
                            </p:childTnLst>
                          </p:cTn>
                        </p:par>
                        <p:par>
                          <p:cTn id="508" fill="hold">
                            <p:stCondLst>
                              <p:cond delay="63000"/>
                            </p:stCondLst>
                            <p:childTnLst>
                              <p:par>
                                <p:cTn id="509" presetID="22" presetClass="entr" presetSubtype="8" fill="hold" nodeType="afterEffect">
                                  <p:stCondLst>
                                    <p:cond delay="0"/>
                                  </p:stCondLst>
                                  <p:childTnLst>
                                    <p:set>
                                      <p:cBhvr>
                                        <p:cTn id="510" dur="1" fill="hold">
                                          <p:stCondLst>
                                            <p:cond delay="0"/>
                                          </p:stCondLst>
                                        </p:cTn>
                                        <p:tgtEl>
                                          <p:spTgt spid="578"/>
                                        </p:tgtEl>
                                        <p:attrNameLst>
                                          <p:attrName>style.visibility</p:attrName>
                                        </p:attrNameLst>
                                      </p:cBhvr>
                                      <p:to>
                                        <p:strVal val="visible"/>
                                      </p:to>
                                    </p:set>
                                    <p:animEffect transition="in" filter="wipe(left)">
                                      <p:cBhvr>
                                        <p:cTn id="511" dur="500"/>
                                        <p:tgtEl>
                                          <p:spTgt spid="578"/>
                                        </p:tgtEl>
                                      </p:cBhvr>
                                    </p:animEffect>
                                  </p:childTnLst>
                                </p:cTn>
                              </p:par>
                            </p:childTnLst>
                          </p:cTn>
                        </p:par>
                        <p:par>
                          <p:cTn id="512" fill="hold">
                            <p:stCondLst>
                              <p:cond delay="63500"/>
                            </p:stCondLst>
                            <p:childTnLst>
                              <p:par>
                                <p:cTn id="513" presetID="22" presetClass="entr" presetSubtype="8" fill="hold" nodeType="afterEffect">
                                  <p:stCondLst>
                                    <p:cond delay="0"/>
                                  </p:stCondLst>
                                  <p:childTnLst>
                                    <p:set>
                                      <p:cBhvr>
                                        <p:cTn id="514" dur="1" fill="hold">
                                          <p:stCondLst>
                                            <p:cond delay="0"/>
                                          </p:stCondLst>
                                        </p:cTn>
                                        <p:tgtEl>
                                          <p:spTgt spid="579"/>
                                        </p:tgtEl>
                                        <p:attrNameLst>
                                          <p:attrName>style.visibility</p:attrName>
                                        </p:attrNameLst>
                                      </p:cBhvr>
                                      <p:to>
                                        <p:strVal val="visible"/>
                                      </p:to>
                                    </p:set>
                                    <p:animEffect transition="in" filter="wipe(left)">
                                      <p:cBhvr>
                                        <p:cTn id="515" dur="500"/>
                                        <p:tgtEl>
                                          <p:spTgt spid="579"/>
                                        </p:tgtEl>
                                      </p:cBhvr>
                                    </p:animEffect>
                                  </p:childTnLst>
                                </p:cTn>
                              </p:par>
                            </p:childTnLst>
                          </p:cTn>
                        </p:par>
                        <p:par>
                          <p:cTn id="516" fill="hold">
                            <p:stCondLst>
                              <p:cond delay="64000"/>
                            </p:stCondLst>
                            <p:childTnLst>
                              <p:par>
                                <p:cTn id="517" presetID="22" presetClass="entr" presetSubtype="8" fill="hold" grpId="0" nodeType="afterEffect">
                                  <p:stCondLst>
                                    <p:cond delay="0"/>
                                  </p:stCondLst>
                                  <p:childTnLst>
                                    <p:set>
                                      <p:cBhvr>
                                        <p:cTn id="518" dur="1" fill="hold">
                                          <p:stCondLst>
                                            <p:cond delay="0"/>
                                          </p:stCondLst>
                                        </p:cTn>
                                        <p:tgtEl>
                                          <p:spTgt spid="580"/>
                                        </p:tgtEl>
                                        <p:attrNameLst>
                                          <p:attrName>style.visibility</p:attrName>
                                        </p:attrNameLst>
                                      </p:cBhvr>
                                      <p:to>
                                        <p:strVal val="visible"/>
                                      </p:to>
                                    </p:set>
                                    <p:animEffect transition="in" filter="wipe(left)">
                                      <p:cBhvr>
                                        <p:cTn id="519" dur="500"/>
                                        <p:tgtEl>
                                          <p:spTgt spid="580"/>
                                        </p:tgtEl>
                                      </p:cBhvr>
                                    </p:animEffect>
                                  </p:childTnLst>
                                </p:cTn>
                              </p:par>
                            </p:childTnLst>
                          </p:cTn>
                        </p:par>
                        <p:par>
                          <p:cTn id="520" fill="hold">
                            <p:stCondLst>
                              <p:cond delay="64500"/>
                            </p:stCondLst>
                            <p:childTnLst>
                              <p:par>
                                <p:cTn id="521" presetID="22" presetClass="entr" presetSubtype="8" fill="hold" grpId="0" nodeType="afterEffect">
                                  <p:stCondLst>
                                    <p:cond delay="0"/>
                                  </p:stCondLst>
                                  <p:childTnLst>
                                    <p:set>
                                      <p:cBhvr>
                                        <p:cTn id="522" dur="1" fill="hold">
                                          <p:stCondLst>
                                            <p:cond delay="0"/>
                                          </p:stCondLst>
                                        </p:cTn>
                                        <p:tgtEl>
                                          <p:spTgt spid="581"/>
                                        </p:tgtEl>
                                        <p:attrNameLst>
                                          <p:attrName>style.visibility</p:attrName>
                                        </p:attrNameLst>
                                      </p:cBhvr>
                                      <p:to>
                                        <p:strVal val="visible"/>
                                      </p:to>
                                    </p:set>
                                    <p:animEffect transition="in" filter="wipe(left)">
                                      <p:cBhvr>
                                        <p:cTn id="523" dur="500"/>
                                        <p:tgtEl>
                                          <p:spTgt spid="581"/>
                                        </p:tgtEl>
                                      </p:cBhvr>
                                    </p:animEffect>
                                  </p:childTnLst>
                                </p:cTn>
                              </p:par>
                            </p:childTnLst>
                          </p:cTn>
                        </p:par>
                        <p:par>
                          <p:cTn id="524" fill="hold">
                            <p:stCondLst>
                              <p:cond delay="65000"/>
                            </p:stCondLst>
                            <p:childTnLst>
                              <p:par>
                                <p:cTn id="525" presetID="22" presetClass="entr" presetSubtype="8" fill="hold" grpId="0" nodeType="afterEffect">
                                  <p:stCondLst>
                                    <p:cond delay="0"/>
                                  </p:stCondLst>
                                  <p:childTnLst>
                                    <p:set>
                                      <p:cBhvr>
                                        <p:cTn id="526" dur="1" fill="hold">
                                          <p:stCondLst>
                                            <p:cond delay="0"/>
                                          </p:stCondLst>
                                        </p:cTn>
                                        <p:tgtEl>
                                          <p:spTgt spid="582"/>
                                        </p:tgtEl>
                                        <p:attrNameLst>
                                          <p:attrName>style.visibility</p:attrName>
                                        </p:attrNameLst>
                                      </p:cBhvr>
                                      <p:to>
                                        <p:strVal val="visible"/>
                                      </p:to>
                                    </p:set>
                                    <p:animEffect transition="in" filter="wipe(left)">
                                      <p:cBhvr>
                                        <p:cTn id="527" dur="500"/>
                                        <p:tgtEl>
                                          <p:spTgt spid="582"/>
                                        </p:tgtEl>
                                      </p:cBhvr>
                                    </p:animEffect>
                                  </p:childTnLst>
                                </p:cTn>
                              </p:par>
                            </p:childTnLst>
                          </p:cTn>
                        </p:par>
                        <p:par>
                          <p:cTn id="528" fill="hold">
                            <p:stCondLst>
                              <p:cond delay="65500"/>
                            </p:stCondLst>
                            <p:childTnLst>
                              <p:par>
                                <p:cTn id="529" presetID="22" presetClass="entr" presetSubtype="8" fill="hold" nodeType="afterEffect">
                                  <p:stCondLst>
                                    <p:cond delay="0"/>
                                  </p:stCondLst>
                                  <p:childTnLst>
                                    <p:set>
                                      <p:cBhvr>
                                        <p:cTn id="530" dur="1" fill="hold">
                                          <p:stCondLst>
                                            <p:cond delay="0"/>
                                          </p:stCondLst>
                                        </p:cTn>
                                        <p:tgtEl>
                                          <p:spTgt spid="584"/>
                                        </p:tgtEl>
                                        <p:attrNameLst>
                                          <p:attrName>style.visibility</p:attrName>
                                        </p:attrNameLst>
                                      </p:cBhvr>
                                      <p:to>
                                        <p:strVal val="visible"/>
                                      </p:to>
                                    </p:set>
                                    <p:animEffect transition="in" filter="wipe(left)">
                                      <p:cBhvr>
                                        <p:cTn id="531" dur="500"/>
                                        <p:tgtEl>
                                          <p:spTgt spid="584"/>
                                        </p:tgtEl>
                                      </p:cBhvr>
                                    </p:animEffect>
                                  </p:childTnLst>
                                </p:cTn>
                              </p:par>
                            </p:childTnLst>
                          </p:cTn>
                        </p:par>
                        <p:par>
                          <p:cTn id="532" fill="hold">
                            <p:stCondLst>
                              <p:cond delay="66000"/>
                            </p:stCondLst>
                            <p:childTnLst>
                              <p:par>
                                <p:cTn id="533" presetID="22" presetClass="entr" presetSubtype="8" fill="hold" grpId="0" nodeType="afterEffect">
                                  <p:stCondLst>
                                    <p:cond delay="0"/>
                                  </p:stCondLst>
                                  <p:childTnLst>
                                    <p:set>
                                      <p:cBhvr>
                                        <p:cTn id="534" dur="1" fill="hold">
                                          <p:stCondLst>
                                            <p:cond delay="0"/>
                                          </p:stCondLst>
                                        </p:cTn>
                                        <p:tgtEl>
                                          <p:spTgt spid="583"/>
                                        </p:tgtEl>
                                        <p:attrNameLst>
                                          <p:attrName>style.visibility</p:attrName>
                                        </p:attrNameLst>
                                      </p:cBhvr>
                                      <p:to>
                                        <p:strVal val="visible"/>
                                      </p:to>
                                    </p:set>
                                    <p:animEffect transition="in" filter="wipe(left)">
                                      <p:cBhvr>
                                        <p:cTn id="535" dur="500"/>
                                        <p:tgtEl>
                                          <p:spTgt spid="583"/>
                                        </p:tgtEl>
                                      </p:cBhvr>
                                    </p:animEffect>
                                  </p:childTnLst>
                                </p:cTn>
                              </p:par>
                            </p:childTnLst>
                          </p:cTn>
                        </p:par>
                        <p:par>
                          <p:cTn id="536" fill="hold">
                            <p:stCondLst>
                              <p:cond delay="66500"/>
                            </p:stCondLst>
                            <p:childTnLst>
                              <p:par>
                                <p:cTn id="537" presetID="22" presetClass="entr" presetSubtype="8" fill="hold" nodeType="afterEffect">
                                  <p:stCondLst>
                                    <p:cond delay="0"/>
                                  </p:stCondLst>
                                  <p:childTnLst>
                                    <p:set>
                                      <p:cBhvr>
                                        <p:cTn id="538" dur="1" fill="hold">
                                          <p:stCondLst>
                                            <p:cond delay="0"/>
                                          </p:stCondLst>
                                        </p:cTn>
                                        <p:tgtEl>
                                          <p:spTgt spid="586"/>
                                        </p:tgtEl>
                                        <p:attrNameLst>
                                          <p:attrName>style.visibility</p:attrName>
                                        </p:attrNameLst>
                                      </p:cBhvr>
                                      <p:to>
                                        <p:strVal val="visible"/>
                                      </p:to>
                                    </p:set>
                                    <p:animEffect transition="in" filter="wipe(left)">
                                      <p:cBhvr>
                                        <p:cTn id="539" dur="500"/>
                                        <p:tgtEl>
                                          <p:spTgt spid="586"/>
                                        </p:tgtEl>
                                      </p:cBhvr>
                                    </p:animEffect>
                                  </p:childTnLst>
                                </p:cTn>
                              </p:par>
                            </p:childTnLst>
                          </p:cTn>
                        </p:par>
                        <p:par>
                          <p:cTn id="540" fill="hold">
                            <p:stCondLst>
                              <p:cond delay="67000"/>
                            </p:stCondLst>
                            <p:childTnLst>
                              <p:par>
                                <p:cTn id="541" presetID="22" presetClass="entr" presetSubtype="8" fill="hold" grpId="0" nodeType="afterEffect">
                                  <p:stCondLst>
                                    <p:cond delay="0"/>
                                  </p:stCondLst>
                                  <p:childTnLst>
                                    <p:set>
                                      <p:cBhvr>
                                        <p:cTn id="542" dur="1" fill="hold">
                                          <p:stCondLst>
                                            <p:cond delay="0"/>
                                          </p:stCondLst>
                                        </p:cTn>
                                        <p:tgtEl>
                                          <p:spTgt spid="585"/>
                                        </p:tgtEl>
                                        <p:attrNameLst>
                                          <p:attrName>style.visibility</p:attrName>
                                        </p:attrNameLst>
                                      </p:cBhvr>
                                      <p:to>
                                        <p:strVal val="visible"/>
                                      </p:to>
                                    </p:set>
                                    <p:animEffect transition="in" filter="wipe(left)">
                                      <p:cBhvr>
                                        <p:cTn id="543" dur="500"/>
                                        <p:tgtEl>
                                          <p:spTgt spid="585"/>
                                        </p:tgtEl>
                                      </p:cBhvr>
                                    </p:animEffect>
                                  </p:childTnLst>
                                </p:cTn>
                              </p:par>
                            </p:childTnLst>
                          </p:cTn>
                        </p:par>
                        <p:par>
                          <p:cTn id="544" fill="hold">
                            <p:stCondLst>
                              <p:cond delay="67500"/>
                            </p:stCondLst>
                            <p:childTnLst>
                              <p:par>
                                <p:cTn id="545" presetID="22" presetClass="entr" presetSubtype="8" fill="hold" nodeType="afterEffect">
                                  <p:stCondLst>
                                    <p:cond delay="0"/>
                                  </p:stCondLst>
                                  <p:childTnLst>
                                    <p:set>
                                      <p:cBhvr>
                                        <p:cTn id="546" dur="1" fill="hold">
                                          <p:stCondLst>
                                            <p:cond delay="0"/>
                                          </p:stCondLst>
                                        </p:cTn>
                                        <p:tgtEl>
                                          <p:spTgt spid="565"/>
                                        </p:tgtEl>
                                        <p:attrNameLst>
                                          <p:attrName>style.visibility</p:attrName>
                                        </p:attrNameLst>
                                      </p:cBhvr>
                                      <p:to>
                                        <p:strVal val="visible"/>
                                      </p:to>
                                    </p:set>
                                    <p:animEffect transition="in" filter="wipe(left)">
                                      <p:cBhvr>
                                        <p:cTn id="547" dur="500"/>
                                        <p:tgtEl>
                                          <p:spTgt spid="565"/>
                                        </p:tgtEl>
                                      </p:cBhvr>
                                    </p:animEffect>
                                  </p:childTnLst>
                                </p:cTn>
                              </p:par>
                            </p:childTnLst>
                          </p:cTn>
                        </p:par>
                        <p:par>
                          <p:cTn id="548" fill="hold">
                            <p:stCondLst>
                              <p:cond delay="68000"/>
                            </p:stCondLst>
                            <p:childTnLst>
                              <p:par>
                                <p:cTn id="549" presetID="22" presetClass="entr" presetSubtype="8" fill="hold" grpId="0" nodeType="afterEffect">
                                  <p:stCondLst>
                                    <p:cond delay="0"/>
                                  </p:stCondLst>
                                  <p:childTnLst>
                                    <p:set>
                                      <p:cBhvr>
                                        <p:cTn id="550" dur="1" fill="hold">
                                          <p:stCondLst>
                                            <p:cond delay="0"/>
                                          </p:stCondLst>
                                        </p:cTn>
                                        <p:tgtEl>
                                          <p:spTgt spid="587"/>
                                        </p:tgtEl>
                                        <p:attrNameLst>
                                          <p:attrName>style.visibility</p:attrName>
                                        </p:attrNameLst>
                                      </p:cBhvr>
                                      <p:to>
                                        <p:strVal val="visible"/>
                                      </p:to>
                                    </p:set>
                                    <p:animEffect transition="in" filter="wipe(left)">
                                      <p:cBhvr>
                                        <p:cTn id="551" dur="500"/>
                                        <p:tgtEl>
                                          <p:spTgt spid="587"/>
                                        </p:tgtEl>
                                      </p:cBhvr>
                                    </p:animEffect>
                                  </p:childTnLst>
                                </p:cTn>
                              </p:par>
                            </p:childTnLst>
                          </p:cTn>
                        </p:par>
                        <p:par>
                          <p:cTn id="552" fill="hold">
                            <p:stCondLst>
                              <p:cond delay="68500"/>
                            </p:stCondLst>
                            <p:childTnLst>
                              <p:par>
                                <p:cTn id="553" presetID="22" presetClass="entr" presetSubtype="8" fill="hold" nodeType="afterEffect">
                                  <p:stCondLst>
                                    <p:cond delay="0"/>
                                  </p:stCondLst>
                                  <p:childTnLst>
                                    <p:set>
                                      <p:cBhvr>
                                        <p:cTn id="554" dur="1" fill="hold">
                                          <p:stCondLst>
                                            <p:cond delay="0"/>
                                          </p:stCondLst>
                                        </p:cTn>
                                        <p:tgtEl>
                                          <p:spTgt spid="588"/>
                                        </p:tgtEl>
                                        <p:attrNameLst>
                                          <p:attrName>style.visibility</p:attrName>
                                        </p:attrNameLst>
                                      </p:cBhvr>
                                      <p:to>
                                        <p:strVal val="visible"/>
                                      </p:to>
                                    </p:set>
                                    <p:animEffect transition="in" filter="wipe(left)">
                                      <p:cBhvr>
                                        <p:cTn id="555" dur="500"/>
                                        <p:tgtEl>
                                          <p:spTgt spid="588"/>
                                        </p:tgtEl>
                                      </p:cBhvr>
                                    </p:animEffect>
                                  </p:childTnLst>
                                </p:cTn>
                              </p:par>
                            </p:childTnLst>
                          </p:cTn>
                        </p:par>
                        <p:par>
                          <p:cTn id="556" fill="hold">
                            <p:stCondLst>
                              <p:cond delay="69000"/>
                            </p:stCondLst>
                            <p:childTnLst>
                              <p:par>
                                <p:cTn id="557" presetID="22" presetClass="entr" presetSubtype="8" fill="hold" grpId="0" nodeType="afterEffect">
                                  <p:stCondLst>
                                    <p:cond delay="0"/>
                                  </p:stCondLst>
                                  <p:childTnLst>
                                    <p:set>
                                      <p:cBhvr>
                                        <p:cTn id="558" dur="1" fill="hold">
                                          <p:stCondLst>
                                            <p:cond delay="0"/>
                                          </p:stCondLst>
                                        </p:cTn>
                                        <p:tgtEl>
                                          <p:spTgt spid="589"/>
                                        </p:tgtEl>
                                        <p:attrNameLst>
                                          <p:attrName>style.visibility</p:attrName>
                                        </p:attrNameLst>
                                      </p:cBhvr>
                                      <p:to>
                                        <p:strVal val="visible"/>
                                      </p:to>
                                    </p:set>
                                    <p:animEffect transition="in" filter="wipe(left)">
                                      <p:cBhvr>
                                        <p:cTn id="559" dur="500"/>
                                        <p:tgtEl>
                                          <p:spTgt spid="589"/>
                                        </p:tgtEl>
                                      </p:cBhvr>
                                    </p:animEffect>
                                  </p:childTnLst>
                                </p:cTn>
                              </p:par>
                            </p:childTnLst>
                          </p:cTn>
                        </p:par>
                        <p:par>
                          <p:cTn id="560" fill="hold">
                            <p:stCondLst>
                              <p:cond delay="69500"/>
                            </p:stCondLst>
                            <p:childTnLst>
                              <p:par>
                                <p:cTn id="561" presetID="22" presetClass="entr" presetSubtype="8" fill="hold" nodeType="afterEffect">
                                  <p:stCondLst>
                                    <p:cond delay="0"/>
                                  </p:stCondLst>
                                  <p:childTnLst>
                                    <p:set>
                                      <p:cBhvr>
                                        <p:cTn id="562" dur="1" fill="hold">
                                          <p:stCondLst>
                                            <p:cond delay="0"/>
                                          </p:stCondLst>
                                        </p:cTn>
                                        <p:tgtEl>
                                          <p:spTgt spid="590"/>
                                        </p:tgtEl>
                                        <p:attrNameLst>
                                          <p:attrName>style.visibility</p:attrName>
                                        </p:attrNameLst>
                                      </p:cBhvr>
                                      <p:to>
                                        <p:strVal val="visible"/>
                                      </p:to>
                                    </p:set>
                                    <p:animEffect transition="in" filter="wipe(left)">
                                      <p:cBhvr>
                                        <p:cTn id="563" dur="500"/>
                                        <p:tgtEl>
                                          <p:spTgt spid="590"/>
                                        </p:tgtEl>
                                      </p:cBhvr>
                                    </p:animEffect>
                                  </p:childTnLst>
                                </p:cTn>
                              </p:par>
                            </p:childTnLst>
                          </p:cTn>
                        </p:par>
                        <p:par>
                          <p:cTn id="564" fill="hold">
                            <p:stCondLst>
                              <p:cond delay="70000"/>
                            </p:stCondLst>
                            <p:childTnLst>
                              <p:par>
                                <p:cTn id="565" presetID="22" presetClass="entr" presetSubtype="8" fill="hold" nodeType="afterEffect">
                                  <p:stCondLst>
                                    <p:cond delay="0"/>
                                  </p:stCondLst>
                                  <p:childTnLst>
                                    <p:set>
                                      <p:cBhvr>
                                        <p:cTn id="566" dur="1" fill="hold">
                                          <p:stCondLst>
                                            <p:cond delay="0"/>
                                          </p:stCondLst>
                                        </p:cTn>
                                        <p:tgtEl>
                                          <p:spTgt spid="591"/>
                                        </p:tgtEl>
                                        <p:attrNameLst>
                                          <p:attrName>style.visibility</p:attrName>
                                        </p:attrNameLst>
                                      </p:cBhvr>
                                      <p:to>
                                        <p:strVal val="visible"/>
                                      </p:to>
                                    </p:set>
                                    <p:animEffect transition="in" filter="wipe(left)">
                                      <p:cBhvr>
                                        <p:cTn id="567" dur="500"/>
                                        <p:tgtEl>
                                          <p:spTgt spid="591"/>
                                        </p:tgtEl>
                                      </p:cBhvr>
                                    </p:animEffect>
                                  </p:childTnLst>
                                </p:cTn>
                              </p:par>
                            </p:childTnLst>
                          </p:cTn>
                        </p:par>
                        <p:par>
                          <p:cTn id="568" fill="hold">
                            <p:stCondLst>
                              <p:cond delay="70500"/>
                            </p:stCondLst>
                            <p:childTnLst>
                              <p:par>
                                <p:cTn id="569" presetID="22" presetClass="entr" presetSubtype="8" fill="hold" grpId="0" nodeType="afterEffect">
                                  <p:stCondLst>
                                    <p:cond delay="0"/>
                                  </p:stCondLst>
                                  <p:childTnLst>
                                    <p:set>
                                      <p:cBhvr>
                                        <p:cTn id="570" dur="1" fill="hold">
                                          <p:stCondLst>
                                            <p:cond delay="0"/>
                                          </p:stCondLst>
                                        </p:cTn>
                                        <p:tgtEl>
                                          <p:spTgt spid="592"/>
                                        </p:tgtEl>
                                        <p:attrNameLst>
                                          <p:attrName>style.visibility</p:attrName>
                                        </p:attrNameLst>
                                      </p:cBhvr>
                                      <p:to>
                                        <p:strVal val="visible"/>
                                      </p:to>
                                    </p:set>
                                    <p:animEffect transition="in" filter="wipe(left)">
                                      <p:cBhvr>
                                        <p:cTn id="571" dur="500"/>
                                        <p:tgtEl>
                                          <p:spTgt spid="592"/>
                                        </p:tgtEl>
                                      </p:cBhvr>
                                    </p:animEffect>
                                  </p:childTnLst>
                                </p:cTn>
                              </p:par>
                            </p:childTnLst>
                          </p:cTn>
                        </p:par>
                        <p:par>
                          <p:cTn id="572" fill="hold">
                            <p:stCondLst>
                              <p:cond delay="71000"/>
                            </p:stCondLst>
                            <p:childTnLst>
                              <p:par>
                                <p:cTn id="573" presetID="22" presetClass="entr" presetSubtype="8" fill="hold" nodeType="afterEffect">
                                  <p:stCondLst>
                                    <p:cond delay="0"/>
                                  </p:stCondLst>
                                  <p:childTnLst>
                                    <p:set>
                                      <p:cBhvr>
                                        <p:cTn id="574" dur="1" fill="hold">
                                          <p:stCondLst>
                                            <p:cond delay="0"/>
                                          </p:stCondLst>
                                        </p:cTn>
                                        <p:tgtEl>
                                          <p:spTgt spid="593"/>
                                        </p:tgtEl>
                                        <p:attrNameLst>
                                          <p:attrName>style.visibility</p:attrName>
                                        </p:attrNameLst>
                                      </p:cBhvr>
                                      <p:to>
                                        <p:strVal val="visible"/>
                                      </p:to>
                                    </p:set>
                                    <p:animEffect transition="in" filter="wipe(left)">
                                      <p:cBhvr>
                                        <p:cTn id="575" dur="500"/>
                                        <p:tgtEl>
                                          <p:spTgt spid="593"/>
                                        </p:tgtEl>
                                      </p:cBhvr>
                                    </p:animEffect>
                                  </p:childTnLst>
                                </p:cTn>
                              </p:par>
                            </p:childTnLst>
                          </p:cTn>
                        </p:par>
                        <p:par>
                          <p:cTn id="576" fill="hold">
                            <p:stCondLst>
                              <p:cond delay="71500"/>
                            </p:stCondLst>
                            <p:childTnLst>
                              <p:par>
                                <p:cTn id="577" presetID="22" presetClass="entr" presetSubtype="8" fill="hold" nodeType="afterEffect">
                                  <p:stCondLst>
                                    <p:cond delay="0"/>
                                  </p:stCondLst>
                                  <p:childTnLst>
                                    <p:set>
                                      <p:cBhvr>
                                        <p:cTn id="578" dur="1" fill="hold">
                                          <p:stCondLst>
                                            <p:cond delay="0"/>
                                          </p:stCondLst>
                                        </p:cTn>
                                        <p:tgtEl>
                                          <p:spTgt spid="594"/>
                                        </p:tgtEl>
                                        <p:attrNameLst>
                                          <p:attrName>style.visibility</p:attrName>
                                        </p:attrNameLst>
                                      </p:cBhvr>
                                      <p:to>
                                        <p:strVal val="visible"/>
                                      </p:to>
                                    </p:set>
                                    <p:animEffect transition="in" filter="wipe(left)">
                                      <p:cBhvr>
                                        <p:cTn id="579" dur="500"/>
                                        <p:tgtEl>
                                          <p:spTgt spid="594"/>
                                        </p:tgtEl>
                                      </p:cBhvr>
                                    </p:animEffect>
                                  </p:childTnLst>
                                </p:cTn>
                              </p:par>
                            </p:childTnLst>
                          </p:cTn>
                        </p:par>
                        <p:par>
                          <p:cTn id="580" fill="hold">
                            <p:stCondLst>
                              <p:cond delay="72000"/>
                            </p:stCondLst>
                            <p:childTnLst>
                              <p:par>
                                <p:cTn id="581" presetID="22" presetClass="entr" presetSubtype="8" fill="hold" grpId="0" nodeType="afterEffect">
                                  <p:stCondLst>
                                    <p:cond delay="0"/>
                                  </p:stCondLst>
                                  <p:childTnLst>
                                    <p:set>
                                      <p:cBhvr>
                                        <p:cTn id="582" dur="1" fill="hold">
                                          <p:stCondLst>
                                            <p:cond delay="0"/>
                                          </p:stCondLst>
                                        </p:cTn>
                                        <p:tgtEl>
                                          <p:spTgt spid="596"/>
                                        </p:tgtEl>
                                        <p:attrNameLst>
                                          <p:attrName>style.visibility</p:attrName>
                                        </p:attrNameLst>
                                      </p:cBhvr>
                                      <p:to>
                                        <p:strVal val="visible"/>
                                      </p:to>
                                    </p:set>
                                    <p:animEffect transition="in" filter="wipe(left)">
                                      <p:cBhvr>
                                        <p:cTn id="583" dur="500"/>
                                        <p:tgtEl>
                                          <p:spTgt spid="596"/>
                                        </p:tgtEl>
                                      </p:cBhvr>
                                    </p:animEffect>
                                  </p:childTnLst>
                                </p:cTn>
                              </p:par>
                            </p:childTnLst>
                          </p:cTn>
                        </p:par>
                        <p:par>
                          <p:cTn id="584" fill="hold">
                            <p:stCondLst>
                              <p:cond delay="72500"/>
                            </p:stCondLst>
                            <p:childTnLst>
                              <p:par>
                                <p:cTn id="585" presetID="22" presetClass="entr" presetSubtype="8" fill="hold" nodeType="afterEffect">
                                  <p:stCondLst>
                                    <p:cond delay="0"/>
                                  </p:stCondLst>
                                  <p:childTnLst>
                                    <p:set>
                                      <p:cBhvr>
                                        <p:cTn id="586" dur="1" fill="hold">
                                          <p:stCondLst>
                                            <p:cond delay="0"/>
                                          </p:stCondLst>
                                        </p:cTn>
                                        <p:tgtEl>
                                          <p:spTgt spid="597"/>
                                        </p:tgtEl>
                                        <p:attrNameLst>
                                          <p:attrName>style.visibility</p:attrName>
                                        </p:attrNameLst>
                                      </p:cBhvr>
                                      <p:to>
                                        <p:strVal val="visible"/>
                                      </p:to>
                                    </p:set>
                                    <p:animEffect transition="in" filter="wipe(left)">
                                      <p:cBhvr>
                                        <p:cTn id="587" dur="500"/>
                                        <p:tgtEl>
                                          <p:spTgt spid="597"/>
                                        </p:tgtEl>
                                      </p:cBhvr>
                                    </p:animEffect>
                                  </p:childTnLst>
                                </p:cTn>
                              </p:par>
                            </p:childTnLst>
                          </p:cTn>
                        </p:par>
                        <p:par>
                          <p:cTn id="588" fill="hold">
                            <p:stCondLst>
                              <p:cond delay="73000"/>
                            </p:stCondLst>
                            <p:childTnLst>
                              <p:par>
                                <p:cTn id="589" presetID="22" presetClass="entr" presetSubtype="8" fill="hold" grpId="0" nodeType="afterEffect">
                                  <p:stCondLst>
                                    <p:cond delay="0"/>
                                  </p:stCondLst>
                                  <p:childTnLst>
                                    <p:set>
                                      <p:cBhvr>
                                        <p:cTn id="590" dur="1" fill="hold">
                                          <p:stCondLst>
                                            <p:cond delay="0"/>
                                          </p:stCondLst>
                                        </p:cTn>
                                        <p:tgtEl>
                                          <p:spTgt spid="598"/>
                                        </p:tgtEl>
                                        <p:attrNameLst>
                                          <p:attrName>style.visibility</p:attrName>
                                        </p:attrNameLst>
                                      </p:cBhvr>
                                      <p:to>
                                        <p:strVal val="visible"/>
                                      </p:to>
                                    </p:set>
                                    <p:animEffect transition="in" filter="wipe(left)">
                                      <p:cBhvr>
                                        <p:cTn id="591" dur="500"/>
                                        <p:tgtEl>
                                          <p:spTgt spid="598"/>
                                        </p:tgtEl>
                                      </p:cBhvr>
                                    </p:animEffect>
                                  </p:childTnLst>
                                </p:cTn>
                              </p:par>
                            </p:childTnLst>
                          </p:cTn>
                        </p:par>
                        <p:par>
                          <p:cTn id="592" fill="hold">
                            <p:stCondLst>
                              <p:cond delay="73500"/>
                            </p:stCondLst>
                            <p:childTnLst>
                              <p:par>
                                <p:cTn id="593" presetID="22" presetClass="entr" presetSubtype="8" fill="hold" nodeType="afterEffect">
                                  <p:stCondLst>
                                    <p:cond delay="0"/>
                                  </p:stCondLst>
                                  <p:childTnLst>
                                    <p:set>
                                      <p:cBhvr>
                                        <p:cTn id="594" dur="1" fill="hold">
                                          <p:stCondLst>
                                            <p:cond delay="0"/>
                                          </p:stCondLst>
                                        </p:cTn>
                                        <p:tgtEl>
                                          <p:spTgt spid="599"/>
                                        </p:tgtEl>
                                        <p:attrNameLst>
                                          <p:attrName>style.visibility</p:attrName>
                                        </p:attrNameLst>
                                      </p:cBhvr>
                                      <p:to>
                                        <p:strVal val="visible"/>
                                      </p:to>
                                    </p:set>
                                    <p:animEffect transition="in" filter="wipe(left)">
                                      <p:cBhvr>
                                        <p:cTn id="595" dur="500"/>
                                        <p:tgtEl>
                                          <p:spTgt spid="599"/>
                                        </p:tgtEl>
                                      </p:cBhvr>
                                    </p:animEffect>
                                  </p:childTnLst>
                                </p:cTn>
                              </p:par>
                            </p:childTnLst>
                          </p:cTn>
                        </p:par>
                        <p:par>
                          <p:cTn id="596" fill="hold">
                            <p:stCondLst>
                              <p:cond delay="74000"/>
                            </p:stCondLst>
                            <p:childTnLst>
                              <p:par>
                                <p:cTn id="597" presetID="22" presetClass="entr" presetSubtype="8" fill="hold" grpId="0" nodeType="afterEffect">
                                  <p:stCondLst>
                                    <p:cond delay="0"/>
                                  </p:stCondLst>
                                  <p:childTnLst>
                                    <p:set>
                                      <p:cBhvr>
                                        <p:cTn id="598" dur="1" fill="hold">
                                          <p:stCondLst>
                                            <p:cond delay="0"/>
                                          </p:stCondLst>
                                        </p:cTn>
                                        <p:tgtEl>
                                          <p:spTgt spid="600"/>
                                        </p:tgtEl>
                                        <p:attrNameLst>
                                          <p:attrName>style.visibility</p:attrName>
                                        </p:attrNameLst>
                                      </p:cBhvr>
                                      <p:to>
                                        <p:strVal val="visible"/>
                                      </p:to>
                                    </p:set>
                                    <p:animEffect transition="in" filter="wipe(left)">
                                      <p:cBhvr>
                                        <p:cTn id="599" dur="500"/>
                                        <p:tgtEl>
                                          <p:spTgt spid="600"/>
                                        </p:tgtEl>
                                      </p:cBhvr>
                                    </p:animEffect>
                                  </p:childTnLst>
                                </p:cTn>
                              </p:par>
                            </p:childTnLst>
                          </p:cTn>
                        </p:par>
                        <p:par>
                          <p:cTn id="600" fill="hold">
                            <p:stCondLst>
                              <p:cond delay="74500"/>
                            </p:stCondLst>
                            <p:childTnLst>
                              <p:par>
                                <p:cTn id="601" presetID="22" presetClass="entr" presetSubtype="8" fill="hold" nodeType="afterEffect">
                                  <p:stCondLst>
                                    <p:cond delay="0"/>
                                  </p:stCondLst>
                                  <p:childTnLst>
                                    <p:set>
                                      <p:cBhvr>
                                        <p:cTn id="602" dur="1" fill="hold">
                                          <p:stCondLst>
                                            <p:cond delay="0"/>
                                          </p:stCondLst>
                                        </p:cTn>
                                        <p:tgtEl>
                                          <p:spTgt spid="601"/>
                                        </p:tgtEl>
                                        <p:attrNameLst>
                                          <p:attrName>style.visibility</p:attrName>
                                        </p:attrNameLst>
                                      </p:cBhvr>
                                      <p:to>
                                        <p:strVal val="visible"/>
                                      </p:to>
                                    </p:set>
                                    <p:animEffect transition="in" filter="wipe(left)">
                                      <p:cBhvr>
                                        <p:cTn id="603" dur="500"/>
                                        <p:tgtEl>
                                          <p:spTgt spid="601"/>
                                        </p:tgtEl>
                                      </p:cBhvr>
                                    </p:animEffect>
                                  </p:childTnLst>
                                </p:cTn>
                              </p:par>
                            </p:childTnLst>
                          </p:cTn>
                        </p:par>
                        <p:par>
                          <p:cTn id="604" fill="hold">
                            <p:stCondLst>
                              <p:cond delay="75000"/>
                            </p:stCondLst>
                            <p:childTnLst>
                              <p:par>
                                <p:cTn id="605" presetID="22" presetClass="entr" presetSubtype="8" fill="hold" grpId="0" nodeType="afterEffect">
                                  <p:stCondLst>
                                    <p:cond delay="0"/>
                                  </p:stCondLst>
                                  <p:childTnLst>
                                    <p:set>
                                      <p:cBhvr>
                                        <p:cTn id="606" dur="1" fill="hold">
                                          <p:stCondLst>
                                            <p:cond delay="0"/>
                                          </p:stCondLst>
                                        </p:cTn>
                                        <p:tgtEl>
                                          <p:spTgt spid="602"/>
                                        </p:tgtEl>
                                        <p:attrNameLst>
                                          <p:attrName>style.visibility</p:attrName>
                                        </p:attrNameLst>
                                      </p:cBhvr>
                                      <p:to>
                                        <p:strVal val="visible"/>
                                      </p:to>
                                    </p:set>
                                    <p:animEffect transition="in" filter="wipe(left)">
                                      <p:cBhvr>
                                        <p:cTn id="607" dur="500"/>
                                        <p:tgtEl>
                                          <p:spTgt spid="602"/>
                                        </p:tgtEl>
                                      </p:cBhvr>
                                    </p:animEffect>
                                  </p:childTnLst>
                                </p:cTn>
                              </p:par>
                            </p:childTnLst>
                          </p:cTn>
                        </p:par>
                        <p:par>
                          <p:cTn id="608" fill="hold">
                            <p:stCondLst>
                              <p:cond delay="75500"/>
                            </p:stCondLst>
                            <p:childTnLst>
                              <p:par>
                                <p:cTn id="609" presetID="22" presetClass="entr" presetSubtype="8" fill="hold" nodeType="afterEffect">
                                  <p:stCondLst>
                                    <p:cond delay="0"/>
                                  </p:stCondLst>
                                  <p:childTnLst>
                                    <p:set>
                                      <p:cBhvr>
                                        <p:cTn id="610" dur="1" fill="hold">
                                          <p:stCondLst>
                                            <p:cond delay="0"/>
                                          </p:stCondLst>
                                        </p:cTn>
                                        <p:tgtEl>
                                          <p:spTgt spid="603"/>
                                        </p:tgtEl>
                                        <p:attrNameLst>
                                          <p:attrName>style.visibility</p:attrName>
                                        </p:attrNameLst>
                                      </p:cBhvr>
                                      <p:to>
                                        <p:strVal val="visible"/>
                                      </p:to>
                                    </p:set>
                                    <p:animEffect transition="in" filter="wipe(left)">
                                      <p:cBhvr>
                                        <p:cTn id="611" dur="500"/>
                                        <p:tgtEl>
                                          <p:spTgt spid="603"/>
                                        </p:tgtEl>
                                      </p:cBhvr>
                                    </p:animEffect>
                                  </p:childTnLst>
                                </p:cTn>
                              </p:par>
                            </p:childTnLst>
                          </p:cTn>
                        </p:par>
                        <p:par>
                          <p:cTn id="612" fill="hold">
                            <p:stCondLst>
                              <p:cond delay="76000"/>
                            </p:stCondLst>
                            <p:childTnLst>
                              <p:par>
                                <p:cTn id="613" presetID="22" presetClass="entr" presetSubtype="8" fill="hold" grpId="0" nodeType="afterEffect">
                                  <p:stCondLst>
                                    <p:cond delay="0"/>
                                  </p:stCondLst>
                                  <p:childTnLst>
                                    <p:set>
                                      <p:cBhvr>
                                        <p:cTn id="614" dur="1" fill="hold">
                                          <p:stCondLst>
                                            <p:cond delay="0"/>
                                          </p:stCondLst>
                                        </p:cTn>
                                        <p:tgtEl>
                                          <p:spTgt spid="604"/>
                                        </p:tgtEl>
                                        <p:attrNameLst>
                                          <p:attrName>style.visibility</p:attrName>
                                        </p:attrNameLst>
                                      </p:cBhvr>
                                      <p:to>
                                        <p:strVal val="visible"/>
                                      </p:to>
                                    </p:set>
                                    <p:animEffect transition="in" filter="wipe(left)">
                                      <p:cBhvr>
                                        <p:cTn id="615" dur="500"/>
                                        <p:tgtEl>
                                          <p:spTgt spid="604"/>
                                        </p:tgtEl>
                                      </p:cBhvr>
                                    </p:animEffect>
                                  </p:childTnLst>
                                </p:cTn>
                              </p:par>
                            </p:childTnLst>
                          </p:cTn>
                        </p:par>
                        <p:par>
                          <p:cTn id="616" fill="hold">
                            <p:stCondLst>
                              <p:cond delay="76500"/>
                            </p:stCondLst>
                            <p:childTnLst>
                              <p:par>
                                <p:cTn id="617" presetID="22" presetClass="entr" presetSubtype="8" fill="hold" nodeType="afterEffect">
                                  <p:stCondLst>
                                    <p:cond delay="0"/>
                                  </p:stCondLst>
                                  <p:childTnLst>
                                    <p:set>
                                      <p:cBhvr>
                                        <p:cTn id="618" dur="1" fill="hold">
                                          <p:stCondLst>
                                            <p:cond delay="0"/>
                                          </p:stCondLst>
                                        </p:cTn>
                                        <p:tgtEl>
                                          <p:spTgt spid="605"/>
                                        </p:tgtEl>
                                        <p:attrNameLst>
                                          <p:attrName>style.visibility</p:attrName>
                                        </p:attrNameLst>
                                      </p:cBhvr>
                                      <p:to>
                                        <p:strVal val="visible"/>
                                      </p:to>
                                    </p:set>
                                    <p:animEffect transition="in" filter="wipe(left)">
                                      <p:cBhvr>
                                        <p:cTn id="619" dur="500"/>
                                        <p:tgtEl>
                                          <p:spTgt spid="605"/>
                                        </p:tgtEl>
                                      </p:cBhvr>
                                    </p:animEffect>
                                  </p:childTnLst>
                                </p:cTn>
                              </p:par>
                            </p:childTnLst>
                          </p:cTn>
                        </p:par>
                        <p:par>
                          <p:cTn id="620" fill="hold">
                            <p:stCondLst>
                              <p:cond delay="77000"/>
                            </p:stCondLst>
                            <p:childTnLst>
                              <p:par>
                                <p:cTn id="621" presetID="22" presetClass="entr" presetSubtype="8" fill="hold" grpId="0" nodeType="afterEffect">
                                  <p:stCondLst>
                                    <p:cond delay="0"/>
                                  </p:stCondLst>
                                  <p:childTnLst>
                                    <p:set>
                                      <p:cBhvr>
                                        <p:cTn id="622" dur="1" fill="hold">
                                          <p:stCondLst>
                                            <p:cond delay="0"/>
                                          </p:stCondLst>
                                        </p:cTn>
                                        <p:tgtEl>
                                          <p:spTgt spid="606"/>
                                        </p:tgtEl>
                                        <p:attrNameLst>
                                          <p:attrName>style.visibility</p:attrName>
                                        </p:attrNameLst>
                                      </p:cBhvr>
                                      <p:to>
                                        <p:strVal val="visible"/>
                                      </p:to>
                                    </p:set>
                                    <p:animEffect transition="in" filter="wipe(left)">
                                      <p:cBhvr>
                                        <p:cTn id="623" dur="500"/>
                                        <p:tgtEl>
                                          <p:spTgt spid="606"/>
                                        </p:tgtEl>
                                      </p:cBhvr>
                                    </p:animEffect>
                                  </p:childTnLst>
                                </p:cTn>
                              </p:par>
                            </p:childTnLst>
                          </p:cTn>
                        </p:par>
                        <p:par>
                          <p:cTn id="624" fill="hold">
                            <p:stCondLst>
                              <p:cond delay="77500"/>
                            </p:stCondLst>
                            <p:childTnLst>
                              <p:par>
                                <p:cTn id="625" presetID="22" presetClass="entr" presetSubtype="8" fill="hold" nodeType="afterEffect">
                                  <p:stCondLst>
                                    <p:cond delay="0"/>
                                  </p:stCondLst>
                                  <p:childTnLst>
                                    <p:set>
                                      <p:cBhvr>
                                        <p:cTn id="626" dur="1" fill="hold">
                                          <p:stCondLst>
                                            <p:cond delay="0"/>
                                          </p:stCondLst>
                                        </p:cTn>
                                        <p:tgtEl>
                                          <p:spTgt spid="607"/>
                                        </p:tgtEl>
                                        <p:attrNameLst>
                                          <p:attrName>style.visibility</p:attrName>
                                        </p:attrNameLst>
                                      </p:cBhvr>
                                      <p:to>
                                        <p:strVal val="visible"/>
                                      </p:to>
                                    </p:set>
                                    <p:animEffect transition="in" filter="wipe(left)">
                                      <p:cBhvr>
                                        <p:cTn id="627" dur="500"/>
                                        <p:tgtEl>
                                          <p:spTgt spid="607"/>
                                        </p:tgtEl>
                                      </p:cBhvr>
                                    </p:animEffect>
                                  </p:childTnLst>
                                </p:cTn>
                              </p:par>
                            </p:childTnLst>
                          </p:cTn>
                        </p:par>
                        <p:par>
                          <p:cTn id="628" fill="hold">
                            <p:stCondLst>
                              <p:cond delay="78000"/>
                            </p:stCondLst>
                            <p:childTnLst>
                              <p:par>
                                <p:cTn id="629" presetID="22" presetClass="entr" presetSubtype="8" fill="hold" grpId="0" nodeType="afterEffect">
                                  <p:stCondLst>
                                    <p:cond delay="0"/>
                                  </p:stCondLst>
                                  <p:childTnLst>
                                    <p:set>
                                      <p:cBhvr>
                                        <p:cTn id="630" dur="1" fill="hold">
                                          <p:stCondLst>
                                            <p:cond delay="0"/>
                                          </p:stCondLst>
                                        </p:cTn>
                                        <p:tgtEl>
                                          <p:spTgt spid="608"/>
                                        </p:tgtEl>
                                        <p:attrNameLst>
                                          <p:attrName>style.visibility</p:attrName>
                                        </p:attrNameLst>
                                      </p:cBhvr>
                                      <p:to>
                                        <p:strVal val="visible"/>
                                      </p:to>
                                    </p:set>
                                    <p:animEffect transition="in" filter="wipe(left)">
                                      <p:cBhvr>
                                        <p:cTn id="631" dur="500"/>
                                        <p:tgtEl>
                                          <p:spTgt spid="608"/>
                                        </p:tgtEl>
                                      </p:cBhvr>
                                    </p:animEffect>
                                  </p:childTnLst>
                                </p:cTn>
                              </p:par>
                            </p:childTnLst>
                          </p:cTn>
                        </p:par>
                        <p:par>
                          <p:cTn id="632" fill="hold">
                            <p:stCondLst>
                              <p:cond delay="78500"/>
                            </p:stCondLst>
                            <p:childTnLst>
                              <p:par>
                                <p:cTn id="633" presetID="22" presetClass="entr" presetSubtype="8" fill="hold" nodeType="afterEffect">
                                  <p:stCondLst>
                                    <p:cond delay="0"/>
                                  </p:stCondLst>
                                  <p:childTnLst>
                                    <p:set>
                                      <p:cBhvr>
                                        <p:cTn id="634" dur="1" fill="hold">
                                          <p:stCondLst>
                                            <p:cond delay="0"/>
                                          </p:stCondLst>
                                        </p:cTn>
                                        <p:tgtEl>
                                          <p:spTgt spid="609"/>
                                        </p:tgtEl>
                                        <p:attrNameLst>
                                          <p:attrName>style.visibility</p:attrName>
                                        </p:attrNameLst>
                                      </p:cBhvr>
                                      <p:to>
                                        <p:strVal val="visible"/>
                                      </p:to>
                                    </p:set>
                                    <p:animEffect transition="in" filter="wipe(left)">
                                      <p:cBhvr>
                                        <p:cTn id="635" dur="500"/>
                                        <p:tgtEl>
                                          <p:spTgt spid="609"/>
                                        </p:tgtEl>
                                      </p:cBhvr>
                                    </p:animEffect>
                                  </p:childTnLst>
                                </p:cTn>
                              </p:par>
                            </p:childTnLst>
                          </p:cTn>
                        </p:par>
                        <p:par>
                          <p:cTn id="636" fill="hold">
                            <p:stCondLst>
                              <p:cond delay="79000"/>
                            </p:stCondLst>
                            <p:childTnLst>
                              <p:par>
                                <p:cTn id="637" presetID="22" presetClass="entr" presetSubtype="8" fill="hold" grpId="0" nodeType="afterEffect">
                                  <p:stCondLst>
                                    <p:cond delay="0"/>
                                  </p:stCondLst>
                                  <p:childTnLst>
                                    <p:set>
                                      <p:cBhvr>
                                        <p:cTn id="638" dur="1" fill="hold">
                                          <p:stCondLst>
                                            <p:cond delay="0"/>
                                          </p:stCondLst>
                                        </p:cTn>
                                        <p:tgtEl>
                                          <p:spTgt spid="610"/>
                                        </p:tgtEl>
                                        <p:attrNameLst>
                                          <p:attrName>style.visibility</p:attrName>
                                        </p:attrNameLst>
                                      </p:cBhvr>
                                      <p:to>
                                        <p:strVal val="visible"/>
                                      </p:to>
                                    </p:set>
                                    <p:animEffect transition="in" filter="wipe(left)">
                                      <p:cBhvr>
                                        <p:cTn id="639" dur="500"/>
                                        <p:tgtEl>
                                          <p:spTgt spid="610"/>
                                        </p:tgtEl>
                                      </p:cBhvr>
                                    </p:animEffect>
                                  </p:childTnLst>
                                </p:cTn>
                              </p:par>
                            </p:childTnLst>
                          </p:cTn>
                        </p:par>
                        <p:par>
                          <p:cTn id="640" fill="hold">
                            <p:stCondLst>
                              <p:cond delay="79500"/>
                            </p:stCondLst>
                            <p:childTnLst>
                              <p:par>
                                <p:cTn id="641" presetID="22" presetClass="entr" presetSubtype="8" fill="hold" nodeType="afterEffect">
                                  <p:stCondLst>
                                    <p:cond delay="0"/>
                                  </p:stCondLst>
                                  <p:childTnLst>
                                    <p:set>
                                      <p:cBhvr>
                                        <p:cTn id="642" dur="1" fill="hold">
                                          <p:stCondLst>
                                            <p:cond delay="0"/>
                                          </p:stCondLst>
                                        </p:cTn>
                                        <p:tgtEl>
                                          <p:spTgt spid="611"/>
                                        </p:tgtEl>
                                        <p:attrNameLst>
                                          <p:attrName>style.visibility</p:attrName>
                                        </p:attrNameLst>
                                      </p:cBhvr>
                                      <p:to>
                                        <p:strVal val="visible"/>
                                      </p:to>
                                    </p:set>
                                    <p:animEffect transition="in" filter="wipe(left)">
                                      <p:cBhvr>
                                        <p:cTn id="643" dur="500"/>
                                        <p:tgtEl>
                                          <p:spTgt spid="611"/>
                                        </p:tgtEl>
                                      </p:cBhvr>
                                    </p:animEffect>
                                  </p:childTnLst>
                                </p:cTn>
                              </p:par>
                            </p:childTnLst>
                          </p:cTn>
                        </p:par>
                        <p:par>
                          <p:cTn id="644" fill="hold">
                            <p:stCondLst>
                              <p:cond delay="80000"/>
                            </p:stCondLst>
                            <p:childTnLst>
                              <p:par>
                                <p:cTn id="645" presetID="22" presetClass="entr" presetSubtype="8" fill="hold" nodeType="afterEffect">
                                  <p:stCondLst>
                                    <p:cond delay="0"/>
                                  </p:stCondLst>
                                  <p:childTnLst>
                                    <p:set>
                                      <p:cBhvr>
                                        <p:cTn id="646" dur="1" fill="hold">
                                          <p:stCondLst>
                                            <p:cond delay="0"/>
                                          </p:stCondLst>
                                        </p:cTn>
                                        <p:tgtEl>
                                          <p:spTgt spid="613"/>
                                        </p:tgtEl>
                                        <p:attrNameLst>
                                          <p:attrName>style.visibility</p:attrName>
                                        </p:attrNameLst>
                                      </p:cBhvr>
                                      <p:to>
                                        <p:strVal val="visible"/>
                                      </p:to>
                                    </p:set>
                                    <p:animEffect transition="in" filter="wipe(left)">
                                      <p:cBhvr>
                                        <p:cTn id="647" dur="500"/>
                                        <p:tgtEl>
                                          <p:spTgt spid="613"/>
                                        </p:tgtEl>
                                      </p:cBhvr>
                                    </p:animEffect>
                                  </p:childTnLst>
                                </p:cTn>
                              </p:par>
                            </p:childTnLst>
                          </p:cTn>
                        </p:par>
                        <p:par>
                          <p:cTn id="648" fill="hold">
                            <p:stCondLst>
                              <p:cond delay="80500"/>
                            </p:stCondLst>
                            <p:childTnLst>
                              <p:par>
                                <p:cTn id="649" presetID="22" presetClass="entr" presetSubtype="8" fill="hold" grpId="0" nodeType="afterEffect">
                                  <p:stCondLst>
                                    <p:cond delay="0"/>
                                  </p:stCondLst>
                                  <p:childTnLst>
                                    <p:set>
                                      <p:cBhvr>
                                        <p:cTn id="650" dur="1" fill="hold">
                                          <p:stCondLst>
                                            <p:cond delay="0"/>
                                          </p:stCondLst>
                                        </p:cTn>
                                        <p:tgtEl>
                                          <p:spTgt spid="612"/>
                                        </p:tgtEl>
                                        <p:attrNameLst>
                                          <p:attrName>style.visibility</p:attrName>
                                        </p:attrNameLst>
                                      </p:cBhvr>
                                      <p:to>
                                        <p:strVal val="visible"/>
                                      </p:to>
                                    </p:set>
                                    <p:animEffect transition="in" filter="wipe(left)">
                                      <p:cBhvr>
                                        <p:cTn id="651" dur="500"/>
                                        <p:tgtEl>
                                          <p:spTgt spid="612"/>
                                        </p:tgtEl>
                                      </p:cBhvr>
                                    </p:animEffect>
                                  </p:childTnLst>
                                </p:cTn>
                              </p:par>
                            </p:childTnLst>
                          </p:cTn>
                        </p:par>
                        <p:par>
                          <p:cTn id="652" fill="hold">
                            <p:stCondLst>
                              <p:cond delay="81000"/>
                            </p:stCondLst>
                            <p:childTnLst>
                              <p:par>
                                <p:cTn id="653" presetID="22" presetClass="entr" presetSubtype="8" fill="hold" nodeType="afterEffect">
                                  <p:stCondLst>
                                    <p:cond delay="0"/>
                                  </p:stCondLst>
                                  <p:childTnLst>
                                    <p:set>
                                      <p:cBhvr>
                                        <p:cTn id="654" dur="1" fill="hold">
                                          <p:stCondLst>
                                            <p:cond delay="0"/>
                                          </p:stCondLst>
                                        </p:cTn>
                                        <p:tgtEl>
                                          <p:spTgt spid="614"/>
                                        </p:tgtEl>
                                        <p:attrNameLst>
                                          <p:attrName>style.visibility</p:attrName>
                                        </p:attrNameLst>
                                      </p:cBhvr>
                                      <p:to>
                                        <p:strVal val="visible"/>
                                      </p:to>
                                    </p:set>
                                    <p:animEffect transition="in" filter="wipe(left)">
                                      <p:cBhvr>
                                        <p:cTn id="655" dur="500"/>
                                        <p:tgtEl>
                                          <p:spTgt spid="614"/>
                                        </p:tgtEl>
                                      </p:cBhvr>
                                    </p:animEffect>
                                  </p:childTnLst>
                                </p:cTn>
                              </p:par>
                            </p:childTnLst>
                          </p:cTn>
                        </p:par>
                        <p:par>
                          <p:cTn id="656" fill="hold">
                            <p:stCondLst>
                              <p:cond delay="81500"/>
                            </p:stCondLst>
                            <p:childTnLst>
                              <p:par>
                                <p:cTn id="657" presetID="22" presetClass="entr" presetSubtype="8" fill="hold" nodeType="afterEffect">
                                  <p:stCondLst>
                                    <p:cond delay="0"/>
                                  </p:stCondLst>
                                  <p:childTnLst>
                                    <p:set>
                                      <p:cBhvr>
                                        <p:cTn id="658" dur="1" fill="hold">
                                          <p:stCondLst>
                                            <p:cond delay="0"/>
                                          </p:stCondLst>
                                        </p:cTn>
                                        <p:tgtEl>
                                          <p:spTgt spid="617"/>
                                        </p:tgtEl>
                                        <p:attrNameLst>
                                          <p:attrName>style.visibility</p:attrName>
                                        </p:attrNameLst>
                                      </p:cBhvr>
                                      <p:to>
                                        <p:strVal val="visible"/>
                                      </p:to>
                                    </p:set>
                                    <p:animEffect transition="in" filter="wipe(left)">
                                      <p:cBhvr>
                                        <p:cTn id="659" dur="500"/>
                                        <p:tgtEl>
                                          <p:spTgt spid="617"/>
                                        </p:tgtEl>
                                      </p:cBhvr>
                                    </p:animEffect>
                                  </p:childTnLst>
                                </p:cTn>
                              </p:par>
                            </p:childTnLst>
                          </p:cTn>
                        </p:par>
                        <p:par>
                          <p:cTn id="660" fill="hold">
                            <p:stCondLst>
                              <p:cond delay="82000"/>
                            </p:stCondLst>
                            <p:childTnLst>
                              <p:par>
                                <p:cTn id="661" presetID="22" presetClass="entr" presetSubtype="8" fill="hold" grpId="0" nodeType="afterEffect">
                                  <p:stCondLst>
                                    <p:cond delay="0"/>
                                  </p:stCondLst>
                                  <p:childTnLst>
                                    <p:set>
                                      <p:cBhvr>
                                        <p:cTn id="662" dur="1" fill="hold">
                                          <p:stCondLst>
                                            <p:cond delay="0"/>
                                          </p:stCondLst>
                                        </p:cTn>
                                        <p:tgtEl>
                                          <p:spTgt spid="623"/>
                                        </p:tgtEl>
                                        <p:attrNameLst>
                                          <p:attrName>style.visibility</p:attrName>
                                        </p:attrNameLst>
                                      </p:cBhvr>
                                      <p:to>
                                        <p:strVal val="visible"/>
                                      </p:to>
                                    </p:set>
                                    <p:animEffect transition="in" filter="wipe(left)">
                                      <p:cBhvr>
                                        <p:cTn id="663" dur="500"/>
                                        <p:tgtEl>
                                          <p:spTgt spid="623"/>
                                        </p:tgtEl>
                                      </p:cBhvr>
                                    </p:animEffect>
                                  </p:childTnLst>
                                </p:cTn>
                              </p:par>
                            </p:childTnLst>
                          </p:cTn>
                        </p:par>
                        <p:par>
                          <p:cTn id="664" fill="hold">
                            <p:stCondLst>
                              <p:cond delay="82500"/>
                            </p:stCondLst>
                            <p:childTnLst>
                              <p:par>
                                <p:cTn id="665" presetID="22" presetClass="entr" presetSubtype="8" fill="hold" grpId="0" nodeType="afterEffect">
                                  <p:stCondLst>
                                    <p:cond delay="0"/>
                                  </p:stCondLst>
                                  <p:childTnLst>
                                    <p:set>
                                      <p:cBhvr>
                                        <p:cTn id="666" dur="1" fill="hold">
                                          <p:stCondLst>
                                            <p:cond delay="0"/>
                                          </p:stCondLst>
                                        </p:cTn>
                                        <p:tgtEl>
                                          <p:spTgt spid="624"/>
                                        </p:tgtEl>
                                        <p:attrNameLst>
                                          <p:attrName>style.visibility</p:attrName>
                                        </p:attrNameLst>
                                      </p:cBhvr>
                                      <p:to>
                                        <p:strVal val="visible"/>
                                      </p:to>
                                    </p:set>
                                    <p:animEffect transition="in" filter="wipe(left)">
                                      <p:cBhvr>
                                        <p:cTn id="667" dur="500"/>
                                        <p:tgtEl>
                                          <p:spTgt spid="624"/>
                                        </p:tgtEl>
                                      </p:cBhvr>
                                    </p:animEffect>
                                  </p:childTnLst>
                                </p:cTn>
                              </p:par>
                            </p:childTnLst>
                          </p:cTn>
                        </p:par>
                        <p:par>
                          <p:cTn id="668" fill="hold">
                            <p:stCondLst>
                              <p:cond delay="83000"/>
                            </p:stCondLst>
                            <p:childTnLst>
                              <p:par>
                                <p:cTn id="669" presetID="22" presetClass="entr" presetSubtype="8" fill="hold" nodeType="afterEffect">
                                  <p:stCondLst>
                                    <p:cond delay="0"/>
                                  </p:stCondLst>
                                  <p:childTnLst>
                                    <p:set>
                                      <p:cBhvr>
                                        <p:cTn id="670" dur="1" fill="hold">
                                          <p:stCondLst>
                                            <p:cond delay="0"/>
                                          </p:stCondLst>
                                        </p:cTn>
                                        <p:tgtEl>
                                          <p:spTgt spid="626"/>
                                        </p:tgtEl>
                                        <p:attrNameLst>
                                          <p:attrName>style.visibility</p:attrName>
                                        </p:attrNameLst>
                                      </p:cBhvr>
                                      <p:to>
                                        <p:strVal val="visible"/>
                                      </p:to>
                                    </p:set>
                                    <p:animEffect transition="in" filter="wipe(left)">
                                      <p:cBhvr>
                                        <p:cTn id="671" dur="500"/>
                                        <p:tgtEl>
                                          <p:spTgt spid="626"/>
                                        </p:tgtEl>
                                      </p:cBhvr>
                                    </p:animEffect>
                                  </p:childTnLst>
                                </p:cTn>
                              </p:par>
                            </p:childTnLst>
                          </p:cTn>
                        </p:par>
                        <p:par>
                          <p:cTn id="672" fill="hold">
                            <p:stCondLst>
                              <p:cond delay="83500"/>
                            </p:stCondLst>
                            <p:childTnLst>
                              <p:par>
                                <p:cTn id="673" presetID="22" presetClass="entr" presetSubtype="8" fill="hold" grpId="0" nodeType="afterEffect">
                                  <p:stCondLst>
                                    <p:cond delay="0"/>
                                  </p:stCondLst>
                                  <p:childTnLst>
                                    <p:set>
                                      <p:cBhvr>
                                        <p:cTn id="674" dur="1" fill="hold">
                                          <p:stCondLst>
                                            <p:cond delay="0"/>
                                          </p:stCondLst>
                                        </p:cTn>
                                        <p:tgtEl>
                                          <p:spTgt spid="625"/>
                                        </p:tgtEl>
                                        <p:attrNameLst>
                                          <p:attrName>style.visibility</p:attrName>
                                        </p:attrNameLst>
                                      </p:cBhvr>
                                      <p:to>
                                        <p:strVal val="visible"/>
                                      </p:to>
                                    </p:set>
                                    <p:animEffect transition="in" filter="wipe(left)">
                                      <p:cBhvr>
                                        <p:cTn id="675" dur="500"/>
                                        <p:tgtEl>
                                          <p:spTgt spid="625"/>
                                        </p:tgtEl>
                                      </p:cBhvr>
                                    </p:animEffect>
                                  </p:childTnLst>
                                </p:cTn>
                              </p:par>
                            </p:childTnLst>
                          </p:cTn>
                        </p:par>
                        <p:par>
                          <p:cTn id="676" fill="hold">
                            <p:stCondLst>
                              <p:cond delay="84000"/>
                            </p:stCondLst>
                            <p:childTnLst>
                              <p:par>
                                <p:cTn id="677" presetID="22" presetClass="entr" presetSubtype="8" fill="hold" nodeType="afterEffect">
                                  <p:stCondLst>
                                    <p:cond delay="0"/>
                                  </p:stCondLst>
                                  <p:childTnLst>
                                    <p:set>
                                      <p:cBhvr>
                                        <p:cTn id="678" dur="1" fill="hold">
                                          <p:stCondLst>
                                            <p:cond delay="0"/>
                                          </p:stCondLst>
                                        </p:cTn>
                                        <p:tgtEl>
                                          <p:spTgt spid="628"/>
                                        </p:tgtEl>
                                        <p:attrNameLst>
                                          <p:attrName>style.visibility</p:attrName>
                                        </p:attrNameLst>
                                      </p:cBhvr>
                                      <p:to>
                                        <p:strVal val="visible"/>
                                      </p:to>
                                    </p:set>
                                    <p:animEffect transition="in" filter="wipe(left)">
                                      <p:cBhvr>
                                        <p:cTn id="679" dur="500"/>
                                        <p:tgtEl>
                                          <p:spTgt spid="628"/>
                                        </p:tgtEl>
                                      </p:cBhvr>
                                    </p:animEffect>
                                  </p:childTnLst>
                                </p:cTn>
                              </p:par>
                            </p:childTnLst>
                          </p:cTn>
                        </p:par>
                        <p:par>
                          <p:cTn id="680" fill="hold">
                            <p:stCondLst>
                              <p:cond delay="84500"/>
                            </p:stCondLst>
                            <p:childTnLst>
                              <p:par>
                                <p:cTn id="681" presetID="22" presetClass="entr" presetSubtype="8" fill="hold" grpId="0" nodeType="afterEffect">
                                  <p:stCondLst>
                                    <p:cond delay="0"/>
                                  </p:stCondLst>
                                  <p:childTnLst>
                                    <p:set>
                                      <p:cBhvr>
                                        <p:cTn id="682" dur="1" fill="hold">
                                          <p:stCondLst>
                                            <p:cond delay="0"/>
                                          </p:stCondLst>
                                        </p:cTn>
                                        <p:tgtEl>
                                          <p:spTgt spid="627"/>
                                        </p:tgtEl>
                                        <p:attrNameLst>
                                          <p:attrName>style.visibility</p:attrName>
                                        </p:attrNameLst>
                                      </p:cBhvr>
                                      <p:to>
                                        <p:strVal val="visible"/>
                                      </p:to>
                                    </p:set>
                                    <p:animEffect transition="in" filter="wipe(left)">
                                      <p:cBhvr>
                                        <p:cTn id="683" dur="500"/>
                                        <p:tgtEl>
                                          <p:spTgt spid="627"/>
                                        </p:tgtEl>
                                      </p:cBhvr>
                                    </p:animEffect>
                                  </p:childTnLst>
                                </p:cTn>
                              </p:par>
                            </p:childTnLst>
                          </p:cTn>
                        </p:par>
                        <p:par>
                          <p:cTn id="684" fill="hold">
                            <p:stCondLst>
                              <p:cond delay="85000"/>
                            </p:stCondLst>
                            <p:childTnLst>
                              <p:par>
                                <p:cTn id="685" presetID="22" presetClass="entr" presetSubtype="8" fill="hold" nodeType="afterEffect">
                                  <p:stCondLst>
                                    <p:cond delay="0"/>
                                  </p:stCondLst>
                                  <p:childTnLst>
                                    <p:set>
                                      <p:cBhvr>
                                        <p:cTn id="686" dur="1" fill="hold">
                                          <p:stCondLst>
                                            <p:cond delay="0"/>
                                          </p:stCondLst>
                                        </p:cTn>
                                        <p:tgtEl>
                                          <p:spTgt spid="629"/>
                                        </p:tgtEl>
                                        <p:attrNameLst>
                                          <p:attrName>style.visibility</p:attrName>
                                        </p:attrNameLst>
                                      </p:cBhvr>
                                      <p:to>
                                        <p:strVal val="visible"/>
                                      </p:to>
                                    </p:set>
                                    <p:animEffect transition="in" filter="wipe(left)">
                                      <p:cBhvr>
                                        <p:cTn id="687" dur="500"/>
                                        <p:tgtEl>
                                          <p:spTgt spid="629"/>
                                        </p:tgtEl>
                                      </p:cBhvr>
                                    </p:animEffect>
                                  </p:childTnLst>
                                </p:cTn>
                              </p:par>
                            </p:childTnLst>
                          </p:cTn>
                        </p:par>
                        <p:par>
                          <p:cTn id="688" fill="hold">
                            <p:stCondLst>
                              <p:cond delay="85500"/>
                            </p:stCondLst>
                            <p:childTnLst>
                              <p:par>
                                <p:cTn id="689" presetID="22" presetClass="entr" presetSubtype="8" fill="hold" grpId="0" nodeType="afterEffect">
                                  <p:stCondLst>
                                    <p:cond delay="0"/>
                                  </p:stCondLst>
                                  <p:childTnLst>
                                    <p:set>
                                      <p:cBhvr>
                                        <p:cTn id="690" dur="1" fill="hold">
                                          <p:stCondLst>
                                            <p:cond delay="0"/>
                                          </p:stCondLst>
                                        </p:cTn>
                                        <p:tgtEl>
                                          <p:spTgt spid="630"/>
                                        </p:tgtEl>
                                        <p:attrNameLst>
                                          <p:attrName>style.visibility</p:attrName>
                                        </p:attrNameLst>
                                      </p:cBhvr>
                                      <p:to>
                                        <p:strVal val="visible"/>
                                      </p:to>
                                    </p:set>
                                    <p:animEffect transition="in" filter="wipe(left)">
                                      <p:cBhvr>
                                        <p:cTn id="691" dur="500"/>
                                        <p:tgtEl>
                                          <p:spTgt spid="630"/>
                                        </p:tgtEl>
                                      </p:cBhvr>
                                    </p:animEffect>
                                  </p:childTnLst>
                                </p:cTn>
                              </p:par>
                            </p:childTnLst>
                          </p:cTn>
                        </p:par>
                        <p:par>
                          <p:cTn id="692" fill="hold">
                            <p:stCondLst>
                              <p:cond delay="86000"/>
                            </p:stCondLst>
                            <p:childTnLst>
                              <p:par>
                                <p:cTn id="693" presetID="22" presetClass="entr" presetSubtype="8" fill="hold" nodeType="afterEffect">
                                  <p:stCondLst>
                                    <p:cond delay="0"/>
                                  </p:stCondLst>
                                  <p:childTnLst>
                                    <p:set>
                                      <p:cBhvr>
                                        <p:cTn id="694" dur="1" fill="hold">
                                          <p:stCondLst>
                                            <p:cond delay="0"/>
                                          </p:stCondLst>
                                        </p:cTn>
                                        <p:tgtEl>
                                          <p:spTgt spid="632"/>
                                        </p:tgtEl>
                                        <p:attrNameLst>
                                          <p:attrName>style.visibility</p:attrName>
                                        </p:attrNameLst>
                                      </p:cBhvr>
                                      <p:to>
                                        <p:strVal val="visible"/>
                                      </p:to>
                                    </p:set>
                                    <p:animEffect transition="in" filter="wipe(left)">
                                      <p:cBhvr>
                                        <p:cTn id="695" dur="500"/>
                                        <p:tgtEl>
                                          <p:spTgt spid="632"/>
                                        </p:tgtEl>
                                      </p:cBhvr>
                                    </p:animEffect>
                                  </p:childTnLst>
                                </p:cTn>
                              </p:par>
                            </p:childTnLst>
                          </p:cTn>
                        </p:par>
                        <p:par>
                          <p:cTn id="696" fill="hold">
                            <p:stCondLst>
                              <p:cond delay="86500"/>
                            </p:stCondLst>
                            <p:childTnLst>
                              <p:par>
                                <p:cTn id="697" presetID="22" presetClass="entr" presetSubtype="8" fill="hold" grpId="0" nodeType="afterEffect">
                                  <p:stCondLst>
                                    <p:cond delay="0"/>
                                  </p:stCondLst>
                                  <p:childTnLst>
                                    <p:set>
                                      <p:cBhvr>
                                        <p:cTn id="698" dur="1" fill="hold">
                                          <p:stCondLst>
                                            <p:cond delay="0"/>
                                          </p:stCondLst>
                                        </p:cTn>
                                        <p:tgtEl>
                                          <p:spTgt spid="631"/>
                                        </p:tgtEl>
                                        <p:attrNameLst>
                                          <p:attrName>style.visibility</p:attrName>
                                        </p:attrNameLst>
                                      </p:cBhvr>
                                      <p:to>
                                        <p:strVal val="visible"/>
                                      </p:to>
                                    </p:set>
                                    <p:animEffect transition="in" filter="wipe(left)">
                                      <p:cBhvr>
                                        <p:cTn id="699" dur="500"/>
                                        <p:tgtEl>
                                          <p:spTgt spid="631"/>
                                        </p:tgtEl>
                                      </p:cBhvr>
                                    </p:animEffect>
                                  </p:childTnLst>
                                </p:cTn>
                              </p:par>
                            </p:childTnLst>
                          </p:cTn>
                        </p:par>
                        <p:par>
                          <p:cTn id="700" fill="hold">
                            <p:stCondLst>
                              <p:cond delay="87000"/>
                            </p:stCondLst>
                            <p:childTnLst>
                              <p:par>
                                <p:cTn id="701" presetID="22" presetClass="entr" presetSubtype="8" fill="hold" nodeType="afterEffect">
                                  <p:stCondLst>
                                    <p:cond delay="0"/>
                                  </p:stCondLst>
                                  <p:childTnLst>
                                    <p:set>
                                      <p:cBhvr>
                                        <p:cTn id="702" dur="1" fill="hold">
                                          <p:stCondLst>
                                            <p:cond delay="0"/>
                                          </p:stCondLst>
                                        </p:cTn>
                                        <p:tgtEl>
                                          <p:spTgt spid="634"/>
                                        </p:tgtEl>
                                        <p:attrNameLst>
                                          <p:attrName>style.visibility</p:attrName>
                                        </p:attrNameLst>
                                      </p:cBhvr>
                                      <p:to>
                                        <p:strVal val="visible"/>
                                      </p:to>
                                    </p:set>
                                    <p:animEffect transition="in" filter="wipe(left)">
                                      <p:cBhvr>
                                        <p:cTn id="703" dur="500"/>
                                        <p:tgtEl>
                                          <p:spTgt spid="634"/>
                                        </p:tgtEl>
                                      </p:cBhvr>
                                    </p:animEffect>
                                  </p:childTnLst>
                                </p:cTn>
                              </p:par>
                            </p:childTnLst>
                          </p:cTn>
                        </p:par>
                        <p:par>
                          <p:cTn id="704" fill="hold">
                            <p:stCondLst>
                              <p:cond delay="87500"/>
                            </p:stCondLst>
                            <p:childTnLst>
                              <p:par>
                                <p:cTn id="705" presetID="22" presetClass="entr" presetSubtype="8" fill="hold" grpId="0" nodeType="afterEffect">
                                  <p:stCondLst>
                                    <p:cond delay="0"/>
                                  </p:stCondLst>
                                  <p:childTnLst>
                                    <p:set>
                                      <p:cBhvr>
                                        <p:cTn id="706" dur="1" fill="hold">
                                          <p:stCondLst>
                                            <p:cond delay="0"/>
                                          </p:stCondLst>
                                        </p:cTn>
                                        <p:tgtEl>
                                          <p:spTgt spid="633"/>
                                        </p:tgtEl>
                                        <p:attrNameLst>
                                          <p:attrName>style.visibility</p:attrName>
                                        </p:attrNameLst>
                                      </p:cBhvr>
                                      <p:to>
                                        <p:strVal val="visible"/>
                                      </p:to>
                                    </p:set>
                                    <p:animEffect transition="in" filter="wipe(left)">
                                      <p:cBhvr>
                                        <p:cTn id="707" dur="500"/>
                                        <p:tgtEl>
                                          <p:spTgt spid="633"/>
                                        </p:tgtEl>
                                      </p:cBhvr>
                                    </p:animEffect>
                                  </p:childTnLst>
                                </p:cTn>
                              </p:par>
                            </p:childTnLst>
                          </p:cTn>
                        </p:par>
                        <p:par>
                          <p:cTn id="708" fill="hold">
                            <p:stCondLst>
                              <p:cond delay="88000"/>
                            </p:stCondLst>
                            <p:childTnLst>
                              <p:par>
                                <p:cTn id="709" presetID="22" presetClass="entr" presetSubtype="8" fill="hold" nodeType="afterEffect">
                                  <p:stCondLst>
                                    <p:cond delay="0"/>
                                  </p:stCondLst>
                                  <p:childTnLst>
                                    <p:set>
                                      <p:cBhvr>
                                        <p:cTn id="710" dur="1" fill="hold">
                                          <p:stCondLst>
                                            <p:cond delay="0"/>
                                          </p:stCondLst>
                                        </p:cTn>
                                        <p:tgtEl>
                                          <p:spTgt spid="635"/>
                                        </p:tgtEl>
                                        <p:attrNameLst>
                                          <p:attrName>style.visibility</p:attrName>
                                        </p:attrNameLst>
                                      </p:cBhvr>
                                      <p:to>
                                        <p:strVal val="visible"/>
                                      </p:to>
                                    </p:set>
                                    <p:animEffect transition="in" filter="wipe(left)">
                                      <p:cBhvr>
                                        <p:cTn id="711" dur="500"/>
                                        <p:tgtEl>
                                          <p:spTgt spid="635"/>
                                        </p:tgtEl>
                                      </p:cBhvr>
                                    </p:animEffect>
                                  </p:childTnLst>
                                </p:cTn>
                              </p:par>
                            </p:childTnLst>
                          </p:cTn>
                        </p:par>
                        <p:par>
                          <p:cTn id="712" fill="hold">
                            <p:stCondLst>
                              <p:cond delay="88500"/>
                            </p:stCondLst>
                            <p:childTnLst>
                              <p:par>
                                <p:cTn id="713" presetID="22" presetClass="entr" presetSubtype="8" fill="hold" nodeType="afterEffect">
                                  <p:stCondLst>
                                    <p:cond delay="0"/>
                                  </p:stCondLst>
                                  <p:childTnLst>
                                    <p:set>
                                      <p:cBhvr>
                                        <p:cTn id="714" dur="1" fill="hold">
                                          <p:stCondLst>
                                            <p:cond delay="0"/>
                                          </p:stCondLst>
                                        </p:cTn>
                                        <p:tgtEl>
                                          <p:spTgt spid="636"/>
                                        </p:tgtEl>
                                        <p:attrNameLst>
                                          <p:attrName>style.visibility</p:attrName>
                                        </p:attrNameLst>
                                      </p:cBhvr>
                                      <p:to>
                                        <p:strVal val="visible"/>
                                      </p:to>
                                    </p:set>
                                    <p:animEffect transition="in" filter="wipe(left)">
                                      <p:cBhvr>
                                        <p:cTn id="715" dur="500"/>
                                        <p:tgtEl>
                                          <p:spTgt spid="636"/>
                                        </p:tgtEl>
                                      </p:cBhvr>
                                    </p:animEffect>
                                  </p:childTnLst>
                                </p:cTn>
                              </p:par>
                            </p:childTnLst>
                          </p:cTn>
                        </p:par>
                        <p:par>
                          <p:cTn id="716" fill="hold">
                            <p:stCondLst>
                              <p:cond delay="89000"/>
                            </p:stCondLst>
                            <p:childTnLst>
                              <p:par>
                                <p:cTn id="717" presetID="22" presetClass="entr" presetSubtype="8" fill="hold" grpId="0" nodeType="afterEffect">
                                  <p:stCondLst>
                                    <p:cond delay="0"/>
                                  </p:stCondLst>
                                  <p:childTnLst>
                                    <p:set>
                                      <p:cBhvr>
                                        <p:cTn id="718" dur="1" fill="hold">
                                          <p:stCondLst>
                                            <p:cond delay="0"/>
                                          </p:stCondLst>
                                        </p:cTn>
                                        <p:tgtEl>
                                          <p:spTgt spid="637"/>
                                        </p:tgtEl>
                                        <p:attrNameLst>
                                          <p:attrName>style.visibility</p:attrName>
                                        </p:attrNameLst>
                                      </p:cBhvr>
                                      <p:to>
                                        <p:strVal val="visible"/>
                                      </p:to>
                                    </p:set>
                                    <p:animEffect transition="in" filter="wipe(left)">
                                      <p:cBhvr>
                                        <p:cTn id="719" dur="500"/>
                                        <p:tgtEl>
                                          <p:spTgt spid="637"/>
                                        </p:tgtEl>
                                      </p:cBhvr>
                                    </p:animEffect>
                                  </p:childTnLst>
                                </p:cTn>
                              </p:par>
                            </p:childTnLst>
                          </p:cTn>
                        </p:par>
                        <p:par>
                          <p:cTn id="720" fill="hold">
                            <p:stCondLst>
                              <p:cond delay="89500"/>
                            </p:stCondLst>
                            <p:childTnLst>
                              <p:par>
                                <p:cTn id="721" presetID="22" presetClass="entr" presetSubtype="8" fill="hold" grpId="0" nodeType="afterEffect">
                                  <p:stCondLst>
                                    <p:cond delay="0"/>
                                  </p:stCondLst>
                                  <p:childTnLst>
                                    <p:set>
                                      <p:cBhvr>
                                        <p:cTn id="722" dur="1" fill="hold">
                                          <p:stCondLst>
                                            <p:cond delay="0"/>
                                          </p:stCondLst>
                                        </p:cTn>
                                        <p:tgtEl>
                                          <p:spTgt spid="638"/>
                                        </p:tgtEl>
                                        <p:attrNameLst>
                                          <p:attrName>style.visibility</p:attrName>
                                        </p:attrNameLst>
                                      </p:cBhvr>
                                      <p:to>
                                        <p:strVal val="visible"/>
                                      </p:to>
                                    </p:set>
                                    <p:animEffect transition="in" filter="wipe(left)">
                                      <p:cBhvr>
                                        <p:cTn id="723" dur="500"/>
                                        <p:tgtEl>
                                          <p:spTgt spid="638"/>
                                        </p:tgtEl>
                                      </p:cBhvr>
                                    </p:animEffect>
                                  </p:childTnLst>
                                </p:cTn>
                              </p:par>
                            </p:childTnLst>
                          </p:cTn>
                        </p:par>
                        <p:par>
                          <p:cTn id="724" fill="hold">
                            <p:stCondLst>
                              <p:cond delay="90000"/>
                            </p:stCondLst>
                            <p:childTnLst>
                              <p:par>
                                <p:cTn id="725" presetID="22" presetClass="entr" presetSubtype="8" fill="hold" grpId="0" nodeType="afterEffect">
                                  <p:stCondLst>
                                    <p:cond delay="0"/>
                                  </p:stCondLst>
                                  <p:childTnLst>
                                    <p:set>
                                      <p:cBhvr>
                                        <p:cTn id="726" dur="1" fill="hold">
                                          <p:stCondLst>
                                            <p:cond delay="0"/>
                                          </p:stCondLst>
                                        </p:cTn>
                                        <p:tgtEl>
                                          <p:spTgt spid="639"/>
                                        </p:tgtEl>
                                        <p:attrNameLst>
                                          <p:attrName>style.visibility</p:attrName>
                                        </p:attrNameLst>
                                      </p:cBhvr>
                                      <p:to>
                                        <p:strVal val="visible"/>
                                      </p:to>
                                    </p:set>
                                    <p:animEffect transition="in" filter="wipe(left)">
                                      <p:cBhvr>
                                        <p:cTn id="727" dur="500"/>
                                        <p:tgtEl>
                                          <p:spTgt spid="639"/>
                                        </p:tgtEl>
                                      </p:cBhvr>
                                    </p:animEffect>
                                  </p:childTnLst>
                                </p:cTn>
                              </p:par>
                            </p:childTnLst>
                          </p:cTn>
                        </p:par>
                        <p:par>
                          <p:cTn id="728" fill="hold">
                            <p:stCondLst>
                              <p:cond delay="90500"/>
                            </p:stCondLst>
                            <p:childTnLst>
                              <p:par>
                                <p:cTn id="729" presetID="22" presetClass="entr" presetSubtype="8" fill="hold" nodeType="afterEffect">
                                  <p:stCondLst>
                                    <p:cond delay="0"/>
                                  </p:stCondLst>
                                  <p:childTnLst>
                                    <p:set>
                                      <p:cBhvr>
                                        <p:cTn id="730" dur="1" fill="hold">
                                          <p:stCondLst>
                                            <p:cond delay="0"/>
                                          </p:stCondLst>
                                        </p:cTn>
                                        <p:tgtEl>
                                          <p:spTgt spid="641"/>
                                        </p:tgtEl>
                                        <p:attrNameLst>
                                          <p:attrName>style.visibility</p:attrName>
                                        </p:attrNameLst>
                                      </p:cBhvr>
                                      <p:to>
                                        <p:strVal val="visible"/>
                                      </p:to>
                                    </p:set>
                                    <p:animEffect transition="in" filter="wipe(left)">
                                      <p:cBhvr>
                                        <p:cTn id="731" dur="500"/>
                                        <p:tgtEl>
                                          <p:spTgt spid="641"/>
                                        </p:tgtEl>
                                      </p:cBhvr>
                                    </p:animEffect>
                                  </p:childTnLst>
                                </p:cTn>
                              </p:par>
                            </p:childTnLst>
                          </p:cTn>
                        </p:par>
                        <p:par>
                          <p:cTn id="732" fill="hold">
                            <p:stCondLst>
                              <p:cond delay="91000"/>
                            </p:stCondLst>
                            <p:childTnLst>
                              <p:par>
                                <p:cTn id="733" presetID="22" presetClass="entr" presetSubtype="8" fill="hold" grpId="0" nodeType="afterEffect">
                                  <p:stCondLst>
                                    <p:cond delay="0"/>
                                  </p:stCondLst>
                                  <p:childTnLst>
                                    <p:set>
                                      <p:cBhvr>
                                        <p:cTn id="734" dur="1" fill="hold">
                                          <p:stCondLst>
                                            <p:cond delay="0"/>
                                          </p:stCondLst>
                                        </p:cTn>
                                        <p:tgtEl>
                                          <p:spTgt spid="640"/>
                                        </p:tgtEl>
                                        <p:attrNameLst>
                                          <p:attrName>style.visibility</p:attrName>
                                        </p:attrNameLst>
                                      </p:cBhvr>
                                      <p:to>
                                        <p:strVal val="visible"/>
                                      </p:to>
                                    </p:set>
                                    <p:animEffect transition="in" filter="wipe(left)">
                                      <p:cBhvr>
                                        <p:cTn id="735" dur="500"/>
                                        <p:tgtEl>
                                          <p:spTgt spid="640"/>
                                        </p:tgtEl>
                                      </p:cBhvr>
                                    </p:animEffect>
                                  </p:childTnLst>
                                </p:cTn>
                              </p:par>
                            </p:childTnLst>
                          </p:cTn>
                        </p:par>
                        <p:par>
                          <p:cTn id="736" fill="hold">
                            <p:stCondLst>
                              <p:cond delay="91500"/>
                            </p:stCondLst>
                            <p:childTnLst>
                              <p:par>
                                <p:cTn id="737" presetID="22" presetClass="entr" presetSubtype="8" fill="hold" nodeType="afterEffect">
                                  <p:stCondLst>
                                    <p:cond delay="0"/>
                                  </p:stCondLst>
                                  <p:childTnLst>
                                    <p:set>
                                      <p:cBhvr>
                                        <p:cTn id="738" dur="1" fill="hold">
                                          <p:stCondLst>
                                            <p:cond delay="0"/>
                                          </p:stCondLst>
                                        </p:cTn>
                                        <p:tgtEl>
                                          <p:spTgt spid="643"/>
                                        </p:tgtEl>
                                        <p:attrNameLst>
                                          <p:attrName>style.visibility</p:attrName>
                                        </p:attrNameLst>
                                      </p:cBhvr>
                                      <p:to>
                                        <p:strVal val="visible"/>
                                      </p:to>
                                    </p:set>
                                    <p:animEffect transition="in" filter="wipe(left)">
                                      <p:cBhvr>
                                        <p:cTn id="739" dur="500"/>
                                        <p:tgtEl>
                                          <p:spTgt spid="643"/>
                                        </p:tgtEl>
                                      </p:cBhvr>
                                    </p:animEffect>
                                  </p:childTnLst>
                                </p:cTn>
                              </p:par>
                            </p:childTnLst>
                          </p:cTn>
                        </p:par>
                        <p:par>
                          <p:cTn id="740" fill="hold">
                            <p:stCondLst>
                              <p:cond delay="92000"/>
                            </p:stCondLst>
                            <p:childTnLst>
                              <p:par>
                                <p:cTn id="741" presetID="22" presetClass="entr" presetSubtype="8" fill="hold" grpId="0" nodeType="afterEffect">
                                  <p:stCondLst>
                                    <p:cond delay="0"/>
                                  </p:stCondLst>
                                  <p:childTnLst>
                                    <p:set>
                                      <p:cBhvr>
                                        <p:cTn id="742" dur="1" fill="hold">
                                          <p:stCondLst>
                                            <p:cond delay="0"/>
                                          </p:stCondLst>
                                        </p:cTn>
                                        <p:tgtEl>
                                          <p:spTgt spid="642"/>
                                        </p:tgtEl>
                                        <p:attrNameLst>
                                          <p:attrName>style.visibility</p:attrName>
                                        </p:attrNameLst>
                                      </p:cBhvr>
                                      <p:to>
                                        <p:strVal val="visible"/>
                                      </p:to>
                                    </p:set>
                                    <p:animEffect transition="in" filter="wipe(left)">
                                      <p:cBhvr>
                                        <p:cTn id="743" dur="500"/>
                                        <p:tgtEl>
                                          <p:spTgt spid="642"/>
                                        </p:tgtEl>
                                      </p:cBhvr>
                                    </p:animEffect>
                                  </p:childTnLst>
                                </p:cTn>
                              </p:par>
                            </p:childTnLst>
                          </p:cTn>
                        </p:par>
                        <p:par>
                          <p:cTn id="744" fill="hold">
                            <p:stCondLst>
                              <p:cond delay="92500"/>
                            </p:stCondLst>
                            <p:childTnLst>
                              <p:par>
                                <p:cTn id="745" presetID="22" presetClass="entr" presetSubtype="8" fill="hold" nodeType="afterEffect">
                                  <p:stCondLst>
                                    <p:cond delay="0"/>
                                  </p:stCondLst>
                                  <p:childTnLst>
                                    <p:set>
                                      <p:cBhvr>
                                        <p:cTn id="746" dur="1" fill="hold">
                                          <p:stCondLst>
                                            <p:cond delay="0"/>
                                          </p:stCondLst>
                                        </p:cTn>
                                        <p:tgtEl>
                                          <p:spTgt spid="622"/>
                                        </p:tgtEl>
                                        <p:attrNameLst>
                                          <p:attrName>style.visibility</p:attrName>
                                        </p:attrNameLst>
                                      </p:cBhvr>
                                      <p:to>
                                        <p:strVal val="visible"/>
                                      </p:to>
                                    </p:set>
                                    <p:animEffect transition="in" filter="wipe(left)">
                                      <p:cBhvr>
                                        <p:cTn id="747" dur="500"/>
                                        <p:tgtEl>
                                          <p:spTgt spid="622"/>
                                        </p:tgtEl>
                                      </p:cBhvr>
                                    </p:animEffect>
                                  </p:childTnLst>
                                </p:cTn>
                              </p:par>
                            </p:childTnLst>
                          </p:cTn>
                        </p:par>
                        <p:par>
                          <p:cTn id="748" fill="hold">
                            <p:stCondLst>
                              <p:cond delay="93000"/>
                            </p:stCondLst>
                            <p:childTnLst>
                              <p:par>
                                <p:cTn id="749" presetID="22" presetClass="entr" presetSubtype="8" fill="hold" grpId="0" nodeType="afterEffect">
                                  <p:stCondLst>
                                    <p:cond delay="0"/>
                                  </p:stCondLst>
                                  <p:childTnLst>
                                    <p:set>
                                      <p:cBhvr>
                                        <p:cTn id="750" dur="1" fill="hold">
                                          <p:stCondLst>
                                            <p:cond delay="0"/>
                                          </p:stCondLst>
                                        </p:cTn>
                                        <p:tgtEl>
                                          <p:spTgt spid="644"/>
                                        </p:tgtEl>
                                        <p:attrNameLst>
                                          <p:attrName>style.visibility</p:attrName>
                                        </p:attrNameLst>
                                      </p:cBhvr>
                                      <p:to>
                                        <p:strVal val="visible"/>
                                      </p:to>
                                    </p:set>
                                    <p:animEffect transition="in" filter="wipe(left)">
                                      <p:cBhvr>
                                        <p:cTn id="751" dur="500"/>
                                        <p:tgtEl>
                                          <p:spTgt spid="644"/>
                                        </p:tgtEl>
                                      </p:cBhvr>
                                    </p:animEffect>
                                  </p:childTnLst>
                                </p:cTn>
                              </p:par>
                            </p:childTnLst>
                          </p:cTn>
                        </p:par>
                        <p:par>
                          <p:cTn id="752" fill="hold">
                            <p:stCondLst>
                              <p:cond delay="93500"/>
                            </p:stCondLst>
                            <p:childTnLst>
                              <p:par>
                                <p:cTn id="753" presetID="22" presetClass="entr" presetSubtype="8" fill="hold" nodeType="afterEffect">
                                  <p:stCondLst>
                                    <p:cond delay="0"/>
                                  </p:stCondLst>
                                  <p:childTnLst>
                                    <p:set>
                                      <p:cBhvr>
                                        <p:cTn id="754" dur="1" fill="hold">
                                          <p:stCondLst>
                                            <p:cond delay="0"/>
                                          </p:stCondLst>
                                        </p:cTn>
                                        <p:tgtEl>
                                          <p:spTgt spid="645"/>
                                        </p:tgtEl>
                                        <p:attrNameLst>
                                          <p:attrName>style.visibility</p:attrName>
                                        </p:attrNameLst>
                                      </p:cBhvr>
                                      <p:to>
                                        <p:strVal val="visible"/>
                                      </p:to>
                                    </p:set>
                                    <p:animEffect transition="in" filter="wipe(left)">
                                      <p:cBhvr>
                                        <p:cTn id="755" dur="500"/>
                                        <p:tgtEl>
                                          <p:spTgt spid="645"/>
                                        </p:tgtEl>
                                      </p:cBhvr>
                                    </p:animEffect>
                                  </p:childTnLst>
                                </p:cTn>
                              </p:par>
                            </p:childTnLst>
                          </p:cTn>
                        </p:par>
                        <p:par>
                          <p:cTn id="756" fill="hold">
                            <p:stCondLst>
                              <p:cond delay="94000"/>
                            </p:stCondLst>
                            <p:childTnLst>
                              <p:par>
                                <p:cTn id="757" presetID="22" presetClass="entr" presetSubtype="8" fill="hold" grpId="0" nodeType="afterEffect">
                                  <p:stCondLst>
                                    <p:cond delay="0"/>
                                  </p:stCondLst>
                                  <p:childTnLst>
                                    <p:set>
                                      <p:cBhvr>
                                        <p:cTn id="758" dur="1" fill="hold">
                                          <p:stCondLst>
                                            <p:cond delay="0"/>
                                          </p:stCondLst>
                                        </p:cTn>
                                        <p:tgtEl>
                                          <p:spTgt spid="646"/>
                                        </p:tgtEl>
                                        <p:attrNameLst>
                                          <p:attrName>style.visibility</p:attrName>
                                        </p:attrNameLst>
                                      </p:cBhvr>
                                      <p:to>
                                        <p:strVal val="visible"/>
                                      </p:to>
                                    </p:set>
                                    <p:animEffect transition="in" filter="wipe(left)">
                                      <p:cBhvr>
                                        <p:cTn id="759" dur="500"/>
                                        <p:tgtEl>
                                          <p:spTgt spid="646"/>
                                        </p:tgtEl>
                                      </p:cBhvr>
                                    </p:animEffect>
                                  </p:childTnLst>
                                </p:cTn>
                              </p:par>
                            </p:childTnLst>
                          </p:cTn>
                        </p:par>
                        <p:par>
                          <p:cTn id="760" fill="hold">
                            <p:stCondLst>
                              <p:cond delay="94500"/>
                            </p:stCondLst>
                            <p:childTnLst>
                              <p:par>
                                <p:cTn id="761" presetID="22" presetClass="entr" presetSubtype="8" fill="hold" grpId="0" nodeType="afterEffect">
                                  <p:stCondLst>
                                    <p:cond delay="0"/>
                                  </p:stCondLst>
                                  <p:childTnLst>
                                    <p:set>
                                      <p:cBhvr>
                                        <p:cTn id="762" dur="1" fill="hold">
                                          <p:stCondLst>
                                            <p:cond delay="0"/>
                                          </p:stCondLst>
                                        </p:cTn>
                                        <p:tgtEl>
                                          <p:spTgt spid="649"/>
                                        </p:tgtEl>
                                        <p:attrNameLst>
                                          <p:attrName>style.visibility</p:attrName>
                                        </p:attrNameLst>
                                      </p:cBhvr>
                                      <p:to>
                                        <p:strVal val="visible"/>
                                      </p:to>
                                    </p:set>
                                    <p:animEffect transition="in" filter="wipe(left)">
                                      <p:cBhvr>
                                        <p:cTn id="763" dur="500"/>
                                        <p:tgtEl>
                                          <p:spTgt spid="649"/>
                                        </p:tgtEl>
                                      </p:cBhvr>
                                    </p:animEffect>
                                  </p:childTnLst>
                                </p:cTn>
                              </p:par>
                            </p:childTnLst>
                          </p:cTn>
                        </p:par>
                        <p:par>
                          <p:cTn id="764" fill="hold">
                            <p:stCondLst>
                              <p:cond delay="95000"/>
                            </p:stCondLst>
                            <p:childTnLst>
                              <p:par>
                                <p:cTn id="765" presetID="22" presetClass="entr" presetSubtype="8" fill="hold" nodeType="afterEffect">
                                  <p:stCondLst>
                                    <p:cond delay="0"/>
                                  </p:stCondLst>
                                  <p:childTnLst>
                                    <p:set>
                                      <p:cBhvr>
                                        <p:cTn id="766" dur="1" fill="hold">
                                          <p:stCondLst>
                                            <p:cond delay="0"/>
                                          </p:stCondLst>
                                        </p:cTn>
                                        <p:tgtEl>
                                          <p:spTgt spid="650"/>
                                        </p:tgtEl>
                                        <p:attrNameLst>
                                          <p:attrName>style.visibility</p:attrName>
                                        </p:attrNameLst>
                                      </p:cBhvr>
                                      <p:to>
                                        <p:strVal val="visible"/>
                                      </p:to>
                                    </p:set>
                                    <p:animEffect transition="in" filter="wipe(left)">
                                      <p:cBhvr>
                                        <p:cTn id="767" dur="500"/>
                                        <p:tgtEl>
                                          <p:spTgt spid="650"/>
                                        </p:tgtEl>
                                      </p:cBhvr>
                                    </p:animEffect>
                                  </p:childTnLst>
                                </p:cTn>
                              </p:par>
                            </p:childTnLst>
                          </p:cTn>
                        </p:par>
                        <p:par>
                          <p:cTn id="768" fill="hold">
                            <p:stCondLst>
                              <p:cond delay="95500"/>
                            </p:stCondLst>
                            <p:childTnLst>
                              <p:par>
                                <p:cTn id="769" presetID="22" presetClass="entr" presetSubtype="8" fill="hold" nodeType="afterEffect">
                                  <p:stCondLst>
                                    <p:cond delay="0"/>
                                  </p:stCondLst>
                                  <p:childTnLst>
                                    <p:set>
                                      <p:cBhvr>
                                        <p:cTn id="770" dur="1" fill="hold">
                                          <p:stCondLst>
                                            <p:cond delay="0"/>
                                          </p:stCondLst>
                                        </p:cTn>
                                        <p:tgtEl>
                                          <p:spTgt spid="651"/>
                                        </p:tgtEl>
                                        <p:attrNameLst>
                                          <p:attrName>style.visibility</p:attrName>
                                        </p:attrNameLst>
                                      </p:cBhvr>
                                      <p:to>
                                        <p:strVal val="visible"/>
                                      </p:to>
                                    </p:set>
                                    <p:animEffect transition="in" filter="wipe(left)">
                                      <p:cBhvr>
                                        <p:cTn id="771" dur="500"/>
                                        <p:tgtEl>
                                          <p:spTgt spid="651"/>
                                        </p:tgtEl>
                                      </p:cBhvr>
                                    </p:animEffect>
                                  </p:childTnLst>
                                </p:cTn>
                              </p:par>
                            </p:childTnLst>
                          </p:cTn>
                        </p:par>
                        <p:par>
                          <p:cTn id="772" fill="hold">
                            <p:stCondLst>
                              <p:cond delay="96000"/>
                            </p:stCondLst>
                            <p:childTnLst>
                              <p:par>
                                <p:cTn id="773" presetID="22" presetClass="entr" presetSubtype="8" fill="hold" grpId="0" nodeType="afterEffect">
                                  <p:stCondLst>
                                    <p:cond delay="0"/>
                                  </p:stCondLst>
                                  <p:childTnLst>
                                    <p:set>
                                      <p:cBhvr>
                                        <p:cTn id="774" dur="1" fill="hold">
                                          <p:stCondLst>
                                            <p:cond delay="0"/>
                                          </p:stCondLst>
                                        </p:cTn>
                                        <p:tgtEl>
                                          <p:spTgt spid="652"/>
                                        </p:tgtEl>
                                        <p:attrNameLst>
                                          <p:attrName>style.visibility</p:attrName>
                                        </p:attrNameLst>
                                      </p:cBhvr>
                                      <p:to>
                                        <p:strVal val="visible"/>
                                      </p:to>
                                    </p:set>
                                    <p:animEffect transition="in" filter="wipe(left)">
                                      <p:cBhvr>
                                        <p:cTn id="775" dur="500"/>
                                        <p:tgtEl>
                                          <p:spTgt spid="652"/>
                                        </p:tgtEl>
                                      </p:cBhvr>
                                    </p:animEffect>
                                  </p:childTnLst>
                                </p:cTn>
                              </p:par>
                            </p:childTnLst>
                          </p:cTn>
                        </p:par>
                        <p:par>
                          <p:cTn id="776" fill="hold">
                            <p:stCondLst>
                              <p:cond delay="96500"/>
                            </p:stCondLst>
                            <p:childTnLst>
                              <p:par>
                                <p:cTn id="777" presetID="22" presetClass="entr" presetSubtype="8" fill="hold" grpId="0" nodeType="afterEffect">
                                  <p:stCondLst>
                                    <p:cond delay="0"/>
                                  </p:stCondLst>
                                  <p:childTnLst>
                                    <p:set>
                                      <p:cBhvr>
                                        <p:cTn id="778" dur="1" fill="hold">
                                          <p:stCondLst>
                                            <p:cond delay="0"/>
                                          </p:stCondLst>
                                        </p:cTn>
                                        <p:tgtEl>
                                          <p:spTgt spid="653"/>
                                        </p:tgtEl>
                                        <p:attrNameLst>
                                          <p:attrName>style.visibility</p:attrName>
                                        </p:attrNameLst>
                                      </p:cBhvr>
                                      <p:to>
                                        <p:strVal val="visible"/>
                                      </p:to>
                                    </p:set>
                                    <p:animEffect transition="in" filter="wipe(left)">
                                      <p:cBhvr>
                                        <p:cTn id="779" dur="500"/>
                                        <p:tgtEl>
                                          <p:spTgt spid="653"/>
                                        </p:tgtEl>
                                      </p:cBhvr>
                                    </p:animEffect>
                                  </p:childTnLst>
                                </p:cTn>
                              </p:par>
                            </p:childTnLst>
                          </p:cTn>
                        </p:par>
                        <p:par>
                          <p:cTn id="780" fill="hold">
                            <p:stCondLst>
                              <p:cond delay="97000"/>
                            </p:stCondLst>
                            <p:childTnLst>
                              <p:par>
                                <p:cTn id="781" presetID="22" presetClass="entr" presetSubtype="8" fill="hold" nodeType="afterEffect">
                                  <p:stCondLst>
                                    <p:cond delay="0"/>
                                  </p:stCondLst>
                                  <p:childTnLst>
                                    <p:set>
                                      <p:cBhvr>
                                        <p:cTn id="782" dur="1" fill="hold">
                                          <p:stCondLst>
                                            <p:cond delay="0"/>
                                          </p:stCondLst>
                                        </p:cTn>
                                        <p:tgtEl>
                                          <p:spTgt spid="654"/>
                                        </p:tgtEl>
                                        <p:attrNameLst>
                                          <p:attrName>style.visibility</p:attrName>
                                        </p:attrNameLst>
                                      </p:cBhvr>
                                      <p:to>
                                        <p:strVal val="visible"/>
                                      </p:to>
                                    </p:set>
                                    <p:animEffect transition="in" filter="wipe(left)">
                                      <p:cBhvr>
                                        <p:cTn id="783" dur="500"/>
                                        <p:tgtEl>
                                          <p:spTgt spid="654"/>
                                        </p:tgtEl>
                                      </p:cBhvr>
                                    </p:animEffect>
                                  </p:childTnLst>
                                </p:cTn>
                              </p:par>
                            </p:childTnLst>
                          </p:cTn>
                        </p:par>
                        <p:par>
                          <p:cTn id="784" fill="hold">
                            <p:stCondLst>
                              <p:cond delay="97500"/>
                            </p:stCondLst>
                            <p:childTnLst>
                              <p:par>
                                <p:cTn id="785" presetID="22" presetClass="entr" presetSubtype="8" fill="hold" grpId="0" nodeType="afterEffect">
                                  <p:stCondLst>
                                    <p:cond delay="0"/>
                                  </p:stCondLst>
                                  <p:childTnLst>
                                    <p:set>
                                      <p:cBhvr>
                                        <p:cTn id="786" dur="1" fill="hold">
                                          <p:stCondLst>
                                            <p:cond delay="0"/>
                                          </p:stCondLst>
                                        </p:cTn>
                                        <p:tgtEl>
                                          <p:spTgt spid="655"/>
                                        </p:tgtEl>
                                        <p:attrNameLst>
                                          <p:attrName>style.visibility</p:attrName>
                                        </p:attrNameLst>
                                      </p:cBhvr>
                                      <p:to>
                                        <p:strVal val="visible"/>
                                      </p:to>
                                    </p:set>
                                    <p:animEffect transition="in" filter="wipe(left)">
                                      <p:cBhvr>
                                        <p:cTn id="787" dur="500"/>
                                        <p:tgtEl>
                                          <p:spTgt spid="655"/>
                                        </p:tgtEl>
                                      </p:cBhvr>
                                    </p:animEffect>
                                  </p:childTnLst>
                                </p:cTn>
                              </p:par>
                            </p:childTnLst>
                          </p:cTn>
                        </p:par>
                        <p:par>
                          <p:cTn id="788" fill="hold">
                            <p:stCondLst>
                              <p:cond delay="98000"/>
                            </p:stCondLst>
                            <p:childTnLst>
                              <p:par>
                                <p:cTn id="789" presetID="22" presetClass="entr" presetSubtype="8" fill="hold" nodeType="afterEffect">
                                  <p:stCondLst>
                                    <p:cond delay="0"/>
                                  </p:stCondLst>
                                  <p:childTnLst>
                                    <p:set>
                                      <p:cBhvr>
                                        <p:cTn id="790" dur="1" fill="hold">
                                          <p:stCondLst>
                                            <p:cond delay="0"/>
                                          </p:stCondLst>
                                        </p:cTn>
                                        <p:tgtEl>
                                          <p:spTgt spid="656"/>
                                        </p:tgtEl>
                                        <p:attrNameLst>
                                          <p:attrName>style.visibility</p:attrName>
                                        </p:attrNameLst>
                                      </p:cBhvr>
                                      <p:to>
                                        <p:strVal val="visible"/>
                                      </p:to>
                                    </p:set>
                                    <p:animEffect transition="in" filter="wipe(left)">
                                      <p:cBhvr>
                                        <p:cTn id="791" dur="500"/>
                                        <p:tgtEl>
                                          <p:spTgt spid="656"/>
                                        </p:tgtEl>
                                      </p:cBhvr>
                                    </p:animEffect>
                                  </p:childTnLst>
                                </p:cTn>
                              </p:par>
                            </p:childTnLst>
                          </p:cTn>
                        </p:par>
                        <p:par>
                          <p:cTn id="792" fill="hold">
                            <p:stCondLst>
                              <p:cond delay="98500"/>
                            </p:stCondLst>
                            <p:childTnLst>
                              <p:par>
                                <p:cTn id="793" presetID="22" presetClass="entr" presetSubtype="8" fill="hold" grpId="0" nodeType="afterEffect">
                                  <p:stCondLst>
                                    <p:cond delay="0"/>
                                  </p:stCondLst>
                                  <p:childTnLst>
                                    <p:set>
                                      <p:cBhvr>
                                        <p:cTn id="794" dur="1" fill="hold">
                                          <p:stCondLst>
                                            <p:cond delay="0"/>
                                          </p:stCondLst>
                                        </p:cTn>
                                        <p:tgtEl>
                                          <p:spTgt spid="657"/>
                                        </p:tgtEl>
                                        <p:attrNameLst>
                                          <p:attrName>style.visibility</p:attrName>
                                        </p:attrNameLst>
                                      </p:cBhvr>
                                      <p:to>
                                        <p:strVal val="visible"/>
                                      </p:to>
                                    </p:set>
                                    <p:animEffect transition="in" filter="wipe(left)">
                                      <p:cBhvr>
                                        <p:cTn id="795" dur="500"/>
                                        <p:tgtEl>
                                          <p:spTgt spid="657"/>
                                        </p:tgtEl>
                                      </p:cBhvr>
                                    </p:animEffect>
                                  </p:childTnLst>
                                </p:cTn>
                              </p:par>
                            </p:childTnLst>
                          </p:cTn>
                        </p:par>
                        <p:par>
                          <p:cTn id="796" fill="hold">
                            <p:stCondLst>
                              <p:cond delay="99000"/>
                            </p:stCondLst>
                            <p:childTnLst>
                              <p:par>
                                <p:cTn id="797" presetID="22" presetClass="entr" presetSubtype="8" fill="hold" nodeType="afterEffect">
                                  <p:stCondLst>
                                    <p:cond delay="0"/>
                                  </p:stCondLst>
                                  <p:childTnLst>
                                    <p:set>
                                      <p:cBhvr>
                                        <p:cTn id="798" dur="1" fill="hold">
                                          <p:stCondLst>
                                            <p:cond delay="0"/>
                                          </p:stCondLst>
                                        </p:cTn>
                                        <p:tgtEl>
                                          <p:spTgt spid="658"/>
                                        </p:tgtEl>
                                        <p:attrNameLst>
                                          <p:attrName>style.visibility</p:attrName>
                                        </p:attrNameLst>
                                      </p:cBhvr>
                                      <p:to>
                                        <p:strVal val="visible"/>
                                      </p:to>
                                    </p:set>
                                    <p:animEffect transition="in" filter="wipe(left)">
                                      <p:cBhvr>
                                        <p:cTn id="799" dur="500"/>
                                        <p:tgtEl>
                                          <p:spTgt spid="658"/>
                                        </p:tgtEl>
                                      </p:cBhvr>
                                    </p:animEffect>
                                  </p:childTnLst>
                                </p:cTn>
                              </p:par>
                            </p:childTnLst>
                          </p:cTn>
                        </p:par>
                        <p:par>
                          <p:cTn id="800" fill="hold">
                            <p:stCondLst>
                              <p:cond delay="99500"/>
                            </p:stCondLst>
                            <p:childTnLst>
                              <p:par>
                                <p:cTn id="801" presetID="22" presetClass="entr" presetSubtype="8" fill="hold" grpId="0" nodeType="afterEffect">
                                  <p:stCondLst>
                                    <p:cond delay="0"/>
                                  </p:stCondLst>
                                  <p:childTnLst>
                                    <p:set>
                                      <p:cBhvr>
                                        <p:cTn id="802" dur="1" fill="hold">
                                          <p:stCondLst>
                                            <p:cond delay="0"/>
                                          </p:stCondLst>
                                        </p:cTn>
                                        <p:tgtEl>
                                          <p:spTgt spid="659"/>
                                        </p:tgtEl>
                                        <p:attrNameLst>
                                          <p:attrName>style.visibility</p:attrName>
                                        </p:attrNameLst>
                                      </p:cBhvr>
                                      <p:to>
                                        <p:strVal val="visible"/>
                                      </p:to>
                                    </p:set>
                                    <p:animEffect transition="in" filter="wipe(left)">
                                      <p:cBhvr>
                                        <p:cTn id="803" dur="500"/>
                                        <p:tgtEl>
                                          <p:spTgt spid="659"/>
                                        </p:tgtEl>
                                      </p:cBhvr>
                                    </p:animEffect>
                                  </p:childTnLst>
                                </p:cTn>
                              </p:par>
                            </p:childTnLst>
                          </p:cTn>
                        </p:par>
                        <p:par>
                          <p:cTn id="804" fill="hold">
                            <p:stCondLst>
                              <p:cond delay="100000"/>
                            </p:stCondLst>
                            <p:childTnLst>
                              <p:par>
                                <p:cTn id="805" presetID="22" presetClass="entr" presetSubtype="8" fill="hold" nodeType="afterEffect">
                                  <p:stCondLst>
                                    <p:cond delay="0"/>
                                  </p:stCondLst>
                                  <p:childTnLst>
                                    <p:set>
                                      <p:cBhvr>
                                        <p:cTn id="806" dur="1" fill="hold">
                                          <p:stCondLst>
                                            <p:cond delay="0"/>
                                          </p:stCondLst>
                                        </p:cTn>
                                        <p:tgtEl>
                                          <p:spTgt spid="660"/>
                                        </p:tgtEl>
                                        <p:attrNameLst>
                                          <p:attrName>style.visibility</p:attrName>
                                        </p:attrNameLst>
                                      </p:cBhvr>
                                      <p:to>
                                        <p:strVal val="visible"/>
                                      </p:to>
                                    </p:set>
                                    <p:animEffect transition="in" filter="wipe(left)">
                                      <p:cBhvr>
                                        <p:cTn id="807" dur="500"/>
                                        <p:tgtEl>
                                          <p:spTgt spid="660"/>
                                        </p:tgtEl>
                                      </p:cBhvr>
                                    </p:animEffect>
                                  </p:childTnLst>
                                </p:cTn>
                              </p:par>
                            </p:childTnLst>
                          </p:cTn>
                        </p:par>
                        <p:par>
                          <p:cTn id="808" fill="hold">
                            <p:stCondLst>
                              <p:cond delay="100500"/>
                            </p:stCondLst>
                            <p:childTnLst>
                              <p:par>
                                <p:cTn id="809" presetID="22" presetClass="entr" presetSubtype="8" fill="hold" grpId="0" nodeType="afterEffect">
                                  <p:stCondLst>
                                    <p:cond delay="0"/>
                                  </p:stCondLst>
                                  <p:childTnLst>
                                    <p:set>
                                      <p:cBhvr>
                                        <p:cTn id="810" dur="1" fill="hold">
                                          <p:stCondLst>
                                            <p:cond delay="0"/>
                                          </p:stCondLst>
                                        </p:cTn>
                                        <p:tgtEl>
                                          <p:spTgt spid="661"/>
                                        </p:tgtEl>
                                        <p:attrNameLst>
                                          <p:attrName>style.visibility</p:attrName>
                                        </p:attrNameLst>
                                      </p:cBhvr>
                                      <p:to>
                                        <p:strVal val="visible"/>
                                      </p:to>
                                    </p:set>
                                    <p:animEffect transition="in" filter="wipe(left)">
                                      <p:cBhvr>
                                        <p:cTn id="811" dur="500"/>
                                        <p:tgtEl>
                                          <p:spTgt spid="661"/>
                                        </p:tgtEl>
                                      </p:cBhvr>
                                    </p:animEffect>
                                  </p:childTnLst>
                                </p:cTn>
                              </p:par>
                            </p:childTnLst>
                          </p:cTn>
                        </p:par>
                        <p:par>
                          <p:cTn id="812" fill="hold">
                            <p:stCondLst>
                              <p:cond delay="101000"/>
                            </p:stCondLst>
                            <p:childTnLst>
                              <p:par>
                                <p:cTn id="813" presetID="22" presetClass="entr" presetSubtype="8" fill="hold" nodeType="afterEffect">
                                  <p:stCondLst>
                                    <p:cond delay="0"/>
                                  </p:stCondLst>
                                  <p:childTnLst>
                                    <p:set>
                                      <p:cBhvr>
                                        <p:cTn id="814" dur="1" fill="hold">
                                          <p:stCondLst>
                                            <p:cond delay="0"/>
                                          </p:stCondLst>
                                        </p:cTn>
                                        <p:tgtEl>
                                          <p:spTgt spid="662"/>
                                        </p:tgtEl>
                                        <p:attrNameLst>
                                          <p:attrName>style.visibility</p:attrName>
                                        </p:attrNameLst>
                                      </p:cBhvr>
                                      <p:to>
                                        <p:strVal val="visible"/>
                                      </p:to>
                                    </p:set>
                                    <p:animEffect transition="in" filter="wipe(left)">
                                      <p:cBhvr>
                                        <p:cTn id="815" dur="500"/>
                                        <p:tgtEl>
                                          <p:spTgt spid="662"/>
                                        </p:tgtEl>
                                      </p:cBhvr>
                                    </p:animEffect>
                                  </p:childTnLst>
                                </p:cTn>
                              </p:par>
                            </p:childTnLst>
                          </p:cTn>
                        </p:par>
                        <p:par>
                          <p:cTn id="816" fill="hold">
                            <p:stCondLst>
                              <p:cond delay="101500"/>
                            </p:stCondLst>
                            <p:childTnLst>
                              <p:par>
                                <p:cTn id="817" presetID="22" presetClass="entr" presetSubtype="8" fill="hold" grpId="0" nodeType="afterEffect">
                                  <p:stCondLst>
                                    <p:cond delay="0"/>
                                  </p:stCondLst>
                                  <p:childTnLst>
                                    <p:set>
                                      <p:cBhvr>
                                        <p:cTn id="818" dur="1" fill="hold">
                                          <p:stCondLst>
                                            <p:cond delay="0"/>
                                          </p:stCondLst>
                                        </p:cTn>
                                        <p:tgtEl>
                                          <p:spTgt spid="663"/>
                                        </p:tgtEl>
                                        <p:attrNameLst>
                                          <p:attrName>style.visibility</p:attrName>
                                        </p:attrNameLst>
                                      </p:cBhvr>
                                      <p:to>
                                        <p:strVal val="visible"/>
                                      </p:to>
                                    </p:set>
                                    <p:animEffect transition="in" filter="wipe(left)">
                                      <p:cBhvr>
                                        <p:cTn id="819" dur="500"/>
                                        <p:tgtEl>
                                          <p:spTgt spid="663"/>
                                        </p:tgtEl>
                                      </p:cBhvr>
                                    </p:animEffect>
                                  </p:childTnLst>
                                </p:cTn>
                              </p:par>
                            </p:childTnLst>
                          </p:cTn>
                        </p:par>
                        <p:par>
                          <p:cTn id="820" fill="hold">
                            <p:stCondLst>
                              <p:cond delay="102000"/>
                            </p:stCondLst>
                            <p:childTnLst>
                              <p:par>
                                <p:cTn id="821" presetID="22" presetClass="entr" presetSubtype="8" fill="hold" nodeType="afterEffect">
                                  <p:stCondLst>
                                    <p:cond delay="0"/>
                                  </p:stCondLst>
                                  <p:childTnLst>
                                    <p:set>
                                      <p:cBhvr>
                                        <p:cTn id="822" dur="1" fill="hold">
                                          <p:stCondLst>
                                            <p:cond delay="0"/>
                                          </p:stCondLst>
                                        </p:cTn>
                                        <p:tgtEl>
                                          <p:spTgt spid="664"/>
                                        </p:tgtEl>
                                        <p:attrNameLst>
                                          <p:attrName>style.visibility</p:attrName>
                                        </p:attrNameLst>
                                      </p:cBhvr>
                                      <p:to>
                                        <p:strVal val="visible"/>
                                      </p:to>
                                    </p:set>
                                    <p:animEffect transition="in" filter="wipe(left)">
                                      <p:cBhvr>
                                        <p:cTn id="823" dur="500"/>
                                        <p:tgtEl>
                                          <p:spTgt spid="664"/>
                                        </p:tgtEl>
                                      </p:cBhvr>
                                    </p:animEffect>
                                  </p:childTnLst>
                                </p:cTn>
                              </p:par>
                            </p:childTnLst>
                          </p:cTn>
                        </p:par>
                        <p:par>
                          <p:cTn id="824" fill="hold">
                            <p:stCondLst>
                              <p:cond delay="102500"/>
                            </p:stCondLst>
                            <p:childTnLst>
                              <p:par>
                                <p:cTn id="825" presetID="22" presetClass="entr" presetSubtype="8" fill="hold" grpId="0" nodeType="afterEffect">
                                  <p:stCondLst>
                                    <p:cond delay="0"/>
                                  </p:stCondLst>
                                  <p:childTnLst>
                                    <p:set>
                                      <p:cBhvr>
                                        <p:cTn id="826" dur="1" fill="hold">
                                          <p:stCondLst>
                                            <p:cond delay="0"/>
                                          </p:stCondLst>
                                        </p:cTn>
                                        <p:tgtEl>
                                          <p:spTgt spid="665"/>
                                        </p:tgtEl>
                                        <p:attrNameLst>
                                          <p:attrName>style.visibility</p:attrName>
                                        </p:attrNameLst>
                                      </p:cBhvr>
                                      <p:to>
                                        <p:strVal val="visible"/>
                                      </p:to>
                                    </p:set>
                                    <p:animEffect transition="in" filter="wipe(left)">
                                      <p:cBhvr>
                                        <p:cTn id="827" dur="500"/>
                                        <p:tgtEl>
                                          <p:spTgt spid="665"/>
                                        </p:tgtEl>
                                      </p:cBhvr>
                                    </p:animEffect>
                                  </p:childTnLst>
                                </p:cTn>
                              </p:par>
                            </p:childTnLst>
                          </p:cTn>
                        </p:par>
                        <p:par>
                          <p:cTn id="828" fill="hold">
                            <p:stCondLst>
                              <p:cond delay="103000"/>
                            </p:stCondLst>
                            <p:childTnLst>
                              <p:par>
                                <p:cTn id="829" presetID="22" presetClass="entr" presetSubtype="8" fill="hold" nodeType="afterEffect">
                                  <p:stCondLst>
                                    <p:cond delay="0"/>
                                  </p:stCondLst>
                                  <p:childTnLst>
                                    <p:set>
                                      <p:cBhvr>
                                        <p:cTn id="830" dur="1" fill="hold">
                                          <p:stCondLst>
                                            <p:cond delay="0"/>
                                          </p:stCondLst>
                                        </p:cTn>
                                        <p:tgtEl>
                                          <p:spTgt spid="666"/>
                                        </p:tgtEl>
                                        <p:attrNameLst>
                                          <p:attrName>style.visibility</p:attrName>
                                        </p:attrNameLst>
                                      </p:cBhvr>
                                      <p:to>
                                        <p:strVal val="visible"/>
                                      </p:to>
                                    </p:set>
                                    <p:animEffect transition="in" filter="wipe(left)">
                                      <p:cBhvr>
                                        <p:cTn id="831" dur="500"/>
                                        <p:tgtEl>
                                          <p:spTgt spid="666"/>
                                        </p:tgtEl>
                                      </p:cBhvr>
                                    </p:animEffect>
                                  </p:childTnLst>
                                </p:cTn>
                              </p:par>
                            </p:childTnLst>
                          </p:cTn>
                        </p:par>
                        <p:par>
                          <p:cTn id="832" fill="hold">
                            <p:stCondLst>
                              <p:cond delay="103500"/>
                            </p:stCondLst>
                            <p:childTnLst>
                              <p:par>
                                <p:cTn id="833" presetID="22" presetClass="entr" presetSubtype="8" fill="hold" grpId="0" nodeType="afterEffect">
                                  <p:stCondLst>
                                    <p:cond delay="0"/>
                                  </p:stCondLst>
                                  <p:childTnLst>
                                    <p:set>
                                      <p:cBhvr>
                                        <p:cTn id="834" dur="1" fill="hold">
                                          <p:stCondLst>
                                            <p:cond delay="0"/>
                                          </p:stCondLst>
                                        </p:cTn>
                                        <p:tgtEl>
                                          <p:spTgt spid="667"/>
                                        </p:tgtEl>
                                        <p:attrNameLst>
                                          <p:attrName>style.visibility</p:attrName>
                                        </p:attrNameLst>
                                      </p:cBhvr>
                                      <p:to>
                                        <p:strVal val="visible"/>
                                      </p:to>
                                    </p:set>
                                    <p:animEffect transition="in" filter="wipe(left)">
                                      <p:cBhvr>
                                        <p:cTn id="835" dur="500"/>
                                        <p:tgtEl>
                                          <p:spTgt spid="667"/>
                                        </p:tgtEl>
                                      </p:cBhvr>
                                    </p:animEffect>
                                  </p:childTnLst>
                                </p:cTn>
                              </p:par>
                            </p:childTnLst>
                          </p:cTn>
                        </p:par>
                        <p:par>
                          <p:cTn id="836" fill="hold">
                            <p:stCondLst>
                              <p:cond delay="104000"/>
                            </p:stCondLst>
                            <p:childTnLst>
                              <p:par>
                                <p:cTn id="837" presetID="22" presetClass="entr" presetSubtype="8" fill="hold" nodeType="afterEffect">
                                  <p:stCondLst>
                                    <p:cond delay="0"/>
                                  </p:stCondLst>
                                  <p:childTnLst>
                                    <p:set>
                                      <p:cBhvr>
                                        <p:cTn id="838" dur="1" fill="hold">
                                          <p:stCondLst>
                                            <p:cond delay="0"/>
                                          </p:stCondLst>
                                        </p:cTn>
                                        <p:tgtEl>
                                          <p:spTgt spid="668"/>
                                        </p:tgtEl>
                                        <p:attrNameLst>
                                          <p:attrName>style.visibility</p:attrName>
                                        </p:attrNameLst>
                                      </p:cBhvr>
                                      <p:to>
                                        <p:strVal val="visible"/>
                                      </p:to>
                                    </p:set>
                                    <p:animEffect transition="in" filter="wipe(left)">
                                      <p:cBhvr>
                                        <p:cTn id="839" dur="500"/>
                                        <p:tgtEl>
                                          <p:spTgt spid="668"/>
                                        </p:tgtEl>
                                      </p:cBhvr>
                                    </p:animEffect>
                                  </p:childTnLst>
                                </p:cTn>
                              </p:par>
                            </p:childTnLst>
                          </p:cTn>
                        </p:par>
                        <p:par>
                          <p:cTn id="840" fill="hold">
                            <p:stCondLst>
                              <p:cond delay="104500"/>
                            </p:stCondLst>
                            <p:childTnLst>
                              <p:par>
                                <p:cTn id="841" presetID="22" presetClass="entr" presetSubtype="8" fill="hold" nodeType="afterEffect">
                                  <p:stCondLst>
                                    <p:cond delay="0"/>
                                  </p:stCondLst>
                                  <p:childTnLst>
                                    <p:set>
                                      <p:cBhvr>
                                        <p:cTn id="842" dur="1" fill="hold">
                                          <p:stCondLst>
                                            <p:cond delay="0"/>
                                          </p:stCondLst>
                                        </p:cTn>
                                        <p:tgtEl>
                                          <p:spTgt spid="670"/>
                                        </p:tgtEl>
                                        <p:attrNameLst>
                                          <p:attrName>style.visibility</p:attrName>
                                        </p:attrNameLst>
                                      </p:cBhvr>
                                      <p:to>
                                        <p:strVal val="visible"/>
                                      </p:to>
                                    </p:set>
                                    <p:animEffect transition="in" filter="wipe(left)">
                                      <p:cBhvr>
                                        <p:cTn id="843" dur="500"/>
                                        <p:tgtEl>
                                          <p:spTgt spid="670"/>
                                        </p:tgtEl>
                                      </p:cBhvr>
                                    </p:animEffect>
                                  </p:childTnLst>
                                </p:cTn>
                              </p:par>
                            </p:childTnLst>
                          </p:cTn>
                        </p:par>
                        <p:par>
                          <p:cTn id="844" fill="hold">
                            <p:stCondLst>
                              <p:cond delay="105000"/>
                            </p:stCondLst>
                            <p:childTnLst>
                              <p:par>
                                <p:cTn id="845" presetID="22" presetClass="entr" presetSubtype="8" fill="hold" grpId="0" nodeType="afterEffect">
                                  <p:stCondLst>
                                    <p:cond delay="0"/>
                                  </p:stCondLst>
                                  <p:childTnLst>
                                    <p:set>
                                      <p:cBhvr>
                                        <p:cTn id="846" dur="1" fill="hold">
                                          <p:stCondLst>
                                            <p:cond delay="0"/>
                                          </p:stCondLst>
                                        </p:cTn>
                                        <p:tgtEl>
                                          <p:spTgt spid="669"/>
                                        </p:tgtEl>
                                        <p:attrNameLst>
                                          <p:attrName>style.visibility</p:attrName>
                                        </p:attrNameLst>
                                      </p:cBhvr>
                                      <p:to>
                                        <p:strVal val="visible"/>
                                      </p:to>
                                    </p:set>
                                    <p:animEffect transition="in" filter="wipe(left)">
                                      <p:cBhvr>
                                        <p:cTn id="847" dur="500"/>
                                        <p:tgtEl>
                                          <p:spTgt spid="669"/>
                                        </p:tgtEl>
                                      </p:cBhvr>
                                    </p:animEffect>
                                  </p:childTnLst>
                                </p:cTn>
                              </p:par>
                            </p:childTnLst>
                          </p:cTn>
                        </p:par>
                        <p:par>
                          <p:cTn id="848" fill="hold">
                            <p:stCondLst>
                              <p:cond delay="105500"/>
                            </p:stCondLst>
                            <p:childTnLst>
                              <p:par>
                                <p:cTn id="849" presetID="22" presetClass="entr" presetSubtype="8" fill="hold" nodeType="afterEffect">
                                  <p:stCondLst>
                                    <p:cond delay="0"/>
                                  </p:stCondLst>
                                  <p:childTnLst>
                                    <p:set>
                                      <p:cBhvr>
                                        <p:cTn id="850" dur="1" fill="hold">
                                          <p:stCondLst>
                                            <p:cond delay="0"/>
                                          </p:stCondLst>
                                        </p:cTn>
                                        <p:tgtEl>
                                          <p:spTgt spid="671"/>
                                        </p:tgtEl>
                                        <p:attrNameLst>
                                          <p:attrName>style.visibility</p:attrName>
                                        </p:attrNameLst>
                                      </p:cBhvr>
                                      <p:to>
                                        <p:strVal val="visible"/>
                                      </p:to>
                                    </p:set>
                                    <p:animEffect transition="in" filter="wipe(left)">
                                      <p:cBhvr>
                                        <p:cTn id="851" dur="500"/>
                                        <p:tgtEl>
                                          <p:spTgt spid="671"/>
                                        </p:tgtEl>
                                      </p:cBhvr>
                                    </p:animEffect>
                                  </p:childTnLst>
                                </p:cTn>
                              </p:par>
                            </p:childTnLst>
                          </p:cTn>
                        </p:par>
                        <p:par>
                          <p:cTn id="852" fill="hold">
                            <p:stCondLst>
                              <p:cond delay="106000"/>
                            </p:stCondLst>
                            <p:childTnLst>
                              <p:par>
                                <p:cTn id="853" presetID="22" presetClass="entr" presetSubtype="8" fill="hold" nodeType="afterEffect">
                                  <p:stCondLst>
                                    <p:cond delay="0"/>
                                  </p:stCondLst>
                                  <p:childTnLst>
                                    <p:set>
                                      <p:cBhvr>
                                        <p:cTn id="854" dur="1" fill="hold">
                                          <p:stCondLst>
                                            <p:cond delay="0"/>
                                          </p:stCondLst>
                                        </p:cTn>
                                        <p:tgtEl>
                                          <p:spTgt spid="672"/>
                                        </p:tgtEl>
                                        <p:attrNameLst>
                                          <p:attrName>style.visibility</p:attrName>
                                        </p:attrNameLst>
                                      </p:cBhvr>
                                      <p:to>
                                        <p:strVal val="visible"/>
                                      </p:to>
                                    </p:set>
                                    <p:animEffect transition="in" filter="wipe(left)">
                                      <p:cBhvr>
                                        <p:cTn id="855" dur="500"/>
                                        <p:tgtEl>
                                          <p:spTgt spid="672"/>
                                        </p:tgtEl>
                                      </p:cBhvr>
                                    </p:animEffect>
                                  </p:childTnLst>
                                </p:cTn>
                              </p:par>
                            </p:childTnLst>
                          </p:cTn>
                        </p:par>
                        <p:par>
                          <p:cTn id="856" fill="hold">
                            <p:stCondLst>
                              <p:cond delay="106500"/>
                            </p:stCondLst>
                            <p:childTnLst>
                              <p:par>
                                <p:cTn id="857" presetID="22" presetClass="entr" presetSubtype="8" fill="hold" grpId="0" nodeType="afterEffect">
                                  <p:stCondLst>
                                    <p:cond delay="0"/>
                                  </p:stCondLst>
                                  <p:childTnLst>
                                    <p:set>
                                      <p:cBhvr>
                                        <p:cTn id="858" dur="1" fill="hold">
                                          <p:stCondLst>
                                            <p:cond delay="0"/>
                                          </p:stCondLst>
                                        </p:cTn>
                                        <p:tgtEl>
                                          <p:spTgt spid="234"/>
                                        </p:tgtEl>
                                        <p:attrNameLst>
                                          <p:attrName>style.visibility</p:attrName>
                                        </p:attrNameLst>
                                      </p:cBhvr>
                                      <p:to>
                                        <p:strVal val="visible"/>
                                      </p:to>
                                    </p:set>
                                    <p:animEffect transition="in" filter="wipe(left)">
                                      <p:cBhvr>
                                        <p:cTn id="859" dur="500"/>
                                        <p:tgtEl>
                                          <p:spTgt spid="234"/>
                                        </p:tgtEl>
                                      </p:cBhvr>
                                    </p:animEffect>
                                  </p:childTnLst>
                                </p:cTn>
                              </p:par>
                            </p:childTnLst>
                          </p:cTn>
                        </p:par>
                        <p:par>
                          <p:cTn id="860" fill="hold">
                            <p:stCondLst>
                              <p:cond delay="107000"/>
                            </p:stCondLst>
                            <p:childTnLst>
                              <p:par>
                                <p:cTn id="861" presetID="22" presetClass="entr" presetSubtype="8" fill="hold" nodeType="afterEffect">
                                  <p:stCondLst>
                                    <p:cond delay="0"/>
                                  </p:stCondLst>
                                  <p:childTnLst>
                                    <p:set>
                                      <p:cBhvr>
                                        <p:cTn id="862" dur="1" fill="hold">
                                          <p:stCondLst>
                                            <p:cond delay="0"/>
                                          </p:stCondLst>
                                        </p:cTn>
                                        <p:tgtEl>
                                          <p:spTgt spid="236"/>
                                        </p:tgtEl>
                                        <p:attrNameLst>
                                          <p:attrName>style.visibility</p:attrName>
                                        </p:attrNameLst>
                                      </p:cBhvr>
                                      <p:to>
                                        <p:strVal val="visible"/>
                                      </p:to>
                                    </p:set>
                                    <p:animEffect transition="in" filter="wipe(left)">
                                      <p:cBhvr>
                                        <p:cTn id="863" dur="500"/>
                                        <p:tgtEl>
                                          <p:spTgt spid="236"/>
                                        </p:tgtEl>
                                      </p:cBhvr>
                                    </p:animEffect>
                                  </p:childTnLst>
                                </p:cTn>
                              </p:par>
                            </p:childTnLst>
                          </p:cTn>
                        </p:par>
                        <p:par>
                          <p:cTn id="864" fill="hold">
                            <p:stCondLst>
                              <p:cond delay="107500"/>
                            </p:stCondLst>
                            <p:childTnLst>
                              <p:par>
                                <p:cTn id="865" presetID="22" presetClass="entr" presetSubtype="8" fill="hold" grpId="0" nodeType="afterEffect">
                                  <p:stCondLst>
                                    <p:cond delay="0"/>
                                  </p:stCondLst>
                                  <p:childTnLst>
                                    <p:set>
                                      <p:cBhvr>
                                        <p:cTn id="866" dur="1" fill="hold">
                                          <p:stCondLst>
                                            <p:cond delay="0"/>
                                          </p:stCondLst>
                                        </p:cTn>
                                        <p:tgtEl>
                                          <p:spTgt spid="235"/>
                                        </p:tgtEl>
                                        <p:attrNameLst>
                                          <p:attrName>style.visibility</p:attrName>
                                        </p:attrNameLst>
                                      </p:cBhvr>
                                      <p:to>
                                        <p:strVal val="visible"/>
                                      </p:to>
                                    </p:set>
                                    <p:animEffect transition="in" filter="wipe(left)">
                                      <p:cBhvr>
                                        <p:cTn id="867" dur="500"/>
                                        <p:tgtEl>
                                          <p:spTgt spid="235"/>
                                        </p:tgtEl>
                                      </p:cBhvr>
                                    </p:animEffect>
                                  </p:childTnLst>
                                </p:cTn>
                              </p:par>
                            </p:childTnLst>
                          </p:cTn>
                        </p:par>
                        <p:par>
                          <p:cTn id="868" fill="hold">
                            <p:stCondLst>
                              <p:cond delay="108000"/>
                            </p:stCondLst>
                            <p:childTnLst>
                              <p:par>
                                <p:cTn id="869" presetID="22" presetClass="entr" presetSubtype="8" fill="hold" nodeType="afterEffect">
                                  <p:stCondLst>
                                    <p:cond delay="0"/>
                                  </p:stCondLst>
                                  <p:childTnLst>
                                    <p:set>
                                      <p:cBhvr>
                                        <p:cTn id="870" dur="1" fill="hold">
                                          <p:stCondLst>
                                            <p:cond delay="0"/>
                                          </p:stCondLst>
                                        </p:cTn>
                                        <p:tgtEl>
                                          <p:spTgt spid="229"/>
                                        </p:tgtEl>
                                        <p:attrNameLst>
                                          <p:attrName>style.visibility</p:attrName>
                                        </p:attrNameLst>
                                      </p:cBhvr>
                                      <p:to>
                                        <p:strVal val="visible"/>
                                      </p:to>
                                    </p:set>
                                    <p:animEffect transition="in" filter="wipe(left)">
                                      <p:cBhvr>
                                        <p:cTn id="871" dur="500"/>
                                        <p:tgtEl>
                                          <p:spTgt spid="229"/>
                                        </p:tgtEl>
                                      </p:cBhvr>
                                    </p:animEffect>
                                  </p:childTnLst>
                                </p:cTn>
                              </p:par>
                            </p:childTnLst>
                          </p:cTn>
                        </p:par>
                        <p:par>
                          <p:cTn id="872" fill="hold">
                            <p:stCondLst>
                              <p:cond delay="108500"/>
                            </p:stCondLst>
                            <p:childTnLst>
                              <p:par>
                                <p:cTn id="873" presetID="22" presetClass="entr" presetSubtype="8" fill="hold" grpId="0" nodeType="afterEffect">
                                  <p:stCondLst>
                                    <p:cond delay="0"/>
                                  </p:stCondLst>
                                  <p:childTnLst>
                                    <p:set>
                                      <p:cBhvr>
                                        <p:cTn id="874" dur="1" fill="hold">
                                          <p:stCondLst>
                                            <p:cond delay="0"/>
                                          </p:stCondLst>
                                        </p:cTn>
                                        <p:tgtEl>
                                          <p:spTgt spid="237"/>
                                        </p:tgtEl>
                                        <p:attrNameLst>
                                          <p:attrName>style.visibility</p:attrName>
                                        </p:attrNameLst>
                                      </p:cBhvr>
                                      <p:to>
                                        <p:strVal val="visible"/>
                                      </p:to>
                                    </p:set>
                                    <p:animEffect transition="in" filter="wipe(left)">
                                      <p:cBhvr>
                                        <p:cTn id="875" dur="500"/>
                                        <p:tgtEl>
                                          <p:spTgt spid="237"/>
                                        </p:tgtEl>
                                      </p:cBhvr>
                                    </p:animEffect>
                                  </p:childTnLst>
                                </p:cTn>
                              </p:par>
                            </p:childTnLst>
                          </p:cTn>
                        </p:par>
                        <p:par>
                          <p:cTn id="876" fill="hold">
                            <p:stCondLst>
                              <p:cond delay="109000"/>
                            </p:stCondLst>
                            <p:childTnLst>
                              <p:par>
                                <p:cTn id="877" presetID="22" presetClass="entr" presetSubtype="8" fill="hold" nodeType="afterEffect">
                                  <p:stCondLst>
                                    <p:cond delay="0"/>
                                  </p:stCondLst>
                                  <p:childTnLst>
                                    <p:set>
                                      <p:cBhvr>
                                        <p:cTn id="878" dur="1" fill="hold">
                                          <p:stCondLst>
                                            <p:cond delay="0"/>
                                          </p:stCondLst>
                                        </p:cTn>
                                        <p:tgtEl>
                                          <p:spTgt spid="238"/>
                                        </p:tgtEl>
                                        <p:attrNameLst>
                                          <p:attrName>style.visibility</p:attrName>
                                        </p:attrNameLst>
                                      </p:cBhvr>
                                      <p:to>
                                        <p:strVal val="visible"/>
                                      </p:to>
                                    </p:set>
                                    <p:animEffect transition="in" filter="wipe(left)">
                                      <p:cBhvr>
                                        <p:cTn id="879" dur="500"/>
                                        <p:tgtEl>
                                          <p:spTgt spid="238"/>
                                        </p:tgtEl>
                                      </p:cBhvr>
                                    </p:animEffect>
                                  </p:childTnLst>
                                </p:cTn>
                              </p:par>
                            </p:childTnLst>
                          </p:cTn>
                        </p:par>
                        <p:par>
                          <p:cTn id="880" fill="hold">
                            <p:stCondLst>
                              <p:cond delay="109500"/>
                            </p:stCondLst>
                            <p:childTnLst>
                              <p:par>
                                <p:cTn id="881" presetID="22" presetClass="entr" presetSubtype="8" fill="hold" grpId="0" nodeType="afterEffect">
                                  <p:stCondLst>
                                    <p:cond delay="0"/>
                                  </p:stCondLst>
                                  <p:childTnLst>
                                    <p:set>
                                      <p:cBhvr>
                                        <p:cTn id="882" dur="1" fill="hold">
                                          <p:stCondLst>
                                            <p:cond delay="0"/>
                                          </p:stCondLst>
                                        </p:cTn>
                                        <p:tgtEl>
                                          <p:spTgt spid="239"/>
                                        </p:tgtEl>
                                        <p:attrNameLst>
                                          <p:attrName>style.visibility</p:attrName>
                                        </p:attrNameLst>
                                      </p:cBhvr>
                                      <p:to>
                                        <p:strVal val="visible"/>
                                      </p:to>
                                    </p:set>
                                    <p:animEffect transition="in" filter="wipe(left)">
                                      <p:cBhvr>
                                        <p:cTn id="883" dur="500"/>
                                        <p:tgtEl>
                                          <p:spTgt spid="239"/>
                                        </p:tgtEl>
                                      </p:cBhvr>
                                    </p:animEffect>
                                  </p:childTnLst>
                                </p:cTn>
                              </p:par>
                            </p:childTnLst>
                          </p:cTn>
                        </p:par>
                        <p:par>
                          <p:cTn id="884" fill="hold">
                            <p:stCondLst>
                              <p:cond delay="110000"/>
                            </p:stCondLst>
                            <p:childTnLst>
                              <p:par>
                                <p:cTn id="885" presetID="22" presetClass="entr" presetSubtype="8" fill="hold" grpId="0" nodeType="afterEffect">
                                  <p:stCondLst>
                                    <p:cond delay="0"/>
                                  </p:stCondLst>
                                  <p:childTnLst>
                                    <p:set>
                                      <p:cBhvr>
                                        <p:cTn id="886" dur="1" fill="hold">
                                          <p:stCondLst>
                                            <p:cond delay="0"/>
                                          </p:stCondLst>
                                        </p:cTn>
                                        <p:tgtEl>
                                          <p:spTgt spid="240"/>
                                        </p:tgtEl>
                                        <p:attrNameLst>
                                          <p:attrName>style.visibility</p:attrName>
                                        </p:attrNameLst>
                                      </p:cBhvr>
                                      <p:to>
                                        <p:strVal val="visible"/>
                                      </p:to>
                                    </p:set>
                                    <p:animEffect transition="in" filter="wipe(left)">
                                      <p:cBhvr>
                                        <p:cTn id="887" dur="500"/>
                                        <p:tgtEl>
                                          <p:spTgt spid="240"/>
                                        </p:tgtEl>
                                      </p:cBhvr>
                                    </p:animEffect>
                                  </p:childTnLst>
                                </p:cTn>
                              </p:par>
                            </p:childTnLst>
                          </p:cTn>
                        </p:par>
                        <p:par>
                          <p:cTn id="888" fill="hold">
                            <p:stCondLst>
                              <p:cond delay="110500"/>
                            </p:stCondLst>
                            <p:childTnLst>
                              <p:par>
                                <p:cTn id="889" presetID="22" presetClass="entr" presetSubtype="8" fill="hold" nodeType="afterEffect">
                                  <p:stCondLst>
                                    <p:cond delay="0"/>
                                  </p:stCondLst>
                                  <p:childTnLst>
                                    <p:set>
                                      <p:cBhvr>
                                        <p:cTn id="890" dur="1" fill="hold">
                                          <p:stCondLst>
                                            <p:cond delay="0"/>
                                          </p:stCondLst>
                                        </p:cTn>
                                        <p:tgtEl>
                                          <p:spTgt spid="241"/>
                                        </p:tgtEl>
                                        <p:attrNameLst>
                                          <p:attrName>style.visibility</p:attrName>
                                        </p:attrNameLst>
                                      </p:cBhvr>
                                      <p:to>
                                        <p:strVal val="visible"/>
                                      </p:to>
                                    </p:set>
                                    <p:animEffect transition="in" filter="wipe(left)">
                                      <p:cBhvr>
                                        <p:cTn id="891" dur="500"/>
                                        <p:tgtEl>
                                          <p:spTgt spid="241"/>
                                        </p:tgtEl>
                                      </p:cBhvr>
                                    </p:animEffect>
                                  </p:childTnLst>
                                </p:cTn>
                              </p:par>
                            </p:childTnLst>
                          </p:cTn>
                        </p:par>
                        <p:par>
                          <p:cTn id="892" fill="hold">
                            <p:stCondLst>
                              <p:cond delay="111000"/>
                            </p:stCondLst>
                            <p:childTnLst>
                              <p:par>
                                <p:cTn id="893" presetID="22" presetClass="entr" presetSubtype="8" fill="hold" nodeType="afterEffect">
                                  <p:stCondLst>
                                    <p:cond delay="0"/>
                                  </p:stCondLst>
                                  <p:childTnLst>
                                    <p:set>
                                      <p:cBhvr>
                                        <p:cTn id="894" dur="1" fill="hold">
                                          <p:stCondLst>
                                            <p:cond delay="0"/>
                                          </p:stCondLst>
                                        </p:cTn>
                                        <p:tgtEl>
                                          <p:spTgt spid="242"/>
                                        </p:tgtEl>
                                        <p:attrNameLst>
                                          <p:attrName>style.visibility</p:attrName>
                                        </p:attrNameLst>
                                      </p:cBhvr>
                                      <p:to>
                                        <p:strVal val="visible"/>
                                      </p:to>
                                    </p:set>
                                    <p:animEffect transition="in" filter="wipe(left)">
                                      <p:cBhvr>
                                        <p:cTn id="895" dur="500"/>
                                        <p:tgtEl>
                                          <p:spTgt spid="242"/>
                                        </p:tgtEl>
                                      </p:cBhvr>
                                    </p:animEffect>
                                  </p:childTnLst>
                                </p:cTn>
                              </p:par>
                            </p:childTnLst>
                          </p:cTn>
                        </p:par>
                        <p:par>
                          <p:cTn id="896" fill="hold">
                            <p:stCondLst>
                              <p:cond delay="111500"/>
                            </p:stCondLst>
                            <p:childTnLst>
                              <p:par>
                                <p:cTn id="897" presetID="22" presetClass="entr" presetSubtype="8" fill="hold" grpId="0" nodeType="afterEffect">
                                  <p:stCondLst>
                                    <p:cond delay="0"/>
                                  </p:stCondLst>
                                  <p:childTnLst>
                                    <p:set>
                                      <p:cBhvr>
                                        <p:cTn id="898" dur="1" fill="hold">
                                          <p:stCondLst>
                                            <p:cond delay="0"/>
                                          </p:stCondLst>
                                        </p:cTn>
                                        <p:tgtEl>
                                          <p:spTgt spid="243"/>
                                        </p:tgtEl>
                                        <p:attrNameLst>
                                          <p:attrName>style.visibility</p:attrName>
                                        </p:attrNameLst>
                                      </p:cBhvr>
                                      <p:to>
                                        <p:strVal val="visible"/>
                                      </p:to>
                                    </p:set>
                                    <p:animEffect transition="in" filter="wipe(left)">
                                      <p:cBhvr>
                                        <p:cTn id="899" dur="500"/>
                                        <p:tgtEl>
                                          <p:spTgt spid="243"/>
                                        </p:tgtEl>
                                      </p:cBhvr>
                                    </p:animEffect>
                                  </p:childTnLst>
                                </p:cTn>
                              </p:par>
                            </p:childTnLst>
                          </p:cTn>
                        </p:par>
                        <p:par>
                          <p:cTn id="900" fill="hold">
                            <p:stCondLst>
                              <p:cond delay="112000"/>
                            </p:stCondLst>
                            <p:childTnLst>
                              <p:par>
                                <p:cTn id="901" presetID="22" presetClass="entr" presetSubtype="8" fill="hold" nodeType="afterEffect">
                                  <p:stCondLst>
                                    <p:cond delay="0"/>
                                  </p:stCondLst>
                                  <p:childTnLst>
                                    <p:set>
                                      <p:cBhvr>
                                        <p:cTn id="902" dur="1" fill="hold">
                                          <p:stCondLst>
                                            <p:cond delay="0"/>
                                          </p:stCondLst>
                                        </p:cTn>
                                        <p:tgtEl>
                                          <p:spTgt spid="244"/>
                                        </p:tgtEl>
                                        <p:attrNameLst>
                                          <p:attrName>style.visibility</p:attrName>
                                        </p:attrNameLst>
                                      </p:cBhvr>
                                      <p:to>
                                        <p:strVal val="visible"/>
                                      </p:to>
                                    </p:set>
                                    <p:animEffect transition="in" filter="wipe(left)">
                                      <p:cBhvr>
                                        <p:cTn id="903" dur="500"/>
                                        <p:tgtEl>
                                          <p:spTgt spid="244"/>
                                        </p:tgtEl>
                                      </p:cBhvr>
                                    </p:animEffect>
                                  </p:childTnLst>
                                </p:cTn>
                              </p:par>
                            </p:childTnLst>
                          </p:cTn>
                        </p:par>
                        <p:par>
                          <p:cTn id="904" fill="hold">
                            <p:stCondLst>
                              <p:cond delay="112500"/>
                            </p:stCondLst>
                            <p:childTnLst>
                              <p:par>
                                <p:cTn id="905" presetID="22" presetClass="entr" presetSubtype="8" fill="hold" grpId="0" nodeType="afterEffect">
                                  <p:stCondLst>
                                    <p:cond delay="0"/>
                                  </p:stCondLst>
                                  <p:childTnLst>
                                    <p:set>
                                      <p:cBhvr>
                                        <p:cTn id="906" dur="1" fill="hold">
                                          <p:stCondLst>
                                            <p:cond delay="0"/>
                                          </p:stCondLst>
                                        </p:cTn>
                                        <p:tgtEl>
                                          <p:spTgt spid="245"/>
                                        </p:tgtEl>
                                        <p:attrNameLst>
                                          <p:attrName>style.visibility</p:attrName>
                                        </p:attrNameLst>
                                      </p:cBhvr>
                                      <p:to>
                                        <p:strVal val="visible"/>
                                      </p:to>
                                    </p:set>
                                    <p:animEffect transition="in" filter="wipe(left)">
                                      <p:cBhvr>
                                        <p:cTn id="907" dur="500"/>
                                        <p:tgtEl>
                                          <p:spTgt spid="245"/>
                                        </p:tgtEl>
                                      </p:cBhvr>
                                    </p:animEffect>
                                  </p:childTnLst>
                                </p:cTn>
                              </p:par>
                            </p:childTnLst>
                          </p:cTn>
                        </p:par>
                        <p:par>
                          <p:cTn id="908" fill="hold">
                            <p:stCondLst>
                              <p:cond delay="113000"/>
                            </p:stCondLst>
                            <p:childTnLst>
                              <p:par>
                                <p:cTn id="909" presetID="22" presetClass="entr" presetSubtype="8" fill="hold" nodeType="afterEffect">
                                  <p:stCondLst>
                                    <p:cond delay="0"/>
                                  </p:stCondLst>
                                  <p:childTnLst>
                                    <p:set>
                                      <p:cBhvr>
                                        <p:cTn id="910" dur="1" fill="hold">
                                          <p:stCondLst>
                                            <p:cond delay="0"/>
                                          </p:stCondLst>
                                        </p:cTn>
                                        <p:tgtEl>
                                          <p:spTgt spid="246"/>
                                        </p:tgtEl>
                                        <p:attrNameLst>
                                          <p:attrName>style.visibility</p:attrName>
                                        </p:attrNameLst>
                                      </p:cBhvr>
                                      <p:to>
                                        <p:strVal val="visible"/>
                                      </p:to>
                                    </p:set>
                                    <p:animEffect transition="in" filter="wipe(left)">
                                      <p:cBhvr>
                                        <p:cTn id="911" dur="500"/>
                                        <p:tgtEl>
                                          <p:spTgt spid="246"/>
                                        </p:tgtEl>
                                      </p:cBhvr>
                                    </p:animEffect>
                                  </p:childTnLst>
                                </p:cTn>
                              </p:par>
                            </p:childTnLst>
                          </p:cTn>
                        </p:par>
                        <p:par>
                          <p:cTn id="912" fill="hold">
                            <p:stCondLst>
                              <p:cond delay="113500"/>
                            </p:stCondLst>
                            <p:childTnLst>
                              <p:par>
                                <p:cTn id="913" presetID="22" presetClass="entr" presetSubtype="8" fill="hold" grpId="0" nodeType="afterEffect">
                                  <p:stCondLst>
                                    <p:cond delay="0"/>
                                  </p:stCondLst>
                                  <p:childTnLst>
                                    <p:set>
                                      <p:cBhvr>
                                        <p:cTn id="914" dur="1" fill="hold">
                                          <p:stCondLst>
                                            <p:cond delay="0"/>
                                          </p:stCondLst>
                                        </p:cTn>
                                        <p:tgtEl>
                                          <p:spTgt spid="253"/>
                                        </p:tgtEl>
                                        <p:attrNameLst>
                                          <p:attrName>style.visibility</p:attrName>
                                        </p:attrNameLst>
                                      </p:cBhvr>
                                      <p:to>
                                        <p:strVal val="visible"/>
                                      </p:to>
                                    </p:set>
                                    <p:animEffect transition="in" filter="wipe(left)">
                                      <p:cBhvr>
                                        <p:cTn id="915" dur="500"/>
                                        <p:tgtEl>
                                          <p:spTgt spid="253"/>
                                        </p:tgtEl>
                                      </p:cBhvr>
                                    </p:animEffect>
                                  </p:childTnLst>
                                </p:cTn>
                              </p:par>
                            </p:childTnLst>
                          </p:cTn>
                        </p:par>
                        <p:par>
                          <p:cTn id="916" fill="hold">
                            <p:stCondLst>
                              <p:cond delay="114000"/>
                            </p:stCondLst>
                            <p:childTnLst>
                              <p:par>
                                <p:cTn id="917" presetID="22" presetClass="entr" presetSubtype="8" fill="hold" nodeType="afterEffect">
                                  <p:stCondLst>
                                    <p:cond delay="0"/>
                                  </p:stCondLst>
                                  <p:childTnLst>
                                    <p:set>
                                      <p:cBhvr>
                                        <p:cTn id="918" dur="1" fill="hold">
                                          <p:stCondLst>
                                            <p:cond delay="0"/>
                                          </p:stCondLst>
                                        </p:cTn>
                                        <p:tgtEl>
                                          <p:spTgt spid="254"/>
                                        </p:tgtEl>
                                        <p:attrNameLst>
                                          <p:attrName>style.visibility</p:attrName>
                                        </p:attrNameLst>
                                      </p:cBhvr>
                                      <p:to>
                                        <p:strVal val="visible"/>
                                      </p:to>
                                    </p:set>
                                    <p:animEffect transition="in" filter="wipe(left)">
                                      <p:cBhvr>
                                        <p:cTn id="919" dur="500"/>
                                        <p:tgtEl>
                                          <p:spTgt spid="254"/>
                                        </p:tgtEl>
                                      </p:cBhvr>
                                    </p:animEffect>
                                  </p:childTnLst>
                                </p:cTn>
                              </p:par>
                            </p:childTnLst>
                          </p:cTn>
                        </p:par>
                        <p:par>
                          <p:cTn id="920" fill="hold">
                            <p:stCondLst>
                              <p:cond delay="114500"/>
                            </p:stCondLst>
                            <p:childTnLst>
                              <p:par>
                                <p:cTn id="921" presetID="22" presetClass="entr" presetSubtype="8" fill="hold" grpId="0" nodeType="afterEffect">
                                  <p:stCondLst>
                                    <p:cond delay="0"/>
                                  </p:stCondLst>
                                  <p:childTnLst>
                                    <p:set>
                                      <p:cBhvr>
                                        <p:cTn id="922" dur="1" fill="hold">
                                          <p:stCondLst>
                                            <p:cond delay="0"/>
                                          </p:stCondLst>
                                        </p:cTn>
                                        <p:tgtEl>
                                          <p:spTgt spid="255"/>
                                        </p:tgtEl>
                                        <p:attrNameLst>
                                          <p:attrName>style.visibility</p:attrName>
                                        </p:attrNameLst>
                                      </p:cBhvr>
                                      <p:to>
                                        <p:strVal val="visible"/>
                                      </p:to>
                                    </p:set>
                                    <p:animEffect transition="in" filter="wipe(left)">
                                      <p:cBhvr>
                                        <p:cTn id="923" dur="500"/>
                                        <p:tgtEl>
                                          <p:spTgt spid="255"/>
                                        </p:tgtEl>
                                      </p:cBhvr>
                                    </p:animEffect>
                                  </p:childTnLst>
                                </p:cTn>
                              </p:par>
                            </p:childTnLst>
                          </p:cTn>
                        </p:par>
                        <p:par>
                          <p:cTn id="924" fill="hold">
                            <p:stCondLst>
                              <p:cond delay="115000"/>
                            </p:stCondLst>
                            <p:childTnLst>
                              <p:par>
                                <p:cTn id="925" presetID="22" presetClass="entr" presetSubtype="8" fill="hold" nodeType="afterEffect">
                                  <p:stCondLst>
                                    <p:cond delay="0"/>
                                  </p:stCondLst>
                                  <p:childTnLst>
                                    <p:set>
                                      <p:cBhvr>
                                        <p:cTn id="926" dur="1" fill="hold">
                                          <p:stCondLst>
                                            <p:cond delay="0"/>
                                          </p:stCondLst>
                                        </p:cTn>
                                        <p:tgtEl>
                                          <p:spTgt spid="256"/>
                                        </p:tgtEl>
                                        <p:attrNameLst>
                                          <p:attrName>style.visibility</p:attrName>
                                        </p:attrNameLst>
                                      </p:cBhvr>
                                      <p:to>
                                        <p:strVal val="visible"/>
                                      </p:to>
                                    </p:set>
                                    <p:animEffect transition="in" filter="wipe(left)">
                                      <p:cBhvr>
                                        <p:cTn id="927" dur="500"/>
                                        <p:tgtEl>
                                          <p:spTgt spid="256"/>
                                        </p:tgtEl>
                                      </p:cBhvr>
                                    </p:animEffect>
                                  </p:childTnLst>
                                </p:cTn>
                              </p:par>
                            </p:childTnLst>
                          </p:cTn>
                        </p:par>
                        <p:par>
                          <p:cTn id="928" fill="hold">
                            <p:stCondLst>
                              <p:cond delay="115500"/>
                            </p:stCondLst>
                            <p:childTnLst>
                              <p:par>
                                <p:cTn id="929" presetID="22" presetClass="entr" presetSubtype="8" fill="hold" grpId="0" nodeType="afterEffect">
                                  <p:stCondLst>
                                    <p:cond delay="0"/>
                                  </p:stCondLst>
                                  <p:childTnLst>
                                    <p:set>
                                      <p:cBhvr>
                                        <p:cTn id="930" dur="1" fill="hold">
                                          <p:stCondLst>
                                            <p:cond delay="0"/>
                                          </p:stCondLst>
                                        </p:cTn>
                                        <p:tgtEl>
                                          <p:spTgt spid="257"/>
                                        </p:tgtEl>
                                        <p:attrNameLst>
                                          <p:attrName>style.visibility</p:attrName>
                                        </p:attrNameLst>
                                      </p:cBhvr>
                                      <p:to>
                                        <p:strVal val="visible"/>
                                      </p:to>
                                    </p:set>
                                    <p:animEffect transition="in" filter="wipe(left)">
                                      <p:cBhvr>
                                        <p:cTn id="931" dur="500"/>
                                        <p:tgtEl>
                                          <p:spTgt spid="257"/>
                                        </p:tgtEl>
                                      </p:cBhvr>
                                    </p:animEffect>
                                  </p:childTnLst>
                                </p:cTn>
                              </p:par>
                            </p:childTnLst>
                          </p:cTn>
                        </p:par>
                        <p:par>
                          <p:cTn id="932" fill="hold">
                            <p:stCondLst>
                              <p:cond delay="116000"/>
                            </p:stCondLst>
                            <p:childTnLst>
                              <p:par>
                                <p:cTn id="933" presetID="22" presetClass="entr" presetSubtype="8" fill="hold" nodeType="afterEffect">
                                  <p:stCondLst>
                                    <p:cond delay="0"/>
                                  </p:stCondLst>
                                  <p:childTnLst>
                                    <p:set>
                                      <p:cBhvr>
                                        <p:cTn id="934" dur="1" fill="hold">
                                          <p:stCondLst>
                                            <p:cond delay="0"/>
                                          </p:stCondLst>
                                        </p:cTn>
                                        <p:tgtEl>
                                          <p:spTgt spid="258"/>
                                        </p:tgtEl>
                                        <p:attrNameLst>
                                          <p:attrName>style.visibility</p:attrName>
                                        </p:attrNameLst>
                                      </p:cBhvr>
                                      <p:to>
                                        <p:strVal val="visible"/>
                                      </p:to>
                                    </p:set>
                                    <p:animEffect transition="in" filter="wipe(left)">
                                      <p:cBhvr>
                                        <p:cTn id="935" dur="500"/>
                                        <p:tgtEl>
                                          <p:spTgt spid="2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0" grpId="0" animBg="1"/>
      <p:bldP spid="304" grpId="0" animBg="1"/>
      <p:bldP spid="311" grpId="0" animBg="1"/>
      <p:bldP spid="334" grpId="0" animBg="1"/>
      <p:bldP spid="338" grpId="0" animBg="1"/>
      <p:bldP spid="344" grpId="0" animBg="1"/>
      <p:bldP spid="346" grpId="0" animBg="1"/>
      <p:bldP spid="348" grpId="0" animBg="1"/>
      <p:bldP spid="351" grpId="0" animBg="1"/>
      <p:bldP spid="356" grpId="0" animBg="1"/>
      <p:bldP spid="358" grpId="0" animBg="1"/>
      <p:bldP spid="361" grpId="0" animBg="1"/>
      <p:bldP spid="362" grpId="0" animBg="1"/>
      <p:bldP spid="364" grpId="0" animBg="1"/>
      <p:bldP spid="369" grpId="0" animBg="1"/>
      <p:bldP spid="370" grpId="0" animBg="1"/>
      <p:bldP spid="371" grpId="0" animBg="1"/>
      <p:bldP spid="374" grpId="0" animBg="1"/>
      <p:bldP spid="376" grpId="0" animBg="1"/>
      <p:bldP spid="379" grpId="0" animBg="1"/>
      <p:bldP spid="380" grpId="0" animBg="1"/>
      <p:bldP spid="382" grpId="0" animBg="1"/>
      <p:bldP spid="384" grpId="0" animBg="1"/>
      <p:bldP spid="387" grpId="0" animBg="1"/>
      <p:bldP spid="388" grpId="0" animBg="1"/>
      <p:bldP spid="389" grpId="0" animBg="1"/>
      <p:bldP spid="392" grpId="0" animBg="1"/>
      <p:bldP spid="394" grpId="0" animBg="1"/>
      <p:bldP spid="397" grpId="0" animBg="1"/>
      <p:bldP spid="402" grpId="0" animBg="1"/>
      <p:bldP spid="409" grpId="0" animBg="1"/>
      <p:bldP spid="413" grpId="0" animBg="1"/>
      <p:bldP spid="416" grpId="0" animBg="1"/>
      <p:bldP spid="423" grpId="0" animBg="1"/>
      <p:bldP spid="505" grpId="0" animBg="1"/>
      <p:bldP spid="509" grpId="0" animBg="1"/>
      <p:bldP spid="513" grpId="0" animBg="1"/>
      <p:bldP spid="516" grpId="0" animBg="1"/>
      <p:bldP spid="520" grpId="0" animBg="1"/>
      <p:bldP spid="523" grpId="0" animBg="1"/>
      <p:bldP spid="526" grpId="0" animBg="1"/>
      <p:bldP spid="529" grpId="0" animBg="1"/>
      <p:bldP spid="539" grpId="0" animBg="1"/>
      <p:bldP spid="540" grpId="0" animBg="1"/>
      <p:bldP spid="542" grpId="0" animBg="1"/>
      <p:bldP spid="544" grpId="0" animBg="1"/>
      <p:bldP spid="546" grpId="0" animBg="1"/>
      <p:bldP spid="548" grpId="0" animBg="1"/>
      <p:bldP spid="550" grpId="0" animBg="1"/>
      <p:bldP spid="552" grpId="0" animBg="1"/>
      <p:bldP spid="554" grpId="0" animBg="1"/>
      <p:bldP spid="556" grpId="0" animBg="1"/>
      <p:bldP spid="561" grpId="0" animBg="1"/>
      <p:bldP spid="566" grpId="0" animBg="1"/>
      <p:bldP spid="568" grpId="0" animBg="1"/>
      <p:bldP spid="570" grpId="0" animBg="1"/>
      <p:bldP spid="573" grpId="0" animBg="1"/>
      <p:bldP spid="574" grpId="0" animBg="1"/>
      <p:bldP spid="576" grpId="0" animBg="1"/>
      <p:bldP spid="580" grpId="0" animBg="1"/>
      <p:bldP spid="581" grpId="0" animBg="1"/>
      <p:bldP spid="582" grpId="0" animBg="1"/>
      <p:bldP spid="583" grpId="0" animBg="1"/>
      <p:bldP spid="585" grpId="0" animBg="1"/>
      <p:bldP spid="587" grpId="0" animBg="1"/>
      <p:bldP spid="589" grpId="0" animBg="1"/>
      <p:bldP spid="592" grpId="0" animBg="1"/>
      <p:bldP spid="596" grpId="0" animBg="1"/>
      <p:bldP spid="598" grpId="0" animBg="1"/>
      <p:bldP spid="600" grpId="0" animBg="1"/>
      <p:bldP spid="602" grpId="0" animBg="1"/>
      <p:bldP spid="604" grpId="0" animBg="1"/>
      <p:bldP spid="606" grpId="0" animBg="1"/>
      <p:bldP spid="608" grpId="0" animBg="1"/>
      <p:bldP spid="610" grpId="0" animBg="1"/>
      <p:bldP spid="612" grpId="0" animBg="1"/>
      <p:bldP spid="623" grpId="0" animBg="1"/>
      <p:bldP spid="624" grpId="0" animBg="1"/>
      <p:bldP spid="625" grpId="0" animBg="1"/>
      <p:bldP spid="627" grpId="0" animBg="1"/>
      <p:bldP spid="630" grpId="0" animBg="1"/>
      <p:bldP spid="631" grpId="0" animBg="1"/>
      <p:bldP spid="633" grpId="0" animBg="1"/>
      <p:bldP spid="637" grpId="0" animBg="1"/>
      <p:bldP spid="638" grpId="0" animBg="1"/>
      <p:bldP spid="639" grpId="0" animBg="1"/>
      <p:bldP spid="640" grpId="0" animBg="1"/>
      <p:bldP spid="642" grpId="0" animBg="1"/>
      <p:bldP spid="644" grpId="0" animBg="1"/>
      <p:bldP spid="646" grpId="0" animBg="1"/>
      <p:bldP spid="649" grpId="0" animBg="1"/>
      <p:bldP spid="652" grpId="0" animBg="1"/>
      <p:bldP spid="653" grpId="0" animBg="1"/>
      <p:bldP spid="655" grpId="0" animBg="1"/>
      <p:bldP spid="657" grpId="0" animBg="1"/>
      <p:bldP spid="659" grpId="0" animBg="1"/>
      <p:bldP spid="661" grpId="0" animBg="1"/>
      <p:bldP spid="663" grpId="0" animBg="1"/>
      <p:bldP spid="665" grpId="0" animBg="1"/>
      <p:bldP spid="667" grpId="0" animBg="1"/>
      <p:bldP spid="669" grpId="0" animBg="1"/>
      <p:bldP spid="234" grpId="0" animBg="1"/>
      <p:bldP spid="235" grpId="0" animBg="1"/>
      <p:bldP spid="237" grpId="0" animBg="1"/>
      <p:bldP spid="239" grpId="0" animBg="1"/>
      <p:bldP spid="240" grpId="0" animBg="1"/>
      <p:bldP spid="243" grpId="0" animBg="1"/>
      <p:bldP spid="245" grpId="0" animBg="1"/>
      <p:bldP spid="253" grpId="0" animBg="1"/>
      <p:bldP spid="255" grpId="0" animBg="1"/>
      <p:bldP spid="257" grpId="0" animBg="1"/>
    </p:bldLst>
  </p:timing>
</p:sldLayout>
</file>

<file path=ppt/slideLayouts/slideLayout429.xml><?xml version="1.0" encoding="utf-8"?>
<p:sldLayout xmlns:a="http://schemas.openxmlformats.org/drawingml/2006/main" xmlns:r="http://schemas.openxmlformats.org/officeDocument/2006/relationships" xmlns:p="http://schemas.openxmlformats.org/presentationml/2006/main" preserve="1" userDrawn="1">
  <p:cSld name="38_Custom Layout">
    <p:spTree>
      <p:nvGrpSpPr>
        <p:cNvPr id="1" name=""/>
        <p:cNvGrpSpPr/>
        <p:nvPr/>
      </p:nvGrpSpPr>
      <p:grpSpPr>
        <a:xfrm>
          <a:off x="0" y="0"/>
          <a:ext cx="0" cy="0"/>
          <a:chOff x="0" y="0"/>
          <a:chExt cx="0" cy="0"/>
        </a:xfrm>
      </p:grpSpPr>
      <p:sp>
        <p:nvSpPr>
          <p:cNvPr id="247" name="Rectangle 246"/>
          <p:cNvSpPr/>
          <p:nvPr userDrawn="1"/>
        </p:nvSpPr>
        <p:spPr>
          <a:xfrm>
            <a:off x="0" y="-30574"/>
            <a:ext cx="9144000" cy="6888574"/>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solidFill>
                <a:srgbClr val="FFFFFF"/>
              </a:solidFill>
            </a:endParaRPr>
          </a:p>
        </p:txBody>
      </p:sp>
      <p:sp>
        <p:nvSpPr>
          <p:cNvPr id="3" name="Rectangle 2"/>
          <p:cNvSpPr/>
          <p:nvPr userDrawn="1"/>
        </p:nvSpPr>
        <p:spPr>
          <a:xfrm>
            <a:off x="0" y="-30574"/>
            <a:ext cx="9161000" cy="6888574"/>
          </a:xfrm>
          <a:prstGeom prst="rect">
            <a:avLst/>
          </a:prstGeom>
          <a:solidFill>
            <a:schemeClr val="accent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solidFill>
                <a:srgbClr val="FFFFFF"/>
              </a:solidFill>
            </a:endParaRPr>
          </a:p>
        </p:txBody>
      </p:sp>
      <p:cxnSp>
        <p:nvCxnSpPr>
          <p:cNvPr id="373" name="Straight Connector 372"/>
          <p:cNvCxnSpPr>
            <a:stCxn id="371" idx="3"/>
            <a:endCxn id="369" idx="3"/>
          </p:cNvCxnSpPr>
          <p:nvPr userDrawn="1"/>
        </p:nvCxnSpPr>
        <p:spPr>
          <a:xfrm flipH="1" flipV="1">
            <a:off x="392429" y="5825275"/>
            <a:ext cx="1463659" cy="410974"/>
          </a:xfrm>
          <a:prstGeom prst="line">
            <a:avLst/>
          </a:prstGeom>
          <a:ln w="3175">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383" name="Straight Connector 382"/>
          <p:cNvCxnSpPr>
            <a:stCxn id="382" idx="3"/>
            <a:endCxn id="379" idx="3"/>
          </p:cNvCxnSpPr>
          <p:nvPr userDrawn="1"/>
        </p:nvCxnSpPr>
        <p:spPr>
          <a:xfrm flipH="1">
            <a:off x="3761359" y="6160049"/>
            <a:ext cx="1546848" cy="255494"/>
          </a:xfrm>
          <a:prstGeom prst="line">
            <a:avLst/>
          </a:prstGeom>
          <a:ln w="3175">
            <a:solidFill>
              <a:schemeClr val="accent2">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cxnSp>
        <p:nvCxnSpPr>
          <p:cNvPr id="337" name="Straight Connector 336"/>
          <p:cNvCxnSpPr>
            <a:stCxn id="334" idx="3"/>
          </p:cNvCxnSpPr>
          <p:nvPr userDrawn="1"/>
        </p:nvCxnSpPr>
        <p:spPr>
          <a:xfrm flipV="1">
            <a:off x="3546559" y="5109817"/>
            <a:ext cx="242400" cy="578111"/>
          </a:xfrm>
          <a:prstGeom prst="line">
            <a:avLst/>
          </a:prstGeom>
          <a:ln w="3175">
            <a:solidFill>
              <a:schemeClr val="accent2">
                <a:lumMod val="40000"/>
                <a:lumOff val="60000"/>
              </a:schemeClr>
            </a:solidFill>
          </a:ln>
          <a:effectLst/>
        </p:spPr>
        <p:style>
          <a:lnRef idx="2">
            <a:schemeClr val="accent1"/>
          </a:lnRef>
          <a:fillRef idx="0">
            <a:schemeClr val="accent1"/>
          </a:fillRef>
          <a:effectRef idx="1">
            <a:schemeClr val="accent1"/>
          </a:effectRef>
          <a:fontRef idx="minor">
            <a:schemeClr val="tx1"/>
          </a:fontRef>
        </p:style>
      </p:cxnSp>
      <p:cxnSp>
        <p:nvCxnSpPr>
          <p:cNvPr id="385" name="Straight Connector 384"/>
          <p:cNvCxnSpPr>
            <a:stCxn id="334" idx="3"/>
          </p:cNvCxnSpPr>
          <p:nvPr userDrawn="1"/>
        </p:nvCxnSpPr>
        <p:spPr>
          <a:xfrm>
            <a:off x="3546559" y="5687928"/>
            <a:ext cx="214800" cy="727615"/>
          </a:xfrm>
          <a:prstGeom prst="line">
            <a:avLst/>
          </a:prstGeom>
          <a:ln w="3175">
            <a:solidFill>
              <a:srgbClr val="00574F"/>
            </a:solidFill>
          </a:ln>
          <a:effectLst/>
        </p:spPr>
        <p:style>
          <a:lnRef idx="2">
            <a:schemeClr val="accent1"/>
          </a:lnRef>
          <a:fillRef idx="0">
            <a:schemeClr val="accent1"/>
          </a:fillRef>
          <a:effectRef idx="1">
            <a:schemeClr val="accent1"/>
          </a:effectRef>
          <a:fontRef idx="minor">
            <a:schemeClr val="tx1"/>
          </a:fontRef>
        </p:style>
      </p:cxnSp>
      <p:cxnSp>
        <p:nvCxnSpPr>
          <p:cNvPr id="241" name="Straight Connector 240"/>
          <p:cNvCxnSpPr>
            <a:stCxn id="240" idx="3"/>
            <a:endCxn id="239" idx="3"/>
          </p:cNvCxnSpPr>
          <p:nvPr userDrawn="1"/>
        </p:nvCxnSpPr>
        <p:spPr>
          <a:xfrm>
            <a:off x="1942364" y="5593804"/>
            <a:ext cx="358164" cy="949761"/>
          </a:xfrm>
          <a:prstGeom prst="line">
            <a:avLst/>
          </a:prstGeom>
          <a:ln w="3175">
            <a:solidFill>
              <a:schemeClr val="accent2">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cxnSp>
        <p:nvCxnSpPr>
          <p:cNvPr id="372" name="Straight Connector 371"/>
          <p:cNvCxnSpPr>
            <a:stCxn id="370" idx="3"/>
            <a:endCxn id="369" idx="3"/>
          </p:cNvCxnSpPr>
          <p:nvPr userDrawn="1"/>
        </p:nvCxnSpPr>
        <p:spPr>
          <a:xfrm flipV="1">
            <a:off x="274441" y="5825275"/>
            <a:ext cx="117988" cy="480893"/>
          </a:xfrm>
          <a:prstGeom prst="line">
            <a:avLst/>
          </a:prstGeom>
          <a:ln w="3175">
            <a:solidFill>
              <a:schemeClr val="accent2">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405" name="Straight Connector 404"/>
          <p:cNvCxnSpPr>
            <a:stCxn id="369" idx="3"/>
            <a:endCxn id="304" idx="3"/>
          </p:cNvCxnSpPr>
          <p:nvPr userDrawn="1"/>
        </p:nvCxnSpPr>
        <p:spPr>
          <a:xfrm flipV="1">
            <a:off x="392429" y="4930523"/>
            <a:ext cx="1491259" cy="894752"/>
          </a:xfrm>
          <a:prstGeom prst="line">
            <a:avLst/>
          </a:prstGeom>
          <a:ln w="3175">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543" name="Straight Connector 542"/>
          <p:cNvCxnSpPr>
            <a:stCxn id="542" idx="3"/>
          </p:cNvCxnSpPr>
          <p:nvPr userDrawn="1"/>
        </p:nvCxnSpPr>
        <p:spPr>
          <a:xfrm flipV="1">
            <a:off x="698972" y="4263639"/>
            <a:ext cx="804251" cy="367189"/>
          </a:xfrm>
          <a:prstGeom prst="line">
            <a:avLst/>
          </a:prstGeom>
          <a:ln w="3175">
            <a:solidFill>
              <a:schemeClr val="accent2">
                <a:lumMod val="20000"/>
                <a:lumOff val="80000"/>
              </a:schemeClr>
            </a:solidFill>
          </a:ln>
          <a:effectLst/>
        </p:spPr>
        <p:style>
          <a:lnRef idx="2">
            <a:schemeClr val="accent1"/>
          </a:lnRef>
          <a:fillRef idx="0">
            <a:schemeClr val="accent1"/>
          </a:fillRef>
          <a:effectRef idx="1">
            <a:schemeClr val="accent1"/>
          </a:effectRef>
          <a:fontRef idx="minor">
            <a:schemeClr val="tx1"/>
          </a:fontRef>
        </p:style>
      </p:cxnSp>
      <p:cxnSp>
        <p:nvCxnSpPr>
          <p:cNvPr id="309" name="Straight Connector 308"/>
          <p:cNvCxnSpPr>
            <a:stCxn id="290" idx="3"/>
          </p:cNvCxnSpPr>
          <p:nvPr userDrawn="1"/>
        </p:nvCxnSpPr>
        <p:spPr>
          <a:xfrm>
            <a:off x="184441" y="4756075"/>
            <a:ext cx="2243148" cy="402301"/>
          </a:xfrm>
          <a:prstGeom prst="line">
            <a:avLst/>
          </a:prstGeom>
          <a:ln w="3175">
            <a:solidFill>
              <a:srgbClr val="00574F"/>
            </a:solidFill>
          </a:ln>
          <a:effectLst/>
        </p:spPr>
        <p:style>
          <a:lnRef idx="2">
            <a:schemeClr val="accent1"/>
          </a:lnRef>
          <a:fillRef idx="0">
            <a:schemeClr val="accent1"/>
          </a:fillRef>
          <a:effectRef idx="1">
            <a:schemeClr val="accent1"/>
          </a:effectRef>
          <a:fontRef idx="minor">
            <a:schemeClr val="tx1"/>
          </a:fontRef>
        </p:style>
      </p:cxnSp>
      <p:cxnSp>
        <p:nvCxnSpPr>
          <p:cNvPr id="367" name="Straight Connector 366"/>
          <p:cNvCxnSpPr>
            <a:endCxn id="361" idx="3"/>
          </p:cNvCxnSpPr>
          <p:nvPr userDrawn="1"/>
        </p:nvCxnSpPr>
        <p:spPr>
          <a:xfrm>
            <a:off x="6798212" y="4970481"/>
            <a:ext cx="532865" cy="930993"/>
          </a:xfrm>
          <a:prstGeom prst="line">
            <a:avLst/>
          </a:prstGeom>
          <a:ln w="3175">
            <a:solidFill>
              <a:srgbClr val="00574F"/>
            </a:solidFill>
          </a:ln>
          <a:effectLst/>
        </p:spPr>
        <p:style>
          <a:lnRef idx="2">
            <a:schemeClr val="accent1"/>
          </a:lnRef>
          <a:fillRef idx="0">
            <a:schemeClr val="accent1"/>
          </a:fillRef>
          <a:effectRef idx="1">
            <a:schemeClr val="accent1"/>
          </a:effectRef>
          <a:fontRef idx="minor">
            <a:schemeClr val="tx1"/>
          </a:fontRef>
        </p:style>
      </p:cxnSp>
      <p:cxnSp>
        <p:nvCxnSpPr>
          <p:cNvPr id="510" name="Straight Connector 509"/>
          <p:cNvCxnSpPr>
            <a:stCxn id="509" idx="3"/>
          </p:cNvCxnSpPr>
          <p:nvPr userDrawn="1"/>
        </p:nvCxnSpPr>
        <p:spPr>
          <a:xfrm flipV="1">
            <a:off x="6149707" y="4979082"/>
            <a:ext cx="648505" cy="619199"/>
          </a:xfrm>
          <a:prstGeom prst="line">
            <a:avLst/>
          </a:prstGeom>
          <a:ln w="3175">
            <a:solidFill>
              <a:schemeClr val="accent2">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514" name="Straight Connector 513"/>
          <p:cNvCxnSpPr>
            <a:stCxn id="513" idx="3"/>
          </p:cNvCxnSpPr>
          <p:nvPr userDrawn="1"/>
        </p:nvCxnSpPr>
        <p:spPr>
          <a:xfrm flipV="1">
            <a:off x="6430537" y="4970482"/>
            <a:ext cx="367675" cy="807093"/>
          </a:xfrm>
          <a:prstGeom prst="line">
            <a:avLst/>
          </a:prstGeom>
          <a:ln w="3175">
            <a:solidFill>
              <a:schemeClr val="accent2">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517" name="Straight Connector 516"/>
          <p:cNvCxnSpPr>
            <a:stCxn id="516" idx="3"/>
          </p:cNvCxnSpPr>
          <p:nvPr userDrawn="1"/>
        </p:nvCxnSpPr>
        <p:spPr>
          <a:xfrm flipV="1">
            <a:off x="6764618" y="4970482"/>
            <a:ext cx="33594" cy="868391"/>
          </a:xfrm>
          <a:prstGeom prst="line">
            <a:avLst/>
          </a:prstGeom>
          <a:ln w="3175">
            <a:solidFill>
              <a:schemeClr val="accent2">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521" name="Straight Connector 520"/>
          <p:cNvCxnSpPr>
            <a:stCxn id="520" idx="3"/>
          </p:cNvCxnSpPr>
          <p:nvPr userDrawn="1"/>
        </p:nvCxnSpPr>
        <p:spPr>
          <a:xfrm flipH="1" flipV="1">
            <a:off x="6798212" y="4970481"/>
            <a:ext cx="290465" cy="860608"/>
          </a:xfrm>
          <a:prstGeom prst="line">
            <a:avLst/>
          </a:prstGeom>
          <a:ln w="3175">
            <a:solidFill>
              <a:schemeClr val="accent2">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524" name="Straight Connector 523"/>
          <p:cNvCxnSpPr>
            <a:stCxn id="523" idx="3"/>
          </p:cNvCxnSpPr>
          <p:nvPr userDrawn="1"/>
        </p:nvCxnSpPr>
        <p:spPr>
          <a:xfrm flipH="1" flipV="1">
            <a:off x="6798212" y="4979082"/>
            <a:ext cx="670930" cy="611496"/>
          </a:xfrm>
          <a:prstGeom prst="line">
            <a:avLst/>
          </a:prstGeom>
          <a:ln w="3175">
            <a:solidFill>
              <a:schemeClr val="accent2">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545" name="Straight Connector 544"/>
          <p:cNvCxnSpPr>
            <a:stCxn id="544" idx="3"/>
          </p:cNvCxnSpPr>
          <p:nvPr userDrawn="1"/>
        </p:nvCxnSpPr>
        <p:spPr>
          <a:xfrm flipV="1">
            <a:off x="854718" y="4272239"/>
            <a:ext cx="648505" cy="619199"/>
          </a:xfrm>
          <a:prstGeom prst="line">
            <a:avLst/>
          </a:prstGeom>
          <a:ln w="3175">
            <a:solidFill>
              <a:schemeClr val="accent2">
                <a:lumMod val="20000"/>
                <a:lumOff val="80000"/>
              </a:schemeClr>
            </a:solidFill>
          </a:ln>
          <a:effectLst/>
        </p:spPr>
        <p:style>
          <a:lnRef idx="2">
            <a:schemeClr val="accent1"/>
          </a:lnRef>
          <a:fillRef idx="0">
            <a:schemeClr val="accent1"/>
          </a:fillRef>
          <a:effectRef idx="1">
            <a:schemeClr val="accent1"/>
          </a:effectRef>
          <a:fontRef idx="minor">
            <a:schemeClr val="tx1"/>
          </a:fontRef>
        </p:style>
      </p:cxnSp>
      <p:cxnSp>
        <p:nvCxnSpPr>
          <p:cNvPr id="547" name="Straight Connector 546"/>
          <p:cNvCxnSpPr>
            <a:stCxn id="546" idx="3"/>
          </p:cNvCxnSpPr>
          <p:nvPr userDrawn="1"/>
        </p:nvCxnSpPr>
        <p:spPr>
          <a:xfrm flipV="1">
            <a:off x="1135548" y="4263639"/>
            <a:ext cx="367675" cy="807093"/>
          </a:xfrm>
          <a:prstGeom prst="line">
            <a:avLst/>
          </a:prstGeom>
          <a:ln w="3175">
            <a:solidFill>
              <a:schemeClr val="accent2">
                <a:lumMod val="20000"/>
                <a:lumOff val="80000"/>
              </a:schemeClr>
            </a:solidFill>
          </a:ln>
          <a:effectLst/>
        </p:spPr>
        <p:style>
          <a:lnRef idx="2">
            <a:schemeClr val="accent1"/>
          </a:lnRef>
          <a:fillRef idx="0">
            <a:schemeClr val="accent1"/>
          </a:fillRef>
          <a:effectRef idx="1">
            <a:schemeClr val="accent1"/>
          </a:effectRef>
          <a:fontRef idx="minor">
            <a:schemeClr val="tx1"/>
          </a:fontRef>
        </p:style>
      </p:cxnSp>
      <p:cxnSp>
        <p:nvCxnSpPr>
          <p:cNvPr id="549" name="Straight Connector 548"/>
          <p:cNvCxnSpPr>
            <a:stCxn id="548" idx="3"/>
          </p:cNvCxnSpPr>
          <p:nvPr userDrawn="1"/>
        </p:nvCxnSpPr>
        <p:spPr>
          <a:xfrm flipV="1">
            <a:off x="1469629" y="4263639"/>
            <a:ext cx="33594" cy="868391"/>
          </a:xfrm>
          <a:prstGeom prst="line">
            <a:avLst/>
          </a:prstGeom>
          <a:ln w="3175">
            <a:solidFill>
              <a:schemeClr val="accent2">
                <a:lumMod val="20000"/>
                <a:lumOff val="80000"/>
              </a:schemeClr>
            </a:solidFill>
          </a:ln>
          <a:effectLst/>
        </p:spPr>
        <p:style>
          <a:lnRef idx="2">
            <a:schemeClr val="accent1"/>
          </a:lnRef>
          <a:fillRef idx="0">
            <a:schemeClr val="accent1"/>
          </a:fillRef>
          <a:effectRef idx="1">
            <a:schemeClr val="accent1"/>
          </a:effectRef>
          <a:fontRef idx="minor">
            <a:schemeClr val="tx1"/>
          </a:fontRef>
        </p:style>
      </p:cxnSp>
      <p:cxnSp>
        <p:nvCxnSpPr>
          <p:cNvPr id="551" name="Straight Connector 550"/>
          <p:cNvCxnSpPr>
            <a:stCxn id="550" idx="3"/>
          </p:cNvCxnSpPr>
          <p:nvPr userDrawn="1"/>
        </p:nvCxnSpPr>
        <p:spPr>
          <a:xfrm flipH="1" flipV="1">
            <a:off x="1503223" y="4263638"/>
            <a:ext cx="290465" cy="860608"/>
          </a:xfrm>
          <a:prstGeom prst="line">
            <a:avLst/>
          </a:prstGeom>
          <a:ln w="3175">
            <a:solidFill>
              <a:schemeClr val="accent2">
                <a:lumMod val="20000"/>
                <a:lumOff val="80000"/>
              </a:schemeClr>
            </a:solidFill>
          </a:ln>
          <a:effectLst/>
        </p:spPr>
        <p:style>
          <a:lnRef idx="2">
            <a:schemeClr val="accent1"/>
          </a:lnRef>
          <a:fillRef idx="0">
            <a:schemeClr val="accent1"/>
          </a:fillRef>
          <a:effectRef idx="1">
            <a:schemeClr val="accent1"/>
          </a:effectRef>
          <a:fontRef idx="minor">
            <a:schemeClr val="tx1"/>
          </a:fontRef>
        </p:style>
      </p:cxnSp>
      <p:cxnSp>
        <p:nvCxnSpPr>
          <p:cNvPr id="553" name="Straight Connector 552"/>
          <p:cNvCxnSpPr/>
          <p:nvPr userDrawn="1"/>
        </p:nvCxnSpPr>
        <p:spPr>
          <a:xfrm flipH="1" flipV="1">
            <a:off x="1503223" y="4272239"/>
            <a:ext cx="670930" cy="611496"/>
          </a:xfrm>
          <a:prstGeom prst="line">
            <a:avLst/>
          </a:prstGeom>
          <a:ln w="3175">
            <a:solidFill>
              <a:schemeClr val="accent2">
                <a:lumMod val="20000"/>
                <a:lumOff val="80000"/>
              </a:schemeClr>
            </a:solidFill>
          </a:ln>
          <a:effectLst/>
        </p:spPr>
        <p:style>
          <a:lnRef idx="2">
            <a:schemeClr val="accent1"/>
          </a:lnRef>
          <a:fillRef idx="0">
            <a:schemeClr val="accent1"/>
          </a:fillRef>
          <a:effectRef idx="1">
            <a:schemeClr val="accent1"/>
          </a:effectRef>
          <a:fontRef idx="minor">
            <a:schemeClr val="tx1"/>
          </a:fontRef>
        </p:style>
      </p:cxnSp>
      <p:cxnSp>
        <p:nvCxnSpPr>
          <p:cNvPr id="555" name="Straight Connector 554"/>
          <p:cNvCxnSpPr/>
          <p:nvPr userDrawn="1"/>
        </p:nvCxnSpPr>
        <p:spPr>
          <a:xfrm flipH="1" flipV="1">
            <a:off x="1503223" y="4263638"/>
            <a:ext cx="823330" cy="333059"/>
          </a:xfrm>
          <a:prstGeom prst="line">
            <a:avLst/>
          </a:prstGeom>
          <a:ln w="3175">
            <a:solidFill>
              <a:schemeClr val="accent2">
                <a:lumMod val="20000"/>
                <a:lumOff val="80000"/>
              </a:schemeClr>
            </a:solidFill>
          </a:ln>
          <a:effectLst/>
        </p:spPr>
        <p:style>
          <a:lnRef idx="2">
            <a:schemeClr val="accent1"/>
          </a:lnRef>
          <a:fillRef idx="0">
            <a:schemeClr val="accent1"/>
          </a:fillRef>
          <a:effectRef idx="1">
            <a:schemeClr val="accent1"/>
          </a:effectRef>
          <a:fontRef idx="minor">
            <a:schemeClr val="tx1"/>
          </a:fontRef>
        </p:style>
      </p:cxnSp>
      <p:cxnSp>
        <p:nvCxnSpPr>
          <p:cNvPr id="399" name="Straight Connector 398"/>
          <p:cNvCxnSpPr/>
          <p:nvPr userDrawn="1"/>
        </p:nvCxnSpPr>
        <p:spPr>
          <a:xfrm flipH="1" flipV="1">
            <a:off x="8159582" y="4921922"/>
            <a:ext cx="1649924" cy="667760"/>
          </a:xfrm>
          <a:prstGeom prst="line">
            <a:avLst/>
          </a:prstGeom>
          <a:ln w="3175">
            <a:solidFill>
              <a:schemeClr val="accent2">
                <a:lumMod val="40000"/>
                <a:lumOff val="60000"/>
              </a:schemeClr>
            </a:solidFill>
          </a:ln>
          <a:effectLst/>
        </p:spPr>
        <p:style>
          <a:lnRef idx="2">
            <a:schemeClr val="accent1"/>
          </a:lnRef>
          <a:fillRef idx="0">
            <a:schemeClr val="accent1"/>
          </a:fillRef>
          <a:effectRef idx="1">
            <a:schemeClr val="accent1"/>
          </a:effectRef>
          <a:fontRef idx="minor">
            <a:schemeClr val="tx1"/>
          </a:fontRef>
        </p:style>
      </p:cxnSp>
      <p:sp>
        <p:nvSpPr>
          <p:cNvPr id="304" name="Can 303"/>
          <p:cNvSpPr/>
          <p:nvPr userDrawn="1"/>
        </p:nvSpPr>
        <p:spPr>
          <a:xfrm>
            <a:off x="1793688" y="4751229"/>
            <a:ext cx="180000" cy="179294"/>
          </a:xfrm>
          <a:prstGeom prst="can">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314" name="Straight Connector 313"/>
          <p:cNvCxnSpPr>
            <a:stCxn id="304" idx="3"/>
          </p:cNvCxnSpPr>
          <p:nvPr userDrawn="1"/>
        </p:nvCxnSpPr>
        <p:spPr>
          <a:xfrm>
            <a:off x="1883688" y="4930523"/>
            <a:ext cx="543901" cy="227853"/>
          </a:xfrm>
          <a:prstGeom prst="line">
            <a:avLst/>
          </a:prstGeom>
          <a:ln w="3175">
            <a:solidFill>
              <a:srgbClr val="35FFEC"/>
            </a:solidFill>
          </a:ln>
          <a:effectLst/>
        </p:spPr>
        <p:style>
          <a:lnRef idx="2">
            <a:schemeClr val="accent1"/>
          </a:lnRef>
          <a:fillRef idx="0">
            <a:schemeClr val="accent1"/>
          </a:fillRef>
          <a:effectRef idx="1">
            <a:schemeClr val="accent1"/>
          </a:effectRef>
          <a:fontRef idx="minor">
            <a:schemeClr val="tx1"/>
          </a:fontRef>
        </p:style>
      </p:cxnSp>
      <p:cxnSp>
        <p:nvCxnSpPr>
          <p:cNvPr id="335" name="Straight Connector 334"/>
          <p:cNvCxnSpPr/>
          <p:nvPr userDrawn="1"/>
        </p:nvCxnSpPr>
        <p:spPr>
          <a:xfrm>
            <a:off x="2427589" y="5158376"/>
            <a:ext cx="1118970" cy="529554"/>
          </a:xfrm>
          <a:prstGeom prst="line">
            <a:avLst/>
          </a:prstGeom>
          <a:ln w="3175">
            <a:solidFill>
              <a:schemeClr val="accent2">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345" name="Straight Connector 344"/>
          <p:cNvCxnSpPr/>
          <p:nvPr userDrawn="1"/>
        </p:nvCxnSpPr>
        <p:spPr>
          <a:xfrm flipH="1" flipV="1">
            <a:off x="3788959" y="5109818"/>
            <a:ext cx="1739923" cy="667758"/>
          </a:xfrm>
          <a:prstGeom prst="line">
            <a:avLst/>
          </a:prstGeom>
          <a:ln w="3175">
            <a:solidFill>
              <a:schemeClr val="accent2">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354" name="Straight Connector 353"/>
          <p:cNvCxnSpPr/>
          <p:nvPr userDrawn="1"/>
        </p:nvCxnSpPr>
        <p:spPr>
          <a:xfrm flipV="1">
            <a:off x="3636559" y="5466686"/>
            <a:ext cx="635830" cy="179295"/>
          </a:xfrm>
          <a:prstGeom prst="line">
            <a:avLst/>
          </a:prstGeom>
          <a:ln w="3175">
            <a:solidFill>
              <a:schemeClr val="accent2">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355" name="Straight Connector 354"/>
          <p:cNvCxnSpPr>
            <a:stCxn id="344" idx="3"/>
          </p:cNvCxnSpPr>
          <p:nvPr userDrawn="1"/>
        </p:nvCxnSpPr>
        <p:spPr>
          <a:xfrm flipH="1" flipV="1">
            <a:off x="4272389" y="5466686"/>
            <a:ext cx="1256493" cy="310890"/>
          </a:xfrm>
          <a:prstGeom prst="line">
            <a:avLst/>
          </a:prstGeom>
          <a:ln w="3175">
            <a:solidFill>
              <a:schemeClr val="accent2">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357" name="Straight Connector 356"/>
          <p:cNvCxnSpPr>
            <a:stCxn id="344" idx="3"/>
            <a:endCxn id="356" idx="3"/>
          </p:cNvCxnSpPr>
          <p:nvPr userDrawn="1"/>
        </p:nvCxnSpPr>
        <p:spPr>
          <a:xfrm>
            <a:off x="5528882" y="5777576"/>
            <a:ext cx="440825" cy="172457"/>
          </a:xfrm>
          <a:prstGeom prst="line">
            <a:avLst/>
          </a:prstGeom>
          <a:ln w="3175">
            <a:solidFill>
              <a:srgbClr val="35FFEC"/>
            </a:solidFill>
          </a:ln>
          <a:effectLst/>
        </p:spPr>
        <p:style>
          <a:lnRef idx="2">
            <a:schemeClr val="accent1"/>
          </a:lnRef>
          <a:fillRef idx="0">
            <a:schemeClr val="accent1"/>
          </a:fillRef>
          <a:effectRef idx="1">
            <a:schemeClr val="accent1"/>
          </a:effectRef>
          <a:fontRef idx="minor">
            <a:schemeClr val="tx1"/>
          </a:fontRef>
        </p:style>
      </p:cxnSp>
      <p:cxnSp>
        <p:nvCxnSpPr>
          <p:cNvPr id="359" name="Straight Connector 358"/>
          <p:cNvCxnSpPr>
            <a:stCxn id="356" idx="3"/>
          </p:cNvCxnSpPr>
          <p:nvPr userDrawn="1"/>
        </p:nvCxnSpPr>
        <p:spPr>
          <a:xfrm>
            <a:off x="5969707" y="5950033"/>
            <a:ext cx="1118970" cy="529553"/>
          </a:xfrm>
          <a:prstGeom prst="line">
            <a:avLst/>
          </a:prstGeom>
          <a:ln w="3175">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360" name="Straight Connector 359"/>
          <p:cNvCxnSpPr/>
          <p:nvPr userDrawn="1"/>
        </p:nvCxnSpPr>
        <p:spPr>
          <a:xfrm flipV="1">
            <a:off x="7088677" y="5901475"/>
            <a:ext cx="242400" cy="578111"/>
          </a:xfrm>
          <a:prstGeom prst="line">
            <a:avLst/>
          </a:prstGeom>
          <a:ln w="3175">
            <a:solidFill>
              <a:srgbClr val="35FFEC"/>
            </a:solidFill>
          </a:ln>
          <a:effectLst/>
        </p:spPr>
        <p:style>
          <a:lnRef idx="2">
            <a:schemeClr val="accent1"/>
          </a:lnRef>
          <a:fillRef idx="0">
            <a:schemeClr val="accent1"/>
          </a:fillRef>
          <a:effectRef idx="1">
            <a:schemeClr val="accent1"/>
          </a:effectRef>
          <a:fontRef idx="minor">
            <a:schemeClr val="tx1"/>
          </a:fontRef>
        </p:style>
      </p:cxnSp>
      <p:sp>
        <p:nvSpPr>
          <p:cNvPr id="362" name="Can 361"/>
          <p:cNvSpPr/>
          <p:nvPr userDrawn="1"/>
        </p:nvSpPr>
        <p:spPr>
          <a:xfrm>
            <a:off x="8981000" y="6389939"/>
            <a:ext cx="180000" cy="179294"/>
          </a:xfrm>
          <a:prstGeom prst="can">
            <a:avLst/>
          </a:prstGeom>
          <a:solidFill>
            <a:schemeClr val="accent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363" name="Straight Connector 362"/>
          <p:cNvCxnSpPr>
            <a:stCxn id="362" idx="3"/>
          </p:cNvCxnSpPr>
          <p:nvPr userDrawn="1"/>
        </p:nvCxnSpPr>
        <p:spPr>
          <a:xfrm flipH="1" flipV="1">
            <a:off x="7331077" y="5901474"/>
            <a:ext cx="1739923" cy="667759"/>
          </a:xfrm>
          <a:prstGeom prst="line">
            <a:avLst/>
          </a:prstGeom>
          <a:ln w="3175">
            <a:solidFill>
              <a:srgbClr val="00574F"/>
            </a:solidFill>
          </a:ln>
          <a:effectLst/>
        </p:spPr>
        <p:style>
          <a:lnRef idx="2">
            <a:schemeClr val="accent1"/>
          </a:lnRef>
          <a:fillRef idx="0">
            <a:schemeClr val="accent1"/>
          </a:fillRef>
          <a:effectRef idx="1">
            <a:schemeClr val="accent1"/>
          </a:effectRef>
          <a:fontRef idx="minor">
            <a:schemeClr val="tx1"/>
          </a:fontRef>
        </p:style>
      </p:cxnSp>
      <p:sp>
        <p:nvSpPr>
          <p:cNvPr id="364" name="Can 363"/>
          <p:cNvSpPr/>
          <p:nvPr userDrawn="1"/>
        </p:nvSpPr>
        <p:spPr>
          <a:xfrm>
            <a:off x="8787925" y="5466686"/>
            <a:ext cx="180000" cy="179294"/>
          </a:xfrm>
          <a:prstGeom prst="can">
            <a:avLst/>
          </a:prstGeom>
          <a:solidFill>
            <a:schemeClr val="accent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365" name="Straight Connector 364"/>
          <p:cNvCxnSpPr/>
          <p:nvPr userDrawn="1"/>
        </p:nvCxnSpPr>
        <p:spPr>
          <a:xfrm flipH="1">
            <a:off x="7338774" y="5645980"/>
            <a:ext cx="1546848" cy="255495"/>
          </a:xfrm>
          <a:prstGeom prst="line">
            <a:avLst/>
          </a:prstGeom>
          <a:ln w="3175">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368" name="Straight Connector 367"/>
          <p:cNvCxnSpPr>
            <a:stCxn id="356" idx="3"/>
            <a:endCxn id="361" idx="3"/>
          </p:cNvCxnSpPr>
          <p:nvPr userDrawn="1"/>
        </p:nvCxnSpPr>
        <p:spPr>
          <a:xfrm flipV="1">
            <a:off x="5969707" y="5901474"/>
            <a:ext cx="1361370" cy="48559"/>
          </a:xfrm>
          <a:prstGeom prst="line">
            <a:avLst/>
          </a:prstGeom>
          <a:ln w="3175">
            <a:solidFill>
              <a:srgbClr val="35FFEC"/>
            </a:solidFill>
          </a:ln>
          <a:effectLst/>
        </p:spPr>
        <p:style>
          <a:lnRef idx="2">
            <a:schemeClr val="accent1"/>
          </a:lnRef>
          <a:fillRef idx="0">
            <a:schemeClr val="accent1"/>
          </a:fillRef>
          <a:effectRef idx="1">
            <a:schemeClr val="accent1"/>
          </a:effectRef>
          <a:fontRef idx="minor">
            <a:schemeClr val="tx1"/>
          </a:fontRef>
        </p:style>
      </p:cxnSp>
      <p:sp>
        <p:nvSpPr>
          <p:cNvPr id="369" name="Can 368"/>
          <p:cNvSpPr/>
          <p:nvPr userDrawn="1"/>
        </p:nvSpPr>
        <p:spPr>
          <a:xfrm>
            <a:off x="302429" y="5645981"/>
            <a:ext cx="180000" cy="179294"/>
          </a:xfrm>
          <a:prstGeom prst="can">
            <a:avLst/>
          </a:prstGeom>
          <a:solidFill>
            <a:schemeClr val="accent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70" name="Can 369"/>
          <p:cNvSpPr/>
          <p:nvPr userDrawn="1"/>
        </p:nvSpPr>
        <p:spPr>
          <a:xfrm>
            <a:off x="184441" y="6126874"/>
            <a:ext cx="180000" cy="179294"/>
          </a:xfrm>
          <a:prstGeom prst="can">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71" name="Can 370"/>
          <p:cNvSpPr/>
          <p:nvPr userDrawn="1"/>
        </p:nvSpPr>
        <p:spPr>
          <a:xfrm>
            <a:off x="1766088" y="6056955"/>
            <a:ext cx="180000" cy="179294"/>
          </a:xfrm>
          <a:prstGeom prst="can">
            <a:avLst/>
          </a:prstGeom>
          <a:solidFill>
            <a:schemeClr val="accent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74" name="Can 373"/>
          <p:cNvSpPr/>
          <p:nvPr userDrawn="1"/>
        </p:nvSpPr>
        <p:spPr>
          <a:xfrm>
            <a:off x="2309989" y="6284808"/>
            <a:ext cx="180000" cy="179294"/>
          </a:xfrm>
          <a:prstGeom prst="can">
            <a:avLst/>
          </a:prstGeom>
          <a:solidFill>
            <a:schemeClr val="accent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375" name="Straight Connector 374"/>
          <p:cNvCxnSpPr>
            <a:stCxn id="371" idx="3"/>
            <a:endCxn id="374" idx="3"/>
          </p:cNvCxnSpPr>
          <p:nvPr userDrawn="1"/>
        </p:nvCxnSpPr>
        <p:spPr>
          <a:xfrm>
            <a:off x="1856088" y="6236249"/>
            <a:ext cx="543901" cy="227853"/>
          </a:xfrm>
          <a:prstGeom prst="line">
            <a:avLst/>
          </a:prstGeom>
          <a:ln w="3175">
            <a:solidFill>
              <a:srgbClr val="35FFEC"/>
            </a:solidFill>
          </a:ln>
          <a:effectLst/>
        </p:spPr>
        <p:style>
          <a:lnRef idx="2">
            <a:schemeClr val="accent1"/>
          </a:lnRef>
          <a:fillRef idx="0">
            <a:schemeClr val="accent1"/>
          </a:fillRef>
          <a:effectRef idx="1">
            <a:schemeClr val="accent1"/>
          </a:effectRef>
          <a:fontRef idx="minor">
            <a:schemeClr val="tx1"/>
          </a:fontRef>
        </p:style>
      </p:cxnSp>
      <p:sp>
        <p:nvSpPr>
          <p:cNvPr id="379" name="Can 378"/>
          <p:cNvSpPr/>
          <p:nvPr userDrawn="1"/>
        </p:nvSpPr>
        <p:spPr>
          <a:xfrm>
            <a:off x="3671359" y="6236249"/>
            <a:ext cx="180000" cy="179294"/>
          </a:xfrm>
          <a:prstGeom prst="can">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82" name="Can 381"/>
          <p:cNvSpPr/>
          <p:nvPr userDrawn="1"/>
        </p:nvSpPr>
        <p:spPr>
          <a:xfrm>
            <a:off x="5218207" y="5980755"/>
            <a:ext cx="180000" cy="179294"/>
          </a:xfrm>
          <a:prstGeom prst="can">
            <a:avLst/>
          </a:prstGeom>
          <a:solidFill>
            <a:schemeClr val="accent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406" name="Straight Connector 405"/>
          <p:cNvCxnSpPr/>
          <p:nvPr userDrawn="1"/>
        </p:nvCxnSpPr>
        <p:spPr>
          <a:xfrm flipH="1">
            <a:off x="1856089" y="5158377"/>
            <a:ext cx="571501" cy="898578"/>
          </a:xfrm>
          <a:prstGeom prst="line">
            <a:avLst/>
          </a:prstGeom>
          <a:ln w="3175">
            <a:solidFill>
              <a:schemeClr val="accent2">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407" name="Straight Connector 406"/>
          <p:cNvCxnSpPr>
            <a:stCxn id="370" idx="3"/>
          </p:cNvCxnSpPr>
          <p:nvPr userDrawn="1"/>
        </p:nvCxnSpPr>
        <p:spPr>
          <a:xfrm flipV="1">
            <a:off x="274441" y="5158376"/>
            <a:ext cx="2153148" cy="1147792"/>
          </a:xfrm>
          <a:prstGeom prst="line">
            <a:avLst/>
          </a:prstGeom>
          <a:ln w="3175">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412" name="Straight Connector 411"/>
          <p:cNvCxnSpPr>
            <a:endCxn id="413" idx="3"/>
          </p:cNvCxnSpPr>
          <p:nvPr userDrawn="1"/>
        </p:nvCxnSpPr>
        <p:spPr>
          <a:xfrm flipH="1">
            <a:off x="2375728" y="5158376"/>
            <a:ext cx="51862" cy="505785"/>
          </a:xfrm>
          <a:prstGeom prst="line">
            <a:avLst/>
          </a:prstGeom>
          <a:ln w="3175">
            <a:solidFill>
              <a:srgbClr val="35FFEC"/>
            </a:solidFill>
          </a:ln>
          <a:effectLst/>
        </p:spPr>
        <p:style>
          <a:lnRef idx="2">
            <a:schemeClr val="accent1"/>
          </a:lnRef>
          <a:fillRef idx="0">
            <a:schemeClr val="accent1"/>
          </a:fillRef>
          <a:effectRef idx="1">
            <a:schemeClr val="accent1"/>
          </a:effectRef>
          <a:fontRef idx="minor">
            <a:schemeClr val="tx1"/>
          </a:fontRef>
        </p:style>
      </p:cxnSp>
      <p:sp>
        <p:nvSpPr>
          <p:cNvPr id="413" name="Can 412"/>
          <p:cNvSpPr/>
          <p:nvPr userDrawn="1"/>
        </p:nvSpPr>
        <p:spPr>
          <a:xfrm>
            <a:off x="2285728" y="5484867"/>
            <a:ext cx="180000" cy="179294"/>
          </a:xfrm>
          <a:prstGeom prst="can">
            <a:avLst/>
          </a:prstGeom>
          <a:solidFill>
            <a:schemeClr val="accent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415" name="Straight Connector 414"/>
          <p:cNvCxnSpPr>
            <a:stCxn id="416" idx="3"/>
            <a:endCxn id="413" idx="3"/>
          </p:cNvCxnSpPr>
          <p:nvPr userDrawn="1"/>
        </p:nvCxnSpPr>
        <p:spPr>
          <a:xfrm flipH="1" flipV="1">
            <a:off x="2375728" y="5664161"/>
            <a:ext cx="231861" cy="438272"/>
          </a:xfrm>
          <a:prstGeom prst="line">
            <a:avLst/>
          </a:prstGeom>
          <a:ln w="3175">
            <a:solidFill>
              <a:srgbClr val="35FFEC"/>
            </a:solidFill>
          </a:ln>
          <a:effectLst/>
        </p:spPr>
        <p:style>
          <a:lnRef idx="2">
            <a:schemeClr val="accent1"/>
          </a:lnRef>
          <a:fillRef idx="0">
            <a:schemeClr val="accent1"/>
          </a:fillRef>
          <a:effectRef idx="1">
            <a:schemeClr val="accent1"/>
          </a:effectRef>
          <a:fontRef idx="minor">
            <a:schemeClr val="tx1"/>
          </a:fontRef>
        </p:style>
      </p:cxnSp>
      <p:sp>
        <p:nvSpPr>
          <p:cNvPr id="423" name="Can 422"/>
          <p:cNvSpPr/>
          <p:nvPr userDrawn="1"/>
        </p:nvSpPr>
        <p:spPr>
          <a:xfrm>
            <a:off x="730271" y="6210645"/>
            <a:ext cx="180000" cy="179294"/>
          </a:xfrm>
          <a:prstGeom prst="can">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424" name="Straight Connector 423"/>
          <p:cNvCxnSpPr>
            <a:stCxn id="374" idx="3"/>
            <a:endCxn id="423" idx="3"/>
          </p:cNvCxnSpPr>
          <p:nvPr userDrawn="1"/>
        </p:nvCxnSpPr>
        <p:spPr>
          <a:xfrm flipH="1" flipV="1">
            <a:off x="820271" y="6389939"/>
            <a:ext cx="1579718" cy="74163"/>
          </a:xfrm>
          <a:prstGeom prst="line">
            <a:avLst/>
          </a:prstGeom>
          <a:ln w="3175">
            <a:solidFill>
              <a:srgbClr val="35FFEC"/>
            </a:solidFill>
          </a:ln>
          <a:effectLst/>
        </p:spPr>
        <p:style>
          <a:lnRef idx="2">
            <a:schemeClr val="accent1"/>
          </a:lnRef>
          <a:fillRef idx="0">
            <a:schemeClr val="accent1"/>
          </a:fillRef>
          <a:effectRef idx="1">
            <a:schemeClr val="accent1"/>
          </a:effectRef>
          <a:fontRef idx="minor">
            <a:schemeClr val="tx1"/>
          </a:fontRef>
        </p:style>
      </p:cxnSp>
      <p:cxnSp>
        <p:nvCxnSpPr>
          <p:cNvPr id="475" name="Straight Connector 474"/>
          <p:cNvCxnSpPr/>
          <p:nvPr userDrawn="1"/>
        </p:nvCxnSpPr>
        <p:spPr>
          <a:xfrm flipH="1" flipV="1">
            <a:off x="3403195" y="5465782"/>
            <a:ext cx="143364" cy="222148"/>
          </a:xfrm>
          <a:prstGeom prst="line">
            <a:avLst/>
          </a:prstGeom>
          <a:ln w="3175">
            <a:solidFill>
              <a:srgbClr val="2A9CFF"/>
            </a:solidFill>
          </a:ln>
          <a:effectLst/>
        </p:spPr>
        <p:style>
          <a:lnRef idx="2">
            <a:schemeClr val="accent1"/>
          </a:lnRef>
          <a:fillRef idx="0">
            <a:schemeClr val="accent1"/>
          </a:fillRef>
          <a:effectRef idx="1">
            <a:schemeClr val="accent1"/>
          </a:effectRef>
          <a:fontRef idx="minor">
            <a:schemeClr val="tx1"/>
          </a:fontRef>
        </p:style>
      </p:cxnSp>
      <p:sp>
        <p:nvSpPr>
          <p:cNvPr id="509" name="Can 508"/>
          <p:cNvSpPr/>
          <p:nvPr userDrawn="1"/>
        </p:nvSpPr>
        <p:spPr>
          <a:xfrm>
            <a:off x="6059707" y="5418987"/>
            <a:ext cx="180000" cy="179294"/>
          </a:xfrm>
          <a:prstGeom prst="can">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13" name="Can 512"/>
          <p:cNvSpPr/>
          <p:nvPr userDrawn="1"/>
        </p:nvSpPr>
        <p:spPr>
          <a:xfrm>
            <a:off x="6340537" y="5598281"/>
            <a:ext cx="180000" cy="179294"/>
          </a:xfrm>
          <a:prstGeom prst="can">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16" name="Can 515"/>
          <p:cNvSpPr/>
          <p:nvPr userDrawn="1"/>
        </p:nvSpPr>
        <p:spPr>
          <a:xfrm>
            <a:off x="6674618" y="5659579"/>
            <a:ext cx="180000" cy="179294"/>
          </a:xfrm>
          <a:prstGeom prst="can">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20" name="Can 519"/>
          <p:cNvSpPr/>
          <p:nvPr userDrawn="1"/>
        </p:nvSpPr>
        <p:spPr>
          <a:xfrm>
            <a:off x="6998677" y="5651795"/>
            <a:ext cx="180000" cy="179294"/>
          </a:xfrm>
          <a:prstGeom prst="can">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23" name="Can 522"/>
          <p:cNvSpPr/>
          <p:nvPr userDrawn="1"/>
        </p:nvSpPr>
        <p:spPr>
          <a:xfrm>
            <a:off x="7379142" y="5411284"/>
            <a:ext cx="180000" cy="179294"/>
          </a:xfrm>
          <a:prstGeom prst="can">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42" name="Can 541"/>
          <p:cNvSpPr/>
          <p:nvPr userDrawn="1"/>
        </p:nvSpPr>
        <p:spPr>
          <a:xfrm>
            <a:off x="608972" y="4451534"/>
            <a:ext cx="180000" cy="179294"/>
          </a:xfrm>
          <a:prstGeom prst="can">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44" name="Can 543"/>
          <p:cNvSpPr/>
          <p:nvPr userDrawn="1"/>
        </p:nvSpPr>
        <p:spPr>
          <a:xfrm>
            <a:off x="764718" y="4712144"/>
            <a:ext cx="180000" cy="179294"/>
          </a:xfrm>
          <a:prstGeom prst="can">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46" name="Can 545"/>
          <p:cNvSpPr/>
          <p:nvPr userDrawn="1"/>
        </p:nvSpPr>
        <p:spPr>
          <a:xfrm>
            <a:off x="1045548" y="4891438"/>
            <a:ext cx="180000" cy="179294"/>
          </a:xfrm>
          <a:prstGeom prst="can">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48" name="Can 547"/>
          <p:cNvSpPr/>
          <p:nvPr userDrawn="1"/>
        </p:nvSpPr>
        <p:spPr>
          <a:xfrm>
            <a:off x="1379629" y="4952736"/>
            <a:ext cx="180000" cy="179294"/>
          </a:xfrm>
          <a:prstGeom prst="can">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562" name="Straight Connector 561"/>
          <p:cNvCxnSpPr>
            <a:stCxn id="561" idx="3"/>
            <a:endCxn id="361" idx="3"/>
          </p:cNvCxnSpPr>
          <p:nvPr userDrawn="1"/>
        </p:nvCxnSpPr>
        <p:spPr>
          <a:xfrm flipH="1" flipV="1">
            <a:off x="7331077" y="5901474"/>
            <a:ext cx="466713" cy="466597"/>
          </a:xfrm>
          <a:prstGeom prst="line">
            <a:avLst/>
          </a:prstGeom>
          <a:ln w="3175">
            <a:solidFill>
              <a:srgbClr val="00574F"/>
            </a:solidFill>
          </a:ln>
          <a:effectLst/>
        </p:spPr>
        <p:style>
          <a:lnRef idx="2">
            <a:schemeClr val="accent1"/>
          </a:lnRef>
          <a:fillRef idx="0">
            <a:schemeClr val="accent1"/>
          </a:fillRef>
          <a:effectRef idx="1">
            <a:schemeClr val="accent1"/>
          </a:effectRef>
          <a:fontRef idx="minor">
            <a:schemeClr val="tx1"/>
          </a:fontRef>
        </p:style>
      </p:cxnSp>
      <p:sp>
        <p:nvSpPr>
          <p:cNvPr id="234" name="Can 233"/>
          <p:cNvSpPr/>
          <p:nvPr userDrawn="1"/>
        </p:nvSpPr>
        <p:spPr>
          <a:xfrm>
            <a:off x="305257" y="6184977"/>
            <a:ext cx="180000" cy="179294"/>
          </a:xfrm>
          <a:prstGeom prst="can">
            <a:avLst/>
          </a:prstGeom>
          <a:solidFill>
            <a:schemeClr val="accent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cxnSp>
        <p:nvCxnSpPr>
          <p:cNvPr id="236" name="Straight Connector 235"/>
          <p:cNvCxnSpPr>
            <a:stCxn id="234" idx="3"/>
          </p:cNvCxnSpPr>
          <p:nvPr userDrawn="1"/>
        </p:nvCxnSpPr>
        <p:spPr>
          <a:xfrm>
            <a:off x="395257" y="6364271"/>
            <a:ext cx="543901" cy="227854"/>
          </a:xfrm>
          <a:prstGeom prst="line">
            <a:avLst/>
          </a:prstGeom>
          <a:ln w="3175">
            <a:solidFill>
              <a:srgbClr val="BCFFF9"/>
            </a:solidFill>
          </a:ln>
          <a:effectLst/>
        </p:spPr>
        <p:style>
          <a:lnRef idx="2">
            <a:schemeClr val="accent1"/>
          </a:lnRef>
          <a:fillRef idx="0">
            <a:schemeClr val="accent1"/>
          </a:fillRef>
          <a:effectRef idx="1">
            <a:schemeClr val="accent1"/>
          </a:effectRef>
          <a:fontRef idx="minor">
            <a:schemeClr val="tx1"/>
          </a:fontRef>
        </p:style>
      </p:cxnSp>
      <p:sp>
        <p:nvSpPr>
          <p:cNvPr id="239" name="Can 238"/>
          <p:cNvSpPr/>
          <p:nvPr userDrawn="1"/>
        </p:nvSpPr>
        <p:spPr>
          <a:xfrm>
            <a:off x="2210528" y="6364271"/>
            <a:ext cx="180000" cy="179294"/>
          </a:xfrm>
          <a:prstGeom prst="can">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40" name="Can 239"/>
          <p:cNvSpPr/>
          <p:nvPr userDrawn="1"/>
        </p:nvSpPr>
        <p:spPr>
          <a:xfrm>
            <a:off x="1852364" y="5414510"/>
            <a:ext cx="180000" cy="179294"/>
          </a:xfrm>
          <a:prstGeom prst="can">
            <a:avLst/>
          </a:prstGeom>
          <a:solidFill>
            <a:schemeClr val="accent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57" name="Can 256"/>
          <p:cNvSpPr/>
          <p:nvPr userDrawn="1"/>
        </p:nvSpPr>
        <p:spPr>
          <a:xfrm>
            <a:off x="1793688" y="6232418"/>
            <a:ext cx="180000" cy="179294"/>
          </a:xfrm>
          <a:prstGeom prst="can">
            <a:avLst/>
          </a:prstGeom>
          <a:solidFill>
            <a:schemeClr val="accent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44" name="Can 343"/>
          <p:cNvSpPr/>
          <p:nvPr userDrawn="1"/>
        </p:nvSpPr>
        <p:spPr>
          <a:xfrm>
            <a:off x="5438882" y="5598282"/>
            <a:ext cx="180000" cy="179294"/>
          </a:xfrm>
          <a:prstGeom prst="can">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416" name="Can 415"/>
          <p:cNvSpPr/>
          <p:nvPr userDrawn="1"/>
        </p:nvSpPr>
        <p:spPr>
          <a:xfrm>
            <a:off x="2517589" y="5923139"/>
            <a:ext cx="180000" cy="179294"/>
          </a:xfrm>
          <a:prstGeom prst="can">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90" name="Can 289"/>
          <p:cNvSpPr/>
          <p:nvPr userDrawn="1"/>
        </p:nvSpPr>
        <p:spPr>
          <a:xfrm>
            <a:off x="94441" y="4576781"/>
            <a:ext cx="180000" cy="179294"/>
          </a:xfrm>
          <a:prstGeom prst="can">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34" name="Can 333"/>
          <p:cNvSpPr/>
          <p:nvPr userDrawn="1"/>
        </p:nvSpPr>
        <p:spPr>
          <a:xfrm>
            <a:off x="3456559" y="5508634"/>
            <a:ext cx="180000" cy="179294"/>
          </a:xfrm>
          <a:prstGeom prst="can">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56" name="Can 355"/>
          <p:cNvSpPr/>
          <p:nvPr userDrawn="1"/>
        </p:nvSpPr>
        <p:spPr>
          <a:xfrm>
            <a:off x="5879707" y="5770739"/>
            <a:ext cx="180000" cy="179294"/>
          </a:xfrm>
          <a:prstGeom prst="can">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58" name="Can 357"/>
          <p:cNvSpPr/>
          <p:nvPr userDrawn="1"/>
        </p:nvSpPr>
        <p:spPr>
          <a:xfrm>
            <a:off x="6998677" y="6300291"/>
            <a:ext cx="180000" cy="179294"/>
          </a:xfrm>
          <a:prstGeom prst="can">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61" name="Can 360"/>
          <p:cNvSpPr/>
          <p:nvPr userDrawn="1"/>
        </p:nvSpPr>
        <p:spPr>
          <a:xfrm>
            <a:off x="7241077" y="5722180"/>
            <a:ext cx="180000" cy="179294"/>
          </a:xfrm>
          <a:prstGeom prst="can">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50" name="Can 549"/>
          <p:cNvSpPr/>
          <p:nvPr userDrawn="1"/>
        </p:nvSpPr>
        <p:spPr>
          <a:xfrm>
            <a:off x="1703688" y="4944952"/>
            <a:ext cx="180000" cy="179294"/>
          </a:xfrm>
          <a:prstGeom prst="can">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61" name="Can 560"/>
          <p:cNvSpPr/>
          <p:nvPr userDrawn="1"/>
        </p:nvSpPr>
        <p:spPr>
          <a:xfrm>
            <a:off x="7707790" y="6188777"/>
            <a:ext cx="180000" cy="179294"/>
          </a:xfrm>
          <a:prstGeom prst="can">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grpSp>
        <p:nvGrpSpPr>
          <p:cNvPr id="316" name="Group 315"/>
          <p:cNvGrpSpPr/>
          <p:nvPr userDrawn="1"/>
        </p:nvGrpSpPr>
        <p:grpSpPr>
          <a:xfrm>
            <a:off x="-3084" y="-30574"/>
            <a:ext cx="9164084" cy="6888574"/>
            <a:chOff x="-3084" y="-30574"/>
            <a:chExt cx="9164084" cy="6888574"/>
          </a:xfrm>
        </p:grpSpPr>
        <p:sp>
          <p:nvSpPr>
            <p:cNvPr id="319" name="Rectangle 318"/>
            <p:cNvSpPr/>
            <p:nvPr userDrawn="1"/>
          </p:nvSpPr>
          <p:spPr>
            <a:xfrm>
              <a:off x="1590" y="6120000"/>
              <a:ext cx="9159410" cy="73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latin typeface="Franklin Gothic Book"/>
              </a:endParaRPr>
            </a:p>
          </p:txBody>
        </p:sp>
        <p:sp>
          <p:nvSpPr>
            <p:cNvPr id="320" name="Rectangle 319"/>
            <p:cNvSpPr/>
            <p:nvPr userDrawn="1"/>
          </p:nvSpPr>
          <p:spPr>
            <a:xfrm>
              <a:off x="-3084" y="-30574"/>
              <a:ext cx="9164083" cy="579057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latin typeface="Franklin Gothic Book"/>
              </a:endParaRPr>
            </a:p>
          </p:txBody>
        </p:sp>
      </p:grpSp>
      <p:sp>
        <p:nvSpPr>
          <p:cNvPr id="321" name="Text Placeholder 6" descr="First level - paragraph text&#10;Second level - bullet 1&#10;Third level - bullet 2&#10;&#10;No more than 100 words per slide" title="Main text copy"/>
          <p:cNvSpPr>
            <a:spLocks noGrp="1"/>
          </p:cNvSpPr>
          <p:nvPr>
            <p:ph type="body" sz="quarter" idx="13"/>
          </p:nvPr>
        </p:nvSpPr>
        <p:spPr>
          <a:xfrm>
            <a:off x="720000" y="2160589"/>
            <a:ext cx="3600000" cy="3239411"/>
          </a:xfrm>
          <a:prstGeom prst="rect">
            <a:avLst/>
          </a:prstGeom>
        </p:spPr>
        <p:txBody>
          <a:bodyPr lIns="0" tIns="0" rIns="0" bIns="0">
            <a:no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pic>
        <p:nvPicPr>
          <p:cNvPr id="322" name="Picture 321"/>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399487" y="210357"/>
            <a:ext cx="1430017" cy="724560"/>
          </a:xfrm>
          <a:prstGeom prst="rect">
            <a:avLst/>
          </a:prstGeom>
        </p:spPr>
      </p:pic>
      <p:sp>
        <p:nvSpPr>
          <p:cNvPr id="323" name="Text Placeholder 6" descr="First level - paragraph text&#10;Second level - bullet 1&#10;Third level - bullet 2&#10;&#10;No more than 100 words per slide" title="Main text copy"/>
          <p:cNvSpPr>
            <a:spLocks noGrp="1"/>
          </p:cNvSpPr>
          <p:nvPr>
            <p:ph type="body" sz="quarter" idx="14"/>
          </p:nvPr>
        </p:nvSpPr>
        <p:spPr>
          <a:xfrm>
            <a:off x="4680000" y="2160589"/>
            <a:ext cx="3600000" cy="3239411"/>
          </a:xfrm>
          <a:prstGeom prst="rect">
            <a:avLst/>
          </a:prstGeom>
        </p:spPr>
        <p:txBody>
          <a:bodyPr lIns="0" tIns="0" rIns="0" bIns="0">
            <a:no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324" name="Title 1"/>
          <p:cNvSpPr>
            <a:spLocks noGrp="1"/>
          </p:cNvSpPr>
          <p:nvPr>
            <p:ph type="title"/>
          </p:nvPr>
        </p:nvSpPr>
        <p:spPr>
          <a:xfrm>
            <a:off x="719134" y="0"/>
            <a:ext cx="6291266" cy="1079499"/>
          </a:xfrm>
        </p:spPr>
        <p:txBody>
          <a:bodyPr/>
          <a:lstStyle/>
          <a:p>
            <a:r>
              <a:rPr lang="en-GB" dirty="0" smtClean="0"/>
              <a:t>Click to edit Master title style</a:t>
            </a:r>
            <a:endParaRPr lang="en-US" dirty="0"/>
          </a:p>
        </p:txBody>
      </p:sp>
      <p:cxnSp>
        <p:nvCxnSpPr>
          <p:cNvPr id="325" name="Straight Connector 324"/>
          <p:cNvCxnSpPr/>
          <p:nvPr userDrawn="1"/>
        </p:nvCxnSpPr>
        <p:spPr bwMode="auto">
          <a:xfrm>
            <a:off x="-3083" y="1079500"/>
            <a:ext cx="9144000" cy="0"/>
          </a:xfrm>
          <a:prstGeom prst="line">
            <a:avLst/>
          </a:prstGeom>
          <a:ln w="31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17413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90"/>
                                        </p:tgtEl>
                                        <p:attrNameLst>
                                          <p:attrName>style.visibility</p:attrName>
                                        </p:attrNameLst>
                                      </p:cBhvr>
                                      <p:to>
                                        <p:strVal val="visible"/>
                                      </p:to>
                                    </p:set>
                                    <p:animEffect transition="in" filter="wipe(left)">
                                      <p:cBhvr>
                                        <p:cTn id="7" dur="500"/>
                                        <p:tgtEl>
                                          <p:spTgt spid="290"/>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09"/>
                                        </p:tgtEl>
                                        <p:attrNameLst>
                                          <p:attrName>style.visibility</p:attrName>
                                        </p:attrNameLst>
                                      </p:cBhvr>
                                      <p:to>
                                        <p:strVal val="visible"/>
                                      </p:to>
                                    </p:set>
                                    <p:animEffect transition="in" filter="wipe(left)">
                                      <p:cBhvr>
                                        <p:cTn id="11" dur="500"/>
                                        <p:tgtEl>
                                          <p:spTgt spid="30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04"/>
                                        </p:tgtEl>
                                        <p:attrNameLst>
                                          <p:attrName>style.visibility</p:attrName>
                                        </p:attrNameLst>
                                      </p:cBhvr>
                                      <p:to>
                                        <p:strVal val="visible"/>
                                      </p:to>
                                    </p:set>
                                    <p:animEffect transition="in" filter="wipe(left)">
                                      <p:cBhvr>
                                        <p:cTn id="15" dur="500"/>
                                        <p:tgtEl>
                                          <p:spTgt spid="304"/>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314"/>
                                        </p:tgtEl>
                                        <p:attrNameLst>
                                          <p:attrName>style.visibility</p:attrName>
                                        </p:attrNameLst>
                                      </p:cBhvr>
                                      <p:to>
                                        <p:strVal val="visible"/>
                                      </p:to>
                                    </p:set>
                                    <p:animEffect transition="in" filter="wipe(left)">
                                      <p:cBhvr>
                                        <p:cTn id="19" dur="500"/>
                                        <p:tgtEl>
                                          <p:spTgt spid="314"/>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335"/>
                                        </p:tgtEl>
                                        <p:attrNameLst>
                                          <p:attrName>style.visibility</p:attrName>
                                        </p:attrNameLst>
                                      </p:cBhvr>
                                      <p:to>
                                        <p:strVal val="visible"/>
                                      </p:to>
                                    </p:set>
                                    <p:animEffect transition="in" filter="wipe(left)">
                                      <p:cBhvr>
                                        <p:cTn id="23" dur="500"/>
                                        <p:tgtEl>
                                          <p:spTgt spid="335"/>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334"/>
                                        </p:tgtEl>
                                        <p:attrNameLst>
                                          <p:attrName>style.visibility</p:attrName>
                                        </p:attrNameLst>
                                      </p:cBhvr>
                                      <p:to>
                                        <p:strVal val="visible"/>
                                      </p:to>
                                    </p:set>
                                    <p:animEffect transition="in" filter="wipe(left)">
                                      <p:cBhvr>
                                        <p:cTn id="27" dur="500"/>
                                        <p:tgtEl>
                                          <p:spTgt spid="334"/>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337"/>
                                        </p:tgtEl>
                                        <p:attrNameLst>
                                          <p:attrName>style.visibility</p:attrName>
                                        </p:attrNameLst>
                                      </p:cBhvr>
                                      <p:to>
                                        <p:strVal val="visible"/>
                                      </p:to>
                                    </p:set>
                                    <p:animEffect transition="in" filter="wipe(left)">
                                      <p:cBhvr>
                                        <p:cTn id="31" dur="500"/>
                                        <p:tgtEl>
                                          <p:spTgt spid="337"/>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345"/>
                                        </p:tgtEl>
                                        <p:attrNameLst>
                                          <p:attrName>style.visibility</p:attrName>
                                        </p:attrNameLst>
                                      </p:cBhvr>
                                      <p:to>
                                        <p:strVal val="visible"/>
                                      </p:to>
                                    </p:set>
                                    <p:animEffect transition="in" filter="wipe(left)">
                                      <p:cBhvr>
                                        <p:cTn id="35" dur="500"/>
                                        <p:tgtEl>
                                          <p:spTgt spid="345"/>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344"/>
                                        </p:tgtEl>
                                        <p:attrNameLst>
                                          <p:attrName>style.visibility</p:attrName>
                                        </p:attrNameLst>
                                      </p:cBhvr>
                                      <p:to>
                                        <p:strVal val="visible"/>
                                      </p:to>
                                    </p:set>
                                    <p:animEffect transition="in" filter="wipe(left)">
                                      <p:cBhvr>
                                        <p:cTn id="39" dur="500"/>
                                        <p:tgtEl>
                                          <p:spTgt spid="344"/>
                                        </p:tgtEl>
                                      </p:cBhvr>
                                    </p:animEffect>
                                  </p:childTnLst>
                                </p:cTn>
                              </p:par>
                            </p:childTnLst>
                          </p:cTn>
                        </p:par>
                        <p:par>
                          <p:cTn id="40" fill="hold">
                            <p:stCondLst>
                              <p:cond delay="4500"/>
                            </p:stCondLst>
                            <p:childTnLst>
                              <p:par>
                                <p:cTn id="41" presetID="22" presetClass="entr" presetSubtype="8" fill="hold" nodeType="afterEffect">
                                  <p:stCondLst>
                                    <p:cond delay="0"/>
                                  </p:stCondLst>
                                  <p:childTnLst>
                                    <p:set>
                                      <p:cBhvr>
                                        <p:cTn id="42" dur="1" fill="hold">
                                          <p:stCondLst>
                                            <p:cond delay="0"/>
                                          </p:stCondLst>
                                        </p:cTn>
                                        <p:tgtEl>
                                          <p:spTgt spid="354"/>
                                        </p:tgtEl>
                                        <p:attrNameLst>
                                          <p:attrName>style.visibility</p:attrName>
                                        </p:attrNameLst>
                                      </p:cBhvr>
                                      <p:to>
                                        <p:strVal val="visible"/>
                                      </p:to>
                                    </p:set>
                                    <p:animEffect transition="in" filter="wipe(left)">
                                      <p:cBhvr>
                                        <p:cTn id="43" dur="500"/>
                                        <p:tgtEl>
                                          <p:spTgt spid="354"/>
                                        </p:tgtEl>
                                      </p:cBhvr>
                                    </p:animEffect>
                                  </p:childTnLst>
                                </p:cTn>
                              </p:par>
                            </p:childTnLst>
                          </p:cTn>
                        </p:par>
                        <p:par>
                          <p:cTn id="44" fill="hold">
                            <p:stCondLst>
                              <p:cond delay="5000"/>
                            </p:stCondLst>
                            <p:childTnLst>
                              <p:par>
                                <p:cTn id="45" presetID="22" presetClass="entr" presetSubtype="8" fill="hold" nodeType="afterEffect">
                                  <p:stCondLst>
                                    <p:cond delay="0"/>
                                  </p:stCondLst>
                                  <p:childTnLst>
                                    <p:set>
                                      <p:cBhvr>
                                        <p:cTn id="46" dur="1" fill="hold">
                                          <p:stCondLst>
                                            <p:cond delay="0"/>
                                          </p:stCondLst>
                                        </p:cTn>
                                        <p:tgtEl>
                                          <p:spTgt spid="355"/>
                                        </p:tgtEl>
                                        <p:attrNameLst>
                                          <p:attrName>style.visibility</p:attrName>
                                        </p:attrNameLst>
                                      </p:cBhvr>
                                      <p:to>
                                        <p:strVal val="visible"/>
                                      </p:to>
                                    </p:set>
                                    <p:animEffect transition="in" filter="wipe(left)">
                                      <p:cBhvr>
                                        <p:cTn id="47" dur="500"/>
                                        <p:tgtEl>
                                          <p:spTgt spid="355"/>
                                        </p:tgtEl>
                                      </p:cBhvr>
                                    </p:animEffect>
                                  </p:childTnLst>
                                </p:cTn>
                              </p:par>
                            </p:childTnLst>
                          </p:cTn>
                        </p:par>
                        <p:par>
                          <p:cTn id="48" fill="hold">
                            <p:stCondLst>
                              <p:cond delay="5500"/>
                            </p:stCondLst>
                            <p:childTnLst>
                              <p:par>
                                <p:cTn id="49" presetID="22" presetClass="entr" presetSubtype="8" fill="hold" nodeType="afterEffect">
                                  <p:stCondLst>
                                    <p:cond delay="0"/>
                                  </p:stCondLst>
                                  <p:childTnLst>
                                    <p:set>
                                      <p:cBhvr>
                                        <p:cTn id="50" dur="1" fill="hold">
                                          <p:stCondLst>
                                            <p:cond delay="0"/>
                                          </p:stCondLst>
                                        </p:cTn>
                                        <p:tgtEl>
                                          <p:spTgt spid="357"/>
                                        </p:tgtEl>
                                        <p:attrNameLst>
                                          <p:attrName>style.visibility</p:attrName>
                                        </p:attrNameLst>
                                      </p:cBhvr>
                                      <p:to>
                                        <p:strVal val="visible"/>
                                      </p:to>
                                    </p:set>
                                    <p:animEffect transition="in" filter="wipe(left)">
                                      <p:cBhvr>
                                        <p:cTn id="51" dur="500"/>
                                        <p:tgtEl>
                                          <p:spTgt spid="357"/>
                                        </p:tgtEl>
                                      </p:cBhvr>
                                    </p:animEffect>
                                  </p:childTnLst>
                                </p:cTn>
                              </p:par>
                            </p:childTnLst>
                          </p:cTn>
                        </p:par>
                        <p:par>
                          <p:cTn id="52" fill="hold">
                            <p:stCondLst>
                              <p:cond delay="6000"/>
                            </p:stCondLst>
                            <p:childTnLst>
                              <p:par>
                                <p:cTn id="53" presetID="22" presetClass="entr" presetSubtype="8" fill="hold" grpId="0" nodeType="afterEffect">
                                  <p:stCondLst>
                                    <p:cond delay="0"/>
                                  </p:stCondLst>
                                  <p:childTnLst>
                                    <p:set>
                                      <p:cBhvr>
                                        <p:cTn id="54" dur="1" fill="hold">
                                          <p:stCondLst>
                                            <p:cond delay="0"/>
                                          </p:stCondLst>
                                        </p:cTn>
                                        <p:tgtEl>
                                          <p:spTgt spid="356"/>
                                        </p:tgtEl>
                                        <p:attrNameLst>
                                          <p:attrName>style.visibility</p:attrName>
                                        </p:attrNameLst>
                                      </p:cBhvr>
                                      <p:to>
                                        <p:strVal val="visible"/>
                                      </p:to>
                                    </p:set>
                                    <p:animEffect transition="in" filter="wipe(left)">
                                      <p:cBhvr>
                                        <p:cTn id="55" dur="500"/>
                                        <p:tgtEl>
                                          <p:spTgt spid="356"/>
                                        </p:tgtEl>
                                      </p:cBhvr>
                                    </p:animEffect>
                                  </p:childTnLst>
                                </p:cTn>
                              </p:par>
                            </p:childTnLst>
                          </p:cTn>
                        </p:par>
                        <p:par>
                          <p:cTn id="56" fill="hold">
                            <p:stCondLst>
                              <p:cond delay="6500"/>
                            </p:stCondLst>
                            <p:childTnLst>
                              <p:par>
                                <p:cTn id="57" presetID="22" presetClass="entr" presetSubtype="8" fill="hold" nodeType="afterEffect">
                                  <p:stCondLst>
                                    <p:cond delay="0"/>
                                  </p:stCondLst>
                                  <p:childTnLst>
                                    <p:set>
                                      <p:cBhvr>
                                        <p:cTn id="58" dur="1" fill="hold">
                                          <p:stCondLst>
                                            <p:cond delay="0"/>
                                          </p:stCondLst>
                                        </p:cTn>
                                        <p:tgtEl>
                                          <p:spTgt spid="359"/>
                                        </p:tgtEl>
                                        <p:attrNameLst>
                                          <p:attrName>style.visibility</p:attrName>
                                        </p:attrNameLst>
                                      </p:cBhvr>
                                      <p:to>
                                        <p:strVal val="visible"/>
                                      </p:to>
                                    </p:set>
                                    <p:animEffect transition="in" filter="wipe(left)">
                                      <p:cBhvr>
                                        <p:cTn id="59" dur="500"/>
                                        <p:tgtEl>
                                          <p:spTgt spid="359"/>
                                        </p:tgtEl>
                                      </p:cBhvr>
                                    </p:animEffect>
                                  </p:childTnLst>
                                </p:cTn>
                              </p:par>
                            </p:childTnLst>
                          </p:cTn>
                        </p:par>
                        <p:par>
                          <p:cTn id="60" fill="hold">
                            <p:stCondLst>
                              <p:cond delay="7000"/>
                            </p:stCondLst>
                            <p:childTnLst>
                              <p:par>
                                <p:cTn id="61" presetID="22" presetClass="entr" presetSubtype="8" fill="hold" grpId="0" nodeType="afterEffect">
                                  <p:stCondLst>
                                    <p:cond delay="0"/>
                                  </p:stCondLst>
                                  <p:childTnLst>
                                    <p:set>
                                      <p:cBhvr>
                                        <p:cTn id="62" dur="1" fill="hold">
                                          <p:stCondLst>
                                            <p:cond delay="0"/>
                                          </p:stCondLst>
                                        </p:cTn>
                                        <p:tgtEl>
                                          <p:spTgt spid="358"/>
                                        </p:tgtEl>
                                        <p:attrNameLst>
                                          <p:attrName>style.visibility</p:attrName>
                                        </p:attrNameLst>
                                      </p:cBhvr>
                                      <p:to>
                                        <p:strVal val="visible"/>
                                      </p:to>
                                    </p:set>
                                    <p:animEffect transition="in" filter="wipe(left)">
                                      <p:cBhvr>
                                        <p:cTn id="63" dur="500"/>
                                        <p:tgtEl>
                                          <p:spTgt spid="358"/>
                                        </p:tgtEl>
                                      </p:cBhvr>
                                    </p:animEffect>
                                  </p:childTnLst>
                                </p:cTn>
                              </p:par>
                            </p:childTnLst>
                          </p:cTn>
                        </p:par>
                        <p:par>
                          <p:cTn id="64" fill="hold">
                            <p:stCondLst>
                              <p:cond delay="7500"/>
                            </p:stCondLst>
                            <p:childTnLst>
                              <p:par>
                                <p:cTn id="65" presetID="22" presetClass="entr" presetSubtype="8" fill="hold" nodeType="afterEffect">
                                  <p:stCondLst>
                                    <p:cond delay="0"/>
                                  </p:stCondLst>
                                  <p:childTnLst>
                                    <p:set>
                                      <p:cBhvr>
                                        <p:cTn id="66" dur="1" fill="hold">
                                          <p:stCondLst>
                                            <p:cond delay="0"/>
                                          </p:stCondLst>
                                        </p:cTn>
                                        <p:tgtEl>
                                          <p:spTgt spid="360"/>
                                        </p:tgtEl>
                                        <p:attrNameLst>
                                          <p:attrName>style.visibility</p:attrName>
                                        </p:attrNameLst>
                                      </p:cBhvr>
                                      <p:to>
                                        <p:strVal val="visible"/>
                                      </p:to>
                                    </p:set>
                                    <p:animEffect transition="in" filter="wipe(left)">
                                      <p:cBhvr>
                                        <p:cTn id="67" dur="500"/>
                                        <p:tgtEl>
                                          <p:spTgt spid="360"/>
                                        </p:tgtEl>
                                      </p:cBhvr>
                                    </p:animEffect>
                                  </p:childTnLst>
                                </p:cTn>
                              </p:par>
                            </p:childTnLst>
                          </p:cTn>
                        </p:par>
                        <p:par>
                          <p:cTn id="68" fill="hold">
                            <p:stCondLst>
                              <p:cond delay="8000"/>
                            </p:stCondLst>
                            <p:childTnLst>
                              <p:par>
                                <p:cTn id="69" presetID="22" presetClass="entr" presetSubtype="8" fill="hold" grpId="0" nodeType="afterEffect">
                                  <p:stCondLst>
                                    <p:cond delay="0"/>
                                  </p:stCondLst>
                                  <p:childTnLst>
                                    <p:set>
                                      <p:cBhvr>
                                        <p:cTn id="70" dur="1" fill="hold">
                                          <p:stCondLst>
                                            <p:cond delay="0"/>
                                          </p:stCondLst>
                                        </p:cTn>
                                        <p:tgtEl>
                                          <p:spTgt spid="361"/>
                                        </p:tgtEl>
                                        <p:attrNameLst>
                                          <p:attrName>style.visibility</p:attrName>
                                        </p:attrNameLst>
                                      </p:cBhvr>
                                      <p:to>
                                        <p:strVal val="visible"/>
                                      </p:to>
                                    </p:set>
                                    <p:animEffect transition="in" filter="wipe(left)">
                                      <p:cBhvr>
                                        <p:cTn id="71" dur="500"/>
                                        <p:tgtEl>
                                          <p:spTgt spid="361"/>
                                        </p:tgtEl>
                                      </p:cBhvr>
                                    </p:animEffect>
                                  </p:childTnLst>
                                </p:cTn>
                              </p:par>
                            </p:childTnLst>
                          </p:cTn>
                        </p:par>
                        <p:par>
                          <p:cTn id="72" fill="hold">
                            <p:stCondLst>
                              <p:cond delay="8500"/>
                            </p:stCondLst>
                            <p:childTnLst>
                              <p:par>
                                <p:cTn id="73" presetID="22" presetClass="entr" presetSubtype="8" fill="hold" nodeType="afterEffect">
                                  <p:stCondLst>
                                    <p:cond delay="0"/>
                                  </p:stCondLst>
                                  <p:childTnLst>
                                    <p:set>
                                      <p:cBhvr>
                                        <p:cTn id="74" dur="1" fill="hold">
                                          <p:stCondLst>
                                            <p:cond delay="0"/>
                                          </p:stCondLst>
                                        </p:cTn>
                                        <p:tgtEl>
                                          <p:spTgt spid="363"/>
                                        </p:tgtEl>
                                        <p:attrNameLst>
                                          <p:attrName>style.visibility</p:attrName>
                                        </p:attrNameLst>
                                      </p:cBhvr>
                                      <p:to>
                                        <p:strVal val="visible"/>
                                      </p:to>
                                    </p:set>
                                    <p:animEffect transition="in" filter="wipe(left)">
                                      <p:cBhvr>
                                        <p:cTn id="75" dur="500"/>
                                        <p:tgtEl>
                                          <p:spTgt spid="363"/>
                                        </p:tgtEl>
                                      </p:cBhvr>
                                    </p:animEffect>
                                  </p:childTnLst>
                                </p:cTn>
                              </p:par>
                            </p:childTnLst>
                          </p:cTn>
                        </p:par>
                        <p:par>
                          <p:cTn id="76" fill="hold">
                            <p:stCondLst>
                              <p:cond delay="9000"/>
                            </p:stCondLst>
                            <p:childTnLst>
                              <p:par>
                                <p:cTn id="77" presetID="22" presetClass="entr" presetSubtype="8" fill="hold" grpId="0" nodeType="afterEffect">
                                  <p:stCondLst>
                                    <p:cond delay="0"/>
                                  </p:stCondLst>
                                  <p:childTnLst>
                                    <p:set>
                                      <p:cBhvr>
                                        <p:cTn id="78" dur="1" fill="hold">
                                          <p:stCondLst>
                                            <p:cond delay="0"/>
                                          </p:stCondLst>
                                        </p:cTn>
                                        <p:tgtEl>
                                          <p:spTgt spid="362"/>
                                        </p:tgtEl>
                                        <p:attrNameLst>
                                          <p:attrName>style.visibility</p:attrName>
                                        </p:attrNameLst>
                                      </p:cBhvr>
                                      <p:to>
                                        <p:strVal val="visible"/>
                                      </p:to>
                                    </p:set>
                                    <p:animEffect transition="in" filter="wipe(left)">
                                      <p:cBhvr>
                                        <p:cTn id="79" dur="500"/>
                                        <p:tgtEl>
                                          <p:spTgt spid="362"/>
                                        </p:tgtEl>
                                      </p:cBhvr>
                                    </p:animEffect>
                                  </p:childTnLst>
                                </p:cTn>
                              </p:par>
                            </p:childTnLst>
                          </p:cTn>
                        </p:par>
                        <p:par>
                          <p:cTn id="80" fill="hold">
                            <p:stCondLst>
                              <p:cond delay="9500"/>
                            </p:stCondLst>
                            <p:childTnLst>
                              <p:par>
                                <p:cTn id="81" presetID="22" presetClass="entr" presetSubtype="8" fill="hold" nodeType="afterEffect">
                                  <p:stCondLst>
                                    <p:cond delay="0"/>
                                  </p:stCondLst>
                                  <p:childTnLst>
                                    <p:set>
                                      <p:cBhvr>
                                        <p:cTn id="82" dur="1" fill="hold">
                                          <p:stCondLst>
                                            <p:cond delay="0"/>
                                          </p:stCondLst>
                                        </p:cTn>
                                        <p:tgtEl>
                                          <p:spTgt spid="365"/>
                                        </p:tgtEl>
                                        <p:attrNameLst>
                                          <p:attrName>style.visibility</p:attrName>
                                        </p:attrNameLst>
                                      </p:cBhvr>
                                      <p:to>
                                        <p:strVal val="visible"/>
                                      </p:to>
                                    </p:set>
                                    <p:animEffect transition="in" filter="wipe(left)">
                                      <p:cBhvr>
                                        <p:cTn id="83" dur="500"/>
                                        <p:tgtEl>
                                          <p:spTgt spid="365"/>
                                        </p:tgtEl>
                                      </p:cBhvr>
                                    </p:animEffect>
                                  </p:childTnLst>
                                </p:cTn>
                              </p:par>
                            </p:childTnLst>
                          </p:cTn>
                        </p:par>
                        <p:par>
                          <p:cTn id="84" fill="hold">
                            <p:stCondLst>
                              <p:cond delay="10000"/>
                            </p:stCondLst>
                            <p:childTnLst>
                              <p:par>
                                <p:cTn id="85" presetID="22" presetClass="entr" presetSubtype="8" fill="hold" grpId="0" nodeType="afterEffect">
                                  <p:stCondLst>
                                    <p:cond delay="0"/>
                                  </p:stCondLst>
                                  <p:childTnLst>
                                    <p:set>
                                      <p:cBhvr>
                                        <p:cTn id="86" dur="1" fill="hold">
                                          <p:stCondLst>
                                            <p:cond delay="0"/>
                                          </p:stCondLst>
                                        </p:cTn>
                                        <p:tgtEl>
                                          <p:spTgt spid="364"/>
                                        </p:tgtEl>
                                        <p:attrNameLst>
                                          <p:attrName>style.visibility</p:attrName>
                                        </p:attrNameLst>
                                      </p:cBhvr>
                                      <p:to>
                                        <p:strVal val="visible"/>
                                      </p:to>
                                    </p:set>
                                    <p:animEffect transition="in" filter="wipe(left)">
                                      <p:cBhvr>
                                        <p:cTn id="87" dur="500"/>
                                        <p:tgtEl>
                                          <p:spTgt spid="364"/>
                                        </p:tgtEl>
                                      </p:cBhvr>
                                    </p:animEffect>
                                  </p:childTnLst>
                                </p:cTn>
                              </p:par>
                            </p:childTnLst>
                          </p:cTn>
                        </p:par>
                        <p:par>
                          <p:cTn id="88" fill="hold">
                            <p:stCondLst>
                              <p:cond delay="10500"/>
                            </p:stCondLst>
                            <p:childTnLst>
                              <p:par>
                                <p:cTn id="89" presetID="22" presetClass="entr" presetSubtype="8" fill="hold" nodeType="afterEffect">
                                  <p:stCondLst>
                                    <p:cond delay="0"/>
                                  </p:stCondLst>
                                  <p:childTnLst>
                                    <p:set>
                                      <p:cBhvr>
                                        <p:cTn id="90" dur="1" fill="hold">
                                          <p:stCondLst>
                                            <p:cond delay="0"/>
                                          </p:stCondLst>
                                        </p:cTn>
                                        <p:tgtEl>
                                          <p:spTgt spid="367"/>
                                        </p:tgtEl>
                                        <p:attrNameLst>
                                          <p:attrName>style.visibility</p:attrName>
                                        </p:attrNameLst>
                                      </p:cBhvr>
                                      <p:to>
                                        <p:strVal val="visible"/>
                                      </p:to>
                                    </p:set>
                                    <p:animEffect transition="in" filter="wipe(left)">
                                      <p:cBhvr>
                                        <p:cTn id="91" dur="500"/>
                                        <p:tgtEl>
                                          <p:spTgt spid="367"/>
                                        </p:tgtEl>
                                      </p:cBhvr>
                                    </p:animEffect>
                                  </p:childTnLst>
                                </p:cTn>
                              </p:par>
                            </p:childTnLst>
                          </p:cTn>
                        </p:par>
                        <p:par>
                          <p:cTn id="92" fill="hold">
                            <p:stCondLst>
                              <p:cond delay="11000"/>
                            </p:stCondLst>
                            <p:childTnLst>
                              <p:par>
                                <p:cTn id="93" presetID="22" presetClass="entr" presetSubtype="8" fill="hold" nodeType="afterEffect">
                                  <p:stCondLst>
                                    <p:cond delay="0"/>
                                  </p:stCondLst>
                                  <p:childTnLst>
                                    <p:set>
                                      <p:cBhvr>
                                        <p:cTn id="94" dur="1" fill="hold">
                                          <p:stCondLst>
                                            <p:cond delay="0"/>
                                          </p:stCondLst>
                                        </p:cTn>
                                        <p:tgtEl>
                                          <p:spTgt spid="368"/>
                                        </p:tgtEl>
                                        <p:attrNameLst>
                                          <p:attrName>style.visibility</p:attrName>
                                        </p:attrNameLst>
                                      </p:cBhvr>
                                      <p:to>
                                        <p:strVal val="visible"/>
                                      </p:to>
                                    </p:set>
                                    <p:animEffect transition="in" filter="wipe(left)">
                                      <p:cBhvr>
                                        <p:cTn id="95" dur="500"/>
                                        <p:tgtEl>
                                          <p:spTgt spid="368"/>
                                        </p:tgtEl>
                                      </p:cBhvr>
                                    </p:animEffect>
                                  </p:childTnLst>
                                </p:cTn>
                              </p:par>
                            </p:childTnLst>
                          </p:cTn>
                        </p:par>
                        <p:par>
                          <p:cTn id="96" fill="hold">
                            <p:stCondLst>
                              <p:cond delay="11500"/>
                            </p:stCondLst>
                            <p:childTnLst>
                              <p:par>
                                <p:cTn id="97" presetID="22" presetClass="entr" presetSubtype="8" fill="hold" grpId="0" nodeType="afterEffect">
                                  <p:stCondLst>
                                    <p:cond delay="0"/>
                                  </p:stCondLst>
                                  <p:childTnLst>
                                    <p:set>
                                      <p:cBhvr>
                                        <p:cTn id="98" dur="1" fill="hold">
                                          <p:stCondLst>
                                            <p:cond delay="0"/>
                                          </p:stCondLst>
                                        </p:cTn>
                                        <p:tgtEl>
                                          <p:spTgt spid="370"/>
                                        </p:tgtEl>
                                        <p:attrNameLst>
                                          <p:attrName>style.visibility</p:attrName>
                                        </p:attrNameLst>
                                      </p:cBhvr>
                                      <p:to>
                                        <p:strVal val="visible"/>
                                      </p:to>
                                    </p:set>
                                    <p:animEffect transition="in" filter="wipe(left)">
                                      <p:cBhvr>
                                        <p:cTn id="99" dur="500"/>
                                        <p:tgtEl>
                                          <p:spTgt spid="370"/>
                                        </p:tgtEl>
                                      </p:cBhvr>
                                    </p:animEffect>
                                  </p:childTnLst>
                                </p:cTn>
                              </p:par>
                            </p:childTnLst>
                          </p:cTn>
                        </p:par>
                        <p:par>
                          <p:cTn id="100" fill="hold">
                            <p:stCondLst>
                              <p:cond delay="12000"/>
                            </p:stCondLst>
                            <p:childTnLst>
                              <p:par>
                                <p:cTn id="101" presetID="22" presetClass="entr" presetSubtype="8" fill="hold" nodeType="afterEffect">
                                  <p:stCondLst>
                                    <p:cond delay="0"/>
                                  </p:stCondLst>
                                  <p:childTnLst>
                                    <p:set>
                                      <p:cBhvr>
                                        <p:cTn id="102" dur="1" fill="hold">
                                          <p:stCondLst>
                                            <p:cond delay="0"/>
                                          </p:stCondLst>
                                        </p:cTn>
                                        <p:tgtEl>
                                          <p:spTgt spid="372"/>
                                        </p:tgtEl>
                                        <p:attrNameLst>
                                          <p:attrName>style.visibility</p:attrName>
                                        </p:attrNameLst>
                                      </p:cBhvr>
                                      <p:to>
                                        <p:strVal val="visible"/>
                                      </p:to>
                                    </p:set>
                                    <p:animEffect transition="in" filter="wipe(left)">
                                      <p:cBhvr>
                                        <p:cTn id="103" dur="500"/>
                                        <p:tgtEl>
                                          <p:spTgt spid="372"/>
                                        </p:tgtEl>
                                      </p:cBhvr>
                                    </p:animEffect>
                                  </p:childTnLst>
                                </p:cTn>
                              </p:par>
                            </p:childTnLst>
                          </p:cTn>
                        </p:par>
                        <p:par>
                          <p:cTn id="104" fill="hold">
                            <p:stCondLst>
                              <p:cond delay="12500"/>
                            </p:stCondLst>
                            <p:childTnLst>
                              <p:par>
                                <p:cTn id="105" presetID="22" presetClass="entr" presetSubtype="8" fill="hold" grpId="0" nodeType="afterEffect">
                                  <p:stCondLst>
                                    <p:cond delay="0"/>
                                  </p:stCondLst>
                                  <p:childTnLst>
                                    <p:set>
                                      <p:cBhvr>
                                        <p:cTn id="106" dur="1" fill="hold">
                                          <p:stCondLst>
                                            <p:cond delay="0"/>
                                          </p:stCondLst>
                                        </p:cTn>
                                        <p:tgtEl>
                                          <p:spTgt spid="369"/>
                                        </p:tgtEl>
                                        <p:attrNameLst>
                                          <p:attrName>style.visibility</p:attrName>
                                        </p:attrNameLst>
                                      </p:cBhvr>
                                      <p:to>
                                        <p:strVal val="visible"/>
                                      </p:to>
                                    </p:set>
                                    <p:animEffect transition="in" filter="wipe(left)">
                                      <p:cBhvr>
                                        <p:cTn id="107" dur="500"/>
                                        <p:tgtEl>
                                          <p:spTgt spid="369"/>
                                        </p:tgtEl>
                                      </p:cBhvr>
                                    </p:animEffect>
                                  </p:childTnLst>
                                </p:cTn>
                              </p:par>
                            </p:childTnLst>
                          </p:cTn>
                        </p:par>
                        <p:par>
                          <p:cTn id="108" fill="hold">
                            <p:stCondLst>
                              <p:cond delay="13000"/>
                            </p:stCondLst>
                            <p:childTnLst>
                              <p:par>
                                <p:cTn id="109" presetID="22" presetClass="entr" presetSubtype="8" fill="hold" nodeType="afterEffect">
                                  <p:stCondLst>
                                    <p:cond delay="0"/>
                                  </p:stCondLst>
                                  <p:childTnLst>
                                    <p:set>
                                      <p:cBhvr>
                                        <p:cTn id="110" dur="1" fill="hold">
                                          <p:stCondLst>
                                            <p:cond delay="0"/>
                                          </p:stCondLst>
                                        </p:cTn>
                                        <p:tgtEl>
                                          <p:spTgt spid="373"/>
                                        </p:tgtEl>
                                        <p:attrNameLst>
                                          <p:attrName>style.visibility</p:attrName>
                                        </p:attrNameLst>
                                      </p:cBhvr>
                                      <p:to>
                                        <p:strVal val="visible"/>
                                      </p:to>
                                    </p:set>
                                    <p:animEffect transition="in" filter="wipe(left)">
                                      <p:cBhvr>
                                        <p:cTn id="111" dur="500"/>
                                        <p:tgtEl>
                                          <p:spTgt spid="373"/>
                                        </p:tgtEl>
                                      </p:cBhvr>
                                    </p:animEffect>
                                  </p:childTnLst>
                                </p:cTn>
                              </p:par>
                            </p:childTnLst>
                          </p:cTn>
                        </p:par>
                        <p:par>
                          <p:cTn id="112" fill="hold">
                            <p:stCondLst>
                              <p:cond delay="13500"/>
                            </p:stCondLst>
                            <p:childTnLst>
                              <p:par>
                                <p:cTn id="113" presetID="22" presetClass="entr" presetSubtype="8" fill="hold" grpId="0" nodeType="afterEffect">
                                  <p:stCondLst>
                                    <p:cond delay="0"/>
                                  </p:stCondLst>
                                  <p:childTnLst>
                                    <p:set>
                                      <p:cBhvr>
                                        <p:cTn id="114" dur="1" fill="hold">
                                          <p:stCondLst>
                                            <p:cond delay="0"/>
                                          </p:stCondLst>
                                        </p:cTn>
                                        <p:tgtEl>
                                          <p:spTgt spid="371"/>
                                        </p:tgtEl>
                                        <p:attrNameLst>
                                          <p:attrName>style.visibility</p:attrName>
                                        </p:attrNameLst>
                                      </p:cBhvr>
                                      <p:to>
                                        <p:strVal val="visible"/>
                                      </p:to>
                                    </p:set>
                                    <p:animEffect transition="in" filter="wipe(left)">
                                      <p:cBhvr>
                                        <p:cTn id="115" dur="500"/>
                                        <p:tgtEl>
                                          <p:spTgt spid="371"/>
                                        </p:tgtEl>
                                      </p:cBhvr>
                                    </p:animEffect>
                                  </p:childTnLst>
                                </p:cTn>
                              </p:par>
                            </p:childTnLst>
                          </p:cTn>
                        </p:par>
                        <p:par>
                          <p:cTn id="116" fill="hold">
                            <p:stCondLst>
                              <p:cond delay="14000"/>
                            </p:stCondLst>
                            <p:childTnLst>
                              <p:par>
                                <p:cTn id="117" presetID="22" presetClass="entr" presetSubtype="8" fill="hold" nodeType="afterEffect">
                                  <p:stCondLst>
                                    <p:cond delay="0"/>
                                  </p:stCondLst>
                                  <p:childTnLst>
                                    <p:set>
                                      <p:cBhvr>
                                        <p:cTn id="118" dur="1" fill="hold">
                                          <p:stCondLst>
                                            <p:cond delay="0"/>
                                          </p:stCondLst>
                                        </p:cTn>
                                        <p:tgtEl>
                                          <p:spTgt spid="375"/>
                                        </p:tgtEl>
                                        <p:attrNameLst>
                                          <p:attrName>style.visibility</p:attrName>
                                        </p:attrNameLst>
                                      </p:cBhvr>
                                      <p:to>
                                        <p:strVal val="visible"/>
                                      </p:to>
                                    </p:set>
                                    <p:animEffect transition="in" filter="wipe(left)">
                                      <p:cBhvr>
                                        <p:cTn id="119" dur="500"/>
                                        <p:tgtEl>
                                          <p:spTgt spid="375"/>
                                        </p:tgtEl>
                                      </p:cBhvr>
                                    </p:animEffect>
                                  </p:childTnLst>
                                </p:cTn>
                              </p:par>
                            </p:childTnLst>
                          </p:cTn>
                        </p:par>
                        <p:par>
                          <p:cTn id="120" fill="hold">
                            <p:stCondLst>
                              <p:cond delay="14500"/>
                            </p:stCondLst>
                            <p:childTnLst>
                              <p:par>
                                <p:cTn id="121" presetID="22" presetClass="entr" presetSubtype="8" fill="hold" grpId="0" nodeType="afterEffect">
                                  <p:stCondLst>
                                    <p:cond delay="0"/>
                                  </p:stCondLst>
                                  <p:childTnLst>
                                    <p:set>
                                      <p:cBhvr>
                                        <p:cTn id="122" dur="1" fill="hold">
                                          <p:stCondLst>
                                            <p:cond delay="0"/>
                                          </p:stCondLst>
                                        </p:cTn>
                                        <p:tgtEl>
                                          <p:spTgt spid="374"/>
                                        </p:tgtEl>
                                        <p:attrNameLst>
                                          <p:attrName>style.visibility</p:attrName>
                                        </p:attrNameLst>
                                      </p:cBhvr>
                                      <p:to>
                                        <p:strVal val="visible"/>
                                      </p:to>
                                    </p:set>
                                    <p:animEffect transition="in" filter="wipe(left)">
                                      <p:cBhvr>
                                        <p:cTn id="123" dur="500"/>
                                        <p:tgtEl>
                                          <p:spTgt spid="374"/>
                                        </p:tgtEl>
                                      </p:cBhvr>
                                    </p:animEffect>
                                  </p:childTnLst>
                                </p:cTn>
                              </p:par>
                            </p:childTnLst>
                          </p:cTn>
                        </p:par>
                        <p:par>
                          <p:cTn id="124" fill="hold">
                            <p:stCondLst>
                              <p:cond delay="15000"/>
                            </p:stCondLst>
                            <p:childTnLst>
                              <p:par>
                                <p:cTn id="125" presetID="22" presetClass="entr" presetSubtype="8" fill="hold" grpId="0" nodeType="afterEffect">
                                  <p:stCondLst>
                                    <p:cond delay="0"/>
                                  </p:stCondLst>
                                  <p:childTnLst>
                                    <p:set>
                                      <p:cBhvr>
                                        <p:cTn id="126" dur="1" fill="hold">
                                          <p:stCondLst>
                                            <p:cond delay="0"/>
                                          </p:stCondLst>
                                        </p:cTn>
                                        <p:tgtEl>
                                          <p:spTgt spid="379"/>
                                        </p:tgtEl>
                                        <p:attrNameLst>
                                          <p:attrName>style.visibility</p:attrName>
                                        </p:attrNameLst>
                                      </p:cBhvr>
                                      <p:to>
                                        <p:strVal val="visible"/>
                                      </p:to>
                                    </p:set>
                                    <p:animEffect transition="in" filter="wipe(left)">
                                      <p:cBhvr>
                                        <p:cTn id="127" dur="500"/>
                                        <p:tgtEl>
                                          <p:spTgt spid="379"/>
                                        </p:tgtEl>
                                      </p:cBhvr>
                                    </p:animEffect>
                                  </p:childTnLst>
                                </p:cTn>
                              </p:par>
                            </p:childTnLst>
                          </p:cTn>
                        </p:par>
                        <p:par>
                          <p:cTn id="128" fill="hold">
                            <p:stCondLst>
                              <p:cond delay="15500"/>
                            </p:stCondLst>
                            <p:childTnLst>
                              <p:par>
                                <p:cTn id="129" presetID="22" presetClass="entr" presetSubtype="8" fill="hold" nodeType="afterEffect">
                                  <p:stCondLst>
                                    <p:cond delay="0"/>
                                  </p:stCondLst>
                                  <p:childTnLst>
                                    <p:set>
                                      <p:cBhvr>
                                        <p:cTn id="130" dur="1" fill="hold">
                                          <p:stCondLst>
                                            <p:cond delay="0"/>
                                          </p:stCondLst>
                                        </p:cTn>
                                        <p:tgtEl>
                                          <p:spTgt spid="383"/>
                                        </p:tgtEl>
                                        <p:attrNameLst>
                                          <p:attrName>style.visibility</p:attrName>
                                        </p:attrNameLst>
                                      </p:cBhvr>
                                      <p:to>
                                        <p:strVal val="visible"/>
                                      </p:to>
                                    </p:set>
                                    <p:animEffect transition="in" filter="wipe(left)">
                                      <p:cBhvr>
                                        <p:cTn id="131" dur="500"/>
                                        <p:tgtEl>
                                          <p:spTgt spid="383"/>
                                        </p:tgtEl>
                                      </p:cBhvr>
                                    </p:animEffect>
                                  </p:childTnLst>
                                </p:cTn>
                              </p:par>
                            </p:childTnLst>
                          </p:cTn>
                        </p:par>
                        <p:par>
                          <p:cTn id="132" fill="hold">
                            <p:stCondLst>
                              <p:cond delay="16000"/>
                            </p:stCondLst>
                            <p:childTnLst>
                              <p:par>
                                <p:cTn id="133" presetID="22" presetClass="entr" presetSubtype="8" fill="hold" grpId="0" nodeType="afterEffect">
                                  <p:stCondLst>
                                    <p:cond delay="0"/>
                                  </p:stCondLst>
                                  <p:childTnLst>
                                    <p:set>
                                      <p:cBhvr>
                                        <p:cTn id="134" dur="1" fill="hold">
                                          <p:stCondLst>
                                            <p:cond delay="0"/>
                                          </p:stCondLst>
                                        </p:cTn>
                                        <p:tgtEl>
                                          <p:spTgt spid="382"/>
                                        </p:tgtEl>
                                        <p:attrNameLst>
                                          <p:attrName>style.visibility</p:attrName>
                                        </p:attrNameLst>
                                      </p:cBhvr>
                                      <p:to>
                                        <p:strVal val="visible"/>
                                      </p:to>
                                    </p:set>
                                    <p:animEffect transition="in" filter="wipe(left)">
                                      <p:cBhvr>
                                        <p:cTn id="135" dur="500"/>
                                        <p:tgtEl>
                                          <p:spTgt spid="382"/>
                                        </p:tgtEl>
                                      </p:cBhvr>
                                    </p:animEffect>
                                  </p:childTnLst>
                                </p:cTn>
                              </p:par>
                            </p:childTnLst>
                          </p:cTn>
                        </p:par>
                        <p:par>
                          <p:cTn id="136" fill="hold">
                            <p:stCondLst>
                              <p:cond delay="16500"/>
                            </p:stCondLst>
                            <p:childTnLst>
                              <p:par>
                                <p:cTn id="137" presetID="22" presetClass="entr" presetSubtype="8" fill="hold" nodeType="afterEffect">
                                  <p:stCondLst>
                                    <p:cond delay="0"/>
                                  </p:stCondLst>
                                  <p:childTnLst>
                                    <p:set>
                                      <p:cBhvr>
                                        <p:cTn id="138" dur="1" fill="hold">
                                          <p:stCondLst>
                                            <p:cond delay="0"/>
                                          </p:stCondLst>
                                        </p:cTn>
                                        <p:tgtEl>
                                          <p:spTgt spid="385"/>
                                        </p:tgtEl>
                                        <p:attrNameLst>
                                          <p:attrName>style.visibility</p:attrName>
                                        </p:attrNameLst>
                                      </p:cBhvr>
                                      <p:to>
                                        <p:strVal val="visible"/>
                                      </p:to>
                                    </p:set>
                                    <p:animEffect transition="in" filter="wipe(left)">
                                      <p:cBhvr>
                                        <p:cTn id="139" dur="500"/>
                                        <p:tgtEl>
                                          <p:spTgt spid="385"/>
                                        </p:tgtEl>
                                      </p:cBhvr>
                                    </p:animEffect>
                                  </p:childTnLst>
                                </p:cTn>
                              </p:par>
                            </p:childTnLst>
                          </p:cTn>
                        </p:par>
                        <p:par>
                          <p:cTn id="140" fill="hold">
                            <p:stCondLst>
                              <p:cond delay="17000"/>
                            </p:stCondLst>
                            <p:childTnLst>
                              <p:par>
                                <p:cTn id="141" presetID="22" presetClass="entr" presetSubtype="8" fill="hold" nodeType="afterEffect">
                                  <p:stCondLst>
                                    <p:cond delay="0"/>
                                  </p:stCondLst>
                                  <p:childTnLst>
                                    <p:set>
                                      <p:cBhvr>
                                        <p:cTn id="142" dur="1" fill="hold">
                                          <p:stCondLst>
                                            <p:cond delay="0"/>
                                          </p:stCondLst>
                                        </p:cTn>
                                        <p:tgtEl>
                                          <p:spTgt spid="399"/>
                                        </p:tgtEl>
                                        <p:attrNameLst>
                                          <p:attrName>style.visibility</p:attrName>
                                        </p:attrNameLst>
                                      </p:cBhvr>
                                      <p:to>
                                        <p:strVal val="visible"/>
                                      </p:to>
                                    </p:set>
                                    <p:animEffect transition="in" filter="wipe(left)">
                                      <p:cBhvr>
                                        <p:cTn id="143" dur="500"/>
                                        <p:tgtEl>
                                          <p:spTgt spid="399"/>
                                        </p:tgtEl>
                                      </p:cBhvr>
                                    </p:animEffect>
                                  </p:childTnLst>
                                </p:cTn>
                              </p:par>
                            </p:childTnLst>
                          </p:cTn>
                        </p:par>
                        <p:par>
                          <p:cTn id="144" fill="hold">
                            <p:stCondLst>
                              <p:cond delay="17500"/>
                            </p:stCondLst>
                            <p:childTnLst>
                              <p:par>
                                <p:cTn id="145" presetID="22" presetClass="entr" presetSubtype="8" fill="hold" nodeType="afterEffect">
                                  <p:stCondLst>
                                    <p:cond delay="0"/>
                                  </p:stCondLst>
                                  <p:childTnLst>
                                    <p:set>
                                      <p:cBhvr>
                                        <p:cTn id="146" dur="1" fill="hold">
                                          <p:stCondLst>
                                            <p:cond delay="0"/>
                                          </p:stCondLst>
                                        </p:cTn>
                                        <p:tgtEl>
                                          <p:spTgt spid="405"/>
                                        </p:tgtEl>
                                        <p:attrNameLst>
                                          <p:attrName>style.visibility</p:attrName>
                                        </p:attrNameLst>
                                      </p:cBhvr>
                                      <p:to>
                                        <p:strVal val="visible"/>
                                      </p:to>
                                    </p:set>
                                    <p:animEffect transition="in" filter="wipe(left)">
                                      <p:cBhvr>
                                        <p:cTn id="147" dur="500"/>
                                        <p:tgtEl>
                                          <p:spTgt spid="405"/>
                                        </p:tgtEl>
                                      </p:cBhvr>
                                    </p:animEffect>
                                  </p:childTnLst>
                                </p:cTn>
                              </p:par>
                            </p:childTnLst>
                          </p:cTn>
                        </p:par>
                        <p:par>
                          <p:cTn id="148" fill="hold">
                            <p:stCondLst>
                              <p:cond delay="18000"/>
                            </p:stCondLst>
                            <p:childTnLst>
                              <p:par>
                                <p:cTn id="149" presetID="22" presetClass="entr" presetSubtype="8" fill="hold" nodeType="afterEffect">
                                  <p:stCondLst>
                                    <p:cond delay="0"/>
                                  </p:stCondLst>
                                  <p:childTnLst>
                                    <p:set>
                                      <p:cBhvr>
                                        <p:cTn id="150" dur="1" fill="hold">
                                          <p:stCondLst>
                                            <p:cond delay="0"/>
                                          </p:stCondLst>
                                        </p:cTn>
                                        <p:tgtEl>
                                          <p:spTgt spid="406"/>
                                        </p:tgtEl>
                                        <p:attrNameLst>
                                          <p:attrName>style.visibility</p:attrName>
                                        </p:attrNameLst>
                                      </p:cBhvr>
                                      <p:to>
                                        <p:strVal val="visible"/>
                                      </p:to>
                                    </p:set>
                                    <p:animEffect transition="in" filter="wipe(left)">
                                      <p:cBhvr>
                                        <p:cTn id="151" dur="500"/>
                                        <p:tgtEl>
                                          <p:spTgt spid="406"/>
                                        </p:tgtEl>
                                      </p:cBhvr>
                                    </p:animEffect>
                                  </p:childTnLst>
                                </p:cTn>
                              </p:par>
                            </p:childTnLst>
                          </p:cTn>
                        </p:par>
                        <p:par>
                          <p:cTn id="152" fill="hold">
                            <p:stCondLst>
                              <p:cond delay="18500"/>
                            </p:stCondLst>
                            <p:childTnLst>
                              <p:par>
                                <p:cTn id="153" presetID="22" presetClass="entr" presetSubtype="8" fill="hold" nodeType="afterEffect">
                                  <p:stCondLst>
                                    <p:cond delay="0"/>
                                  </p:stCondLst>
                                  <p:childTnLst>
                                    <p:set>
                                      <p:cBhvr>
                                        <p:cTn id="154" dur="1" fill="hold">
                                          <p:stCondLst>
                                            <p:cond delay="0"/>
                                          </p:stCondLst>
                                        </p:cTn>
                                        <p:tgtEl>
                                          <p:spTgt spid="407"/>
                                        </p:tgtEl>
                                        <p:attrNameLst>
                                          <p:attrName>style.visibility</p:attrName>
                                        </p:attrNameLst>
                                      </p:cBhvr>
                                      <p:to>
                                        <p:strVal val="visible"/>
                                      </p:to>
                                    </p:set>
                                    <p:animEffect transition="in" filter="wipe(left)">
                                      <p:cBhvr>
                                        <p:cTn id="155" dur="500"/>
                                        <p:tgtEl>
                                          <p:spTgt spid="407"/>
                                        </p:tgtEl>
                                      </p:cBhvr>
                                    </p:animEffect>
                                  </p:childTnLst>
                                </p:cTn>
                              </p:par>
                            </p:childTnLst>
                          </p:cTn>
                        </p:par>
                        <p:par>
                          <p:cTn id="156" fill="hold">
                            <p:stCondLst>
                              <p:cond delay="19000"/>
                            </p:stCondLst>
                            <p:childTnLst>
                              <p:par>
                                <p:cTn id="157" presetID="22" presetClass="entr" presetSubtype="8" fill="hold" nodeType="afterEffect">
                                  <p:stCondLst>
                                    <p:cond delay="0"/>
                                  </p:stCondLst>
                                  <p:childTnLst>
                                    <p:set>
                                      <p:cBhvr>
                                        <p:cTn id="158" dur="1" fill="hold">
                                          <p:stCondLst>
                                            <p:cond delay="0"/>
                                          </p:stCondLst>
                                        </p:cTn>
                                        <p:tgtEl>
                                          <p:spTgt spid="412"/>
                                        </p:tgtEl>
                                        <p:attrNameLst>
                                          <p:attrName>style.visibility</p:attrName>
                                        </p:attrNameLst>
                                      </p:cBhvr>
                                      <p:to>
                                        <p:strVal val="visible"/>
                                      </p:to>
                                    </p:set>
                                    <p:animEffect transition="in" filter="wipe(left)">
                                      <p:cBhvr>
                                        <p:cTn id="159" dur="500"/>
                                        <p:tgtEl>
                                          <p:spTgt spid="412"/>
                                        </p:tgtEl>
                                      </p:cBhvr>
                                    </p:animEffect>
                                  </p:childTnLst>
                                </p:cTn>
                              </p:par>
                            </p:childTnLst>
                          </p:cTn>
                        </p:par>
                        <p:par>
                          <p:cTn id="160" fill="hold">
                            <p:stCondLst>
                              <p:cond delay="19500"/>
                            </p:stCondLst>
                            <p:childTnLst>
                              <p:par>
                                <p:cTn id="161" presetID="22" presetClass="entr" presetSubtype="8" fill="hold" grpId="0" nodeType="afterEffect">
                                  <p:stCondLst>
                                    <p:cond delay="0"/>
                                  </p:stCondLst>
                                  <p:childTnLst>
                                    <p:set>
                                      <p:cBhvr>
                                        <p:cTn id="162" dur="1" fill="hold">
                                          <p:stCondLst>
                                            <p:cond delay="0"/>
                                          </p:stCondLst>
                                        </p:cTn>
                                        <p:tgtEl>
                                          <p:spTgt spid="413"/>
                                        </p:tgtEl>
                                        <p:attrNameLst>
                                          <p:attrName>style.visibility</p:attrName>
                                        </p:attrNameLst>
                                      </p:cBhvr>
                                      <p:to>
                                        <p:strVal val="visible"/>
                                      </p:to>
                                    </p:set>
                                    <p:animEffect transition="in" filter="wipe(left)">
                                      <p:cBhvr>
                                        <p:cTn id="163" dur="500"/>
                                        <p:tgtEl>
                                          <p:spTgt spid="413"/>
                                        </p:tgtEl>
                                      </p:cBhvr>
                                    </p:animEffect>
                                  </p:childTnLst>
                                </p:cTn>
                              </p:par>
                            </p:childTnLst>
                          </p:cTn>
                        </p:par>
                        <p:par>
                          <p:cTn id="164" fill="hold">
                            <p:stCondLst>
                              <p:cond delay="20000"/>
                            </p:stCondLst>
                            <p:childTnLst>
                              <p:par>
                                <p:cTn id="165" presetID="22" presetClass="entr" presetSubtype="8" fill="hold" nodeType="afterEffect">
                                  <p:stCondLst>
                                    <p:cond delay="0"/>
                                  </p:stCondLst>
                                  <p:childTnLst>
                                    <p:set>
                                      <p:cBhvr>
                                        <p:cTn id="166" dur="1" fill="hold">
                                          <p:stCondLst>
                                            <p:cond delay="0"/>
                                          </p:stCondLst>
                                        </p:cTn>
                                        <p:tgtEl>
                                          <p:spTgt spid="415"/>
                                        </p:tgtEl>
                                        <p:attrNameLst>
                                          <p:attrName>style.visibility</p:attrName>
                                        </p:attrNameLst>
                                      </p:cBhvr>
                                      <p:to>
                                        <p:strVal val="visible"/>
                                      </p:to>
                                    </p:set>
                                    <p:animEffect transition="in" filter="wipe(left)">
                                      <p:cBhvr>
                                        <p:cTn id="167" dur="500"/>
                                        <p:tgtEl>
                                          <p:spTgt spid="415"/>
                                        </p:tgtEl>
                                      </p:cBhvr>
                                    </p:animEffect>
                                  </p:childTnLst>
                                </p:cTn>
                              </p:par>
                            </p:childTnLst>
                          </p:cTn>
                        </p:par>
                        <p:par>
                          <p:cTn id="168" fill="hold">
                            <p:stCondLst>
                              <p:cond delay="20500"/>
                            </p:stCondLst>
                            <p:childTnLst>
                              <p:par>
                                <p:cTn id="169" presetID="22" presetClass="entr" presetSubtype="8" fill="hold" grpId="0" nodeType="afterEffect">
                                  <p:stCondLst>
                                    <p:cond delay="0"/>
                                  </p:stCondLst>
                                  <p:childTnLst>
                                    <p:set>
                                      <p:cBhvr>
                                        <p:cTn id="170" dur="1" fill="hold">
                                          <p:stCondLst>
                                            <p:cond delay="0"/>
                                          </p:stCondLst>
                                        </p:cTn>
                                        <p:tgtEl>
                                          <p:spTgt spid="416"/>
                                        </p:tgtEl>
                                        <p:attrNameLst>
                                          <p:attrName>style.visibility</p:attrName>
                                        </p:attrNameLst>
                                      </p:cBhvr>
                                      <p:to>
                                        <p:strVal val="visible"/>
                                      </p:to>
                                    </p:set>
                                    <p:animEffect transition="in" filter="wipe(left)">
                                      <p:cBhvr>
                                        <p:cTn id="171" dur="500"/>
                                        <p:tgtEl>
                                          <p:spTgt spid="416"/>
                                        </p:tgtEl>
                                      </p:cBhvr>
                                    </p:animEffect>
                                  </p:childTnLst>
                                </p:cTn>
                              </p:par>
                            </p:childTnLst>
                          </p:cTn>
                        </p:par>
                        <p:par>
                          <p:cTn id="172" fill="hold">
                            <p:stCondLst>
                              <p:cond delay="21000"/>
                            </p:stCondLst>
                            <p:childTnLst>
                              <p:par>
                                <p:cTn id="173" presetID="22" presetClass="entr" presetSubtype="8" fill="hold" grpId="0" nodeType="afterEffect">
                                  <p:stCondLst>
                                    <p:cond delay="0"/>
                                  </p:stCondLst>
                                  <p:childTnLst>
                                    <p:set>
                                      <p:cBhvr>
                                        <p:cTn id="174" dur="1" fill="hold">
                                          <p:stCondLst>
                                            <p:cond delay="0"/>
                                          </p:stCondLst>
                                        </p:cTn>
                                        <p:tgtEl>
                                          <p:spTgt spid="423"/>
                                        </p:tgtEl>
                                        <p:attrNameLst>
                                          <p:attrName>style.visibility</p:attrName>
                                        </p:attrNameLst>
                                      </p:cBhvr>
                                      <p:to>
                                        <p:strVal val="visible"/>
                                      </p:to>
                                    </p:set>
                                    <p:animEffect transition="in" filter="wipe(left)">
                                      <p:cBhvr>
                                        <p:cTn id="175" dur="500"/>
                                        <p:tgtEl>
                                          <p:spTgt spid="423"/>
                                        </p:tgtEl>
                                      </p:cBhvr>
                                    </p:animEffect>
                                  </p:childTnLst>
                                </p:cTn>
                              </p:par>
                            </p:childTnLst>
                          </p:cTn>
                        </p:par>
                        <p:par>
                          <p:cTn id="176" fill="hold">
                            <p:stCondLst>
                              <p:cond delay="21500"/>
                            </p:stCondLst>
                            <p:childTnLst>
                              <p:par>
                                <p:cTn id="177" presetID="22" presetClass="entr" presetSubtype="8" fill="hold" nodeType="afterEffect">
                                  <p:stCondLst>
                                    <p:cond delay="0"/>
                                  </p:stCondLst>
                                  <p:childTnLst>
                                    <p:set>
                                      <p:cBhvr>
                                        <p:cTn id="178" dur="1" fill="hold">
                                          <p:stCondLst>
                                            <p:cond delay="0"/>
                                          </p:stCondLst>
                                        </p:cTn>
                                        <p:tgtEl>
                                          <p:spTgt spid="424"/>
                                        </p:tgtEl>
                                        <p:attrNameLst>
                                          <p:attrName>style.visibility</p:attrName>
                                        </p:attrNameLst>
                                      </p:cBhvr>
                                      <p:to>
                                        <p:strVal val="visible"/>
                                      </p:to>
                                    </p:set>
                                    <p:animEffect transition="in" filter="wipe(left)">
                                      <p:cBhvr>
                                        <p:cTn id="179" dur="500"/>
                                        <p:tgtEl>
                                          <p:spTgt spid="424"/>
                                        </p:tgtEl>
                                      </p:cBhvr>
                                    </p:animEffect>
                                  </p:childTnLst>
                                </p:cTn>
                              </p:par>
                            </p:childTnLst>
                          </p:cTn>
                        </p:par>
                        <p:par>
                          <p:cTn id="180" fill="hold">
                            <p:stCondLst>
                              <p:cond delay="22000"/>
                            </p:stCondLst>
                            <p:childTnLst>
                              <p:par>
                                <p:cTn id="181" presetID="22" presetClass="entr" presetSubtype="8" fill="hold" nodeType="afterEffect">
                                  <p:stCondLst>
                                    <p:cond delay="0"/>
                                  </p:stCondLst>
                                  <p:childTnLst>
                                    <p:set>
                                      <p:cBhvr>
                                        <p:cTn id="182" dur="1" fill="hold">
                                          <p:stCondLst>
                                            <p:cond delay="0"/>
                                          </p:stCondLst>
                                        </p:cTn>
                                        <p:tgtEl>
                                          <p:spTgt spid="475"/>
                                        </p:tgtEl>
                                        <p:attrNameLst>
                                          <p:attrName>style.visibility</p:attrName>
                                        </p:attrNameLst>
                                      </p:cBhvr>
                                      <p:to>
                                        <p:strVal val="visible"/>
                                      </p:to>
                                    </p:set>
                                    <p:animEffect transition="in" filter="wipe(left)">
                                      <p:cBhvr>
                                        <p:cTn id="183" dur="500"/>
                                        <p:tgtEl>
                                          <p:spTgt spid="475"/>
                                        </p:tgtEl>
                                      </p:cBhvr>
                                    </p:animEffect>
                                  </p:childTnLst>
                                </p:cTn>
                              </p:par>
                            </p:childTnLst>
                          </p:cTn>
                        </p:par>
                        <p:par>
                          <p:cTn id="184" fill="hold">
                            <p:stCondLst>
                              <p:cond delay="22500"/>
                            </p:stCondLst>
                            <p:childTnLst>
                              <p:par>
                                <p:cTn id="185" presetID="22" presetClass="entr" presetSubtype="8" fill="hold" grpId="0" nodeType="afterEffect">
                                  <p:stCondLst>
                                    <p:cond delay="0"/>
                                  </p:stCondLst>
                                  <p:childTnLst>
                                    <p:set>
                                      <p:cBhvr>
                                        <p:cTn id="186" dur="1" fill="hold">
                                          <p:stCondLst>
                                            <p:cond delay="0"/>
                                          </p:stCondLst>
                                        </p:cTn>
                                        <p:tgtEl>
                                          <p:spTgt spid="509"/>
                                        </p:tgtEl>
                                        <p:attrNameLst>
                                          <p:attrName>style.visibility</p:attrName>
                                        </p:attrNameLst>
                                      </p:cBhvr>
                                      <p:to>
                                        <p:strVal val="visible"/>
                                      </p:to>
                                    </p:set>
                                    <p:animEffect transition="in" filter="wipe(left)">
                                      <p:cBhvr>
                                        <p:cTn id="187" dur="500"/>
                                        <p:tgtEl>
                                          <p:spTgt spid="509"/>
                                        </p:tgtEl>
                                      </p:cBhvr>
                                    </p:animEffect>
                                  </p:childTnLst>
                                </p:cTn>
                              </p:par>
                            </p:childTnLst>
                          </p:cTn>
                        </p:par>
                        <p:par>
                          <p:cTn id="188" fill="hold">
                            <p:stCondLst>
                              <p:cond delay="23000"/>
                            </p:stCondLst>
                            <p:childTnLst>
                              <p:par>
                                <p:cTn id="189" presetID="22" presetClass="entr" presetSubtype="8" fill="hold" nodeType="afterEffect">
                                  <p:stCondLst>
                                    <p:cond delay="0"/>
                                  </p:stCondLst>
                                  <p:childTnLst>
                                    <p:set>
                                      <p:cBhvr>
                                        <p:cTn id="190" dur="1" fill="hold">
                                          <p:stCondLst>
                                            <p:cond delay="0"/>
                                          </p:stCondLst>
                                        </p:cTn>
                                        <p:tgtEl>
                                          <p:spTgt spid="510"/>
                                        </p:tgtEl>
                                        <p:attrNameLst>
                                          <p:attrName>style.visibility</p:attrName>
                                        </p:attrNameLst>
                                      </p:cBhvr>
                                      <p:to>
                                        <p:strVal val="visible"/>
                                      </p:to>
                                    </p:set>
                                    <p:animEffect transition="in" filter="wipe(left)">
                                      <p:cBhvr>
                                        <p:cTn id="191" dur="500"/>
                                        <p:tgtEl>
                                          <p:spTgt spid="510"/>
                                        </p:tgtEl>
                                      </p:cBhvr>
                                    </p:animEffect>
                                  </p:childTnLst>
                                </p:cTn>
                              </p:par>
                            </p:childTnLst>
                          </p:cTn>
                        </p:par>
                        <p:par>
                          <p:cTn id="192" fill="hold">
                            <p:stCondLst>
                              <p:cond delay="23500"/>
                            </p:stCondLst>
                            <p:childTnLst>
                              <p:par>
                                <p:cTn id="193" presetID="22" presetClass="entr" presetSubtype="8" fill="hold" grpId="0" nodeType="afterEffect">
                                  <p:stCondLst>
                                    <p:cond delay="0"/>
                                  </p:stCondLst>
                                  <p:childTnLst>
                                    <p:set>
                                      <p:cBhvr>
                                        <p:cTn id="194" dur="1" fill="hold">
                                          <p:stCondLst>
                                            <p:cond delay="0"/>
                                          </p:stCondLst>
                                        </p:cTn>
                                        <p:tgtEl>
                                          <p:spTgt spid="513"/>
                                        </p:tgtEl>
                                        <p:attrNameLst>
                                          <p:attrName>style.visibility</p:attrName>
                                        </p:attrNameLst>
                                      </p:cBhvr>
                                      <p:to>
                                        <p:strVal val="visible"/>
                                      </p:to>
                                    </p:set>
                                    <p:animEffect transition="in" filter="wipe(left)">
                                      <p:cBhvr>
                                        <p:cTn id="195" dur="500"/>
                                        <p:tgtEl>
                                          <p:spTgt spid="513"/>
                                        </p:tgtEl>
                                      </p:cBhvr>
                                    </p:animEffect>
                                  </p:childTnLst>
                                </p:cTn>
                              </p:par>
                            </p:childTnLst>
                          </p:cTn>
                        </p:par>
                        <p:par>
                          <p:cTn id="196" fill="hold">
                            <p:stCondLst>
                              <p:cond delay="24000"/>
                            </p:stCondLst>
                            <p:childTnLst>
                              <p:par>
                                <p:cTn id="197" presetID="22" presetClass="entr" presetSubtype="8" fill="hold" nodeType="afterEffect">
                                  <p:stCondLst>
                                    <p:cond delay="0"/>
                                  </p:stCondLst>
                                  <p:childTnLst>
                                    <p:set>
                                      <p:cBhvr>
                                        <p:cTn id="198" dur="1" fill="hold">
                                          <p:stCondLst>
                                            <p:cond delay="0"/>
                                          </p:stCondLst>
                                        </p:cTn>
                                        <p:tgtEl>
                                          <p:spTgt spid="514"/>
                                        </p:tgtEl>
                                        <p:attrNameLst>
                                          <p:attrName>style.visibility</p:attrName>
                                        </p:attrNameLst>
                                      </p:cBhvr>
                                      <p:to>
                                        <p:strVal val="visible"/>
                                      </p:to>
                                    </p:set>
                                    <p:animEffect transition="in" filter="wipe(left)">
                                      <p:cBhvr>
                                        <p:cTn id="199" dur="500"/>
                                        <p:tgtEl>
                                          <p:spTgt spid="514"/>
                                        </p:tgtEl>
                                      </p:cBhvr>
                                    </p:animEffect>
                                  </p:childTnLst>
                                </p:cTn>
                              </p:par>
                            </p:childTnLst>
                          </p:cTn>
                        </p:par>
                        <p:par>
                          <p:cTn id="200" fill="hold">
                            <p:stCondLst>
                              <p:cond delay="24500"/>
                            </p:stCondLst>
                            <p:childTnLst>
                              <p:par>
                                <p:cTn id="201" presetID="22" presetClass="entr" presetSubtype="8" fill="hold" grpId="0" nodeType="afterEffect">
                                  <p:stCondLst>
                                    <p:cond delay="0"/>
                                  </p:stCondLst>
                                  <p:childTnLst>
                                    <p:set>
                                      <p:cBhvr>
                                        <p:cTn id="202" dur="1" fill="hold">
                                          <p:stCondLst>
                                            <p:cond delay="0"/>
                                          </p:stCondLst>
                                        </p:cTn>
                                        <p:tgtEl>
                                          <p:spTgt spid="516"/>
                                        </p:tgtEl>
                                        <p:attrNameLst>
                                          <p:attrName>style.visibility</p:attrName>
                                        </p:attrNameLst>
                                      </p:cBhvr>
                                      <p:to>
                                        <p:strVal val="visible"/>
                                      </p:to>
                                    </p:set>
                                    <p:animEffect transition="in" filter="wipe(left)">
                                      <p:cBhvr>
                                        <p:cTn id="203" dur="500"/>
                                        <p:tgtEl>
                                          <p:spTgt spid="516"/>
                                        </p:tgtEl>
                                      </p:cBhvr>
                                    </p:animEffect>
                                  </p:childTnLst>
                                </p:cTn>
                              </p:par>
                            </p:childTnLst>
                          </p:cTn>
                        </p:par>
                        <p:par>
                          <p:cTn id="204" fill="hold">
                            <p:stCondLst>
                              <p:cond delay="25000"/>
                            </p:stCondLst>
                            <p:childTnLst>
                              <p:par>
                                <p:cTn id="205" presetID="22" presetClass="entr" presetSubtype="8" fill="hold" nodeType="afterEffect">
                                  <p:stCondLst>
                                    <p:cond delay="0"/>
                                  </p:stCondLst>
                                  <p:childTnLst>
                                    <p:set>
                                      <p:cBhvr>
                                        <p:cTn id="206" dur="1" fill="hold">
                                          <p:stCondLst>
                                            <p:cond delay="0"/>
                                          </p:stCondLst>
                                        </p:cTn>
                                        <p:tgtEl>
                                          <p:spTgt spid="517"/>
                                        </p:tgtEl>
                                        <p:attrNameLst>
                                          <p:attrName>style.visibility</p:attrName>
                                        </p:attrNameLst>
                                      </p:cBhvr>
                                      <p:to>
                                        <p:strVal val="visible"/>
                                      </p:to>
                                    </p:set>
                                    <p:animEffect transition="in" filter="wipe(left)">
                                      <p:cBhvr>
                                        <p:cTn id="207" dur="500"/>
                                        <p:tgtEl>
                                          <p:spTgt spid="517"/>
                                        </p:tgtEl>
                                      </p:cBhvr>
                                    </p:animEffect>
                                  </p:childTnLst>
                                </p:cTn>
                              </p:par>
                            </p:childTnLst>
                          </p:cTn>
                        </p:par>
                        <p:par>
                          <p:cTn id="208" fill="hold">
                            <p:stCondLst>
                              <p:cond delay="25500"/>
                            </p:stCondLst>
                            <p:childTnLst>
                              <p:par>
                                <p:cTn id="209" presetID="22" presetClass="entr" presetSubtype="8" fill="hold" grpId="0" nodeType="afterEffect">
                                  <p:stCondLst>
                                    <p:cond delay="0"/>
                                  </p:stCondLst>
                                  <p:childTnLst>
                                    <p:set>
                                      <p:cBhvr>
                                        <p:cTn id="210" dur="1" fill="hold">
                                          <p:stCondLst>
                                            <p:cond delay="0"/>
                                          </p:stCondLst>
                                        </p:cTn>
                                        <p:tgtEl>
                                          <p:spTgt spid="520"/>
                                        </p:tgtEl>
                                        <p:attrNameLst>
                                          <p:attrName>style.visibility</p:attrName>
                                        </p:attrNameLst>
                                      </p:cBhvr>
                                      <p:to>
                                        <p:strVal val="visible"/>
                                      </p:to>
                                    </p:set>
                                    <p:animEffect transition="in" filter="wipe(left)">
                                      <p:cBhvr>
                                        <p:cTn id="211" dur="500"/>
                                        <p:tgtEl>
                                          <p:spTgt spid="520"/>
                                        </p:tgtEl>
                                      </p:cBhvr>
                                    </p:animEffect>
                                  </p:childTnLst>
                                </p:cTn>
                              </p:par>
                            </p:childTnLst>
                          </p:cTn>
                        </p:par>
                        <p:par>
                          <p:cTn id="212" fill="hold">
                            <p:stCondLst>
                              <p:cond delay="26000"/>
                            </p:stCondLst>
                            <p:childTnLst>
                              <p:par>
                                <p:cTn id="213" presetID="22" presetClass="entr" presetSubtype="8" fill="hold" nodeType="afterEffect">
                                  <p:stCondLst>
                                    <p:cond delay="0"/>
                                  </p:stCondLst>
                                  <p:childTnLst>
                                    <p:set>
                                      <p:cBhvr>
                                        <p:cTn id="214" dur="1" fill="hold">
                                          <p:stCondLst>
                                            <p:cond delay="0"/>
                                          </p:stCondLst>
                                        </p:cTn>
                                        <p:tgtEl>
                                          <p:spTgt spid="521"/>
                                        </p:tgtEl>
                                        <p:attrNameLst>
                                          <p:attrName>style.visibility</p:attrName>
                                        </p:attrNameLst>
                                      </p:cBhvr>
                                      <p:to>
                                        <p:strVal val="visible"/>
                                      </p:to>
                                    </p:set>
                                    <p:animEffect transition="in" filter="wipe(left)">
                                      <p:cBhvr>
                                        <p:cTn id="215" dur="500"/>
                                        <p:tgtEl>
                                          <p:spTgt spid="521"/>
                                        </p:tgtEl>
                                      </p:cBhvr>
                                    </p:animEffect>
                                  </p:childTnLst>
                                </p:cTn>
                              </p:par>
                            </p:childTnLst>
                          </p:cTn>
                        </p:par>
                        <p:par>
                          <p:cTn id="216" fill="hold">
                            <p:stCondLst>
                              <p:cond delay="26500"/>
                            </p:stCondLst>
                            <p:childTnLst>
                              <p:par>
                                <p:cTn id="217" presetID="22" presetClass="entr" presetSubtype="8" fill="hold" grpId="0" nodeType="afterEffect">
                                  <p:stCondLst>
                                    <p:cond delay="0"/>
                                  </p:stCondLst>
                                  <p:childTnLst>
                                    <p:set>
                                      <p:cBhvr>
                                        <p:cTn id="218" dur="1" fill="hold">
                                          <p:stCondLst>
                                            <p:cond delay="0"/>
                                          </p:stCondLst>
                                        </p:cTn>
                                        <p:tgtEl>
                                          <p:spTgt spid="523"/>
                                        </p:tgtEl>
                                        <p:attrNameLst>
                                          <p:attrName>style.visibility</p:attrName>
                                        </p:attrNameLst>
                                      </p:cBhvr>
                                      <p:to>
                                        <p:strVal val="visible"/>
                                      </p:to>
                                    </p:set>
                                    <p:animEffect transition="in" filter="wipe(left)">
                                      <p:cBhvr>
                                        <p:cTn id="219" dur="500"/>
                                        <p:tgtEl>
                                          <p:spTgt spid="523"/>
                                        </p:tgtEl>
                                      </p:cBhvr>
                                    </p:animEffect>
                                  </p:childTnLst>
                                </p:cTn>
                              </p:par>
                            </p:childTnLst>
                          </p:cTn>
                        </p:par>
                        <p:par>
                          <p:cTn id="220" fill="hold">
                            <p:stCondLst>
                              <p:cond delay="27000"/>
                            </p:stCondLst>
                            <p:childTnLst>
                              <p:par>
                                <p:cTn id="221" presetID="22" presetClass="entr" presetSubtype="8" fill="hold" nodeType="afterEffect">
                                  <p:stCondLst>
                                    <p:cond delay="0"/>
                                  </p:stCondLst>
                                  <p:childTnLst>
                                    <p:set>
                                      <p:cBhvr>
                                        <p:cTn id="222" dur="1" fill="hold">
                                          <p:stCondLst>
                                            <p:cond delay="0"/>
                                          </p:stCondLst>
                                        </p:cTn>
                                        <p:tgtEl>
                                          <p:spTgt spid="524"/>
                                        </p:tgtEl>
                                        <p:attrNameLst>
                                          <p:attrName>style.visibility</p:attrName>
                                        </p:attrNameLst>
                                      </p:cBhvr>
                                      <p:to>
                                        <p:strVal val="visible"/>
                                      </p:to>
                                    </p:set>
                                    <p:animEffect transition="in" filter="wipe(left)">
                                      <p:cBhvr>
                                        <p:cTn id="223" dur="500"/>
                                        <p:tgtEl>
                                          <p:spTgt spid="524"/>
                                        </p:tgtEl>
                                      </p:cBhvr>
                                    </p:animEffect>
                                  </p:childTnLst>
                                </p:cTn>
                              </p:par>
                            </p:childTnLst>
                          </p:cTn>
                        </p:par>
                        <p:par>
                          <p:cTn id="224" fill="hold">
                            <p:stCondLst>
                              <p:cond delay="27500"/>
                            </p:stCondLst>
                            <p:childTnLst>
                              <p:par>
                                <p:cTn id="225" presetID="22" presetClass="entr" presetSubtype="8" fill="hold" grpId="0" nodeType="afterEffect">
                                  <p:stCondLst>
                                    <p:cond delay="0"/>
                                  </p:stCondLst>
                                  <p:childTnLst>
                                    <p:set>
                                      <p:cBhvr>
                                        <p:cTn id="226" dur="1" fill="hold">
                                          <p:stCondLst>
                                            <p:cond delay="0"/>
                                          </p:stCondLst>
                                        </p:cTn>
                                        <p:tgtEl>
                                          <p:spTgt spid="542"/>
                                        </p:tgtEl>
                                        <p:attrNameLst>
                                          <p:attrName>style.visibility</p:attrName>
                                        </p:attrNameLst>
                                      </p:cBhvr>
                                      <p:to>
                                        <p:strVal val="visible"/>
                                      </p:to>
                                    </p:set>
                                    <p:animEffect transition="in" filter="wipe(left)">
                                      <p:cBhvr>
                                        <p:cTn id="227" dur="500"/>
                                        <p:tgtEl>
                                          <p:spTgt spid="542"/>
                                        </p:tgtEl>
                                      </p:cBhvr>
                                    </p:animEffect>
                                  </p:childTnLst>
                                </p:cTn>
                              </p:par>
                            </p:childTnLst>
                          </p:cTn>
                        </p:par>
                        <p:par>
                          <p:cTn id="228" fill="hold">
                            <p:stCondLst>
                              <p:cond delay="28000"/>
                            </p:stCondLst>
                            <p:childTnLst>
                              <p:par>
                                <p:cTn id="229" presetID="22" presetClass="entr" presetSubtype="8" fill="hold" nodeType="afterEffect">
                                  <p:stCondLst>
                                    <p:cond delay="0"/>
                                  </p:stCondLst>
                                  <p:childTnLst>
                                    <p:set>
                                      <p:cBhvr>
                                        <p:cTn id="230" dur="1" fill="hold">
                                          <p:stCondLst>
                                            <p:cond delay="0"/>
                                          </p:stCondLst>
                                        </p:cTn>
                                        <p:tgtEl>
                                          <p:spTgt spid="543"/>
                                        </p:tgtEl>
                                        <p:attrNameLst>
                                          <p:attrName>style.visibility</p:attrName>
                                        </p:attrNameLst>
                                      </p:cBhvr>
                                      <p:to>
                                        <p:strVal val="visible"/>
                                      </p:to>
                                    </p:set>
                                    <p:animEffect transition="in" filter="wipe(left)">
                                      <p:cBhvr>
                                        <p:cTn id="231" dur="500"/>
                                        <p:tgtEl>
                                          <p:spTgt spid="543"/>
                                        </p:tgtEl>
                                      </p:cBhvr>
                                    </p:animEffect>
                                  </p:childTnLst>
                                </p:cTn>
                              </p:par>
                            </p:childTnLst>
                          </p:cTn>
                        </p:par>
                        <p:par>
                          <p:cTn id="232" fill="hold">
                            <p:stCondLst>
                              <p:cond delay="28500"/>
                            </p:stCondLst>
                            <p:childTnLst>
                              <p:par>
                                <p:cTn id="233" presetID="22" presetClass="entr" presetSubtype="8" fill="hold" grpId="0" nodeType="afterEffect">
                                  <p:stCondLst>
                                    <p:cond delay="0"/>
                                  </p:stCondLst>
                                  <p:childTnLst>
                                    <p:set>
                                      <p:cBhvr>
                                        <p:cTn id="234" dur="1" fill="hold">
                                          <p:stCondLst>
                                            <p:cond delay="0"/>
                                          </p:stCondLst>
                                        </p:cTn>
                                        <p:tgtEl>
                                          <p:spTgt spid="544"/>
                                        </p:tgtEl>
                                        <p:attrNameLst>
                                          <p:attrName>style.visibility</p:attrName>
                                        </p:attrNameLst>
                                      </p:cBhvr>
                                      <p:to>
                                        <p:strVal val="visible"/>
                                      </p:to>
                                    </p:set>
                                    <p:animEffect transition="in" filter="wipe(left)">
                                      <p:cBhvr>
                                        <p:cTn id="235" dur="500"/>
                                        <p:tgtEl>
                                          <p:spTgt spid="544"/>
                                        </p:tgtEl>
                                      </p:cBhvr>
                                    </p:animEffect>
                                  </p:childTnLst>
                                </p:cTn>
                              </p:par>
                            </p:childTnLst>
                          </p:cTn>
                        </p:par>
                        <p:par>
                          <p:cTn id="236" fill="hold">
                            <p:stCondLst>
                              <p:cond delay="29000"/>
                            </p:stCondLst>
                            <p:childTnLst>
                              <p:par>
                                <p:cTn id="237" presetID="22" presetClass="entr" presetSubtype="8" fill="hold" nodeType="afterEffect">
                                  <p:stCondLst>
                                    <p:cond delay="0"/>
                                  </p:stCondLst>
                                  <p:childTnLst>
                                    <p:set>
                                      <p:cBhvr>
                                        <p:cTn id="238" dur="1" fill="hold">
                                          <p:stCondLst>
                                            <p:cond delay="0"/>
                                          </p:stCondLst>
                                        </p:cTn>
                                        <p:tgtEl>
                                          <p:spTgt spid="545"/>
                                        </p:tgtEl>
                                        <p:attrNameLst>
                                          <p:attrName>style.visibility</p:attrName>
                                        </p:attrNameLst>
                                      </p:cBhvr>
                                      <p:to>
                                        <p:strVal val="visible"/>
                                      </p:to>
                                    </p:set>
                                    <p:animEffect transition="in" filter="wipe(left)">
                                      <p:cBhvr>
                                        <p:cTn id="239" dur="500"/>
                                        <p:tgtEl>
                                          <p:spTgt spid="545"/>
                                        </p:tgtEl>
                                      </p:cBhvr>
                                    </p:animEffect>
                                  </p:childTnLst>
                                </p:cTn>
                              </p:par>
                            </p:childTnLst>
                          </p:cTn>
                        </p:par>
                        <p:par>
                          <p:cTn id="240" fill="hold">
                            <p:stCondLst>
                              <p:cond delay="29500"/>
                            </p:stCondLst>
                            <p:childTnLst>
                              <p:par>
                                <p:cTn id="241" presetID="22" presetClass="entr" presetSubtype="8" fill="hold" grpId="0" nodeType="afterEffect">
                                  <p:stCondLst>
                                    <p:cond delay="0"/>
                                  </p:stCondLst>
                                  <p:childTnLst>
                                    <p:set>
                                      <p:cBhvr>
                                        <p:cTn id="242" dur="1" fill="hold">
                                          <p:stCondLst>
                                            <p:cond delay="0"/>
                                          </p:stCondLst>
                                        </p:cTn>
                                        <p:tgtEl>
                                          <p:spTgt spid="546"/>
                                        </p:tgtEl>
                                        <p:attrNameLst>
                                          <p:attrName>style.visibility</p:attrName>
                                        </p:attrNameLst>
                                      </p:cBhvr>
                                      <p:to>
                                        <p:strVal val="visible"/>
                                      </p:to>
                                    </p:set>
                                    <p:animEffect transition="in" filter="wipe(left)">
                                      <p:cBhvr>
                                        <p:cTn id="243" dur="500"/>
                                        <p:tgtEl>
                                          <p:spTgt spid="546"/>
                                        </p:tgtEl>
                                      </p:cBhvr>
                                    </p:animEffect>
                                  </p:childTnLst>
                                </p:cTn>
                              </p:par>
                            </p:childTnLst>
                          </p:cTn>
                        </p:par>
                        <p:par>
                          <p:cTn id="244" fill="hold">
                            <p:stCondLst>
                              <p:cond delay="30000"/>
                            </p:stCondLst>
                            <p:childTnLst>
                              <p:par>
                                <p:cTn id="245" presetID="22" presetClass="entr" presetSubtype="8" fill="hold" nodeType="afterEffect">
                                  <p:stCondLst>
                                    <p:cond delay="0"/>
                                  </p:stCondLst>
                                  <p:childTnLst>
                                    <p:set>
                                      <p:cBhvr>
                                        <p:cTn id="246" dur="1" fill="hold">
                                          <p:stCondLst>
                                            <p:cond delay="0"/>
                                          </p:stCondLst>
                                        </p:cTn>
                                        <p:tgtEl>
                                          <p:spTgt spid="547"/>
                                        </p:tgtEl>
                                        <p:attrNameLst>
                                          <p:attrName>style.visibility</p:attrName>
                                        </p:attrNameLst>
                                      </p:cBhvr>
                                      <p:to>
                                        <p:strVal val="visible"/>
                                      </p:to>
                                    </p:set>
                                    <p:animEffect transition="in" filter="wipe(left)">
                                      <p:cBhvr>
                                        <p:cTn id="247" dur="500"/>
                                        <p:tgtEl>
                                          <p:spTgt spid="547"/>
                                        </p:tgtEl>
                                      </p:cBhvr>
                                    </p:animEffect>
                                  </p:childTnLst>
                                </p:cTn>
                              </p:par>
                            </p:childTnLst>
                          </p:cTn>
                        </p:par>
                        <p:par>
                          <p:cTn id="248" fill="hold">
                            <p:stCondLst>
                              <p:cond delay="30500"/>
                            </p:stCondLst>
                            <p:childTnLst>
                              <p:par>
                                <p:cTn id="249" presetID="22" presetClass="entr" presetSubtype="8" fill="hold" grpId="0" nodeType="afterEffect">
                                  <p:stCondLst>
                                    <p:cond delay="0"/>
                                  </p:stCondLst>
                                  <p:childTnLst>
                                    <p:set>
                                      <p:cBhvr>
                                        <p:cTn id="250" dur="1" fill="hold">
                                          <p:stCondLst>
                                            <p:cond delay="0"/>
                                          </p:stCondLst>
                                        </p:cTn>
                                        <p:tgtEl>
                                          <p:spTgt spid="548"/>
                                        </p:tgtEl>
                                        <p:attrNameLst>
                                          <p:attrName>style.visibility</p:attrName>
                                        </p:attrNameLst>
                                      </p:cBhvr>
                                      <p:to>
                                        <p:strVal val="visible"/>
                                      </p:to>
                                    </p:set>
                                    <p:animEffect transition="in" filter="wipe(left)">
                                      <p:cBhvr>
                                        <p:cTn id="251" dur="500"/>
                                        <p:tgtEl>
                                          <p:spTgt spid="548"/>
                                        </p:tgtEl>
                                      </p:cBhvr>
                                    </p:animEffect>
                                  </p:childTnLst>
                                </p:cTn>
                              </p:par>
                            </p:childTnLst>
                          </p:cTn>
                        </p:par>
                        <p:par>
                          <p:cTn id="252" fill="hold">
                            <p:stCondLst>
                              <p:cond delay="31000"/>
                            </p:stCondLst>
                            <p:childTnLst>
                              <p:par>
                                <p:cTn id="253" presetID="22" presetClass="entr" presetSubtype="8" fill="hold" nodeType="afterEffect">
                                  <p:stCondLst>
                                    <p:cond delay="0"/>
                                  </p:stCondLst>
                                  <p:childTnLst>
                                    <p:set>
                                      <p:cBhvr>
                                        <p:cTn id="254" dur="1" fill="hold">
                                          <p:stCondLst>
                                            <p:cond delay="0"/>
                                          </p:stCondLst>
                                        </p:cTn>
                                        <p:tgtEl>
                                          <p:spTgt spid="549"/>
                                        </p:tgtEl>
                                        <p:attrNameLst>
                                          <p:attrName>style.visibility</p:attrName>
                                        </p:attrNameLst>
                                      </p:cBhvr>
                                      <p:to>
                                        <p:strVal val="visible"/>
                                      </p:to>
                                    </p:set>
                                    <p:animEffect transition="in" filter="wipe(left)">
                                      <p:cBhvr>
                                        <p:cTn id="255" dur="500"/>
                                        <p:tgtEl>
                                          <p:spTgt spid="549"/>
                                        </p:tgtEl>
                                      </p:cBhvr>
                                    </p:animEffect>
                                  </p:childTnLst>
                                </p:cTn>
                              </p:par>
                            </p:childTnLst>
                          </p:cTn>
                        </p:par>
                        <p:par>
                          <p:cTn id="256" fill="hold">
                            <p:stCondLst>
                              <p:cond delay="31500"/>
                            </p:stCondLst>
                            <p:childTnLst>
                              <p:par>
                                <p:cTn id="257" presetID="22" presetClass="entr" presetSubtype="8" fill="hold" grpId="0" nodeType="afterEffect">
                                  <p:stCondLst>
                                    <p:cond delay="0"/>
                                  </p:stCondLst>
                                  <p:childTnLst>
                                    <p:set>
                                      <p:cBhvr>
                                        <p:cTn id="258" dur="1" fill="hold">
                                          <p:stCondLst>
                                            <p:cond delay="0"/>
                                          </p:stCondLst>
                                        </p:cTn>
                                        <p:tgtEl>
                                          <p:spTgt spid="550"/>
                                        </p:tgtEl>
                                        <p:attrNameLst>
                                          <p:attrName>style.visibility</p:attrName>
                                        </p:attrNameLst>
                                      </p:cBhvr>
                                      <p:to>
                                        <p:strVal val="visible"/>
                                      </p:to>
                                    </p:set>
                                    <p:animEffect transition="in" filter="wipe(left)">
                                      <p:cBhvr>
                                        <p:cTn id="259" dur="500"/>
                                        <p:tgtEl>
                                          <p:spTgt spid="550"/>
                                        </p:tgtEl>
                                      </p:cBhvr>
                                    </p:animEffect>
                                  </p:childTnLst>
                                </p:cTn>
                              </p:par>
                            </p:childTnLst>
                          </p:cTn>
                        </p:par>
                        <p:par>
                          <p:cTn id="260" fill="hold">
                            <p:stCondLst>
                              <p:cond delay="32000"/>
                            </p:stCondLst>
                            <p:childTnLst>
                              <p:par>
                                <p:cTn id="261" presetID="22" presetClass="entr" presetSubtype="8" fill="hold" nodeType="afterEffect">
                                  <p:stCondLst>
                                    <p:cond delay="0"/>
                                  </p:stCondLst>
                                  <p:childTnLst>
                                    <p:set>
                                      <p:cBhvr>
                                        <p:cTn id="262" dur="1" fill="hold">
                                          <p:stCondLst>
                                            <p:cond delay="0"/>
                                          </p:stCondLst>
                                        </p:cTn>
                                        <p:tgtEl>
                                          <p:spTgt spid="551"/>
                                        </p:tgtEl>
                                        <p:attrNameLst>
                                          <p:attrName>style.visibility</p:attrName>
                                        </p:attrNameLst>
                                      </p:cBhvr>
                                      <p:to>
                                        <p:strVal val="visible"/>
                                      </p:to>
                                    </p:set>
                                    <p:animEffect transition="in" filter="wipe(left)">
                                      <p:cBhvr>
                                        <p:cTn id="263" dur="500"/>
                                        <p:tgtEl>
                                          <p:spTgt spid="551"/>
                                        </p:tgtEl>
                                      </p:cBhvr>
                                    </p:animEffect>
                                  </p:childTnLst>
                                </p:cTn>
                              </p:par>
                            </p:childTnLst>
                          </p:cTn>
                        </p:par>
                        <p:par>
                          <p:cTn id="264" fill="hold">
                            <p:stCondLst>
                              <p:cond delay="32500"/>
                            </p:stCondLst>
                            <p:childTnLst>
                              <p:par>
                                <p:cTn id="265" presetID="22" presetClass="entr" presetSubtype="8" fill="hold" nodeType="afterEffect">
                                  <p:stCondLst>
                                    <p:cond delay="0"/>
                                  </p:stCondLst>
                                  <p:childTnLst>
                                    <p:set>
                                      <p:cBhvr>
                                        <p:cTn id="266" dur="1" fill="hold">
                                          <p:stCondLst>
                                            <p:cond delay="0"/>
                                          </p:stCondLst>
                                        </p:cTn>
                                        <p:tgtEl>
                                          <p:spTgt spid="553"/>
                                        </p:tgtEl>
                                        <p:attrNameLst>
                                          <p:attrName>style.visibility</p:attrName>
                                        </p:attrNameLst>
                                      </p:cBhvr>
                                      <p:to>
                                        <p:strVal val="visible"/>
                                      </p:to>
                                    </p:set>
                                    <p:animEffect transition="in" filter="wipe(left)">
                                      <p:cBhvr>
                                        <p:cTn id="267" dur="500"/>
                                        <p:tgtEl>
                                          <p:spTgt spid="553"/>
                                        </p:tgtEl>
                                      </p:cBhvr>
                                    </p:animEffect>
                                  </p:childTnLst>
                                </p:cTn>
                              </p:par>
                            </p:childTnLst>
                          </p:cTn>
                        </p:par>
                        <p:par>
                          <p:cTn id="268" fill="hold">
                            <p:stCondLst>
                              <p:cond delay="33000"/>
                            </p:stCondLst>
                            <p:childTnLst>
                              <p:par>
                                <p:cTn id="269" presetID="22" presetClass="entr" presetSubtype="8" fill="hold" nodeType="afterEffect">
                                  <p:stCondLst>
                                    <p:cond delay="0"/>
                                  </p:stCondLst>
                                  <p:childTnLst>
                                    <p:set>
                                      <p:cBhvr>
                                        <p:cTn id="270" dur="1" fill="hold">
                                          <p:stCondLst>
                                            <p:cond delay="0"/>
                                          </p:stCondLst>
                                        </p:cTn>
                                        <p:tgtEl>
                                          <p:spTgt spid="555"/>
                                        </p:tgtEl>
                                        <p:attrNameLst>
                                          <p:attrName>style.visibility</p:attrName>
                                        </p:attrNameLst>
                                      </p:cBhvr>
                                      <p:to>
                                        <p:strVal val="visible"/>
                                      </p:to>
                                    </p:set>
                                    <p:animEffect transition="in" filter="wipe(left)">
                                      <p:cBhvr>
                                        <p:cTn id="271" dur="500"/>
                                        <p:tgtEl>
                                          <p:spTgt spid="555"/>
                                        </p:tgtEl>
                                      </p:cBhvr>
                                    </p:animEffect>
                                  </p:childTnLst>
                                </p:cTn>
                              </p:par>
                            </p:childTnLst>
                          </p:cTn>
                        </p:par>
                        <p:par>
                          <p:cTn id="272" fill="hold">
                            <p:stCondLst>
                              <p:cond delay="33500"/>
                            </p:stCondLst>
                            <p:childTnLst>
                              <p:par>
                                <p:cTn id="273" presetID="22" presetClass="entr" presetSubtype="8" fill="hold" nodeType="afterEffect">
                                  <p:stCondLst>
                                    <p:cond delay="0"/>
                                  </p:stCondLst>
                                  <p:childTnLst>
                                    <p:set>
                                      <p:cBhvr>
                                        <p:cTn id="274" dur="1" fill="hold">
                                          <p:stCondLst>
                                            <p:cond delay="0"/>
                                          </p:stCondLst>
                                        </p:cTn>
                                        <p:tgtEl>
                                          <p:spTgt spid="562"/>
                                        </p:tgtEl>
                                        <p:attrNameLst>
                                          <p:attrName>style.visibility</p:attrName>
                                        </p:attrNameLst>
                                      </p:cBhvr>
                                      <p:to>
                                        <p:strVal val="visible"/>
                                      </p:to>
                                    </p:set>
                                    <p:animEffect transition="in" filter="wipe(left)">
                                      <p:cBhvr>
                                        <p:cTn id="275" dur="500"/>
                                        <p:tgtEl>
                                          <p:spTgt spid="562"/>
                                        </p:tgtEl>
                                      </p:cBhvr>
                                    </p:animEffect>
                                  </p:childTnLst>
                                </p:cTn>
                              </p:par>
                            </p:childTnLst>
                          </p:cTn>
                        </p:par>
                        <p:par>
                          <p:cTn id="276" fill="hold">
                            <p:stCondLst>
                              <p:cond delay="34000"/>
                            </p:stCondLst>
                            <p:childTnLst>
                              <p:par>
                                <p:cTn id="277" presetID="22" presetClass="entr" presetSubtype="8" fill="hold" grpId="0" nodeType="afterEffect">
                                  <p:stCondLst>
                                    <p:cond delay="0"/>
                                  </p:stCondLst>
                                  <p:childTnLst>
                                    <p:set>
                                      <p:cBhvr>
                                        <p:cTn id="278" dur="1" fill="hold">
                                          <p:stCondLst>
                                            <p:cond delay="0"/>
                                          </p:stCondLst>
                                        </p:cTn>
                                        <p:tgtEl>
                                          <p:spTgt spid="561"/>
                                        </p:tgtEl>
                                        <p:attrNameLst>
                                          <p:attrName>style.visibility</p:attrName>
                                        </p:attrNameLst>
                                      </p:cBhvr>
                                      <p:to>
                                        <p:strVal val="visible"/>
                                      </p:to>
                                    </p:set>
                                    <p:animEffect transition="in" filter="wipe(left)">
                                      <p:cBhvr>
                                        <p:cTn id="279" dur="500"/>
                                        <p:tgtEl>
                                          <p:spTgt spid="561"/>
                                        </p:tgtEl>
                                      </p:cBhvr>
                                    </p:animEffect>
                                  </p:childTnLst>
                                </p:cTn>
                              </p:par>
                            </p:childTnLst>
                          </p:cTn>
                        </p:par>
                        <p:par>
                          <p:cTn id="280" fill="hold">
                            <p:stCondLst>
                              <p:cond delay="34500"/>
                            </p:stCondLst>
                            <p:childTnLst>
                              <p:par>
                                <p:cTn id="281" presetID="22" presetClass="entr" presetSubtype="8" fill="hold" grpId="0" nodeType="afterEffect">
                                  <p:stCondLst>
                                    <p:cond delay="0"/>
                                  </p:stCondLst>
                                  <p:childTnLst>
                                    <p:set>
                                      <p:cBhvr>
                                        <p:cTn id="282" dur="1" fill="hold">
                                          <p:stCondLst>
                                            <p:cond delay="0"/>
                                          </p:stCondLst>
                                        </p:cTn>
                                        <p:tgtEl>
                                          <p:spTgt spid="234"/>
                                        </p:tgtEl>
                                        <p:attrNameLst>
                                          <p:attrName>style.visibility</p:attrName>
                                        </p:attrNameLst>
                                      </p:cBhvr>
                                      <p:to>
                                        <p:strVal val="visible"/>
                                      </p:to>
                                    </p:set>
                                    <p:animEffect transition="in" filter="wipe(left)">
                                      <p:cBhvr>
                                        <p:cTn id="283" dur="500"/>
                                        <p:tgtEl>
                                          <p:spTgt spid="234"/>
                                        </p:tgtEl>
                                      </p:cBhvr>
                                    </p:animEffect>
                                  </p:childTnLst>
                                </p:cTn>
                              </p:par>
                            </p:childTnLst>
                          </p:cTn>
                        </p:par>
                        <p:par>
                          <p:cTn id="284" fill="hold">
                            <p:stCondLst>
                              <p:cond delay="35000"/>
                            </p:stCondLst>
                            <p:childTnLst>
                              <p:par>
                                <p:cTn id="285" presetID="22" presetClass="entr" presetSubtype="8" fill="hold" nodeType="afterEffect">
                                  <p:stCondLst>
                                    <p:cond delay="0"/>
                                  </p:stCondLst>
                                  <p:childTnLst>
                                    <p:set>
                                      <p:cBhvr>
                                        <p:cTn id="286" dur="1" fill="hold">
                                          <p:stCondLst>
                                            <p:cond delay="0"/>
                                          </p:stCondLst>
                                        </p:cTn>
                                        <p:tgtEl>
                                          <p:spTgt spid="236"/>
                                        </p:tgtEl>
                                        <p:attrNameLst>
                                          <p:attrName>style.visibility</p:attrName>
                                        </p:attrNameLst>
                                      </p:cBhvr>
                                      <p:to>
                                        <p:strVal val="visible"/>
                                      </p:to>
                                    </p:set>
                                    <p:animEffect transition="in" filter="wipe(left)">
                                      <p:cBhvr>
                                        <p:cTn id="287" dur="500"/>
                                        <p:tgtEl>
                                          <p:spTgt spid="236"/>
                                        </p:tgtEl>
                                      </p:cBhvr>
                                    </p:animEffect>
                                  </p:childTnLst>
                                </p:cTn>
                              </p:par>
                            </p:childTnLst>
                          </p:cTn>
                        </p:par>
                        <p:par>
                          <p:cTn id="288" fill="hold">
                            <p:stCondLst>
                              <p:cond delay="35500"/>
                            </p:stCondLst>
                            <p:childTnLst>
                              <p:par>
                                <p:cTn id="289" presetID="22" presetClass="entr" presetSubtype="8" fill="hold" grpId="0" nodeType="afterEffect">
                                  <p:stCondLst>
                                    <p:cond delay="0"/>
                                  </p:stCondLst>
                                  <p:childTnLst>
                                    <p:set>
                                      <p:cBhvr>
                                        <p:cTn id="290" dur="1" fill="hold">
                                          <p:stCondLst>
                                            <p:cond delay="0"/>
                                          </p:stCondLst>
                                        </p:cTn>
                                        <p:tgtEl>
                                          <p:spTgt spid="239"/>
                                        </p:tgtEl>
                                        <p:attrNameLst>
                                          <p:attrName>style.visibility</p:attrName>
                                        </p:attrNameLst>
                                      </p:cBhvr>
                                      <p:to>
                                        <p:strVal val="visible"/>
                                      </p:to>
                                    </p:set>
                                    <p:animEffect transition="in" filter="wipe(left)">
                                      <p:cBhvr>
                                        <p:cTn id="291" dur="500"/>
                                        <p:tgtEl>
                                          <p:spTgt spid="239"/>
                                        </p:tgtEl>
                                      </p:cBhvr>
                                    </p:animEffect>
                                  </p:childTnLst>
                                </p:cTn>
                              </p:par>
                            </p:childTnLst>
                          </p:cTn>
                        </p:par>
                        <p:par>
                          <p:cTn id="292" fill="hold">
                            <p:stCondLst>
                              <p:cond delay="36000"/>
                            </p:stCondLst>
                            <p:childTnLst>
                              <p:par>
                                <p:cTn id="293" presetID="22" presetClass="entr" presetSubtype="8" fill="hold" grpId="0" nodeType="afterEffect">
                                  <p:stCondLst>
                                    <p:cond delay="0"/>
                                  </p:stCondLst>
                                  <p:childTnLst>
                                    <p:set>
                                      <p:cBhvr>
                                        <p:cTn id="294" dur="1" fill="hold">
                                          <p:stCondLst>
                                            <p:cond delay="0"/>
                                          </p:stCondLst>
                                        </p:cTn>
                                        <p:tgtEl>
                                          <p:spTgt spid="240"/>
                                        </p:tgtEl>
                                        <p:attrNameLst>
                                          <p:attrName>style.visibility</p:attrName>
                                        </p:attrNameLst>
                                      </p:cBhvr>
                                      <p:to>
                                        <p:strVal val="visible"/>
                                      </p:to>
                                    </p:set>
                                    <p:animEffect transition="in" filter="wipe(left)">
                                      <p:cBhvr>
                                        <p:cTn id="295" dur="500"/>
                                        <p:tgtEl>
                                          <p:spTgt spid="240"/>
                                        </p:tgtEl>
                                      </p:cBhvr>
                                    </p:animEffect>
                                  </p:childTnLst>
                                </p:cTn>
                              </p:par>
                            </p:childTnLst>
                          </p:cTn>
                        </p:par>
                        <p:par>
                          <p:cTn id="296" fill="hold">
                            <p:stCondLst>
                              <p:cond delay="36500"/>
                            </p:stCondLst>
                            <p:childTnLst>
                              <p:par>
                                <p:cTn id="297" presetID="22" presetClass="entr" presetSubtype="8" fill="hold" nodeType="afterEffect">
                                  <p:stCondLst>
                                    <p:cond delay="0"/>
                                  </p:stCondLst>
                                  <p:childTnLst>
                                    <p:set>
                                      <p:cBhvr>
                                        <p:cTn id="298" dur="1" fill="hold">
                                          <p:stCondLst>
                                            <p:cond delay="0"/>
                                          </p:stCondLst>
                                        </p:cTn>
                                        <p:tgtEl>
                                          <p:spTgt spid="241"/>
                                        </p:tgtEl>
                                        <p:attrNameLst>
                                          <p:attrName>style.visibility</p:attrName>
                                        </p:attrNameLst>
                                      </p:cBhvr>
                                      <p:to>
                                        <p:strVal val="visible"/>
                                      </p:to>
                                    </p:set>
                                    <p:animEffect transition="in" filter="wipe(left)">
                                      <p:cBhvr>
                                        <p:cTn id="299" dur="500"/>
                                        <p:tgtEl>
                                          <p:spTgt spid="241"/>
                                        </p:tgtEl>
                                      </p:cBhvr>
                                    </p:animEffect>
                                  </p:childTnLst>
                                </p:cTn>
                              </p:par>
                            </p:childTnLst>
                          </p:cTn>
                        </p:par>
                        <p:par>
                          <p:cTn id="300" fill="hold">
                            <p:stCondLst>
                              <p:cond delay="37000"/>
                            </p:stCondLst>
                            <p:childTnLst>
                              <p:par>
                                <p:cTn id="301" presetID="22" presetClass="entr" presetSubtype="8" fill="hold" grpId="0" nodeType="afterEffect">
                                  <p:stCondLst>
                                    <p:cond delay="0"/>
                                  </p:stCondLst>
                                  <p:childTnLst>
                                    <p:set>
                                      <p:cBhvr>
                                        <p:cTn id="302" dur="1" fill="hold">
                                          <p:stCondLst>
                                            <p:cond delay="0"/>
                                          </p:stCondLst>
                                        </p:cTn>
                                        <p:tgtEl>
                                          <p:spTgt spid="257"/>
                                        </p:tgtEl>
                                        <p:attrNameLst>
                                          <p:attrName>style.visibility</p:attrName>
                                        </p:attrNameLst>
                                      </p:cBhvr>
                                      <p:to>
                                        <p:strVal val="visible"/>
                                      </p:to>
                                    </p:set>
                                    <p:animEffect transition="in" filter="wipe(left)">
                                      <p:cBhvr>
                                        <p:cTn id="303" dur="500"/>
                                        <p:tgtEl>
                                          <p:spTgt spid="2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4" grpId="0" animBg="1"/>
      <p:bldP spid="362" grpId="0" animBg="1"/>
      <p:bldP spid="364" grpId="0" animBg="1"/>
      <p:bldP spid="369" grpId="0" animBg="1"/>
      <p:bldP spid="370" grpId="0" animBg="1"/>
      <p:bldP spid="371" grpId="0" animBg="1"/>
      <p:bldP spid="374" grpId="0" animBg="1"/>
      <p:bldP spid="379" grpId="0" animBg="1"/>
      <p:bldP spid="382" grpId="0" animBg="1"/>
      <p:bldP spid="413" grpId="0" animBg="1"/>
      <p:bldP spid="423" grpId="0" animBg="1"/>
      <p:bldP spid="509" grpId="0" animBg="1"/>
      <p:bldP spid="513" grpId="0" animBg="1"/>
      <p:bldP spid="516" grpId="0" animBg="1"/>
      <p:bldP spid="520" grpId="0" animBg="1"/>
      <p:bldP spid="523" grpId="0" animBg="1"/>
      <p:bldP spid="542" grpId="0" animBg="1"/>
      <p:bldP spid="544" grpId="0" animBg="1"/>
      <p:bldP spid="546" grpId="0" animBg="1"/>
      <p:bldP spid="548" grpId="0" animBg="1"/>
      <p:bldP spid="234" grpId="0" animBg="1"/>
      <p:bldP spid="239" grpId="0" animBg="1"/>
      <p:bldP spid="240" grpId="0" animBg="1"/>
      <p:bldP spid="257" grpId="0" animBg="1"/>
      <p:bldP spid="344" grpId="0" animBg="1"/>
      <p:bldP spid="416" grpId="0" animBg="1"/>
      <p:bldP spid="290" grpId="0" animBg="1"/>
      <p:bldP spid="334" grpId="0" animBg="1"/>
      <p:bldP spid="356" grpId="0" animBg="1"/>
      <p:bldP spid="358" grpId="0" animBg="1"/>
      <p:bldP spid="361" grpId="0" animBg="1"/>
      <p:bldP spid="550" grpId="0" animBg="1"/>
      <p:bldP spid="561" grpId="0" animBg="1"/>
    </p:bldLst>
  </p:timing>
</p:sldLayout>
</file>

<file path=ppt/slideLayouts/slideLayout430.xml><?xml version="1.0" encoding="utf-8"?>
<p:sldLayout xmlns:a="http://schemas.openxmlformats.org/drawingml/2006/main" xmlns:r="http://schemas.openxmlformats.org/officeDocument/2006/relationships" xmlns:p="http://schemas.openxmlformats.org/presentationml/2006/main" preserve="1" userDrawn="1">
  <p:cSld name="42_Custom Layout">
    <p:spTree>
      <p:nvGrpSpPr>
        <p:cNvPr id="1" name=""/>
        <p:cNvGrpSpPr/>
        <p:nvPr/>
      </p:nvGrpSpPr>
      <p:grpSpPr>
        <a:xfrm>
          <a:off x="0" y="0"/>
          <a:ext cx="0" cy="0"/>
          <a:chOff x="0" y="0"/>
          <a:chExt cx="0" cy="0"/>
        </a:xfrm>
      </p:grpSpPr>
      <p:pic>
        <p:nvPicPr>
          <p:cNvPr id="390" name="Picture 38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575272" y="-7738514"/>
            <a:ext cx="23418960" cy="21721048"/>
          </a:xfrm>
          <a:prstGeom prst="rect">
            <a:avLst/>
          </a:prstGeom>
        </p:spPr>
      </p:pic>
      <p:sp>
        <p:nvSpPr>
          <p:cNvPr id="122" name="Chevron 121"/>
          <p:cNvSpPr/>
          <p:nvPr userDrawn="1"/>
        </p:nvSpPr>
        <p:spPr>
          <a:xfrm>
            <a:off x="12198900" y="703463"/>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33" name="Chevron 132"/>
          <p:cNvSpPr/>
          <p:nvPr userDrawn="1"/>
        </p:nvSpPr>
        <p:spPr>
          <a:xfrm>
            <a:off x="3767997" y="4450349"/>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34" name="Chevron 133"/>
          <p:cNvSpPr/>
          <p:nvPr userDrawn="1"/>
        </p:nvSpPr>
        <p:spPr>
          <a:xfrm>
            <a:off x="-1914478" y="-1528404"/>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36" name="Chevron 135"/>
          <p:cNvSpPr/>
          <p:nvPr userDrawn="1"/>
        </p:nvSpPr>
        <p:spPr>
          <a:xfrm>
            <a:off x="-3200266" y="1779573"/>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37" name="Chevron 136"/>
          <p:cNvSpPr/>
          <p:nvPr userDrawn="1"/>
        </p:nvSpPr>
        <p:spPr>
          <a:xfrm>
            <a:off x="-907361" y="2900161"/>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38" name="Chevron 137"/>
          <p:cNvSpPr/>
          <p:nvPr userDrawn="1"/>
        </p:nvSpPr>
        <p:spPr>
          <a:xfrm>
            <a:off x="-2140933" y="-473474"/>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41" name="Chevron 140"/>
          <p:cNvSpPr/>
          <p:nvPr userDrawn="1"/>
        </p:nvSpPr>
        <p:spPr>
          <a:xfrm>
            <a:off x="8926349" y="1730629"/>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44" name="Chevron 143"/>
          <p:cNvSpPr/>
          <p:nvPr userDrawn="1"/>
        </p:nvSpPr>
        <p:spPr>
          <a:xfrm>
            <a:off x="-925077" y="1779573"/>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45" name="Chevron 144"/>
          <p:cNvSpPr/>
          <p:nvPr userDrawn="1"/>
        </p:nvSpPr>
        <p:spPr>
          <a:xfrm>
            <a:off x="8698678" y="1010629"/>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50" name="Chevron 149"/>
          <p:cNvSpPr/>
          <p:nvPr userDrawn="1"/>
        </p:nvSpPr>
        <p:spPr>
          <a:xfrm>
            <a:off x="-3235278" y="-47816"/>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51" name="Chevron 150"/>
          <p:cNvSpPr/>
          <p:nvPr userDrawn="1"/>
        </p:nvSpPr>
        <p:spPr>
          <a:xfrm>
            <a:off x="621039" y="1367114"/>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52" name="Chevron 151"/>
          <p:cNvSpPr/>
          <p:nvPr userDrawn="1"/>
        </p:nvSpPr>
        <p:spPr>
          <a:xfrm>
            <a:off x="-3200266" y="3260161"/>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53" name="Chevron 152"/>
          <p:cNvSpPr/>
          <p:nvPr userDrawn="1"/>
        </p:nvSpPr>
        <p:spPr>
          <a:xfrm>
            <a:off x="-907361" y="4380749"/>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54" name="Chevron 153"/>
          <p:cNvSpPr/>
          <p:nvPr userDrawn="1"/>
        </p:nvSpPr>
        <p:spPr>
          <a:xfrm>
            <a:off x="-3461733" y="1007114"/>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57" name="Chevron 156"/>
          <p:cNvSpPr/>
          <p:nvPr userDrawn="1"/>
        </p:nvSpPr>
        <p:spPr>
          <a:xfrm>
            <a:off x="8926349" y="3211217"/>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66" name="Chevron 165"/>
          <p:cNvSpPr/>
          <p:nvPr userDrawn="1"/>
        </p:nvSpPr>
        <p:spPr>
          <a:xfrm>
            <a:off x="-2963834" y="3007095"/>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70" name="Chevron 169"/>
          <p:cNvSpPr/>
          <p:nvPr userDrawn="1"/>
        </p:nvSpPr>
        <p:spPr>
          <a:xfrm>
            <a:off x="-3190289" y="4062025"/>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72" name="Chevron 171"/>
          <p:cNvSpPr/>
          <p:nvPr userDrawn="1"/>
        </p:nvSpPr>
        <p:spPr>
          <a:xfrm>
            <a:off x="-788317" y="2647095"/>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74" name="Chevron 173"/>
          <p:cNvSpPr/>
          <p:nvPr userDrawn="1"/>
        </p:nvSpPr>
        <p:spPr>
          <a:xfrm>
            <a:off x="632155" y="3007095"/>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75" name="Chevron 174"/>
          <p:cNvSpPr/>
          <p:nvPr userDrawn="1"/>
        </p:nvSpPr>
        <p:spPr>
          <a:xfrm>
            <a:off x="9177722" y="2532493"/>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78" name="Chevron 177"/>
          <p:cNvSpPr/>
          <p:nvPr userDrawn="1"/>
        </p:nvSpPr>
        <p:spPr>
          <a:xfrm>
            <a:off x="-915100" y="4062025"/>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79" name="Chevron 178"/>
          <p:cNvSpPr/>
          <p:nvPr userDrawn="1"/>
        </p:nvSpPr>
        <p:spPr>
          <a:xfrm>
            <a:off x="9917793" y="3714060"/>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80" name="Chevron 179"/>
          <p:cNvSpPr/>
          <p:nvPr userDrawn="1"/>
        </p:nvSpPr>
        <p:spPr>
          <a:xfrm>
            <a:off x="8817722" y="757563"/>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82" name="Chevron 181"/>
          <p:cNvSpPr/>
          <p:nvPr userDrawn="1"/>
        </p:nvSpPr>
        <p:spPr>
          <a:xfrm>
            <a:off x="-2963834" y="4487683"/>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88" name="Chevron 187"/>
          <p:cNvSpPr/>
          <p:nvPr userDrawn="1"/>
        </p:nvSpPr>
        <p:spPr>
          <a:xfrm>
            <a:off x="-788317" y="4127683"/>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90" name="Chevron 189"/>
          <p:cNvSpPr/>
          <p:nvPr userDrawn="1"/>
        </p:nvSpPr>
        <p:spPr>
          <a:xfrm>
            <a:off x="8937465" y="1178788"/>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92" name="Chevron 191"/>
          <p:cNvSpPr/>
          <p:nvPr userDrawn="1"/>
        </p:nvSpPr>
        <p:spPr>
          <a:xfrm>
            <a:off x="8972477" y="4486765"/>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94" name="Chevron 193"/>
          <p:cNvSpPr/>
          <p:nvPr userDrawn="1"/>
        </p:nvSpPr>
        <p:spPr>
          <a:xfrm>
            <a:off x="8711010" y="2233718"/>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98" name="Chevron 197"/>
          <p:cNvSpPr/>
          <p:nvPr userDrawn="1"/>
        </p:nvSpPr>
        <p:spPr>
          <a:xfrm>
            <a:off x="6405328" y="3341924"/>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99" name="Chevron 198"/>
          <p:cNvSpPr/>
          <p:nvPr userDrawn="1"/>
        </p:nvSpPr>
        <p:spPr>
          <a:xfrm>
            <a:off x="8940845" y="4756854"/>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00" name="Chevron 199"/>
          <p:cNvSpPr/>
          <p:nvPr userDrawn="1"/>
        </p:nvSpPr>
        <p:spPr>
          <a:xfrm>
            <a:off x="6440340" y="6649901"/>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02" name="Chevron 201"/>
          <p:cNvSpPr/>
          <p:nvPr userDrawn="1"/>
        </p:nvSpPr>
        <p:spPr>
          <a:xfrm>
            <a:off x="6178873" y="4396854"/>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03" name="Chevron 202"/>
          <p:cNvSpPr/>
          <p:nvPr userDrawn="1"/>
        </p:nvSpPr>
        <p:spPr>
          <a:xfrm>
            <a:off x="9680916" y="5938421"/>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04" name="Chevron 203"/>
          <p:cNvSpPr/>
          <p:nvPr userDrawn="1"/>
        </p:nvSpPr>
        <p:spPr>
          <a:xfrm>
            <a:off x="8580845" y="2981924"/>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06" name="Chevron 205"/>
          <p:cNvSpPr/>
          <p:nvPr userDrawn="1"/>
        </p:nvSpPr>
        <p:spPr>
          <a:xfrm>
            <a:off x="8680517" y="3341924"/>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08" name="Chevron 207"/>
          <p:cNvSpPr/>
          <p:nvPr userDrawn="1"/>
        </p:nvSpPr>
        <p:spPr>
          <a:xfrm>
            <a:off x="8715529" y="6649901"/>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10" name="Chevron 209"/>
          <p:cNvSpPr/>
          <p:nvPr userDrawn="1"/>
        </p:nvSpPr>
        <p:spPr>
          <a:xfrm>
            <a:off x="8454062" y="4396854"/>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14" name="Chevron 213"/>
          <p:cNvSpPr/>
          <p:nvPr userDrawn="1"/>
        </p:nvSpPr>
        <p:spPr>
          <a:xfrm>
            <a:off x="6405328" y="4822512"/>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15" name="Chevron 214"/>
          <p:cNvSpPr/>
          <p:nvPr userDrawn="1"/>
        </p:nvSpPr>
        <p:spPr>
          <a:xfrm>
            <a:off x="8940845" y="6237442"/>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18" name="Chevron 217"/>
          <p:cNvSpPr/>
          <p:nvPr userDrawn="1"/>
        </p:nvSpPr>
        <p:spPr>
          <a:xfrm>
            <a:off x="6178873" y="5877442"/>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20" name="Chevron 219"/>
          <p:cNvSpPr/>
          <p:nvPr userDrawn="1"/>
        </p:nvSpPr>
        <p:spPr>
          <a:xfrm>
            <a:off x="8580845" y="4462512"/>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30" name="Chevron 229"/>
          <p:cNvSpPr/>
          <p:nvPr userDrawn="1"/>
        </p:nvSpPr>
        <p:spPr>
          <a:xfrm>
            <a:off x="16134129" y="683429"/>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38" name="Chevron 237"/>
          <p:cNvSpPr/>
          <p:nvPr userDrawn="1"/>
        </p:nvSpPr>
        <p:spPr>
          <a:xfrm>
            <a:off x="18409318" y="683429"/>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43" name="Chevron 242"/>
          <p:cNvSpPr/>
          <p:nvPr userDrawn="1"/>
        </p:nvSpPr>
        <p:spPr>
          <a:xfrm>
            <a:off x="3626322" y="4352540"/>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48" name="Chevron 247"/>
          <p:cNvSpPr/>
          <p:nvPr userDrawn="1"/>
        </p:nvSpPr>
        <p:spPr>
          <a:xfrm>
            <a:off x="-3210243" y="6544608"/>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54" name="Chevron 253"/>
          <p:cNvSpPr/>
          <p:nvPr userDrawn="1"/>
        </p:nvSpPr>
        <p:spPr>
          <a:xfrm>
            <a:off x="20704578" y="744654"/>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55" name="Chevron 254"/>
          <p:cNvSpPr/>
          <p:nvPr userDrawn="1"/>
        </p:nvSpPr>
        <p:spPr>
          <a:xfrm>
            <a:off x="5181511" y="3232198"/>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57" name="Chevron 256"/>
          <p:cNvSpPr/>
          <p:nvPr userDrawn="1"/>
        </p:nvSpPr>
        <p:spPr>
          <a:xfrm>
            <a:off x="4973911" y="6245833"/>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59" name="Chevron 258"/>
          <p:cNvSpPr/>
          <p:nvPr userDrawn="1"/>
        </p:nvSpPr>
        <p:spPr>
          <a:xfrm>
            <a:off x="5921582" y="4413765"/>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60" name="Chevron 259"/>
          <p:cNvSpPr/>
          <p:nvPr userDrawn="1"/>
        </p:nvSpPr>
        <p:spPr>
          <a:xfrm>
            <a:off x="4821511" y="1457268"/>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62" name="Chevron 261"/>
          <p:cNvSpPr/>
          <p:nvPr userDrawn="1"/>
        </p:nvSpPr>
        <p:spPr>
          <a:xfrm>
            <a:off x="-2973811" y="6291542"/>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70" name="Chevron 269"/>
          <p:cNvSpPr/>
          <p:nvPr userDrawn="1"/>
        </p:nvSpPr>
        <p:spPr>
          <a:xfrm>
            <a:off x="622178" y="6291542"/>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86" name="Chevron 285"/>
          <p:cNvSpPr/>
          <p:nvPr userDrawn="1"/>
        </p:nvSpPr>
        <p:spPr>
          <a:xfrm>
            <a:off x="2917438" y="6352767"/>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92" name="Chevron 291"/>
          <p:cNvSpPr/>
          <p:nvPr userDrawn="1"/>
        </p:nvSpPr>
        <p:spPr>
          <a:xfrm>
            <a:off x="5092955" y="5992767"/>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00" name="Chevron 299"/>
          <p:cNvSpPr/>
          <p:nvPr userDrawn="1"/>
        </p:nvSpPr>
        <p:spPr>
          <a:xfrm>
            <a:off x="10273239" y="683429"/>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08" name="Chevron 307"/>
          <p:cNvSpPr/>
          <p:nvPr userDrawn="1"/>
        </p:nvSpPr>
        <p:spPr>
          <a:xfrm>
            <a:off x="12548428" y="683429"/>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21" name="Chevron 320"/>
          <p:cNvSpPr/>
          <p:nvPr userDrawn="1"/>
        </p:nvSpPr>
        <p:spPr>
          <a:xfrm>
            <a:off x="-3062496" y="6605833"/>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24" name="Chevron 323"/>
          <p:cNvSpPr/>
          <p:nvPr userDrawn="1"/>
        </p:nvSpPr>
        <p:spPr>
          <a:xfrm>
            <a:off x="14843688" y="744654"/>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27" name="Chevron 326"/>
          <p:cNvSpPr/>
          <p:nvPr userDrawn="1"/>
        </p:nvSpPr>
        <p:spPr>
          <a:xfrm>
            <a:off x="-3706594" y="2762010"/>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31" name="Chevron 330"/>
          <p:cNvSpPr/>
          <p:nvPr userDrawn="1"/>
        </p:nvSpPr>
        <p:spPr>
          <a:xfrm>
            <a:off x="-2966523" y="3943577"/>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32" name="Chevron 331"/>
          <p:cNvSpPr/>
          <p:nvPr userDrawn="1"/>
        </p:nvSpPr>
        <p:spPr>
          <a:xfrm>
            <a:off x="-4066594" y="987080"/>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34" name="Chevron 333"/>
          <p:cNvSpPr/>
          <p:nvPr userDrawn="1"/>
        </p:nvSpPr>
        <p:spPr>
          <a:xfrm>
            <a:off x="-3966922" y="1347080"/>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35" name="Chevron 334"/>
          <p:cNvSpPr/>
          <p:nvPr userDrawn="1"/>
        </p:nvSpPr>
        <p:spPr>
          <a:xfrm>
            <a:off x="-1431405" y="2762010"/>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38" name="Chevron 337"/>
          <p:cNvSpPr/>
          <p:nvPr userDrawn="1"/>
        </p:nvSpPr>
        <p:spPr>
          <a:xfrm>
            <a:off x="-4193377" y="2402010"/>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39" name="Chevron 338"/>
          <p:cNvSpPr/>
          <p:nvPr userDrawn="1"/>
        </p:nvSpPr>
        <p:spPr>
          <a:xfrm>
            <a:off x="-691334" y="3943577"/>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40" name="Chevron 339"/>
          <p:cNvSpPr/>
          <p:nvPr userDrawn="1"/>
        </p:nvSpPr>
        <p:spPr>
          <a:xfrm>
            <a:off x="-1791405" y="987080"/>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43" name="Chevron 342"/>
          <p:cNvSpPr/>
          <p:nvPr userDrawn="1"/>
        </p:nvSpPr>
        <p:spPr>
          <a:xfrm>
            <a:off x="-3706594" y="4242598"/>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48" name="Chevron 347"/>
          <p:cNvSpPr/>
          <p:nvPr userDrawn="1"/>
        </p:nvSpPr>
        <p:spPr>
          <a:xfrm>
            <a:off x="-4066594" y="2467668"/>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50" name="Chevron 349"/>
          <p:cNvSpPr/>
          <p:nvPr userDrawn="1"/>
        </p:nvSpPr>
        <p:spPr>
          <a:xfrm>
            <a:off x="-1671662" y="1408305"/>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52" name="Chevron 351"/>
          <p:cNvSpPr/>
          <p:nvPr userDrawn="1"/>
        </p:nvSpPr>
        <p:spPr>
          <a:xfrm>
            <a:off x="-1636650" y="4716282"/>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54" name="Chevron 353"/>
          <p:cNvSpPr/>
          <p:nvPr userDrawn="1"/>
        </p:nvSpPr>
        <p:spPr>
          <a:xfrm>
            <a:off x="-1898117" y="2463235"/>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56" name="Chevron 355"/>
          <p:cNvSpPr/>
          <p:nvPr userDrawn="1"/>
        </p:nvSpPr>
        <p:spPr>
          <a:xfrm>
            <a:off x="503855" y="1048305"/>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57" name="Chevron 356"/>
          <p:cNvSpPr/>
          <p:nvPr userDrawn="1"/>
        </p:nvSpPr>
        <p:spPr>
          <a:xfrm>
            <a:off x="9169165" y="4667338"/>
            <a:ext cx="720000" cy="720000"/>
          </a:xfrm>
          <a:prstGeom prst="chevron">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pic>
        <p:nvPicPr>
          <p:cNvPr id="79" name="Picture 78"/>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0" y="4689475"/>
            <a:ext cx="9144000" cy="2176271"/>
          </a:xfrm>
          <a:prstGeom prst="rect">
            <a:avLst/>
          </a:prstGeom>
        </p:spPr>
      </p:pic>
      <p:sp>
        <p:nvSpPr>
          <p:cNvPr id="83" name="Text Placeholder 4"/>
          <p:cNvSpPr>
            <a:spLocks noGrp="1"/>
          </p:cNvSpPr>
          <p:nvPr>
            <p:ph type="body" sz="quarter" idx="10" hasCustomPrompt="1"/>
          </p:nvPr>
        </p:nvSpPr>
        <p:spPr>
          <a:xfrm>
            <a:off x="719138" y="5876925"/>
            <a:ext cx="6127750" cy="609600"/>
          </a:xfrm>
        </p:spPr>
        <p:txBody>
          <a:bodyPr/>
          <a:lstStyle>
            <a:lvl1pPr>
              <a:spcAft>
                <a:spcPts val="0"/>
              </a:spcAft>
              <a:defRPr>
                <a:solidFill>
                  <a:srgbClr val="00AE9E"/>
                </a:solidFill>
                <a:latin typeface="Bodoni MT" panose="02070603080606020203" pitchFamily="18" charset="0"/>
              </a:defRPr>
            </a:lvl1pPr>
          </a:lstStyle>
          <a:p>
            <a:pPr lvl="0"/>
            <a:r>
              <a:rPr lang="en-US" dirty="0" smtClean="0"/>
              <a:t>Presenter name</a:t>
            </a:r>
          </a:p>
          <a:p>
            <a:pPr lvl="0"/>
            <a:r>
              <a:rPr lang="en-US" dirty="0" smtClean="0"/>
              <a:t>Event name</a:t>
            </a:r>
          </a:p>
        </p:txBody>
      </p:sp>
    </p:spTree>
    <p:extLst>
      <p:ext uri="{BB962C8B-B14F-4D97-AF65-F5344CB8AC3E}">
        <p14:creationId xmlns:p14="http://schemas.microsoft.com/office/powerpoint/2010/main" val="3017835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fill="hold" grpId="0" nodeType="withEffect">
                                  <p:stCondLst>
                                    <p:cond delay="0"/>
                                  </p:stCondLst>
                                  <p:childTnLst>
                                    <p:animMotion origin="layout" path="M -0.04566 1.85185E-6 L 0.96007 1.85185E-6 " pathEditMode="relative" rAng="0" ptsTypes="AA">
                                      <p:cBhvr>
                                        <p:cTn id="6" dur="20000" fill="hold"/>
                                        <p:tgtEl>
                                          <p:spTgt spid="122"/>
                                        </p:tgtEl>
                                        <p:attrNameLst>
                                          <p:attrName>ppt_x</p:attrName>
                                          <p:attrName>ppt_y</p:attrName>
                                        </p:attrNameLst>
                                      </p:cBhvr>
                                      <p:rCtr x="50278" y="0"/>
                                    </p:animMotion>
                                  </p:childTnLst>
                                </p:cTn>
                              </p:par>
                              <p:par>
                                <p:cTn id="7" presetID="0" presetClass="path" presetSubtype="0" fill="hold" grpId="0" nodeType="withEffect">
                                  <p:stCondLst>
                                    <p:cond delay="0"/>
                                  </p:stCondLst>
                                  <p:childTnLst>
                                    <p:animMotion origin="layout" path="M 0.04826 2.59259E-6 L 0.96007 2.59259E-6 " pathEditMode="relative" rAng="0" ptsTypes="AA">
                                      <p:cBhvr>
                                        <p:cTn id="8" dur="20000" fill="hold"/>
                                        <p:tgtEl>
                                          <p:spTgt spid="133"/>
                                        </p:tgtEl>
                                        <p:attrNameLst>
                                          <p:attrName>ppt_x</p:attrName>
                                          <p:attrName>ppt_y</p:attrName>
                                        </p:attrNameLst>
                                      </p:cBhvr>
                                      <p:rCtr x="45590" y="0"/>
                                    </p:animMotion>
                                  </p:childTnLst>
                                </p:cTn>
                              </p:par>
                              <p:par>
                                <p:cTn id="9" presetID="0" presetClass="path" presetSubtype="0" fill="hold" grpId="0" nodeType="withEffect">
                                  <p:stCondLst>
                                    <p:cond delay="0"/>
                                  </p:stCondLst>
                                  <p:childTnLst>
                                    <p:animMotion origin="layout" path="M -0.28073 -0.04352 L 0.82222 -0.04352 " pathEditMode="relative" rAng="0" ptsTypes="AA">
                                      <p:cBhvr>
                                        <p:cTn id="10" dur="20000" fill="hold"/>
                                        <p:tgtEl>
                                          <p:spTgt spid="134"/>
                                        </p:tgtEl>
                                        <p:attrNameLst>
                                          <p:attrName>ppt_x</p:attrName>
                                          <p:attrName>ppt_y</p:attrName>
                                        </p:attrNameLst>
                                      </p:cBhvr>
                                      <p:rCtr x="55156" y="0"/>
                                    </p:animMotion>
                                  </p:childTnLst>
                                </p:cTn>
                              </p:par>
                              <p:par>
                                <p:cTn id="11" presetID="0" presetClass="path" presetSubtype="0" fill="hold" grpId="0" nodeType="withEffect">
                                  <p:stCondLst>
                                    <p:cond delay="0"/>
                                  </p:stCondLst>
                                  <p:childTnLst>
                                    <p:animMotion origin="layout" path="M 0.1559 -3.7037E-7 L 0.96007 -3.7037E-7 " pathEditMode="relative" rAng="0" ptsTypes="AA">
                                      <p:cBhvr>
                                        <p:cTn id="12" dur="20000" fill="hold"/>
                                        <p:tgtEl>
                                          <p:spTgt spid="136"/>
                                        </p:tgtEl>
                                        <p:attrNameLst>
                                          <p:attrName>ppt_x</p:attrName>
                                          <p:attrName>ppt_y</p:attrName>
                                        </p:attrNameLst>
                                      </p:cBhvr>
                                      <p:rCtr x="40208" y="0"/>
                                    </p:animMotion>
                                  </p:childTnLst>
                                </p:cTn>
                              </p:par>
                              <p:par>
                                <p:cTn id="13" presetID="0" presetClass="path" presetSubtype="0" fill="hold" grpId="0" nodeType="withEffect">
                                  <p:stCondLst>
                                    <p:cond delay="0"/>
                                  </p:stCondLst>
                                  <p:childTnLst>
                                    <p:animMotion origin="layout" path="M -0.27031 3.7037E-6 L 0.96007 3.7037E-6 " pathEditMode="relative" rAng="0" ptsTypes="AA">
                                      <p:cBhvr>
                                        <p:cTn id="14" dur="20000" fill="hold"/>
                                        <p:tgtEl>
                                          <p:spTgt spid="137"/>
                                        </p:tgtEl>
                                        <p:attrNameLst>
                                          <p:attrName>ppt_x</p:attrName>
                                          <p:attrName>ppt_y</p:attrName>
                                        </p:attrNameLst>
                                      </p:cBhvr>
                                      <p:rCtr x="61510" y="0"/>
                                    </p:animMotion>
                                  </p:childTnLst>
                                </p:cTn>
                              </p:par>
                              <p:par>
                                <p:cTn id="15" presetID="0" presetClass="path" presetSubtype="0" fill="hold" grpId="0" nodeType="withEffect">
                                  <p:stCondLst>
                                    <p:cond delay="0"/>
                                  </p:stCondLst>
                                  <p:childTnLst>
                                    <p:animMotion origin="layout" path="M -0.04566 1.85185E-6 L 0.96007 1.85185E-6 " pathEditMode="relative" rAng="0" ptsTypes="AA">
                                      <p:cBhvr>
                                        <p:cTn id="16" dur="20000" fill="hold"/>
                                        <p:tgtEl>
                                          <p:spTgt spid="138"/>
                                        </p:tgtEl>
                                        <p:attrNameLst>
                                          <p:attrName>ppt_x</p:attrName>
                                          <p:attrName>ppt_y</p:attrName>
                                        </p:attrNameLst>
                                      </p:cBhvr>
                                      <p:rCtr x="50278" y="0"/>
                                    </p:animMotion>
                                  </p:childTnLst>
                                </p:cTn>
                              </p:par>
                              <p:par>
                                <p:cTn id="17" presetID="0" presetClass="path" presetSubtype="0" fill="hold" grpId="0" nodeType="withEffect">
                                  <p:stCondLst>
                                    <p:cond delay="0"/>
                                  </p:stCondLst>
                                  <p:childTnLst>
                                    <p:animMotion origin="layout" path="M 0.04826 2.59259E-6 L 0.96007 2.59259E-6 " pathEditMode="relative" rAng="0" ptsTypes="AA">
                                      <p:cBhvr>
                                        <p:cTn id="18" dur="20000" fill="hold"/>
                                        <p:tgtEl>
                                          <p:spTgt spid="141"/>
                                        </p:tgtEl>
                                        <p:attrNameLst>
                                          <p:attrName>ppt_x</p:attrName>
                                          <p:attrName>ppt_y</p:attrName>
                                        </p:attrNameLst>
                                      </p:cBhvr>
                                      <p:rCtr x="45590" y="0"/>
                                    </p:animMotion>
                                  </p:childTnLst>
                                </p:cTn>
                              </p:par>
                              <p:par>
                                <p:cTn id="19" presetID="0" presetClass="path" presetSubtype="0" fill="hold" grpId="0" nodeType="withEffect">
                                  <p:stCondLst>
                                    <p:cond delay="0"/>
                                  </p:stCondLst>
                                  <p:childTnLst>
                                    <p:animMotion origin="layout" path="M 0.1559 -3.7037E-7 L 0.96007 -3.7037E-7 " pathEditMode="relative" rAng="0" ptsTypes="AA">
                                      <p:cBhvr>
                                        <p:cTn id="20" dur="20000" fill="hold"/>
                                        <p:tgtEl>
                                          <p:spTgt spid="144"/>
                                        </p:tgtEl>
                                        <p:attrNameLst>
                                          <p:attrName>ppt_x</p:attrName>
                                          <p:attrName>ppt_y</p:attrName>
                                        </p:attrNameLst>
                                      </p:cBhvr>
                                      <p:rCtr x="40208" y="0"/>
                                    </p:animMotion>
                                  </p:childTnLst>
                                </p:cTn>
                              </p:par>
                              <p:par>
                                <p:cTn id="21" presetID="0" presetClass="path" presetSubtype="0" fill="hold" grpId="0" nodeType="withEffect">
                                  <p:stCondLst>
                                    <p:cond delay="0"/>
                                  </p:stCondLst>
                                  <p:childTnLst>
                                    <p:animMotion origin="layout" path="M -0.27031 3.7037E-6 L 0.96007 3.7037E-6 " pathEditMode="relative" rAng="0" ptsTypes="AA">
                                      <p:cBhvr>
                                        <p:cTn id="22" dur="20000" fill="hold"/>
                                        <p:tgtEl>
                                          <p:spTgt spid="145"/>
                                        </p:tgtEl>
                                        <p:attrNameLst>
                                          <p:attrName>ppt_x</p:attrName>
                                          <p:attrName>ppt_y</p:attrName>
                                        </p:attrNameLst>
                                      </p:cBhvr>
                                      <p:rCtr x="61510" y="0"/>
                                    </p:animMotion>
                                  </p:childTnLst>
                                </p:cTn>
                              </p:par>
                              <p:par>
                                <p:cTn id="23" presetID="0" presetClass="path" presetSubtype="0" fill="hold" grpId="0" nodeType="withEffect">
                                  <p:stCondLst>
                                    <p:cond delay="0"/>
                                  </p:stCondLst>
                                  <p:childTnLst>
                                    <p:animMotion origin="layout" path="M -0.14288 -2.96296E-6 L 0.96007 -2.96296E-6 " pathEditMode="relative" rAng="0" ptsTypes="AA">
                                      <p:cBhvr>
                                        <p:cTn id="24" dur="20000" fill="hold"/>
                                        <p:tgtEl>
                                          <p:spTgt spid="150"/>
                                        </p:tgtEl>
                                        <p:attrNameLst>
                                          <p:attrName>ppt_x</p:attrName>
                                          <p:attrName>ppt_y</p:attrName>
                                        </p:attrNameLst>
                                      </p:cBhvr>
                                      <p:rCtr x="55139" y="0"/>
                                    </p:animMotion>
                                  </p:childTnLst>
                                </p:cTn>
                              </p:par>
                              <p:par>
                                <p:cTn id="25" presetID="0" presetClass="path" presetSubtype="0" fill="hold" grpId="0" nodeType="withEffect">
                                  <p:stCondLst>
                                    <p:cond delay="0"/>
                                  </p:stCondLst>
                                  <p:childTnLst>
                                    <p:animMotion origin="layout" path="M -0.26615 -4.44444E-6 L 0.96007 -4.44444E-6 " pathEditMode="relative" rAng="0" ptsTypes="AA">
                                      <p:cBhvr>
                                        <p:cTn id="26" dur="20000" fill="hold"/>
                                        <p:tgtEl>
                                          <p:spTgt spid="151"/>
                                        </p:tgtEl>
                                        <p:attrNameLst>
                                          <p:attrName>ppt_x</p:attrName>
                                          <p:attrName>ppt_y</p:attrName>
                                        </p:attrNameLst>
                                      </p:cBhvr>
                                      <p:rCtr x="61302" y="0"/>
                                    </p:animMotion>
                                  </p:childTnLst>
                                </p:cTn>
                              </p:par>
                              <p:par>
                                <p:cTn id="27" presetID="0" presetClass="path" presetSubtype="0" fill="hold" grpId="0" nodeType="withEffect">
                                  <p:stCondLst>
                                    <p:cond delay="0"/>
                                  </p:stCondLst>
                                  <p:childTnLst>
                                    <p:animMotion origin="layout" path="M 0.1559 -3.7037E-7 L 0.96007 -3.7037E-7 " pathEditMode="relative" rAng="0" ptsTypes="AA">
                                      <p:cBhvr>
                                        <p:cTn id="28" dur="20000" fill="hold"/>
                                        <p:tgtEl>
                                          <p:spTgt spid="152"/>
                                        </p:tgtEl>
                                        <p:attrNameLst>
                                          <p:attrName>ppt_x</p:attrName>
                                          <p:attrName>ppt_y</p:attrName>
                                        </p:attrNameLst>
                                      </p:cBhvr>
                                      <p:rCtr x="40208" y="0"/>
                                    </p:animMotion>
                                  </p:childTnLst>
                                </p:cTn>
                              </p:par>
                              <p:par>
                                <p:cTn id="29" presetID="0" presetClass="path" presetSubtype="0" fill="hold" grpId="0" nodeType="withEffect">
                                  <p:stCondLst>
                                    <p:cond delay="0"/>
                                  </p:stCondLst>
                                  <p:childTnLst>
                                    <p:animMotion origin="layout" path="M -0.27031 3.7037E-6 L 0.96007 3.7037E-6 " pathEditMode="relative" rAng="0" ptsTypes="AA">
                                      <p:cBhvr>
                                        <p:cTn id="30" dur="20000" fill="hold"/>
                                        <p:tgtEl>
                                          <p:spTgt spid="153"/>
                                        </p:tgtEl>
                                        <p:attrNameLst>
                                          <p:attrName>ppt_x</p:attrName>
                                          <p:attrName>ppt_y</p:attrName>
                                        </p:attrNameLst>
                                      </p:cBhvr>
                                      <p:rCtr x="61510" y="0"/>
                                    </p:animMotion>
                                  </p:childTnLst>
                                </p:cTn>
                              </p:par>
                              <p:par>
                                <p:cTn id="31" presetID="0" presetClass="path" presetSubtype="0" fill="hold" grpId="0" nodeType="withEffect">
                                  <p:stCondLst>
                                    <p:cond delay="0"/>
                                  </p:stCondLst>
                                  <p:childTnLst>
                                    <p:animMotion origin="layout" path="M -0.04566 1.85185E-6 L 0.96007 1.85185E-6 " pathEditMode="relative" rAng="0" ptsTypes="AA">
                                      <p:cBhvr>
                                        <p:cTn id="32" dur="20000" fill="hold"/>
                                        <p:tgtEl>
                                          <p:spTgt spid="154"/>
                                        </p:tgtEl>
                                        <p:attrNameLst>
                                          <p:attrName>ppt_x</p:attrName>
                                          <p:attrName>ppt_y</p:attrName>
                                        </p:attrNameLst>
                                      </p:cBhvr>
                                      <p:rCtr x="50278" y="0"/>
                                    </p:animMotion>
                                  </p:childTnLst>
                                </p:cTn>
                              </p:par>
                              <p:par>
                                <p:cTn id="33" presetID="0" presetClass="path" presetSubtype="0" fill="hold" grpId="0" nodeType="withEffect">
                                  <p:stCondLst>
                                    <p:cond delay="0"/>
                                  </p:stCondLst>
                                  <p:childTnLst>
                                    <p:animMotion origin="layout" path="M 0.04826 2.59259E-6 L 0.96007 2.59259E-6 " pathEditMode="relative" rAng="0" ptsTypes="AA">
                                      <p:cBhvr>
                                        <p:cTn id="34" dur="20000" fill="hold"/>
                                        <p:tgtEl>
                                          <p:spTgt spid="157"/>
                                        </p:tgtEl>
                                        <p:attrNameLst>
                                          <p:attrName>ppt_x</p:attrName>
                                          <p:attrName>ppt_y</p:attrName>
                                        </p:attrNameLst>
                                      </p:cBhvr>
                                      <p:rCtr x="45590" y="0"/>
                                    </p:animMotion>
                                  </p:childTnLst>
                                </p:cTn>
                              </p:par>
                              <p:par>
                                <p:cTn id="35" presetID="0" presetClass="path" presetSubtype="0" fill="hold" grpId="0" nodeType="withEffect">
                                  <p:stCondLst>
                                    <p:cond delay="0"/>
                                  </p:stCondLst>
                                  <p:childTnLst>
                                    <p:animMotion origin="layout" path="M -0.14288 -2.96296E-6 L 0.96007 -2.96296E-6 " pathEditMode="relative" rAng="0" ptsTypes="AA">
                                      <p:cBhvr>
                                        <p:cTn id="36" dur="20000" fill="hold"/>
                                        <p:tgtEl>
                                          <p:spTgt spid="166"/>
                                        </p:tgtEl>
                                        <p:attrNameLst>
                                          <p:attrName>ppt_x</p:attrName>
                                          <p:attrName>ppt_y</p:attrName>
                                        </p:attrNameLst>
                                      </p:cBhvr>
                                      <p:rCtr x="55139" y="0"/>
                                    </p:animMotion>
                                  </p:childTnLst>
                                </p:cTn>
                              </p:par>
                              <p:par>
                                <p:cTn id="37" presetID="0" presetClass="path" presetSubtype="0" fill="hold" grpId="0" nodeType="withEffect">
                                  <p:stCondLst>
                                    <p:cond delay="0"/>
                                  </p:stCondLst>
                                  <p:childTnLst>
                                    <p:animMotion origin="layout" path="M -0.04566 1.85185E-6 L 0.96007 1.85185E-6 " pathEditMode="relative" rAng="0" ptsTypes="AA">
                                      <p:cBhvr>
                                        <p:cTn id="38" dur="20000" fill="hold"/>
                                        <p:tgtEl>
                                          <p:spTgt spid="170"/>
                                        </p:tgtEl>
                                        <p:attrNameLst>
                                          <p:attrName>ppt_x</p:attrName>
                                          <p:attrName>ppt_y</p:attrName>
                                        </p:attrNameLst>
                                      </p:cBhvr>
                                      <p:rCtr x="50278" y="0"/>
                                    </p:animMotion>
                                  </p:childTnLst>
                                </p:cTn>
                              </p:par>
                              <p:par>
                                <p:cTn id="39" presetID="0" presetClass="path" presetSubtype="0" fill="hold" grpId="0" nodeType="withEffect">
                                  <p:stCondLst>
                                    <p:cond delay="0"/>
                                  </p:stCondLst>
                                  <p:childTnLst>
                                    <p:animMotion origin="layout" path="M 0.08437 1.85185E-6 L 0.96007 1.85185E-6 " pathEditMode="relative" rAng="0" ptsTypes="AA">
                                      <p:cBhvr>
                                        <p:cTn id="40" dur="20000" fill="hold"/>
                                        <p:tgtEl>
                                          <p:spTgt spid="172"/>
                                        </p:tgtEl>
                                        <p:attrNameLst>
                                          <p:attrName>ppt_x</p:attrName>
                                          <p:attrName>ppt_y</p:attrName>
                                        </p:attrNameLst>
                                      </p:cBhvr>
                                      <p:rCtr x="43785" y="0"/>
                                    </p:animMotion>
                                  </p:childTnLst>
                                </p:cTn>
                              </p:par>
                              <p:par>
                                <p:cTn id="41" presetID="0" presetClass="path" presetSubtype="0" fill="hold" grpId="0" nodeType="withEffect">
                                  <p:stCondLst>
                                    <p:cond delay="0"/>
                                  </p:stCondLst>
                                  <p:childTnLst>
                                    <p:animMotion origin="layout" path="M -0.14288 -2.96296E-6 L 0.96007 -2.96296E-6 " pathEditMode="relative" rAng="0" ptsTypes="AA">
                                      <p:cBhvr>
                                        <p:cTn id="42" dur="20000" fill="hold"/>
                                        <p:tgtEl>
                                          <p:spTgt spid="174"/>
                                        </p:tgtEl>
                                        <p:attrNameLst>
                                          <p:attrName>ppt_x</p:attrName>
                                          <p:attrName>ppt_y</p:attrName>
                                        </p:attrNameLst>
                                      </p:cBhvr>
                                      <p:rCtr x="55139" y="0"/>
                                    </p:animMotion>
                                  </p:childTnLst>
                                </p:cTn>
                              </p:par>
                              <p:par>
                                <p:cTn id="43" presetID="0" presetClass="path" presetSubtype="0" fill="hold" grpId="0" nodeType="withEffect">
                                  <p:stCondLst>
                                    <p:cond delay="0"/>
                                  </p:stCondLst>
                                  <p:childTnLst>
                                    <p:animMotion origin="layout" path="M -0.26615 -4.44444E-6 L 0.96007 -4.44444E-6 " pathEditMode="relative" rAng="0" ptsTypes="AA">
                                      <p:cBhvr>
                                        <p:cTn id="44" dur="20000" fill="hold"/>
                                        <p:tgtEl>
                                          <p:spTgt spid="175"/>
                                        </p:tgtEl>
                                        <p:attrNameLst>
                                          <p:attrName>ppt_x</p:attrName>
                                          <p:attrName>ppt_y</p:attrName>
                                        </p:attrNameLst>
                                      </p:cBhvr>
                                      <p:rCtr x="61302" y="0"/>
                                    </p:animMotion>
                                  </p:childTnLst>
                                </p:cTn>
                              </p:par>
                              <p:par>
                                <p:cTn id="45" presetID="0" presetClass="path" presetSubtype="0" fill="hold" grpId="0" nodeType="withEffect">
                                  <p:stCondLst>
                                    <p:cond delay="0"/>
                                  </p:stCondLst>
                                  <p:childTnLst>
                                    <p:animMotion origin="layout" path="M -0.04566 1.85185E-6 L 0.96007 1.85185E-6 " pathEditMode="relative" rAng="0" ptsTypes="AA">
                                      <p:cBhvr>
                                        <p:cTn id="46" dur="20000" fill="hold"/>
                                        <p:tgtEl>
                                          <p:spTgt spid="178"/>
                                        </p:tgtEl>
                                        <p:attrNameLst>
                                          <p:attrName>ppt_x</p:attrName>
                                          <p:attrName>ppt_y</p:attrName>
                                        </p:attrNameLst>
                                      </p:cBhvr>
                                      <p:rCtr x="50278" y="0"/>
                                    </p:animMotion>
                                  </p:childTnLst>
                                </p:cTn>
                              </p:par>
                              <p:par>
                                <p:cTn id="47" presetID="0" presetClass="path" presetSubtype="0" fill="hold" grpId="0" nodeType="withEffect">
                                  <p:stCondLst>
                                    <p:cond delay="0"/>
                                  </p:stCondLst>
                                  <p:childTnLst>
                                    <p:animMotion origin="layout" path="M -0.37396 3.33333E-6 L 0.96007 3.33333E-6 " pathEditMode="relative" rAng="0" ptsTypes="AA">
                                      <p:cBhvr>
                                        <p:cTn id="48" dur="20000" fill="hold"/>
                                        <p:tgtEl>
                                          <p:spTgt spid="179"/>
                                        </p:tgtEl>
                                        <p:attrNameLst>
                                          <p:attrName>ppt_x</p:attrName>
                                          <p:attrName>ppt_y</p:attrName>
                                        </p:attrNameLst>
                                      </p:cBhvr>
                                      <p:rCtr x="66701" y="0"/>
                                    </p:animMotion>
                                  </p:childTnLst>
                                </p:cTn>
                              </p:par>
                              <p:par>
                                <p:cTn id="49" presetID="0" presetClass="path" presetSubtype="0" fill="hold" grpId="0" nodeType="withEffect">
                                  <p:stCondLst>
                                    <p:cond delay="0"/>
                                  </p:stCondLst>
                                  <p:childTnLst>
                                    <p:animMotion origin="layout" path="M 0.08437 1.85185E-6 L 0.96007 1.85185E-6 " pathEditMode="relative" rAng="0" ptsTypes="AA">
                                      <p:cBhvr>
                                        <p:cTn id="50" dur="20000" fill="hold"/>
                                        <p:tgtEl>
                                          <p:spTgt spid="180"/>
                                        </p:tgtEl>
                                        <p:attrNameLst>
                                          <p:attrName>ppt_x</p:attrName>
                                          <p:attrName>ppt_y</p:attrName>
                                        </p:attrNameLst>
                                      </p:cBhvr>
                                      <p:rCtr x="43785" y="0"/>
                                    </p:animMotion>
                                  </p:childTnLst>
                                </p:cTn>
                              </p:par>
                              <p:par>
                                <p:cTn id="51" presetID="0" presetClass="path" presetSubtype="0" fill="hold" grpId="0" nodeType="withEffect">
                                  <p:stCondLst>
                                    <p:cond delay="0"/>
                                  </p:stCondLst>
                                  <p:childTnLst>
                                    <p:animMotion origin="layout" path="M -0.14288 -2.96296E-6 L 0.96007 -2.96296E-6 " pathEditMode="relative" rAng="0" ptsTypes="AA">
                                      <p:cBhvr>
                                        <p:cTn id="52" dur="20000" fill="hold"/>
                                        <p:tgtEl>
                                          <p:spTgt spid="182"/>
                                        </p:tgtEl>
                                        <p:attrNameLst>
                                          <p:attrName>ppt_x</p:attrName>
                                          <p:attrName>ppt_y</p:attrName>
                                        </p:attrNameLst>
                                      </p:cBhvr>
                                      <p:rCtr x="55139" y="0"/>
                                    </p:animMotion>
                                  </p:childTnLst>
                                </p:cTn>
                              </p:par>
                              <p:par>
                                <p:cTn id="53" presetID="0" presetClass="path" presetSubtype="0" fill="hold" grpId="0" nodeType="withEffect">
                                  <p:stCondLst>
                                    <p:cond delay="0"/>
                                  </p:stCondLst>
                                  <p:childTnLst>
                                    <p:animMotion origin="layout" path="M 0.08437 1.85185E-6 L 0.96007 1.85185E-6 " pathEditMode="relative" rAng="0" ptsTypes="AA">
                                      <p:cBhvr>
                                        <p:cTn id="54" dur="20000" fill="hold"/>
                                        <p:tgtEl>
                                          <p:spTgt spid="188"/>
                                        </p:tgtEl>
                                        <p:attrNameLst>
                                          <p:attrName>ppt_x</p:attrName>
                                          <p:attrName>ppt_y</p:attrName>
                                        </p:attrNameLst>
                                      </p:cBhvr>
                                      <p:rCtr x="43785" y="0"/>
                                    </p:animMotion>
                                  </p:childTnLst>
                                </p:cTn>
                              </p:par>
                              <p:par>
                                <p:cTn id="55" presetID="0" presetClass="path" presetSubtype="0" fill="hold" grpId="0" nodeType="withEffect">
                                  <p:stCondLst>
                                    <p:cond delay="0"/>
                                  </p:stCondLst>
                                  <p:childTnLst>
                                    <p:animMotion origin="layout" path="M -0.14288 -2.96296E-6 L 0.96007 -2.96296E-6 " pathEditMode="relative" rAng="0" ptsTypes="AA">
                                      <p:cBhvr>
                                        <p:cTn id="56" dur="20000" fill="hold"/>
                                        <p:tgtEl>
                                          <p:spTgt spid="190"/>
                                        </p:tgtEl>
                                        <p:attrNameLst>
                                          <p:attrName>ppt_x</p:attrName>
                                          <p:attrName>ppt_y</p:attrName>
                                        </p:attrNameLst>
                                      </p:cBhvr>
                                      <p:rCtr x="55139" y="0"/>
                                    </p:animMotion>
                                  </p:childTnLst>
                                </p:cTn>
                              </p:par>
                              <p:par>
                                <p:cTn id="57" presetID="0" presetClass="path" presetSubtype="0" fill="hold" grpId="0" nodeType="withEffect">
                                  <p:stCondLst>
                                    <p:cond delay="0"/>
                                  </p:stCondLst>
                                  <p:childTnLst>
                                    <p:animMotion origin="layout" path="M 0.1559 -3.7037E-7 L 0.96007 -3.7037E-7 " pathEditMode="relative" rAng="0" ptsTypes="AA">
                                      <p:cBhvr>
                                        <p:cTn id="58" dur="20000" fill="hold"/>
                                        <p:tgtEl>
                                          <p:spTgt spid="192"/>
                                        </p:tgtEl>
                                        <p:attrNameLst>
                                          <p:attrName>ppt_x</p:attrName>
                                          <p:attrName>ppt_y</p:attrName>
                                        </p:attrNameLst>
                                      </p:cBhvr>
                                      <p:rCtr x="40208" y="0"/>
                                    </p:animMotion>
                                  </p:childTnLst>
                                </p:cTn>
                              </p:par>
                              <p:par>
                                <p:cTn id="59" presetID="0" presetClass="path" presetSubtype="0" fill="hold" grpId="0" nodeType="withEffect">
                                  <p:stCondLst>
                                    <p:cond delay="0"/>
                                  </p:stCondLst>
                                  <p:childTnLst>
                                    <p:animMotion origin="layout" path="M -0.04566 1.85185E-6 L 0.96007 1.85185E-6 " pathEditMode="relative" rAng="0" ptsTypes="AA">
                                      <p:cBhvr>
                                        <p:cTn id="60" dur="20000" fill="hold"/>
                                        <p:tgtEl>
                                          <p:spTgt spid="194"/>
                                        </p:tgtEl>
                                        <p:attrNameLst>
                                          <p:attrName>ppt_x</p:attrName>
                                          <p:attrName>ppt_y</p:attrName>
                                        </p:attrNameLst>
                                      </p:cBhvr>
                                      <p:rCtr x="50278" y="0"/>
                                    </p:animMotion>
                                  </p:childTnLst>
                                </p:cTn>
                              </p:par>
                              <p:par>
                                <p:cTn id="61" presetID="0" presetClass="path" presetSubtype="0" fill="hold" grpId="0" nodeType="withEffect">
                                  <p:stCondLst>
                                    <p:cond delay="0"/>
                                  </p:stCondLst>
                                  <p:childTnLst>
                                    <p:animMotion origin="layout" path="M -0.14288 -2.96296E-6 L 0.96007 -2.96296E-6 " pathEditMode="relative" rAng="0" ptsTypes="AA">
                                      <p:cBhvr>
                                        <p:cTn id="62" dur="20000" fill="hold"/>
                                        <p:tgtEl>
                                          <p:spTgt spid="198"/>
                                        </p:tgtEl>
                                        <p:attrNameLst>
                                          <p:attrName>ppt_x</p:attrName>
                                          <p:attrName>ppt_y</p:attrName>
                                        </p:attrNameLst>
                                      </p:cBhvr>
                                      <p:rCtr x="55139" y="0"/>
                                    </p:animMotion>
                                  </p:childTnLst>
                                </p:cTn>
                              </p:par>
                              <p:par>
                                <p:cTn id="63" presetID="0" presetClass="path" presetSubtype="0" fill="hold" grpId="0" nodeType="withEffect">
                                  <p:stCondLst>
                                    <p:cond delay="0"/>
                                  </p:stCondLst>
                                  <p:childTnLst>
                                    <p:animMotion origin="layout" path="M -0.26615 -4.44444E-6 L 0.96007 -4.44444E-6 " pathEditMode="relative" rAng="0" ptsTypes="AA">
                                      <p:cBhvr>
                                        <p:cTn id="64" dur="20000" fill="hold"/>
                                        <p:tgtEl>
                                          <p:spTgt spid="199"/>
                                        </p:tgtEl>
                                        <p:attrNameLst>
                                          <p:attrName>ppt_x</p:attrName>
                                          <p:attrName>ppt_y</p:attrName>
                                        </p:attrNameLst>
                                      </p:cBhvr>
                                      <p:rCtr x="61302" y="0"/>
                                    </p:animMotion>
                                  </p:childTnLst>
                                </p:cTn>
                              </p:par>
                              <p:par>
                                <p:cTn id="65" presetID="0" presetClass="path" presetSubtype="0" fill="hold" grpId="0" nodeType="withEffect">
                                  <p:stCondLst>
                                    <p:cond delay="0"/>
                                  </p:stCondLst>
                                  <p:childTnLst>
                                    <p:animMotion origin="layout" path="M 0.1559 -3.7037E-7 L 0.96007 -3.7037E-7 " pathEditMode="relative" rAng="0" ptsTypes="AA">
                                      <p:cBhvr>
                                        <p:cTn id="66" dur="20000" fill="hold"/>
                                        <p:tgtEl>
                                          <p:spTgt spid="200"/>
                                        </p:tgtEl>
                                        <p:attrNameLst>
                                          <p:attrName>ppt_x</p:attrName>
                                          <p:attrName>ppt_y</p:attrName>
                                        </p:attrNameLst>
                                      </p:cBhvr>
                                      <p:rCtr x="40208" y="0"/>
                                    </p:animMotion>
                                  </p:childTnLst>
                                </p:cTn>
                              </p:par>
                              <p:par>
                                <p:cTn id="67" presetID="0" presetClass="path" presetSubtype="0" fill="hold" grpId="0" nodeType="withEffect">
                                  <p:stCondLst>
                                    <p:cond delay="0"/>
                                  </p:stCondLst>
                                  <p:childTnLst>
                                    <p:animMotion origin="layout" path="M -0.04566 1.85185E-6 L 0.96007 1.85185E-6 " pathEditMode="relative" rAng="0" ptsTypes="AA">
                                      <p:cBhvr>
                                        <p:cTn id="68" dur="20000" fill="hold"/>
                                        <p:tgtEl>
                                          <p:spTgt spid="202"/>
                                        </p:tgtEl>
                                        <p:attrNameLst>
                                          <p:attrName>ppt_x</p:attrName>
                                          <p:attrName>ppt_y</p:attrName>
                                        </p:attrNameLst>
                                      </p:cBhvr>
                                      <p:rCtr x="50278" y="0"/>
                                    </p:animMotion>
                                  </p:childTnLst>
                                </p:cTn>
                              </p:par>
                              <p:par>
                                <p:cTn id="69" presetID="0" presetClass="path" presetSubtype="0" fill="hold" grpId="0" nodeType="withEffect">
                                  <p:stCondLst>
                                    <p:cond delay="0"/>
                                  </p:stCondLst>
                                  <p:childTnLst>
                                    <p:animMotion origin="layout" path="M -0.37396 3.33333E-6 L 0.96007 3.33333E-6 " pathEditMode="relative" rAng="0" ptsTypes="AA">
                                      <p:cBhvr>
                                        <p:cTn id="70" dur="20000" fill="hold"/>
                                        <p:tgtEl>
                                          <p:spTgt spid="203"/>
                                        </p:tgtEl>
                                        <p:attrNameLst>
                                          <p:attrName>ppt_x</p:attrName>
                                          <p:attrName>ppt_y</p:attrName>
                                        </p:attrNameLst>
                                      </p:cBhvr>
                                      <p:rCtr x="66701" y="0"/>
                                    </p:animMotion>
                                  </p:childTnLst>
                                </p:cTn>
                              </p:par>
                              <p:par>
                                <p:cTn id="71" presetID="0" presetClass="path" presetSubtype="0" fill="hold" grpId="0" nodeType="withEffect">
                                  <p:stCondLst>
                                    <p:cond delay="0"/>
                                  </p:stCondLst>
                                  <p:childTnLst>
                                    <p:animMotion origin="layout" path="M 0.08437 1.85185E-6 L 0.96007 1.85185E-6 " pathEditMode="relative" rAng="0" ptsTypes="AA">
                                      <p:cBhvr>
                                        <p:cTn id="72" dur="20000" fill="hold"/>
                                        <p:tgtEl>
                                          <p:spTgt spid="204"/>
                                        </p:tgtEl>
                                        <p:attrNameLst>
                                          <p:attrName>ppt_x</p:attrName>
                                          <p:attrName>ppt_y</p:attrName>
                                        </p:attrNameLst>
                                      </p:cBhvr>
                                      <p:rCtr x="43785" y="0"/>
                                    </p:animMotion>
                                  </p:childTnLst>
                                </p:cTn>
                              </p:par>
                              <p:par>
                                <p:cTn id="73" presetID="0" presetClass="path" presetSubtype="0" fill="hold" grpId="0" nodeType="withEffect">
                                  <p:stCondLst>
                                    <p:cond delay="0"/>
                                  </p:stCondLst>
                                  <p:childTnLst>
                                    <p:animMotion origin="layout" path="M -0.14288 -2.96296E-6 L 0.96007 -2.96296E-6 " pathEditMode="relative" rAng="0" ptsTypes="AA">
                                      <p:cBhvr>
                                        <p:cTn id="74" dur="20000" fill="hold"/>
                                        <p:tgtEl>
                                          <p:spTgt spid="206"/>
                                        </p:tgtEl>
                                        <p:attrNameLst>
                                          <p:attrName>ppt_x</p:attrName>
                                          <p:attrName>ppt_y</p:attrName>
                                        </p:attrNameLst>
                                      </p:cBhvr>
                                      <p:rCtr x="55139" y="0"/>
                                    </p:animMotion>
                                  </p:childTnLst>
                                </p:cTn>
                              </p:par>
                              <p:par>
                                <p:cTn id="75" presetID="0" presetClass="path" presetSubtype="0" fill="hold" grpId="0" nodeType="withEffect">
                                  <p:stCondLst>
                                    <p:cond delay="0"/>
                                  </p:stCondLst>
                                  <p:childTnLst>
                                    <p:animMotion origin="layout" path="M 0.1559 -3.7037E-7 L 0.96007 -3.7037E-7 " pathEditMode="relative" rAng="0" ptsTypes="AA">
                                      <p:cBhvr>
                                        <p:cTn id="76" dur="20000" fill="hold"/>
                                        <p:tgtEl>
                                          <p:spTgt spid="208"/>
                                        </p:tgtEl>
                                        <p:attrNameLst>
                                          <p:attrName>ppt_x</p:attrName>
                                          <p:attrName>ppt_y</p:attrName>
                                        </p:attrNameLst>
                                      </p:cBhvr>
                                      <p:rCtr x="40208" y="0"/>
                                    </p:animMotion>
                                  </p:childTnLst>
                                </p:cTn>
                              </p:par>
                              <p:par>
                                <p:cTn id="77" presetID="0" presetClass="path" presetSubtype="0" fill="hold" grpId="0" nodeType="withEffect">
                                  <p:stCondLst>
                                    <p:cond delay="0"/>
                                  </p:stCondLst>
                                  <p:childTnLst>
                                    <p:animMotion origin="layout" path="M -0.04566 1.85185E-6 L 0.96007 1.85185E-6 " pathEditMode="relative" rAng="0" ptsTypes="AA">
                                      <p:cBhvr>
                                        <p:cTn id="78" dur="20000" fill="hold"/>
                                        <p:tgtEl>
                                          <p:spTgt spid="210"/>
                                        </p:tgtEl>
                                        <p:attrNameLst>
                                          <p:attrName>ppt_x</p:attrName>
                                          <p:attrName>ppt_y</p:attrName>
                                        </p:attrNameLst>
                                      </p:cBhvr>
                                      <p:rCtr x="50278" y="0"/>
                                    </p:animMotion>
                                  </p:childTnLst>
                                </p:cTn>
                              </p:par>
                              <p:par>
                                <p:cTn id="79" presetID="0" presetClass="path" presetSubtype="0" fill="hold" grpId="0" nodeType="withEffect">
                                  <p:stCondLst>
                                    <p:cond delay="0"/>
                                  </p:stCondLst>
                                  <p:childTnLst>
                                    <p:animMotion origin="layout" path="M -0.14288 -2.96296E-6 L 0.96007 -2.96296E-6 " pathEditMode="relative" rAng="0" ptsTypes="AA">
                                      <p:cBhvr>
                                        <p:cTn id="80" dur="20000" fill="hold"/>
                                        <p:tgtEl>
                                          <p:spTgt spid="214"/>
                                        </p:tgtEl>
                                        <p:attrNameLst>
                                          <p:attrName>ppt_x</p:attrName>
                                          <p:attrName>ppt_y</p:attrName>
                                        </p:attrNameLst>
                                      </p:cBhvr>
                                      <p:rCtr x="55139" y="0"/>
                                    </p:animMotion>
                                  </p:childTnLst>
                                </p:cTn>
                              </p:par>
                              <p:par>
                                <p:cTn id="81" presetID="0" presetClass="path" presetSubtype="0" fill="hold" grpId="0" nodeType="withEffect">
                                  <p:stCondLst>
                                    <p:cond delay="0"/>
                                  </p:stCondLst>
                                  <p:childTnLst>
                                    <p:animMotion origin="layout" path="M -0.26615 -4.44444E-6 L 0.96007 -4.44444E-6 " pathEditMode="relative" rAng="0" ptsTypes="AA">
                                      <p:cBhvr>
                                        <p:cTn id="82" dur="20000" fill="hold"/>
                                        <p:tgtEl>
                                          <p:spTgt spid="215"/>
                                        </p:tgtEl>
                                        <p:attrNameLst>
                                          <p:attrName>ppt_x</p:attrName>
                                          <p:attrName>ppt_y</p:attrName>
                                        </p:attrNameLst>
                                      </p:cBhvr>
                                      <p:rCtr x="61302" y="0"/>
                                    </p:animMotion>
                                  </p:childTnLst>
                                </p:cTn>
                              </p:par>
                              <p:par>
                                <p:cTn id="83" presetID="0" presetClass="path" presetSubtype="0" fill="hold" grpId="0" nodeType="withEffect">
                                  <p:stCondLst>
                                    <p:cond delay="0"/>
                                  </p:stCondLst>
                                  <p:childTnLst>
                                    <p:animMotion origin="layout" path="M -0.04566 1.85185E-6 L 0.96007 1.85185E-6 " pathEditMode="relative" rAng="0" ptsTypes="AA">
                                      <p:cBhvr>
                                        <p:cTn id="84" dur="20000" fill="hold"/>
                                        <p:tgtEl>
                                          <p:spTgt spid="218"/>
                                        </p:tgtEl>
                                        <p:attrNameLst>
                                          <p:attrName>ppt_x</p:attrName>
                                          <p:attrName>ppt_y</p:attrName>
                                        </p:attrNameLst>
                                      </p:cBhvr>
                                      <p:rCtr x="50278" y="0"/>
                                    </p:animMotion>
                                  </p:childTnLst>
                                </p:cTn>
                              </p:par>
                              <p:par>
                                <p:cTn id="85" presetID="0" presetClass="path" presetSubtype="0" fill="hold" grpId="0" nodeType="withEffect">
                                  <p:stCondLst>
                                    <p:cond delay="0"/>
                                  </p:stCondLst>
                                  <p:childTnLst>
                                    <p:animMotion origin="layout" path="M 0.08437 1.85185E-6 L 0.96007 1.85185E-6 " pathEditMode="relative" rAng="0" ptsTypes="AA">
                                      <p:cBhvr>
                                        <p:cTn id="86" dur="20000" fill="hold"/>
                                        <p:tgtEl>
                                          <p:spTgt spid="220"/>
                                        </p:tgtEl>
                                        <p:attrNameLst>
                                          <p:attrName>ppt_x</p:attrName>
                                          <p:attrName>ppt_y</p:attrName>
                                        </p:attrNameLst>
                                      </p:cBhvr>
                                      <p:rCtr x="43785" y="0"/>
                                    </p:animMotion>
                                  </p:childTnLst>
                                </p:cTn>
                              </p:par>
                              <p:par>
                                <p:cTn id="87" presetID="0" presetClass="path" presetSubtype="0" fill="hold" grpId="0" nodeType="withEffect">
                                  <p:stCondLst>
                                    <p:cond delay="0"/>
                                  </p:stCondLst>
                                  <p:childTnLst>
                                    <p:animMotion origin="layout" path="M -0.28073 -0.04352 L 0.82222 -0.04352 " pathEditMode="relative" rAng="0" ptsTypes="AA">
                                      <p:cBhvr>
                                        <p:cTn id="88" dur="20000" fill="hold"/>
                                        <p:tgtEl>
                                          <p:spTgt spid="230"/>
                                        </p:tgtEl>
                                        <p:attrNameLst>
                                          <p:attrName>ppt_x</p:attrName>
                                          <p:attrName>ppt_y</p:attrName>
                                        </p:attrNameLst>
                                      </p:cBhvr>
                                      <p:rCtr x="55156" y="0"/>
                                    </p:animMotion>
                                  </p:childTnLst>
                                </p:cTn>
                              </p:par>
                              <p:par>
                                <p:cTn id="89" presetID="0" presetClass="path" presetSubtype="0" fill="hold" grpId="0" nodeType="withEffect">
                                  <p:stCondLst>
                                    <p:cond delay="0"/>
                                  </p:stCondLst>
                                  <p:childTnLst>
                                    <p:animMotion origin="layout" path="M -0.14288 -2.96296E-6 L 0.96007 -2.96296E-6 " pathEditMode="relative" rAng="0" ptsTypes="AA">
                                      <p:cBhvr>
                                        <p:cTn id="90" dur="20000" fill="hold"/>
                                        <p:tgtEl>
                                          <p:spTgt spid="238"/>
                                        </p:tgtEl>
                                        <p:attrNameLst>
                                          <p:attrName>ppt_x</p:attrName>
                                          <p:attrName>ppt_y</p:attrName>
                                        </p:attrNameLst>
                                      </p:cBhvr>
                                      <p:rCtr x="55139" y="0"/>
                                    </p:animMotion>
                                  </p:childTnLst>
                                </p:cTn>
                              </p:par>
                              <p:par>
                                <p:cTn id="91" presetID="0" presetClass="path" presetSubtype="0" fill="hold" grpId="0" nodeType="withEffect">
                                  <p:stCondLst>
                                    <p:cond delay="0"/>
                                  </p:stCondLst>
                                  <p:childTnLst>
                                    <p:animMotion origin="layout" path="M -0.37396 3.33333E-6 L 0.96007 3.33333E-6 " pathEditMode="relative" rAng="0" ptsTypes="AA">
                                      <p:cBhvr>
                                        <p:cTn id="92" dur="20000" fill="hold"/>
                                        <p:tgtEl>
                                          <p:spTgt spid="243"/>
                                        </p:tgtEl>
                                        <p:attrNameLst>
                                          <p:attrName>ppt_x</p:attrName>
                                          <p:attrName>ppt_y</p:attrName>
                                        </p:attrNameLst>
                                      </p:cBhvr>
                                      <p:rCtr x="66701" y="0"/>
                                    </p:animMotion>
                                  </p:childTnLst>
                                </p:cTn>
                              </p:par>
                              <p:par>
                                <p:cTn id="93" presetID="0" presetClass="path" presetSubtype="0" fill="hold" grpId="0" nodeType="withEffect">
                                  <p:stCondLst>
                                    <p:cond delay="0"/>
                                  </p:stCondLst>
                                  <p:childTnLst>
                                    <p:animMotion origin="layout" path="M 0.1559 -3.7037E-7 L 0.96007 -3.7037E-7 " pathEditMode="relative" rAng="0" ptsTypes="AA">
                                      <p:cBhvr>
                                        <p:cTn id="94" dur="20000" fill="hold"/>
                                        <p:tgtEl>
                                          <p:spTgt spid="248"/>
                                        </p:tgtEl>
                                        <p:attrNameLst>
                                          <p:attrName>ppt_x</p:attrName>
                                          <p:attrName>ppt_y</p:attrName>
                                        </p:attrNameLst>
                                      </p:cBhvr>
                                      <p:rCtr x="40208" y="0"/>
                                    </p:animMotion>
                                  </p:childTnLst>
                                </p:cTn>
                              </p:par>
                              <p:par>
                                <p:cTn id="95" presetID="0" presetClass="path" presetSubtype="0" fill="hold" grpId="0" nodeType="withEffect">
                                  <p:stCondLst>
                                    <p:cond delay="0"/>
                                  </p:stCondLst>
                                  <p:childTnLst>
                                    <p:animMotion origin="layout" path="M -0.14288 -2.96296E-6 L 0.96007 -2.96296E-6 " pathEditMode="relative" rAng="0" ptsTypes="AA">
                                      <p:cBhvr>
                                        <p:cTn id="96" dur="20000" fill="hold"/>
                                        <p:tgtEl>
                                          <p:spTgt spid="254"/>
                                        </p:tgtEl>
                                        <p:attrNameLst>
                                          <p:attrName>ppt_x</p:attrName>
                                          <p:attrName>ppt_y</p:attrName>
                                        </p:attrNameLst>
                                      </p:cBhvr>
                                      <p:rCtr x="55139" y="0"/>
                                    </p:animMotion>
                                  </p:childTnLst>
                                </p:cTn>
                              </p:par>
                              <p:par>
                                <p:cTn id="97" presetID="0" presetClass="path" presetSubtype="0" fill="hold" grpId="0" nodeType="withEffect">
                                  <p:stCondLst>
                                    <p:cond delay="0"/>
                                  </p:stCondLst>
                                  <p:childTnLst>
                                    <p:animMotion origin="layout" path="M -0.26615 -4.44444E-6 L 0.96007 -4.44444E-6 " pathEditMode="relative" rAng="0" ptsTypes="AA">
                                      <p:cBhvr>
                                        <p:cTn id="98" dur="20000" fill="hold"/>
                                        <p:tgtEl>
                                          <p:spTgt spid="255"/>
                                        </p:tgtEl>
                                        <p:attrNameLst>
                                          <p:attrName>ppt_x</p:attrName>
                                          <p:attrName>ppt_y</p:attrName>
                                        </p:attrNameLst>
                                      </p:cBhvr>
                                      <p:rCtr x="61302" y="0"/>
                                    </p:animMotion>
                                  </p:childTnLst>
                                </p:cTn>
                              </p:par>
                              <p:par>
                                <p:cTn id="99" presetID="0" presetClass="path" presetSubtype="0" fill="hold" grpId="0" nodeType="withEffect">
                                  <p:stCondLst>
                                    <p:cond delay="0"/>
                                  </p:stCondLst>
                                  <p:childTnLst>
                                    <p:animMotion origin="layout" path="M -0.27031 3.7037E-6 L 0.96007 3.7037E-6 " pathEditMode="relative" rAng="0" ptsTypes="AA">
                                      <p:cBhvr>
                                        <p:cTn id="100" dur="20000" fill="hold"/>
                                        <p:tgtEl>
                                          <p:spTgt spid="257"/>
                                        </p:tgtEl>
                                        <p:attrNameLst>
                                          <p:attrName>ppt_x</p:attrName>
                                          <p:attrName>ppt_y</p:attrName>
                                        </p:attrNameLst>
                                      </p:cBhvr>
                                      <p:rCtr x="61510" y="0"/>
                                    </p:animMotion>
                                  </p:childTnLst>
                                </p:cTn>
                              </p:par>
                              <p:par>
                                <p:cTn id="101" presetID="0" presetClass="path" presetSubtype="0" fill="hold" grpId="0" nodeType="withEffect">
                                  <p:stCondLst>
                                    <p:cond delay="0"/>
                                  </p:stCondLst>
                                  <p:childTnLst>
                                    <p:animMotion origin="layout" path="M -0.37396 3.33333E-6 L 0.96007 3.33333E-6 " pathEditMode="relative" rAng="0" ptsTypes="AA">
                                      <p:cBhvr>
                                        <p:cTn id="102" dur="20000" fill="hold"/>
                                        <p:tgtEl>
                                          <p:spTgt spid="259"/>
                                        </p:tgtEl>
                                        <p:attrNameLst>
                                          <p:attrName>ppt_x</p:attrName>
                                          <p:attrName>ppt_y</p:attrName>
                                        </p:attrNameLst>
                                      </p:cBhvr>
                                      <p:rCtr x="66701" y="0"/>
                                    </p:animMotion>
                                  </p:childTnLst>
                                </p:cTn>
                              </p:par>
                              <p:par>
                                <p:cTn id="103" presetID="0" presetClass="path" presetSubtype="0" fill="hold" grpId="0" nodeType="withEffect">
                                  <p:stCondLst>
                                    <p:cond delay="0"/>
                                  </p:stCondLst>
                                  <p:childTnLst>
                                    <p:animMotion origin="layout" path="M 0.08437 1.85185E-6 L 0.96007 1.85185E-6 " pathEditMode="relative" rAng="0" ptsTypes="AA">
                                      <p:cBhvr>
                                        <p:cTn id="104" dur="20000" fill="hold"/>
                                        <p:tgtEl>
                                          <p:spTgt spid="260"/>
                                        </p:tgtEl>
                                        <p:attrNameLst>
                                          <p:attrName>ppt_x</p:attrName>
                                          <p:attrName>ppt_y</p:attrName>
                                        </p:attrNameLst>
                                      </p:cBhvr>
                                      <p:rCtr x="43785" y="0"/>
                                    </p:animMotion>
                                  </p:childTnLst>
                                </p:cTn>
                              </p:par>
                              <p:par>
                                <p:cTn id="105" presetID="0" presetClass="path" presetSubtype="0" fill="hold" grpId="0" nodeType="withEffect">
                                  <p:stCondLst>
                                    <p:cond delay="0"/>
                                  </p:stCondLst>
                                  <p:childTnLst>
                                    <p:animMotion origin="layout" path="M -0.14288 -2.96296E-6 L 0.96007 -2.96296E-6 " pathEditMode="relative" rAng="0" ptsTypes="AA">
                                      <p:cBhvr>
                                        <p:cTn id="106" dur="20000" fill="hold"/>
                                        <p:tgtEl>
                                          <p:spTgt spid="262"/>
                                        </p:tgtEl>
                                        <p:attrNameLst>
                                          <p:attrName>ppt_x</p:attrName>
                                          <p:attrName>ppt_y</p:attrName>
                                        </p:attrNameLst>
                                      </p:cBhvr>
                                      <p:rCtr x="55139" y="0"/>
                                    </p:animMotion>
                                  </p:childTnLst>
                                </p:cTn>
                              </p:par>
                              <p:par>
                                <p:cTn id="107" presetID="0" presetClass="path" presetSubtype="0" fill="hold" grpId="0" nodeType="withEffect">
                                  <p:stCondLst>
                                    <p:cond delay="0"/>
                                  </p:stCondLst>
                                  <p:childTnLst>
                                    <p:animMotion origin="layout" path="M -0.14288 -2.96296E-6 L 0.96007 -2.96296E-6 " pathEditMode="relative" rAng="0" ptsTypes="AA">
                                      <p:cBhvr>
                                        <p:cTn id="108" dur="20000" fill="hold"/>
                                        <p:tgtEl>
                                          <p:spTgt spid="270"/>
                                        </p:tgtEl>
                                        <p:attrNameLst>
                                          <p:attrName>ppt_x</p:attrName>
                                          <p:attrName>ppt_y</p:attrName>
                                        </p:attrNameLst>
                                      </p:cBhvr>
                                      <p:rCtr x="55139" y="0"/>
                                    </p:animMotion>
                                  </p:childTnLst>
                                </p:cTn>
                              </p:par>
                              <p:par>
                                <p:cTn id="109" presetID="0" presetClass="path" presetSubtype="0" fill="hold" grpId="0" nodeType="withEffect">
                                  <p:stCondLst>
                                    <p:cond delay="0"/>
                                  </p:stCondLst>
                                  <p:childTnLst>
                                    <p:animMotion origin="layout" path="M -0.14288 -2.96296E-6 L 0.96007 -2.96296E-6 " pathEditMode="relative" rAng="0" ptsTypes="AA">
                                      <p:cBhvr>
                                        <p:cTn id="110" dur="20000" fill="hold"/>
                                        <p:tgtEl>
                                          <p:spTgt spid="286"/>
                                        </p:tgtEl>
                                        <p:attrNameLst>
                                          <p:attrName>ppt_x</p:attrName>
                                          <p:attrName>ppt_y</p:attrName>
                                        </p:attrNameLst>
                                      </p:cBhvr>
                                      <p:rCtr x="55139" y="0"/>
                                    </p:animMotion>
                                  </p:childTnLst>
                                </p:cTn>
                              </p:par>
                              <p:par>
                                <p:cTn id="111" presetID="0" presetClass="path" presetSubtype="0" fill="hold" grpId="0" nodeType="withEffect">
                                  <p:stCondLst>
                                    <p:cond delay="0"/>
                                  </p:stCondLst>
                                  <p:childTnLst>
                                    <p:animMotion origin="layout" path="M 0.08437 1.85185E-6 L 0.96007 1.85185E-6 " pathEditMode="relative" rAng="0" ptsTypes="AA">
                                      <p:cBhvr>
                                        <p:cTn id="112" dur="20000" fill="hold"/>
                                        <p:tgtEl>
                                          <p:spTgt spid="292"/>
                                        </p:tgtEl>
                                        <p:attrNameLst>
                                          <p:attrName>ppt_x</p:attrName>
                                          <p:attrName>ppt_y</p:attrName>
                                        </p:attrNameLst>
                                      </p:cBhvr>
                                      <p:rCtr x="43785" y="0"/>
                                    </p:animMotion>
                                  </p:childTnLst>
                                </p:cTn>
                              </p:par>
                              <p:par>
                                <p:cTn id="113" presetID="0" presetClass="path" presetSubtype="0" fill="hold" grpId="0" nodeType="withEffect">
                                  <p:stCondLst>
                                    <p:cond delay="0"/>
                                  </p:stCondLst>
                                  <p:childTnLst>
                                    <p:animMotion origin="layout" path="M 0.08437 1.85185E-6 L 0.96007 1.85185E-6 " pathEditMode="relative" rAng="0" ptsTypes="AA">
                                      <p:cBhvr>
                                        <p:cTn id="114" dur="20000" fill="hold"/>
                                        <p:tgtEl>
                                          <p:spTgt spid="300"/>
                                        </p:tgtEl>
                                        <p:attrNameLst>
                                          <p:attrName>ppt_x</p:attrName>
                                          <p:attrName>ppt_y</p:attrName>
                                        </p:attrNameLst>
                                      </p:cBhvr>
                                      <p:rCtr x="43785" y="0"/>
                                    </p:animMotion>
                                  </p:childTnLst>
                                </p:cTn>
                              </p:par>
                              <p:par>
                                <p:cTn id="115" presetID="0" presetClass="path" presetSubtype="0" fill="hold" grpId="0" nodeType="withEffect">
                                  <p:stCondLst>
                                    <p:cond delay="0"/>
                                  </p:stCondLst>
                                  <p:childTnLst>
                                    <p:animMotion origin="layout" path="M 0.08437 1.85185E-6 L 0.96007 1.85185E-6 " pathEditMode="relative" rAng="0" ptsTypes="AA">
                                      <p:cBhvr>
                                        <p:cTn id="116" dur="20000" fill="hold"/>
                                        <p:tgtEl>
                                          <p:spTgt spid="308"/>
                                        </p:tgtEl>
                                        <p:attrNameLst>
                                          <p:attrName>ppt_x</p:attrName>
                                          <p:attrName>ppt_y</p:attrName>
                                        </p:attrNameLst>
                                      </p:cBhvr>
                                      <p:rCtr x="43785" y="0"/>
                                    </p:animMotion>
                                  </p:childTnLst>
                                </p:cTn>
                              </p:par>
                              <p:par>
                                <p:cTn id="117" presetID="0" presetClass="path" presetSubtype="0" fill="hold" grpId="0" nodeType="withEffect">
                                  <p:stCondLst>
                                    <p:cond delay="0"/>
                                  </p:stCondLst>
                                  <p:childTnLst>
                                    <p:animMotion origin="layout" path="M -0.27031 3.7037E-6 L 0.96007 3.7037E-6 " pathEditMode="relative" rAng="0" ptsTypes="AA">
                                      <p:cBhvr>
                                        <p:cTn id="118" dur="20000" fill="hold"/>
                                        <p:tgtEl>
                                          <p:spTgt spid="321"/>
                                        </p:tgtEl>
                                        <p:attrNameLst>
                                          <p:attrName>ppt_x</p:attrName>
                                          <p:attrName>ppt_y</p:attrName>
                                        </p:attrNameLst>
                                      </p:cBhvr>
                                      <p:rCtr x="61510" y="0"/>
                                    </p:animMotion>
                                  </p:childTnLst>
                                </p:cTn>
                              </p:par>
                              <p:par>
                                <p:cTn id="119" presetID="0" presetClass="path" presetSubtype="0" fill="hold" grpId="0" nodeType="withEffect">
                                  <p:stCondLst>
                                    <p:cond delay="0"/>
                                  </p:stCondLst>
                                  <p:childTnLst>
                                    <p:animMotion origin="layout" path="M 0.08437 1.85185E-6 L 0.96007 1.85185E-6 " pathEditMode="relative" rAng="0" ptsTypes="AA">
                                      <p:cBhvr>
                                        <p:cTn id="120" dur="20000" fill="hold"/>
                                        <p:tgtEl>
                                          <p:spTgt spid="324"/>
                                        </p:tgtEl>
                                        <p:attrNameLst>
                                          <p:attrName>ppt_x</p:attrName>
                                          <p:attrName>ppt_y</p:attrName>
                                        </p:attrNameLst>
                                      </p:cBhvr>
                                      <p:rCtr x="43785" y="0"/>
                                    </p:animMotion>
                                  </p:childTnLst>
                                </p:cTn>
                              </p:par>
                              <p:par>
                                <p:cTn id="121" presetID="0" presetClass="path" presetSubtype="0" fill="hold" grpId="0" nodeType="withEffect">
                                  <p:stCondLst>
                                    <p:cond delay="0"/>
                                  </p:stCondLst>
                                  <p:childTnLst>
                                    <p:animMotion origin="layout" path="M -0.26615 -4.44444E-6 L 0.96007 -4.44444E-6 " pathEditMode="relative" rAng="0" ptsTypes="AA">
                                      <p:cBhvr>
                                        <p:cTn id="122" dur="20000" fill="hold"/>
                                        <p:tgtEl>
                                          <p:spTgt spid="327"/>
                                        </p:tgtEl>
                                        <p:attrNameLst>
                                          <p:attrName>ppt_x</p:attrName>
                                          <p:attrName>ppt_y</p:attrName>
                                        </p:attrNameLst>
                                      </p:cBhvr>
                                      <p:rCtr x="61302" y="0"/>
                                    </p:animMotion>
                                  </p:childTnLst>
                                </p:cTn>
                              </p:par>
                              <p:par>
                                <p:cTn id="123" presetID="0" presetClass="path" presetSubtype="0" fill="hold" grpId="0" nodeType="withEffect">
                                  <p:stCondLst>
                                    <p:cond delay="0"/>
                                  </p:stCondLst>
                                  <p:childTnLst>
                                    <p:animMotion origin="layout" path="M -0.37396 3.33333E-6 L 0.96007 3.33333E-6 " pathEditMode="relative" rAng="0" ptsTypes="AA">
                                      <p:cBhvr>
                                        <p:cTn id="124" dur="20000" fill="hold"/>
                                        <p:tgtEl>
                                          <p:spTgt spid="331"/>
                                        </p:tgtEl>
                                        <p:attrNameLst>
                                          <p:attrName>ppt_x</p:attrName>
                                          <p:attrName>ppt_y</p:attrName>
                                        </p:attrNameLst>
                                      </p:cBhvr>
                                      <p:rCtr x="66701" y="0"/>
                                    </p:animMotion>
                                  </p:childTnLst>
                                </p:cTn>
                              </p:par>
                              <p:par>
                                <p:cTn id="125" presetID="0" presetClass="path" presetSubtype="0" fill="hold" grpId="0" nodeType="withEffect">
                                  <p:stCondLst>
                                    <p:cond delay="0"/>
                                  </p:stCondLst>
                                  <p:childTnLst>
                                    <p:animMotion origin="layout" path="M 0.08437 1.85185E-6 L 0.96007 1.85185E-6 " pathEditMode="relative" rAng="0" ptsTypes="AA">
                                      <p:cBhvr>
                                        <p:cTn id="126" dur="20000" fill="hold"/>
                                        <p:tgtEl>
                                          <p:spTgt spid="332"/>
                                        </p:tgtEl>
                                        <p:attrNameLst>
                                          <p:attrName>ppt_x</p:attrName>
                                          <p:attrName>ppt_y</p:attrName>
                                        </p:attrNameLst>
                                      </p:cBhvr>
                                      <p:rCtr x="43785" y="0"/>
                                    </p:animMotion>
                                  </p:childTnLst>
                                </p:cTn>
                              </p:par>
                              <p:par>
                                <p:cTn id="127" presetID="0" presetClass="path" presetSubtype="0" fill="hold" grpId="0" nodeType="withEffect">
                                  <p:stCondLst>
                                    <p:cond delay="0"/>
                                  </p:stCondLst>
                                  <p:childTnLst>
                                    <p:animMotion origin="layout" path="M -0.14288 -2.96296E-6 L 0.96007 -2.96296E-6 " pathEditMode="relative" rAng="0" ptsTypes="AA">
                                      <p:cBhvr>
                                        <p:cTn id="128" dur="20000" fill="hold"/>
                                        <p:tgtEl>
                                          <p:spTgt spid="334"/>
                                        </p:tgtEl>
                                        <p:attrNameLst>
                                          <p:attrName>ppt_x</p:attrName>
                                          <p:attrName>ppt_y</p:attrName>
                                        </p:attrNameLst>
                                      </p:cBhvr>
                                      <p:rCtr x="55139" y="0"/>
                                    </p:animMotion>
                                  </p:childTnLst>
                                </p:cTn>
                              </p:par>
                              <p:par>
                                <p:cTn id="129" presetID="0" presetClass="path" presetSubtype="0" fill="hold" grpId="0" nodeType="withEffect">
                                  <p:stCondLst>
                                    <p:cond delay="0"/>
                                  </p:stCondLst>
                                  <p:childTnLst>
                                    <p:animMotion origin="layout" path="M -0.26615 -4.44444E-6 L 0.96007 -4.44444E-6 " pathEditMode="relative" rAng="0" ptsTypes="AA">
                                      <p:cBhvr>
                                        <p:cTn id="130" dur="20000" fill="hold"/>
                                        <p:tgtEl>
                                          <p:spTgt spid="335"/>
                                        </p:tgtEl>
                                        <p:attrNameLst>
                                          <p:attrName>ppt_x</p:attrName>
                                          <p:attrName>ppt_y</p:attrName>
                                        </p:attrNameLst>
                                      </p:cBhvr>
                                      <p:rCtr x="61302" y="0"/>
                                    </p:animMotion>
                                  </p:childTnLst>
                                </p:cTn>
                              </p:par>
                              <p:par>
                                <p:cTn id="131" presetID="0" presetClass="path" presetSubtype="0" fill="hold" grpId="0" nodeType="withEffect">
                                  <p:stCondLst>
                                    <p:cond delay="0"/>
                                  </p:stCondLst>
                                  <p:childTnLst>
                                    <p:animMotion origin="layout" path="M -0.04566 1.85185E-6 L 0.96007 1.85185E-6 " pathEditMode="relative" rAng="0" ptsTypes="AA">
                                      <p:cBhvr>
                                        <p:cTn id="132" dur="20000" fill="hold"/>
                                        <p:tgtEl>
                                          <p:spTgt spid="338"/>
                                        </p:tgtEl>
                                        <p:attrNameLst>
                                          <p:attrName>ppt_x</p:attrName>
                                          <p:attrName>ppt_y</p:attrName>
                                        </p:attrNameLst>
                                      </p:cBhvr>
                                      <p:rCtr x="50278" y="0"/>
                                    </p:animMotion>
                                  </p:childTnLst>
                                </p:cTn>
                              </p:par>
                              <p:par>
                                <p:cTn id="133" presetID="0" presetClass="path" presetSubtype="0" fill="hold" grpId="0" nodeType="withEffect">
                                  <p:stCondLst>
                                    <p:cond delay="0"/>
                                  </p:stCondLst>
                                  <p:childTnLst>
                                    <p:animMotion origin="layout" path="M -0.37396 3.33333E-6 L 0.96007 3.33333E-6 " pathEditMode="relative" rAng="0" ptsTypes="AA">
                                      <p:cBhvr>
                                        <p:cTn id="134" dur="20000" fill="hold"/>
                                        <p:tgtEl>
                                          <p:spTgt spid="339"/>
                                        </p:tgtEl>
                                        <p:attrNameLst>
                                          <p:attrName>ppt_x</p:attrName>
                                          <p:attrName>ppt_y</p:attrName>
                                        </p:attrNameLst>
                                      </p:cBhvr>
                                      <p:rCtr x="66701" y="0"/>
                                    </p:animMotion>
                                  </p:childTnLst>
                                </p:cTn>
                              </p:par>
                              <p:par>
                                <p:cTn id="135" presetID="0" presetClass="path" presetSubtype="0" fill="hold" grpId="0" nodeType="withEffect">
                                  <p:stCondLst>
                                    <p:cond delay="0"/>
                                  </p:stCondLst>
                                  <p:childTnLst>
                                    <p:animMotion origin="layout" path="M 0.08437 1.85185E-6 L 0.96007 1.85185E-6 " pathEditMode="relative" rAng="0" ptsTypes="AA">
                                      <p:cBhvr>
                                        <p:cTn id="136" dur="20000" fill="hold"/>
                                        <p:tgtEl>
                                          <p:spTgt spid="340"/>
                                        </p:tgtEl>
                                        <p:attrNameLst>
                                          <p:attrName>ppt_x</p:attrName>
                                          <p:attrName>ppt_y</p:attrName>
                                        </p:attrNameLst>
                                      </p:cBhvr>
                                      <p:rCtr x="43785" y="0"/>
                                    </p:animMotion>
                                  </p:childTnLst>
                                </p:cTn>
                              </p:par>
                              <p:par>
                                <p:cTn id="137" presetID="0" presetClass="path" presetSubtype="0" fill="hold" grpId="0" nodeType="withEffect">
                                  <p:stCondLst>
                                    <p:cond delay="0"/>
                                  </p:stCondLst>
                                  <p:childTnLst>
                                    <p:animMotion origin="layout" path="M -0.26615 -4.44444E-6 L 0.96007 -4.44444E-6 " pathEditMode="relative" rAng="0" ptsTypes="AA">
                                      <p:cBhvr>
                                        <p:cTn id="138" dur="20000" fill="hold"/>
                                        <p:tgtEl>
                                          <p:spTgt spid="343"/>
                                        </p:tgtEl>
                                        <p:attrNameLst>
                                          <p:attrName>ppt_x</p:attrName>
                                          <p:attrName>ppt_y</p:attrName>
                                        </p:attrNameLst>
                                      </p:cBhvr>
                                      <p:rCtr x="61302" y="0"/>
                                    </p:animMotion>
                                  </p:childTnLst>
                                </p:cTn>
                              </p:par>
                              <p:par>
                                <p:cTn id="139" presetID="0" presetClass="path" presetSubtype="0" fill="hold" grpId="0" nodeType="withEffect">
                                  <p:stCondLst>
                                    <p:cond delay="0"/>
                                  </p:stCondLst>
                                  <p:childTnLst>
                                    <p:animMotion origin="layout" path="M 0.08437 1.85185E-6 L 0.96007 1.85185E-6 " pathEditMode="relative" rAng="0" ptsTypes="AA">
                                      <p:cBhvr>
                                        <p:cTn id="140" dur="20000" fill="hold"/>
                                        <p:tgtEl>
                                          <p:spTgt spid="348"/>
                                        </p:tgtEl>
                                        <p:attrNameLst>
                                          <p:attrName>ppt_x</p:attrName>
                                          <p:attrName>ppt_y</p:attrName>
                                        </p:attrNameLst>
                                      </p:cBhvr>
                                      <p:rCtr x="43785" y="0"/>
                                    </p:animMotion>
                                  </p:childTnLst>
                                </p:cTn>
                              </p:par>
                              <p:par>
                                <p:cTn id="141" presetID="0" presetClass="path" presetSubtype="0" fill="hold" grpId="0" nodeType="withEffect">
                                  <p:stCondLst>
                                    <p:cond delay="0"/>
                                  </p:stCondLst>
                                  <p:childTnLst>
                                    <p:animMotion origin="layout" path="M -0.14288 -2.96296E-6 L 0.96007 -2.96296E-6 " pathEditMode="relative" rAng="0" ptsTypes="AA">
                                      <p:cBhvr>
                                        <p:cTn id="142" dur="20000" fill="hold"/>
                                        <p:tgtEl>
                                          <p:spTgt spid="350"/>
                                        </p:tgtEl>
                                        <p:attrNameLst>
                                          <p:attrName>ppt_x</p:attrName>
                                          <p:attrName>ppt_y</p:attrName>
                                        </p:attrNameLst>
                                      </p:cBhvr>
                                      <p:rCtr x="55139" y="0"/>
                                    </p:animMotion>
                                  </p:childTnLst>
                                </p:cTn>
                              </p:par>
                              <p:par>
                                <p:cTn id="143" presetID="0" presetClass="path" presetSubtype="0" fill="hold" grpId="0" nodeType="withEffect">
                                  <p:stCondLst>
                                    <p:cond delay="0"/>
                                  </p:stCondLst>
                                  <p:childTnLst>
                                    <p:animMotion origin="layout" path="M 0.1559 -3.7037E-7 L 0.96007 -3.7037E-7 " pathEditMode="relative" rAng="0" ptsTypes="AA">
                                      <p:cBhvr>
                                        <p:cTn id="144" dur="20000" fill="hold"/>
                                        <p:tgtEl>
                                          <p:spTgt spid="352"/>
                                        </p:tgtEl>
                                        <p:attrNameLst>
                                          <p:attrName>ppt_x</p:attrName>
                                          <p:attrName>ppt_y</p:attrName>
                                        </p:attrNameLst>
                                      </p:cBhvr>
                                      <p:rCtr x="40208" y="0"/>
                                    </p:animMotion>
                                  </p:childTnLst>
                                </p:cTn>
                              </p:par>
                              <p:par>
                                <p:cTn id="145" presetID="0" presetClass="path" presetSubtype="0" fill="hold" grpId="0" nodeType="withEffect">
                                  <p:stCondLst>
                                    <p:cond delay="0"/>
                                  </p:stCondLst>
                                  <p:childTnLst>
                                    <p:animMotion origin="layout" path="M -0.04566 1.85185E-6 L 0.96007 1.85185E-6 " pathEditMode="relative" rAng="0" ptsTypes="AA">
                                      <p:cBhvr>
                                        <p:cTn id="146" dur="20000" fill="hold"/>
                                        <p:tgtEl>
                                          <p:spTgt spid="354"/>
                                        </p:tgtEl>
                                        <p:attrNameLst>
                                          <p:attrName>ppt_x</p:attrName>
                                          <p:attrName>ppt_y</p:attrName>
                                        </p:attrNameLst>
                                      </p:cBhvr>
                                      <p:rCtr x="50278" y="0"/>
                                    </p:animMotion>
                                  </p:childTnLst>
                                </p:cTn>
                              </p:par>
                              <p:par>
                                <p:cTn id="147" presetID="0" presetClass="path" presetSubtype="0" fill="hold" grpId="0" nodeType="withEffect">
                                  <p:stCondLst>
                                    <p:cond delay="0"/>
                                  </p:stCondLst>
                                  <p:childTnLst>
                                    <p:animMotion origin="layout" path="M 0.08437 1.85185E-6 L 0.96007 1.85185E-6 " pathEditMode="relative" rAng="0" ptsTypes="AA">
                                      <p:cBhvr>
                                        <p:cTn id="148" dur="20000" fill="hold"/>
                                        <p:tgtEl>
                                          <p:spTgt spid="356"/>
                                        </p:tgtEl>
                                        <p:attrNameLst>
                                          <p:attrName>ppt_x</p:attrName>
                                          <p:attrName>ppt_y</p:attrName>
                                        </p:attrNameLst>
                                      </p:cBhvr>
                                      <p:rCtr x="43785" y="0"/>
                                    </p:animMotion>
                                  </p:childTnLst>
                                </p:cTn>
                              </p:par>
                              <p:par>
                                <p:cTn id="149" presetID="0" presetClass="path" presetSubtype="0" fill="hold" grpId="0" nodeType="withEffect">
                                  <p:stCondLst>
                                    <p:cond delay="0"/>
                                  </p:stCondLst>
                                  <p:childTnLst>
                                    <p:animMotion origin="layout" path="M 0.04826 2.59259E-6 L 0.96007 2.59259E-6 " pathEditMode="relative" rAng="0" ptsTypes="AA">
                                      <p:cBhvr>
                                        <p:cTn id="150" dur="20000" fill="hold"/>
                                        <p:tgtEl>
                                          <p:spTgt spid="357"/>
                                        </p:tgtEl>
                                        <p:attrNameLst>
                                          <p:attrName>ppt_x</p:attrName>
                                          <p:attrName>ppt_y</p:attrName>
                                        </p:attrNameLst>
                                      </p:cBhvr>
                                      <p:rCtr x="45590" y="0"/>
                                    </p:animMotion>
                                  </p:childTnLst>
                                </p:cTn>
                              </p:par>
                              <p:par>
                                <p:cTn id="151" presetID="63" presetClass="path" presetSubtype="0" fill="hold" nodeType="withEffect">
                                  <p:stCondLst>
                                    <p:cond delay="0"/>
                                  </p:stCondLst>
                                  <p:childTnLst>
                                    <p:animMotion origin="layout" path="M 0 0  L 0.25 0  E" pathEditMode="relative" ptsTypes="">
                                      <p:cBhvr>
                                        <p:cTn id="152" dur="20000" spd="-100000" fill="hold"/>
                                        <p:tgtEl>
                                          <p:spTgt spid="390"/>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 grpId="0" animBg="1"/>
      <p:bldP spid="133" grpId="0" animBg="1"/>
      <p:bldP spid="134" grpId="0" animBg="1"/>
      <p:bldP spid="136" grpId="0" animBg="1"/>
      <p:bldP spid="137" grpId="0" animBg="1"/>
      <p:bldP spid="138" grpId="0" animBg="1"/>
      <p:bldP spid="141" grpId="0" animBg="1"/>
      <p:bldP spid="144" grpId="0" animBg="1"/>
      <p:bldP spid="145" grpId="0" animBg="1"/>
      <p:bldP spid="150" grpId="0" animBg="1"/>
      <p:bldP spid="151" grpId="0" animBg="1"/>
      <p:bldP spid="152" grpId="0" animBg="1"/>
      <p:bldP spid="153" grpId="0" animBg="1"/>
      <p:bldP spid="154" grpId="0" animBg="1"/>
      <p:bldP spid="157" grpId="0" animBg="1"/>
      <p:bldP spid="166" grpId="0" animBg="1"/>
      <p:bldP spid="170" grpId="0" animBg="1"/>
      <p:bldP spid="172" grpId="0" animBg="1"/>
      <p:bldP spid="174" grpId="0" animBg="1"/>
      <p:bldP spid="175" grpId="0" animBg="1"/>
      <p:bldP spid="178" grpId="0" animBg="1"/>
      <p:bldP spid="179" grpId="0" animBg="1"/>
      <p:bldP spid="180" grpId="0" animBg="1"/>
      <p:bldP spid="182" grpId="0" animBg="1"/>
      <p:bldP spid="188" grpId="0" animBg="1"/>
      <p:bldP spid="190" grpId="0" animBg="1"/>
      <p:bldP spid="192" grpId="0" animBg="1"/>
      <p:bldP spid="194" grpId="0" animBg="1"/>
      <p:bldP spid="198" grpId="0" animBg="1"/>
      <p:bldP spid="199" grpId="0" animBg="1"/>
      <p:bldP spid="200" grpId="0" animBg="1"/>
      <p:bldP spid="202" grpId="0" animBg="1"/>
      <p:bldP spid="203" grpId="0" animBg="1"/>
      <p:bldP spid="204" grpId="0" animBg="1"/>
      <p:bldP spid="206" grpId="0" animBg="1"/>
      <p:bldP spid="208" grpId="0" animBg="1"/>
      <p:bldP spid="210" grpId="0" animBg="1"/>
      <p:bldP spid="214" grpId="0" animBg="1"/>
      <p:bldP spid="215" grpId="0" animBg="1"/>
      <p:bldP spid="218" grpId="0" animBg="1"/>
      <p:bldP spid="220" grpId="0" animBg="1"/>
      <p:bldP spid="230" grpId="0" animBg="1"/>
      <p:bldP spid="238" grpId="0" animBg="1"/>
      <p:bldP spid="243" grpId="0" animBg="1"/>
      <p:bldP spid="248" grpId="0" animBg="1"/>
      <p:bldP spid="254" grpId="0" animBg="1"/>
      <p:bldP spid="255" grpId="0" animBg="1"/>
      <p:bldP spid="257" grpId="0" animBg="1"/>
      <p:bldP spid="259" grpId="0" animBg="1"/>
      <p:bldP spid="260" grpId="0" animBg="1"/>
      <p:bldP spid="262" grpId="0" animBg="1"/>
      <p:bldP spid="270" grpId="0" animBg="1"/>
      <p:bldP spid="286" grpId="0" animBg="1"/>
      <p:bldP spid="292" grpId="0" animBg="1"/>
      <p:bldP spid="300" grpId="0" animBg="1"/>
      <p:bldP spid="308" grpId="0" animBg="1"/>
      <p:bldP spid="321" grpId="0" animBg="1"/>
      <p:bldP spid="324" grpId="0" animBg="1"/>
      <p:bldP spid="327" grpId="0" animBg="1"/>
      <p:bldP spid="331" grpId="0" animBg="1"/>
      <p:bldP spid="332" grpId="0" animBg="1"/>
      <p:bldP spid="334" grpId="0" animBg="1"/>
      <p:bldP spid="335" grpId="0" animBg="1"/>
      <p:bldP spid="338" grpId="0" animBg="1"/>
      <p:bldP spid="339" grpId="0" animBg="1"/>
      <p:bldP spid="340" grpId="0" animBg="1"/>
      <p:bldP spid="343" grpId="0" animBg="1"/>
      <p:bldP spid="348" grpId="0" animBg="1"/>
      <p:bldP spid="350" grpId="0" animBg="1"/>
      <p:bldP spid="352" grpId="0" animBg="1"/>
      <p:bldP spid="354" grpId="0" animBg="1"/>
      <p:bldP spid="356" grpId="0" animBg="1"/>
      <p:bldP spid="357" grpId="0" animBg="1"/>
    </p:bldLst>
  </p:timing>
</p:sldLayout>
</file>

<file path=ppt/slideLayouts/slideLayout431.xml><?xml version="1.0" encoding="utf-8"?>
<p:sldLayout xmlns:a="http://schemas.openxmlformats.org/drawingml/2006/main" xmlns:r="http://schemas.openxmlformats.org/officeDocument/2006/relationships" xmlns:p="http://schemas.openxmlformats.org/presentationml/2006/main" preserve="1" userDrawn="1">
  <p:cSld name="41_Custom Layout">
    <p:spTree>
      <p:nvGrpSpPr>
        <p:cNvPr id="1" name=""/>
        <p:cNvGrpSpPr/>
        <p:nvPr/>
      </p:nvGrpSpPr>
      <p:grpSpPr>
        <a:xfrm>
          <a:off x="0" y="0"/>
          <a:ext cx="0" cy="0"/>
          <a:chOff x="0" y="0"/>
          <a:chExt cx="0" cy="0"/>
        </a:xfrm>
      </p:grpSpPr>
      <p:pic>
        <p:nvPicPr>
          <p:cNvPr id="2" name="Picture 1" descr="techno-green.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1827877">
            <a:off x="-4049235" y="-692955"/>
            <a:ext cx="17965328" cy="16662813"/>
          </a:xfrm>
          <a:prstGeom prst="rect">
            <a:avLst/>
          </a:prstGeom>
        </p:spPr>
      </p:pic>
      <p:sp>
        <p:nvSpPr>
          <p:cNvPr id="114" name="Chevron 113"/>
          <p:cNvSpPr/>
          <p:nvPr userDrawn="1"/>
        </p:nvSpPr>
        <p:spPr>
          <a:xfrm>
            <a:off x="2742600" y="98414"/>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22" name="Chevron 121"/>
          <p:cNvSpPr/>
          <p:nvPr userDrawn="1"/>
        </p:nvSpPr>
        <p:spPr>
          <a:xfrm>
            <a:off x="5017789" y="98414"/>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31" name="Chevron 130"/>
          <p:cNvSpPr/>
          <p:nvPr userDrawn="1"/>
        </p:nvSpPr>
        <p:spPr>
          <a:xfrm>
            <a:off x="5397860" y="7087567"/>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38" name="Chevron 137"/>
          <p:cNvSpPr/>
          <p:nvPr userDrawn="1"/>
        </p:nvSpPr>
        <p:spPr>
          <a:xfrm>
            <a:off x="7313049" y="159639"/>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48" name="Chevron 347"/>
          <p:cNvSpPr/>
          <p:nvPr userDrawn="1"/>
        </p:nvSpPr>
        <p:spPr>
          <a:xfrm>
            <a:off x="-7762700" y="-1127467"/>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52" name="Chevron 351"/>
          <p:cNvSpPr/>
          <p:nvPr userDrawn="1"/>
        </p:nvSpPr>
        <p:spPr>
          <a:xfrm>
            <a:off x="-7989155" y="-72537"/>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54" name="Chevron 353"/>
          <p:cNvSpPr/>
          <p:nvPr userDrawn="1"/>
        </p:nvSpPr>
        <p:spPr>
          <a:xfrm>
            <a:off x="1978998" y="5725718"/>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56" name="Chevron 355"/>
          <p:cNvSpPr/>
          <p:nvPr userDrawn="1"/>
        </p:nvSpPr>
        <p:spPr>
          <a:xfrm>
            <a:off x="725539" y="5641293"/>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60" name="Chevron 359"/>
          <p:cNvSpPr/>
          <p:nvPr userDrawn="1"/>
        </p:nvSpPr>
        <p:spPr>
          <a:xfrm>
            <a:off x="-5713966" y="-72537"/>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62" name="Chevron 361"/>
          <p:cNvSpPr/>
          <p:nvPr userDrawn="1"/>
        </p:nvSpPr>
        <p:spPr>
          <a:xfrm>
            <a:off x="-3311994" y="-1487467"/>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70" name="Chevron 369"/>
          <p:cNvSpPr/>
          <p:nvPr userDrawn="1"/>
        </p:nvSpPr>
        <p:spPr>
          <a:xfrm>
            <a:off x="178774" y="5831160"/>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72" name="Chevron 371"/>
          <p:cNvSpPr/>
          <p:nvPr userDrawn="1"/>
        </p:nvSpPr>
        <p:spPr>
          <a:xfrm>
            <a:off x="-3192251" y="-1066242"/>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76" name="Chevron 375"/>
          <p:cNvSpPr/>
          <p:nvPr userDrawn="1"/>
        </p:nvSpPr>
        <p:spPr>
          <a:xfrm>
            <a:off x="-3418706" y="-11312"/>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78" name="Chevron 377"/>
          <p:cNvSpPr/>
          <p:nvPr userDrawn="1"/>
        </p:nvSpPr>
        <p:spPr>
          <a:xfrm>
            <a:off x="-1016734" y="-1426242"/>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10" name="Chevron 509"/>
          <p:cNvSpPr/>
          <p:nvPr userDrawn="1"/>
        </p:nvSpPr>
        <p:spPr>
          <a:xfrm>
            <a:off x="3290812" y="1145476"/>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11" name="Chevron 510"/>
          <p:cNvSpPr/>
          <p:nvPr userDrawn="1"/>
        </p:nvSpPr>
        <p:spPr>
          <a:xfrm>
            <a:off x="5583717" y="2266064"/>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15" name="Chevron 514"/>
          <p:cNvSpPr/>
          <p:nvPr userDrawn="1"/>
        </p:nvSpPr>
        <p:spPr>
          <a:xfrm>
            <a:off x="8086577" y="2986064"/>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18" name="Chevron 517"/>
          <p:cNvSpPr/>
          <p:nvPr userDrawn="1"/>
        </p:nvSpPr>
        <p:spPr>
          <a:xfrm>
            <a:off x="5566001" y="1145476"/>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19" name="Chevron 518"/>
          <p:cNvSpPr/>
          <p:nvPr userDrawn="1"/>
        </p:nvSpPr>
        <p:spPr>
          <a:xfrm>
            <a:off x="7858906" y="2266064"/>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23" name="Chevron 522"/>
          <p:cNvSpPr/>
          <p:nvPr userDrawn="1"/>
        </p:nvSpPr>
        <p:spPr>
          <a:xfrm>
            <a:off x="10361766" y="2986064"/>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26" name="Chevron 525"/>
          <p:cNvSpPr/>
          <p:nvPr userDrawn="1"/>
        </p:nvSpPr>
        <p:spPr>
          <a:xfrm>
            <a:off x="3290812" y="2626064"/>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27" name="Chevron 526"/>
          <p:cNvSpPr/>
          <p:nvPr userDrawn="1"/>
        </p:nvSpPr>
        <p:spPr>
          <a:xfrm>
            <a:off x="5583717" y="3746652"/>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29" name="Chevron 528"/>
          <p:cNvSpPr/>
          <p:nvPr userDrawn="1"/>
        </p:nvSpPr>
        <p:spPr>
          <a:xfrm>
            <a:off x="6531388" y="1914584"/>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31" name="Chevron 530"/>
          <p:cNvSpPr/>
          <p:nvPr userDrawn="1"/>
        </p:nvSpPr>
        <p:spPr>
          <a:xfrm>
            <a:off x="8086577" y="4466652"/>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34" name="Chevron 533"/>
          <p:cNvSpPr/>
          <p:nvPr userDrawn="1"/>
        </p:nvSpPr>
        <p:spPr>
          <a:xfrm>
            <a:off x="7861261" y="1206701"/>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35" name="Chevron 534"/>
          <p:cNvSpPr/>
          <p:nvPr userDrawn="1"/>
        </p:nvSpPr>
        <p:spPr>
          <a:xfrm>
            <a:off x="10154166" y="2327289"/>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39" name="Chevron 538"/>
          <p:cNvSpPr/>
          <p:nvPr userDrawn="1"/>
        </p:nvSpPr>
        <p:spPr>
          <a:xfrm>
            <a:off x="12657026" y="3047289"/>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34" name="Chevron 733"/>
          <p:cNvSpPr/>
          <p:nvPr userDrawn="1"/>
        </p:nvSpPr>
        <p:spPr>
          <a:xfrm>
            <a:off x="16623160" y="2637525"/>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36" name="Chevron 735"/>
          <p:cNvSpPr/>
          <p:nvPr userDrawn="1"/>
        </p:nvSpPr>
        <p:spPr>
          <a:xfrm>
            <a:off x="16415560" y="5651160"/>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38" name="Chevron 737"/>
          <p:cNvSpPr/>
          <p:nvPr userDrawn="1"/>
        </p:nvSpPr>
        <p:spPr>
          <a:xfrm>
            <a:off x="17363231" y="3819092"/>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39" name="Chevron 738"/>
          <p:cNvSpPr/>
          <p:nvPr userDrawn="1"/>
        </p:nvSpPr>
        <p:spPr>
          <a:xfrm>
            <a:off x="16263160" y="862595"/>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40" name="Chevron 739"/>
          <p:cNvSpPr/>
          <p:nvPr userDrawn="1"/>
        </p:nvSpPr>
        <p:spPr>
          <a:xfrm>
            <a:off x="2698136" y="5968400"/>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41" name="Chevron 740"/>
          <p:cNvSpPr/>
          <p:nvPr userDrawn="1"/>
        </p:nvSpPr>
        <p:spPr>
          <a:xfrm>
            <a:off x="16362832" y="1222595"/>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42" name="Chevron 741"/>
          <p:cNvSpPr/>
          <p:nvPr userDrawn="1"/>
        </p:nvSpPr>
        <p:spPr>
          <a:xfrm>
            <a:off x="6506334" y="5586202"/>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43" name="Chevron 742"/>
          <p:cNvSpPr/>
          <p:nvPr userDrawn="1"/>
        </p:nvSpPr>
        <p:spPr>
          <a:xfrm>
            <a:off x="16397844" y="4530572"/>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44" name="Chevron 743"/>
          <p:cNvSpPr/>
          <p:nvPr userDrawn="1"/>
        </p:nvSpPr>
        <p:spPr>
          <a:xfrm>
            <a:off x="18690749" y="5651160"/>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45" name="Chevron 744"/>
          <p:cNvSpPr/>
          <p:nvPr userDrawn="1"/>
        </p:nvSpPr>
        <p:spPr>
          <a:xfrm>
            <a:off x="16136377" y="2277525"/>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46" name="Chevron 745"/>
          <p:cNvSpPr/>
          <p:nvPr userDrawn="1"/>
        </p:nvSpPr>
        <p:spPr>
          <a:xfrm>
            <a:off x="4753429" y="6113650"/>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47" name="Chevron 746"/>
          <p:cNvSpPr/>
          <p:nvPr userDrawn="1"/>
        </p:nvSpPr>
        <p:spPr>
          <a:xfrm>
            <a:off x="18538349" y="862595"/>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48" name="Chevron 747"/>
          <p:cNvSpPr/>
          <p:nvPr userDrawn="1"/>
        </p:nvSpPr>
        <p:spPr>
          <a:xfrm>
            <a:off x="21193609" y="6371160"/>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50" name="Chevron 749"/>
          <p:cNvSpPr/>
          <p:nvPr userDrawn="1"/>
        </p:nvSpPr>
        <p:spPr>
          <a:xfrm>
            <a:off x="16623160" y="4118113"/>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52" name="Chevron 751"/>
          <p:cNvSpPr/>
          <p:nvPr userDrawn="1"/>
        </p:nvSpPr>
        <p:spPr>
          <a:xfrm>
            <a:off x="16415560" y="7131748"/>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54" name="Chevron 753"/>
          <p:cNvSpPr/>
          <p:nvPr userDrawn="1"/>
        </p:nvSpPr>
        <p:spPr>
          <a:xfrm>
            <a:off x="17363231" y="5299680"/>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55" name="Chevron 754"/>
          <p:cNvSpPr/>
          <p:nvPr userDrawn="1"/>
        </p:nvSpPr>
        <p:spPr>
          <a:xfrm>
            <a:off x="16263160" y="2343183"/>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56" name="Chevron 755"/>
          <p:cNvSpPr/>
          <p:nvPr userDrawn="1"/>
        </p:nvSpPr>
        <p:spPr>
          <a:xfrm>
            <a:off x="4933429" y="5892385"/>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57" name="Chevron 756"/>
          <p:cNvSpPr/>
          <p:nvPr userDrawn="1"/>
        </p:nvSpPr>
        <p:spPr>
          <a:xfrm>
            <a:off x="18658092" y="1283820"/>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58" name="Chevron 757"/>
          <p:cNvSpPr/>
          <p:nvPr userDrawn="1"/>
        </p:nvSpPr>
        <p:spPr>
          <a:xfrm>
            <a:off x="6815058" y="5694605"/>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59" name="Chevron 758"/>
          <p:cNvSpPr/>
          <p:nvPr userDrawn="1"/>
        </p:nvSpPr>
        <p:spPr>
          <a:xfrm>
            <a:off x="18693104" y="4591797"/>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60" name="Chevron 759"/>
          <p:cNvSpPr/>
          <p:nvPr userDrawn="1"/>
        </p:nvSpPr>
        <p:spPr>
          <a:xfrm>
            <a:off x="20986009" y="5712385"/>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61" name="Chevron 760"/>
          <p:cNvSpPr/>
          <p:nvPr userDrawn="1"/>
        </p:nvSpPr>
        <p:spPr>
          <a:xfrm>
            <a:off x="18431637" y="2338750"/>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62" name="Chevron 761"/>
          <p:cNvSpPr/>
          <p:nvPr userDrawn="1"/>
        </p:nvSpPr>
        <p:spPr>
          <a:xfrm>
            <a:off x="3023379" y="5353624"/>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63" name="Chevron 762"/>
          <p:cNvSpPr/>
          <p:nvPr userDrawn="1"/>
        </p:nvSpPr>
        <p:spPr>
          <a:xfrm>
            <a:off x="1077910" y="5699981"/>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64" name="Chevron 763"/>
          <p:cNvSpPr/>
          <p:nvPr userDrawn="1"/>
        </p:nvSpPr>
        <p:spPr>
          <a:xfrm>
            <a:off x="3372587" y="5641293"/>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65" name="Chevron 764"/>
          <p:cNvSpPr/>
          <p:nvPr userDrawn="1"/>
        </p:nvSpPr>
        <p:spPr>
          <a:xfrm>
            <a:off x="5757860" y="-363286"/>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71" name="Chevron 770"/>
          <p:cNvSpPr/>
          <p:nvPr userDrawn="1"/>
        </p:nvSpPr>
        <p:spPr>
          <a:xfrm>
            <a:off x="7933377" y="-723286"/>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73" name="Chevron 772"/>
          <p:cNvSpPr/>
          <p:nvPr userDrawn="1"/>
        </p:nvSpPr>
        <p:spPr>
          <a:xfrm>
            <a:off x="8033049" y="-363286"/>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79" name="Chevron 778"/>
          <p:cNvSpPr/>
          <p:nvPr userDrawn="1"/>
        </p:nvSpPr>
        <p:spPr>
          <a:xfrm>
            <a:off x="5807226" y="5730916"/>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89" name="Chevron 788"/>
          <p:cNvSpPr/>
          <p:nvPr userDrawn="1"/>
        </p:nvSpPr>
        <p:spPr>
          <a:xfrm>
            <a:off x="10328309" y="-302061"/>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95" name="Chevron 794"/>
          <p:cNvSpPr/>
          <p:nvPr userDrawn="1"/>
        </p:nvSpPr>
        <p:spPr>
          <a:xfrm>
            <a:off x="12503826" y="-662061"/>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99" name="Chevron 798"/>
          <p:cNvSpPr/>
          <p:nvPr userDrawn="1"/>
        </p:nvSpPr>
        <p:spPr>
          <a:xfrm>
            <a:off x="6064316" y="7480190"/>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800" name="Chevron 799"/>
          <p:cNvSpPr/>
          <p:nvPr userDrawn="1"/>
        </p:nvSpPr>
        <p:spPr>
          <a:xfrm>
            <a:off x="8357221" y="8600778"/>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802" name="Chevron 801"/>
          <p:cNvSpPr/>
          <p:nvPr userDrawn="1"/>
        </p:nvSpPr>
        <p:spPr>
          <a:xfrm>
            <a:off x="9304892" y="6768710"/>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804" name="Chevron 803"/>
          <p:cNvSpPr/>
          <p:nvPr userDrawn="1"/>
        </p:nvSpPr>
        <p:spPr>
          <a:xfrm>
            <a:off x="10860081" y="9320778"/>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807" name="Chevron 806"/>
          <p:cNvSpPr/>
          <p:nvPr userDrawn="1"/>
        </p:nvSpPr>
        <p:spPr>
          <a:xfrm>
            <a:off x="8339505" y="7480190"/>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808" name="Chevron 807"/>
          <p:cNvSpPr/>
          <p:nvPr userDrawn="1"/>
        </p:nvSpPr>
        <p:spPr>
          <a:xfrm>
            <a:off x="10632410" y="8600778"/>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810" name="Chevron 809"/>
          <p:cNvSpPr/>
          <p:nvPr userDrawn="1"/>
        </p:nvSpPr>
        <p:spPr>
          <a:xfrm>
            <a:off x="11580081" y="6768710"/>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812" name="Chevron 811"/>
          <p:cNvSpPr/>
          <p:nvPr userDrawn="1"/>
        </p:nvSpPr>
        <p:spPr>
          <a:xfrm>
            <a:off x="13135270" y="9320778"/>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814" name="Chevron 813"/>
          <p:cNvSpPr/>
          <p:nvPr userDrawn="1"/>
        </p:nvSpPr>
        <p:spPr>
          <a:xfrm>
            <a:off x="8564821" y="7067731"/>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815" name="Chevron 814"/>
          <p:cNvSpPr/>
          <p:nvPr userDrawn="1"/>
        </p:nvSpPr>
        <p:spPr>
          <a:xfrm>
            <a:off x="2210855" y="5760000"/>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816" name="Chevron 815"/>
          <p:cNvSpPr/>
          <p:nvPr userDrawn="1"/>
        </p:nvSpPr>
        <p:spPr>
          <a:xfrm>
            <a:off x="8357221" y="10081366"/>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817" name="Chevron 816"/>
          <p:cNvSpPr/>
          <p:nvPr userDrawn="1"/>
        </p:nvSpPr>
        <p:spPr>
          <a:xfrm>
            <a:off x="4482049" y="6707731"/>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818" name="Chevron 817"/>
          <p:cNvSpPr/>
          <p:nvPr userDrawn="1"/>
        </p:nvSpPr>
        <p:spPr>
          <a:xfrm>
            <a:off x="9304892" y="8249298"/>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820" name="Chevron 819"/>
          <p:cNvSpPr/>
          <p:nvPr userDrawn="1"/>
        </p:nvSpPr>
        <p:spPr>
          <a:xfrm>
            <a:off x="10860081" y="10801366"/>
            <a:ext cx="720000" cy="72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823" name="Chevron 822"/>
          <p:cNvSpPr/>
          <p:nvPr userDrawn="1"/>
        </p:nvSpPr>
        <p:spPr>
          <a:xfrm>
            <a:off x="10634765" y="7541415"/>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824" name="Chevron 823"/>
          <p:cNvSpPr/>
          <p:nvPr userDrawn="1"/>
        </p:nvSpPr>
        <p:spPr>
          <a:xfrm>
            <a:off x="12927670" y="8662003"/>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826" name="Chevron 825"/>
          <p:cNvSpPr/>
          <p:nvPr userDrawn="1"/>
        </p:nvSpPr>
        <p:spPr>
          <a:xfrm>
            <a:off x="13875341" y="6829935"/>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828" name="Chevron 827"/>
          <p:cNvSpPr/>
          <p:nvPr userDrawn="1"/>
        </p:nvSpPr>
        <p:spPr>
          <a:xfrm>
            <a:off x="15430530" y="9382003"/>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028" name="Chevron 1027"/>
          <p:cNvSpPr/>
          <p:nvPr userDrawn="1"/>
        </p:nvSpPr>
        <p:spPr>
          <a:xfrm>
            <a:off x="9369194" y="1515996"/>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036" name="Chevron 1035"/>
          <p:cNvSpPr/>
          <p:nvPr userDrawn="1"/>
        </p:nvSpPr>
        <p:spPr>
          <a:xfrm>
            <a:off x="11644383" y="1515996"/>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039" name="Chevron 1038"/>
          <p:cNvSpPr/>
          <p:nvPr userDrawn="1"/>
        </p:nvSpPr>
        <p:spPr>
          <a:xfrm>
            <a:off x="4573429" y="1155996"/>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040" name="Chevron 1039"/>
          <p:cNvSpPr/>
          <p:nvPr userDrawn="1"/>
        </p:nvSpPr>
        <p:spPr>
          <a:xfrm>
            <a:off x="6866334" y="2276584"/>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044" name="Chevron 1043"/>
          <p:cNvSpPr/>
          <p:nvPr userDrawn="1"/>
        </p:nvSpPr>
        <p:spPr>
          <a:xfrm>
            <a:off x="9369194" y="2996584"/>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052" name="Chevron 1051"/>
          <p:cNvSpPr/>
          <p:nvPr userDrawn="1"/>
        </p:nvSpPr>
        <p:spPr>
          <a:xfrm>
            <a:off x="3192587" y="7147754"/>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059" name="Chevron 1058"/>
          <p:cNvSpPr/>
          <p:nvPr userDrawn="1"/>
        </p:nvSpPr>
        <p:spPr>
          <a:xfrm>
            <a:off x="-478515" y="5580000"/>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067" name="Chevron 1066"/>
          <p:cNvSpPr/>
          <p:nvPr userDrawn="1"/>
        </p:nvSpPr>
        <p:spPr>
          <a:xfrm>
            <a:off x="-10087716" y="-7917"/>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076" name="Chevron 1075"/>
          <p:cNvSpPr/>
          <p:nvPr userDrawn="1"/>
        </p:nvSpPr>
        <p:spPr>
          <a:xfrm>
            <a:off x="1039411" y="1410703"/>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083" name="Chevron 1082"/>
          <p:cNvSpPr/>
          <p:nvPr userDrawn="1"/>
        </p:nvSpPr>
        <p:spPr>
          <a:xfrm>
            <a:off x="4062094" y="5831160"/>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087" name="Chevron 1086"/>
          <p:cNvSpPr/>
          <p:nvPr userDrawn="1"/>
        </p:nvSpPr>
        <p:spPr>
          <a:xfrm>
            <a:off x="-3484910" y="2625026"/>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088" name="Chevron 1087"/>
          <p:cNvSpPr/>
          <p:nvPr userDrawn="1"/>
        </p:nvSpPr>
        <p:spPr>
          <a:xfrm>
            <a:off x="-1192005" y="3745614"/>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090" name="Chevron 1089"/>
          <p:cNvSpPr/>
          <p:nvPr userDrawn="1"/>
        </p:nvSpPr>
        <p:spPr>
          <a:xfrm>
            <a:off x="-244334" y="1913546"/>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092" name="Chevron 1091"/>
          <p:cNvSpPr/>
          <p:nvPr userDrawn="1"/>
        </p:nvSpPr>
        <p:spPr>
          <a:xfrm>
            <a:off x="1310855" y="4465614"/>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095" name="Chevron 1094"/>
          <p:cNvSpPr/>
          <p:nvPr userDrawn="1"/>
        </p:nvSpPr>
        <p:spPr>
          <a:xfrm>
            <a:off x="-1209721" y="2625026"/>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096" name="Chevron 1095"/>
          <p:cNvSpPr/>
          <p:nvPr userDrawn="1"/>
        </p:nvSpPr>
        <p:spPr>
          <a:xfrm>
            <a:off x="1083184" y="3745614"/>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098" name="Chevron 1097"/>
          <p:cNvSpPr/>
          <p:nvPr userDrawn="1"/>
        </p:nvSpPr>
        <p:spPr>
          <a:xfrm>
            <a:off x="2030855" y="1913546"/>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100" name="Chevron 1099"/>
          <p:cNvSpPr/>
          <p:nvPr userDrawn="1"/>
        </p:nvSpPr>
        <p:spPr>
          <a:xfrm>
            <a:off x="3586044" y="4465614"/>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102" name="Chevron 1101"/>
          <p:cNvSpPr/>
          <p:nvPr userDrawn="1"/>
        </p:nvSpPr>
        <p:spPr>
          <a:xfrm>
            <a:off x="-984405" y="2212567"/>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103" name="Chevron 1102"/>
          <p:cNvSpPr/>
          <p:nvPr userDrawn="1"/>
        </p:nvSpPr>
        <p:spPr>
          <a:xfrm>
            <a:off x="-3484910" y="4105614"/>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104" name="Chevron 1103"/>
          <p:cNvSpPr/>
          <p:nvPr userDrawn="1"/>
        </p:nvSpPr>
        <p:spPr>
          <a:xfrm>
            <a:off x="-1192005" y="5226202"/>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105" name="Chevron 1104"/>
          <p:cNvSpPr/>
          <p:nvPr userDrawn="1"/>
        </p:nvSpPr>
        <p:spPr>
          <a:xfrm>
            <a:off x="-15814233" y="7423100"/>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106" name="Chevron 1105"/>
          <p:cNvSpPr/>
          <p:nvPr userDrawn="1"/>
        </p:nvSpPr>
        <p:spPr>
          <a:xfrm>
            <a:off x="-244334" y="3394134"/>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108" name="Chevron 1107"/>
          <p:cNvSpPr/>
          <p:nvPr userDrawn="1"/>
        </p:nvSpPr>
        <p:spPr>
          <a:xfrm>
            <a:off x="1310855" y="5946202"/>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111" name="Chevron 1110"/>
          <p:cNvSpPr/>
          <p:nvPr userDrawn="1"/>
        </p:nvSpPr>
        <p:spPr>
          <a:xfrm>
            <a:off x="1085539" y="2686251"/>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112" name="Chevron 1111"/>
          <p:cNvSpPr/>
          <p:nvPr userDrawn="1"/>
        </p:nvSpPr>
        <p:spPr>
          <a:xfrm>
            <a:off x="3378444" y="3806839"/>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114" name="Chevron 1113"/>
          <p:cNvSpPr/>
          <p:nvPr userDrawn="1"/>
        </p:nvSpPr>
        <p:spPr>
          <a:xfrm>
            <a:off x="4326115" y="1974771"/>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116" name="Chevron 1115"/>
          <p:cNvSpPr/>
          <p:nvPr userDrawn="1"/>
        </p:nvSpPr>
        <p:spPr>
          <a:xfrm>
            <a:off x="5881304" y="4526839"/>
            <a:ext cx="360000" cy="360000"/>
          </a:xfrm>
          <a:prstGeom prst="chevron">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grpSp>
        <p:nvGrpSpPr>
          <p:cNvPr id="168" name="Group 167"/>
          <p:cNvGrpSpPr/>
          <p:nvPr userDrawn="1"/>
        </p:nvGrpSpPr>
        <p:grpSpPr>
          <a:xfrm>
            <a:off x="-56790" y="-30574"/>
            <a:ext cx="9329317" cy="6888574"/>
            <a:chOff x="-56790" y="-30574"/>
            <a:chExt cx="9329317" cy="6888574"/>
          </a:xfrm>
        </p:grpSpPr>
        <p:grpSp>
          <p:nvGrpSpPr>
            <p:cNvPr id="169" name="Group 168"/>
            <p:cNvGrpSpPr/>
            <p:nvPr userDrawn="1"/>
          </p:nvGrpSpPr>
          <p:grpSpPr>
            <a:xfrm>
              <a:off x="-3084" y="-30574"/>
              <a:ext cx="9164084" cy="6888574"/>
              <a:chOff x="-3084" y="-30574"/>
              <a:chExt cx="9164084" cy="6888574"/>
            </a:xfrm>
          </p:grpSpPr>
          <p:sp>
            <p:nvSpPr>
              <p:cNvPr id="172" name="Rectangle 171"/>
              <p:cNvSpPr/>
              <p:nvPr userDrawn="1"/>
            </p:nvSpPr>
            <p:spPr>
              <a:xfrm>
                <a:off x="1590" y="6120000"/>
                <a:ext cx="9159410" cy="73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latin typeface="Franklin Gothic Book"/>
                </a:endParaRPr>
              </a:p>
            </p:txBody>
          </p:sp>
          <p:sp>
            <p:nvSpPr>
              <p:cNvPr id="173" name="Rectangle 172"/>
              <p:cNvSpPr/>
              <p:nvPr userDrawn="1"/>
            </p:nvSpPr>
            <p:spPr>
              <a:xfrm>
                <a:off x="-3084" y="-30574"/>
                <a:ext cx="9164083" cy="579057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latin typeface="Franklin Gothic Book"/>
                </a:endParaRPr>
              </a:p>
            </p:txBody>
          </p:sp>
        </p:grpSp>
        <p:cxnSp>
          <p:nvCxnSpPr>
            <p:cNvPr id="171" name="Straight Connector 170"/>
            <p:cNvCxnSpPr/>
            <p:nvPr userDrawn="1"/>
          </p:nvCxnSpPr>
          <p:spPr bwMode="auto">
            <a:xfrm>
              <a:off x="-56790" y="6120000"/>
              <a:ext cx="9329317" cy="0"/>
            </a:xfrm>
            <a:prstGeom prst="line">
              <a:avLst/>
            </a:prstGeom>
            <a:ln w="3175">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174" name="Text Placeholder 6" descr="First level - paragraph text&#10;Second level - bullet 1&#10;Third level - bullet 2&#10;&#10;No more than 100 words per slide" title="Main text copy"/>
          <p:cNvSpPr>
            <a:spLocks noGrp="1"/>
          </p:cNvSpPr>
          <p:nvPr>
            <p:ph type="body" sz="quarter" idx="13"/>
          </p:nvPr>
        </p:nvSpPr>
        <p:spPr>
          <a:xfrm>
            <a:off x="720000" y="2160589"/>
            <a:ext cx="3600000" cy="3239411"/>
          </a:xfrm>
          <a:prstGeom prst="rect">
            <a:avLst/>
          </a:prstGeom>
        </p:spPr>
        <p:txBody>
          <a:bodyPr lIns="0" tIns="0" rIns="0" bIns="0">
            <a:no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pic>
        <p:nvPicPr>
          <p:cNvPr id="175" name="Picture 174"/>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7399487" y="210357"/>
            <a:ext cx="1430017" cy="724560"/>
          </a:xfrm>
          <a:prstGeom prst="rect">
            <a:avLst/>
          </a:prstGeom>
        </p:spPr>
      </p:pic>
      <p:sp>
        <p:nvSpPr>
          <p:cNvPr id="176" name="Text Placeholder 6" descr="First level - paragraph text&#10;Second level - bullet 1&#10;Third level - bullet 2&#10;&#10;No more than 100 words per slide" title="Main text copy"/>
          <p:cNvSpPr>
            <a:spLocks noGrp="1"/>
          </p:cNvSpPr>
          <p:nvPr>
            <p:ph type="body" sz="quarter" idx="14"/>
          </p:nvPr>
        </p:nvSpPr>
        <p:spPr>
          <a:xfrm>
            <a:off x="4680000" y="2160589"/>
            <a:ext cx="3600000" cy="3239411"/>
          </a:xfrm>
          <a:prstGeom prst="rect">
            <a:avLst/>
          </a:prstGeom>
        </p:spPr>
        <p:txBody>
          <a:bodyPr lIns="0" tIns="0" rIns="0" bIns="0">
            <a:no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177" name="Title 1"/>
          <p:cNvSpPr>
            <a:spLocks noGrp="1"/>
          </p:cNvSpPr>
          <p:nvPr>
            <p:ph type="title"/>
          </p:nvPr>
        </p:nvSpPr>
        <p:spPr>
          <a:xfrm>
            <a:off x="719134" y="0"/>
            <a:ext cx="6291266" cy="1079499"/>
          </a:xfrm>
        </p:spPr>
        <p:txBody>
          <a:bodyPr/>
          <a:lstStyle/>
          <a:p>
            <a:r>
              <a:rPr lang="en-GB" dirty="0" smtClean="0"/>
              <a:t>Click to edit Master title style</a:t>
            </a:r>
            <a:endParaRPr lang="en-US" dirty="0"/>
          </a:p>
        </p:txBody>
      </p:sp>
      <p:cxnSp>
        <p:nvCxnSpPr>
          <p:cNvPr id="178" name="Straight Connector 177"/>
          <p:cNvCxnSpPr/>
          <p:nvPr userDrawn="1"/>
        </p:nvCxnSpPr>
        <p:spPr bwMode="auto">
          <a:xfrm>
            <a:off x="-3083" y="1079500"/>
            <a:ext cx="9144000" cy="0"/>
          </a:xfrm>
          <a:prstGeom prst="line">
            <a:avLst/>
          </a:prstGeom>
          <a:ln w="31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33914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fill="hold" grpId="0" nodeType="withEffect">
                                  <p:stCondLst>
                                    <p:cond delay="0"/>
                                  </p:stCondLst>
                                  <p:childTnLst>
                                    <p:animMotion origin="layout" path="M 0.08437 1.85185E-6 L 0.96007 1.85185E-6 " pathEditMode="relative" rAng="0" ptsTypes="AA">
                                      <p:cBhvr>
                                        <p:cTn id="6" dur="20000" fill="hold"/>
                                        <p:tgtEl>
                                          <p:spTgt spid="114"/>
                                        </p:tgtEl>
                                        <p:attrNameLst>
                                          <p:attrName>ppt_x</p:attrName>
                                          <p:attrName>ppt_y</p:attrName>
                                        </p:attrNameLst>
                                      </p:cBhvr>
                                      <p:rCtr x="43785" y="0"/>
                                    </p:animMotion>
                                  </p:childTnLst>
                                </p:cTn>
                              </p:par>
                              <p:par>
                                <p:cTn id="7" presetID="0" presetClass="path" presetSubtype="0" fill="hold" grpId="0" nodeType="withEffect">
                                  <p:stCondLst>
                                    <p:cond delay="0"/>
                                  </p:stCondLst>
                                  <p:childTnLst>
                                    <p:animMotion origin="layout" path="M 0.08437 1.85185E-6 L 0.96007 1.85185E-6 " pathEditMode="relative" rAng="0" ptsTypes="AA">
                                      <p:cBhvr>
                                        <p:cTn id="8" dur="20000" fill="hold"/>
                                        <p:tgtEl>
                                          <p:spTgt spid="122"/>
                                        </p:tgtEl>
                                        <p:attrNameLst>
                                          <p:attrName>ppt_x</p:attrName>
                                          <p:attrName>ppt_y</p:attrName>
                                        </p:attrNameLst>
                                      </p:cBhvr>
                                      <p:rCtr x="43785" y="0"/>
                                    </p:animMotion>
                                  </p:childTnLst>
                                </p:cTn>
                              </p:par>
                              <p:par>
                                <p:cTn id="9" presetID="0" presetClass="path" presetSubtype="0" fill="hold" grpId="0" nodeType="withEffect">
                                  <p:stCondLst>
                                    <p:cond delay="0"/>
                                  </p:stCondLst>
                                  <p:childTnLst>
                                    <p:animMotion origin="layout" path="M 0.04826 2.59259E-6 L 0.96007 2.59259E-6 " pathEditMode="relative" rAng="0" ptsTypes="AA">
                                      <p:cBhvr>
                                        <p:cTn id="10" dur="20000" fill="hold"/>
                                        <p:tgtEl>
                                          <p:spTgt spid="131"/>
                                        </p:tgtEl>
                                        <p:attrNameLst>
                                          <p:attrName>ppt_x</p:attrName>
                                          <p:attrName>ppt_y</p:attrName>
                                        </p:attrNameLst>
                                      </p:cBhvr>
                                      <p:rCtr x="45590" y="0"/>
                                    </p:animMotion>
                                  </p:childTnLst>
                                </p:cTn>
                              </p:par>
                              <p:par>
                                <p:cTn id="11" presetID="0" presetClass="path" presetSubtype="0" fill="hold" grpId="0" nodeType="withEffect">
                                  <p:stCondLst>
                                    <p:cond delay="0"/>
                                  </p:stCondLst>
                                  <p:childTnLst>
                                    <p:animMotion origin="layout" path="M 0.08437 1.85185E-6 L 0.96007 1.85185E-6 " pathEditMode="relative" rAng="0" ptsTypes="AA">
                                      <p:cBhvr>
                                        <p:cTn id="12" dur="20000" fill="hold"/>
                                        <p:tgtEl>
                                          <p:spTgt spid="138"/>
                                        </p:tgtEl>
                                        <p:attrNameLst>
                                          <p:attrName>ppt_x</p:attrName>
                                          <p:attrName>ppt_y</p:attrName>
                                        </p:attrNameLst>
                                      </p:cBhvr>
                                      <p:rCtr x="43785" y="0"/>
                                    </p:animMotion>
                                  </p:childTnLst>
                                </p:cTn>
                              </p:par>
                              <p:par>
                                <p:cTn id="13" presetID="0" presetClass="path" presetSubtype="0" fill="hold" grpId="0" nodeType="withEffect">
                                  <p:stCondLst>
                                    <p:cond delay="0"/>
                                  </p:stCondLst>
                                  <p:childTnLst>
                                    <p:animMotion origin="layout" path="M -0.28073 -0.04352 L 0.82222 -0.04352 " pathEditMode="relative" rAng="0" ptsTypes="AA">
                                      <p:cBhvr>
                                        <p:cTn id="14" dur="20000" fill="hold"/>
                                        <p:tgtEl>
                                          <p:spTgt spid="348"/>
                                        </p:tgtEl>
                                        <p:attrNameLst>
                                          <p:attrName>ppt_x</p:attrName>
                                          <p:attrName>ppt_y</p:attrName>
                                        </p:attrNameLst>
                                      </p:cBhvr>
                                      <p:rCtr x="55156" y="0"/>
                                    </p:animMotion>
                                  </p:childTnLst>
                                </p:cTn>
                              </p:par>
                              <p:par>
                                <p:cTn id="15" presetID="0" presetClass="path" presetSubtype="0" fill="hold" grpId="0" nodeType="withEffect">
                                  <p:stCondLst>
                                    <p:cond delay="0"/>
                                  </p:stCondLst>
                                  <p:childTnLst>
                                    <p:animMotion origin="layout" path="M -0.04566 1.85185E-6 L 0.96007 1.85185E-6 " pathEditMode="relative" rAng="0" ptsTypes="AA">
                                      <p:cBhvr>
                                        <p:cTn id="16" dur="20000" fill="hold"/>
                                        <p:tgtEl>
                                          <p:spTgt spid="352"/>
                                        </p:tgtEl>
                                        <p:attrNameLst>
                                          <p:attrName>ppt_x</p:attrName>
                                          <p:attrName>ppt_y</p:attrName>
                                        </p:attrNameLst>
                                      </p:cBhvr>
                                      <p:rCtr x="50278" y="0"/>
                                    </p:animMotion>
                                  </p:childTnLst>
                                </p:cTn>
                              </p:par>
                              <p:par>
                                <p:cTn id="17" presetID="0" presetClass="path" presetSubtype="0" fill="hold" grpId="0" nodeType="withEffect">
                                  <p:stCondLst>
                                    <p:cond delay="0"/>
                                  </p:stCondLst>
                                  <p:childTnLst>
                                    <p:animMotion origin="layout" path="M 0.08437 1.85185E-6 L 0.96007 1.85185E-6 " pathEditMode="relative" rAng="0" ptsTypes="AA">
                                      <p:cBhvr>
                                        <p:cTn id="18" dur="20000" fill="hold"/>
                                        <p:tgtEl>
                                          <p:spTgt spid="354"/>
                                        </p:tgtEl>
                                        <p:attrNameLst>
                                          <p:attrName>ppt_x</p:attrName>
                                          <p:attrName>ppt_y</p:attrName>
                                        </p:attrNameLst>
                                      </p:cBhvr>
                                      <p:rCtr x="43785" y="0"/>
                                    </p:animMotion>
                                  </p:childTnLst>
                                </p:cTn>
                              </p:par>
                              <p:par>
                                <p:cTn id="19" presetID="0" presetClass="path" presetSubtype="0" fill="hold" grpId="0" nodeType="withEffect">
                                  <p:stCondLst>
                                    <p:cond delay="0"/>
                                  </p:stCondLst>
                                  <p:childTnLst>
                                    <p:animMotion origin="layout" path="M -0.14288 -2.96296E-6 L 0.96007 -2.96296E-6 " pathEditMode="relative" rAng="0" ptsTypes="AA">
                                      <p:cBhvr>
                                        <p:cTn id="20" dur="20000" fill="hold"/>
                                        <p:tgtEl>
                                          <p:spTgt spid="356"/>
                                        </p:tgtEl>
                                        <p:attrNameLst>
                                          <p:attrName>ppt_x</p:attrName>
                                          <p:attrName>ppt_y</p:attrName>
                                        </p:attrNameLst>
                                      </p:cBhvr>
                                      <p:rCtr x="55139" y="0"/>
                                    </p:animMotion>
                                  </p:childTnLst>
                                </p:cTn>
                              </p:par>
                              <p:par>
                                <p:cTn id="21" presetID="0" presetClass="path" presetSubtype="0" fill="hold" grpId="0" nodeType="withEffect">
                                  <p:stCondLst>
                                    <p:cond delay="0"/>
                                  </p:stCondLst>
                                  <p:childTnLst>
                                    <p:animMotion origin="layout" path="M -0.04566 1.85185E-6 L 0.96007 1.85185E-6 " pathEditMode="relative" rAng="0" ptsTypes="AA">
                                      <p:cBhvr>
                                        <p:cTn id="22" dur="20000" fill="hold"/>
                                        <p:tgtEl>
                                          <p:spTgt spid="360"/>
                                        </p:tgtEl>
                                        <p:attrNameLst>
                                          <p:attrName>ppt_x</p:attrName>
                                          <p:attrName>ppt_y</p:attrName>
                                        </p:attrNameLst>
                                      </p:cBhvr>
                                      <p:rCtr x="50278" y="0"/>
                                    </p:animMotion>
                                  </p:childTnLst>
                                </p:cTn>
                              </p:par>
                              <p:par>
                                <p:cTn id="23" presetID="0" presetClass="path" presetSubtype="0" fill="hold" grpId="0" nodeType="withEffect">
                                  <p:stCondLst>
                                    <p:cond delay="0"/>
                                  </p:stCondLst>
                                  <p:childTnLst>
                                    <p:animMotion origin="layout" path="M 0.08437 1.85185E-6 L 0.96007 1.85185E-6 " pathEditMode="relative" rAng="0" ptsTypes="AA">
                                      <p:cBhvr>
                                        <p:cTn id="24" dur="20000" fill="hold"/>
                                        <p:tgtEl>
                                          <p:spTgt spid="362"/>
                                        </p:tgtEl>
                                        <p:attrNameLst>
                                          <p:attrName>ppt_x</p:attrName>
                                          <p:attrName>ppt_y</p:attrName>
                                        </p:attrNameLst>
                                      </p:cBhvr>
                                      <p:rCtr x="43785" y="0"/>
                                    </p:animMotion>
                                  </p:childTnLst>
                                </p:cTn>
                              </p:par>
                              <p:par>
                                <p:cTn id="25" presetID="0" presetClass="path" presetSubtype="0" fill="hold" grpId="0" nodeType="withEffect">
                                  <p:stCondLst>
                                    <p:cond delay="0"/>
                                  </p:stCondLst>
                                  <p:childTnLst>
                                    <p:animMotion origin="layout" path="M 0.08437 1.85185E-6 L 0.96007 1.85185E-6 " pathEditMode="relative" rAng="0" ptsTypes="AA">
                                      <p:cBhvr>
                                        <p:cTn id="26" dur="20000" fill="hold"/>
                                        <p:tgtEl>
                                          <p:spTgt spid="370"/>
                                        </p:tgtEl>
                                        <p:attrNameLst>
                                          <p:attrName>ppt_x</p:attrName>
                                          <p:attrName>ppt_y</p:attrName>
                                        </p:attrNameLst>
                                      </p:cBhvr>
                                      <p:rCtr x="43785" y="0"/>
                                    </p:animMotion>
                                  </p:childTnLst>
                                </p:cTn>
                              </p:par>
                              <p:par>
                                <p:cTn id="27" presetID="0" presetClass="path" presetSubtype="0" fill="hold" grpId="0" nodeType="withEffect">
                                  <p:stCondLst>
                                    <p:cond delay="0"/>
                                  </p:stCondLst>
                                  <p:childTnLst>
                                    <p:animMotion origin="layout" path="M -0.14288 -2.96296E-6 L 0.96007 -2.96296E-6 " pathEditMode="relative" rAng="0" ptsTypes="AA">
                                      <p:cBhvr>
                                        <p:cTn id="28" dur="20000" fill="hold"/>
                                        <p:tgtEl>
                                          <p:spTgt spid="372"/>
                                        </p:tgtEl>
                                        <p:attrNameLst>
                                          <p:attrName>ppt_x</p:attrName>
                                          <p:attrName>ppt_y</p:attrName>
                                        </p:attrNameLst>
                                      </p:cBhvr>
                                      <p:rCtr x="55139" y="0"/>
                                    </p:animMotion>
                                  </p:childTnLst>
                                </p:cTn>
                              </p:par>
                              <p:par>
                                <p:cTn id="29" presetID="0" presetClass="path" presetSubtype="0" fill="hold" grpId="0" nodeType="withEffect">
                                  <p:stCondLst>
                                    <p:cond delay="0"/>
                                  </p:stCondLst>
                                  <p:childTnLst>
                                    <p:animMotion origin="layout" path="M -0.04566 1.85185E-6 L 0.96007 1.85185E-6 " pathEditMode="relative" rAng="0" ptsTypes="AA">
                                      <p:cBhvr>
                                        <p:cTn id="30" dur="20000" fill="hold"/>
                                        <p:tgtEl>
                                          <p:spTgt spid="376"/>
                                        </p:tgtEl>
                                        <p:attrNameLst>
                                          <p:attrName>ppt_x</p:attrName>
                                          <p:attrName>ppt_y</p:attrName>
                                        </p:attrNameLst>
                                      </p:cBhvr>
                                      <p:rCtr x="50278" y="0"/>
                                    </p:animMotion>
                                  </p:childTnLst>
                                </p:cTn>
                              </p:par>
                              <p:par>
                                <p:cTn id="31" presetID="0" presetClass="path" presetSubtype="0" fill="hold" grpId="0" nodeType="withEffect">
                                  <p:stCondLst>
                                    <p:cond delay="0"/>
                                  </p:stCondLst>
                                  <p:childTnLst>
                                    <p:animMotion origin="layout" path="M 0.08437 1.85185E-6 L 0.96007 1.85185E-6 " pathEditMode="relative" rAng="0" ptsTypes="AA">
                                      <p:cBhvr>
                                        <p:cTn id="32" dur="20000" fill="hold"/>
                                        <p:tgtEl>
                                          <p:spTgt spid="378"/>
                                        </p:tgtEl>
                                        <p:attrNameLst>
                                          <p:attrName>ppt_x</p:attrName>
                                          <p:attrName>ppt_y</p:attrName>
                                        </p:attrNameLst>
                                      </p:cBhvr>
                                      <p:rCtr x="43785" y="0"/>
                                    </p:animMotion>
                                  </p:childTnLst>
                                </p:cTn>
                              </p:par>
                              <p:par>
                                <p:cTn id="33" presetID="0" presetClass="path" presetSubtype="0" fill="hold" grpId="0" nodeType="withEffect">
                                  <p:stCondLst>
                                    <p:cond delay="0"/>
                                  </p:stCondLst>
                                  <p:childTnLst>
                                    <p:animMotion origin="layout" path="M 0.1559 -3.7037E-7 L 0.96007 -3.7037E-7 " pathEditMode="relative" rAng="0" ptsTypes="AA">
                                      <p:cBhvr>
                                        <p:cTn id="34" dur="20000" fill="hold"/>
                                        <p:tgtEl>
                                          <p:spTgt spid="510"/>
                                        </p:tgtEl>
                                        <p:attrNameLst>
                                          <p:attrName>ppt_x</p:attrName>
                                          <p:attrName>ppt_y</p:attrName>
                                        </p:attrNameLst>
                                      </p:cBhvr>
                                      <p:rCtr x="40208" y="0"/>
                                    </p:animMotion>
                                  </p:childTnLst>
                                </p:cTn>
                              </p:par>
                              <p:par>
                                <p:cTn id="35" presetID="0" presetClass="path" presetSubtype="0" fill="hold" grpId="0" nodeType="withEffect">
                                  <p:stCondLst>
                                    <p:cond delay="0"/>
                                  </p:stCondLst>
                                  <p:childTnLst>
                                    <p:animMotion origin="layout" path="M -0.27031 3.7037E-6 L 0.96007 3.7037E-6 " pathEditMode="relative" rAng="0" ptsTypes="AA">
                                      <p:cBhvr>
                                        <p:cTn id="36" dur="20000" fill="hold"/>
                                        <p:tgtEl>
                                          <p:spTgt spid="511"/>
                                        </p:tgtEl>
                                        <p:attrNameLst>
                                          <p:attrName>ppt_x</p:attrName>
                                          <p:attrName>ppt_y</p:attrName>
                                        </p:attrNameLst>
                                      </p:cBhvr>
                                      <p:rCtr x="61510" y="0"/>
                                    </p:animMotion>
                                  </p:childTnLst>
                                </p:cTn>
                              </p:par>
                              <p:par>
                                <p:cTn id="37" presetID="0" presetClass="path" presetSubtype="0" fill="hold" grpId="0" nodeType="withEffect">
                                  <p:stCondLst>
                                    <p:cond delay="0"/>
                                  </p:stCondLst>
                                  <p:childTnLst>
                                    <p:animMotion origin="layout" path="M 0.04826 2.59259E-6 L 0.96007 2.59259E-6 " pathEditMode="relative" rAng="0" ptsTypes="AA">
                                      <p:cBhvr>
                                        <p:cTn id="38" dur="20000" fill="hold"/>
                                        <p:tgtEl>
                                          <p:spTgt spid="515"/>
                                        </p:tgtEl>
                                        <p:attrNameLst>
                                          <p:attrName>ppt_x</p:attrName>
                                          <p:attrName>ppt_y</p:attrName>
                                        </p:attrNameLst>
                                      </p:cBhvr>
                                      <p:rCtr x="45590" y="0"/>
                                    </p:animMotion>
                                  </p:childTnLst>
                                </p:cTn>
                              </p:par>
                              <p:par>
                                <p:cTn id="39" presetID="0" presetClass="path" presetSubtype="0" fill="hold" grpId="0" nodeType="withEffect">
                                  <p:stCondLst>
                                    <p:cond delay="0"/>
                                  </p:stCondLst>
                                  <p:childTnLst>
                                    <p:animMotion origin="layout" path="M 0.1559 -3.7037E-7 L 0.96007 -3.7037E-7 " pathEditMode="relative" rAng="0" ptsTypes="AA">
                                      <p:cBhvr>
                                        <p:cTn id="40" dur="20000" fill="hold"/>
                                        <p:tgtEl>
                                          <p:spTgt spid="518"/>
                                        </p:tgtEl>
                                        <p:attrNameLst>
                                          <p:attrName>ppt_x</p:attrName>
                                          <p:attrName>ppt_y</p:attrName>
                                        </p:attrNameLst>
                                      </p:cBhvr>
                                      <p:rCtr x="40208" y="0"/>
                                    </p:animMotion>
                                  </p:childTnLst>
                                </p:cTn>
                              </p:par>
                              <p:par>
                                <p:cTn id="41" presetID="0" presetClass="path" presetSubtype="0" fill="hold" grpId="0" nodeType="withEffect">
                                  <p:stCondLst>
                                    <p:cond delay="0"/>
                                  </p:stCondLst>
                                  <p:childTnLst>
                                    <p:animMotion origin="layout" path="M -0.27031 3.7037E-6 L 0.96007 3.7037E-6 " pathEditMode="relative" rAng="0" ptsTypes="AA">
                                      <p:cBhvr>
                                        <p:cTn id="42" dur="20000" fill="hold"/>
                                        <p:tgtEl>
                                          <p:spTgt spid="519"/>
                                        </p:tgtEl>
                                        <p:attrNameLst>
                                          <p:attrName>ppt_x</p:attrName>
                                          <p:attrName>ppt_y</p:attrName>
                                        </p:attrNameLst>
                                      </p:cBhvr>
                                      <p:rCtr x="61510" y="0"/>
                                    </p:animMotion>
                                  </p:childTnLst>
                                </p:cTn>
                              </p:par>
                              <p:par>
                                <p:cTn id="43" presetID="0" presetClass="path" presetSubtype="0" fill="hold" grpId="0" nodeType="withEffect">
                                  <p:stCondLst>
                                    <p:cond delay="0"/>
                                  </p:stCondLst>
                                  <p:childTnLst>
                                    <p:animMotion origin="layout" path="M 0.04826 2.59259E-6 L 0.96007 2.59259E-6 " pathEditMode="relative" rAng="0" ptsTypes="AA">
                                      <p:cBhvr>
                                        <p:cTn id="44" dur="20000" fill="hold"/>
                                        <p:tgtEl>
                                          <p:spTgt spid="523"/>
                                        </p:tgtEl>
                                        <p:attrNameLst>
                                          <p:attrName>ppt_x</p:attrName>
                                          <p:attrName>ppt_y</p:attrName>
                                        </p:attrNameLst>
                                      </p:cBhvr>
                                      <p:rCtr x="45590" y="0"/>
                                    </p:animMotion>
                                  </p:childTnLst>
                                </p:cTn>
                              </p:par>
                              <p:par>
                                <p:cTn id="45" presetID="0" presetClass="path" presetSubtype="0" fill="hold" grpId="0" nodeType="withEffect">
                                  <p:stCondLst>
                                    <p:cond delay="0"/>
                                  </p:stCondLst>
                                  <p:childTnLst>
                                    <p:animMotion origin="layout" path="M 0.1559 -3.7037E-7 L 0.96007 -3.7037E-7 " pathEditMode="relative" rAng="0" ptsTypes="AA">
                                      <p:cBhvr>
                                        <p:cTn id="46" dur="20000" fill="hold"/>
                                        <p:tgtEl>
                                          <p:spTgt spid="526"/>
                                        </p:tgtEl>
                                        <p:attrNameLst>
                                          <p:attrName>ppt_x</p:attrName>
                                          <p:attrName>ppt_y</p:attrName>
                                        </p:attrNameLst>
                                      </p:cBhvr>
                                      <p:rCtr x="40208" y="0"/>
                                    </p:animMotion>
                                  </p:childTnLst>
                                </p:cTn>
                              </p:par>
                              <p:par>
                                <p:cTn id="47" presetID="0" presetClass="path" presetSubtype="0" fill="hold" grpId="0" nodeType="withEffect">
                                  <p:stCondLst>
                                    <p:cond delay="0"/>
                                  </p:stCondLst>
                                  <p:childTnLst>
                                    <p:animMotion origin="layout" path="M -0.27031 3.7037E-6 L 0.96007 3.7037E-6 " pathEditMode="relative" rAng="0" ptsTypes="AA">
                                      <p:cBhvr>
                                        <p:cTn id="48" dur="20000" fill="hold"/>
                                        <p:tgtEl>
                                          <p:spTgt spid="527"/>
                                        </p:tgtEl>
                                        <p:attrNameLst>
                                          <p:attrName>ppt_x</p:attrName>
                                          <p:attrName>ppt_y</p:attrName>
                                        </p:attrNameLst>
                                      </p:cBhvr>
                                      <p:rCtr x="61510" y="0"/>
                                    </p:animMotion>
                                  </p:childTnLst>
                                </p:cTn>
                              </p:par>
                              <p:par>
                                <p:cTn id="49" presetID="0" presetClass="path" presetSubtype="0" fill="hold" grpId="0" nodeType="withEffect">
                                  <p:stCondLst>
                                    <p:cond delay="0"/>
                                  </p:stCondLst>
                                  <p:childTnLst>
                                    <p:animMotion origin="layout" path="M -0.37396 3.33333E-6 L 0.96007 3.33333E-6 " pathEditMode="relative" rAng="0" ptsTypes="AA">
                                      <p:cBhvr>
                                        <p:cTn id="50" dur="20000" fill="hold"/>
                                        <p:tgtEl>
                                          <p:spTgt spid="529"/>
                                        </p:tgtEl>
                                        <p:attrNameLst>
                                          <p:attrName>ppt_x</p:attrName>
                                          <p:attrName>ppt_y</p:attrName>
                                        </p:attrNameLst>
                                      </p:cBhvr>
                                      <p:rCtr x="66701" y="0"/>
                                    </p:animMotion>
                                  </p:childTnLst>
                                </p:cTn>
                              </p:par>
                              <p:par>
                                <p:cTn id="51" presetID="0" presetClass="path" presetSubtype="0" fill="hold" grpId="0" nodeType="withEffect">
                                  <p:stCondLst>
                                    <p:cond delay="0"/>
                                  </p:stCondLst>
                                  <p:childTnLst>
                                    <p:animMotion origin="layout" path="M 0.04826 2.59259E-6 L 0.96007 2.59259E-6 " pathEditMode="relative" rAng="0" ptsTypes="AA">
                                      <p:cBhvr>
                                        <p:cTn id="52" dur="20000" fill="hold"/>
                                        <p:tgtEl>
                                          <p:spTgt spid="531"/>
                                        </p:tgtEl>
                                        <p:attrNameLst>
                                          <p:attrName>ppt_x</p:attrName>
                                          <p:attrName>ppt_y</p:attrName>
                                        </p:attrNameLst>
                                      </p:cBhvr>
                                      <p:rCtr x="45590" y="0"/>
                                    </p:animMotion>
                                  </p:childTnLst>
                                </p:cTn>
                              </p:par>
                              <p:par>
                                <p:cTn id="53" presetID="0" presetClass="path" presetSubtype="0" fill="hold" grpId="0" nodeType="withEffect">
                                  <p:stCondLst>
                                    <p:cond delay="0"/>
                                  </p:stCondLst>
                                  <p:childTnLst>
                                    <p:animMotion origin="layout" path="M 0.1559 -3.7037E-7 L 0.96007 -3.7037E-7 " pathEditMode="relative" rAng="0" ptsTypes="AA">
                                      <p:cBhvr>
                                        <p:cTn id="54" dur="20000" fill="hold"/>
                                        <p:tgtEl>
                                          <p:spTgt spid="534"/>
                                        </p:tgtEl>
                                        <p:attrNameLst>
                                          <p:attrName>ppt_x</p:attrName>
                                          <p:attrName>ppt_y</p:attrName>
                                        </p:attrNameLst>
                                      </p:cBhvr>
                                      <p:rCtr x="40208" y="0"/>
                                    </p:animMotion>
                                  </p:childTnLst>
                                </p:cTn>
                              </p:par>
                              <p:par>
                                <p:cTn id="55" presetID="0" presetClass="path" presetSubtype="0" fill="hold" grpId="0" nodeType="withEffect">
                                  <p:stCondLst>
                                    <p:cond delay="0"/>
                                  </p:stCondLst>
                                  <p:childTnLst>
                                    <p:animMotion origin="layout" path="M -0.27031 3.7037E-6 L 0.96007 3.7037E-6 " pathEditMode="relative" rAng="0" ptsTypes="AA">
                                      <p:cBhvr>
                                        <p:cTn id="56" dur="20000" fill="hold"/>
                                        <p:tgtEl>
                                          <p:spTgt spid="535"/>
                                        </p:tgtEl>
                                        <p:attrNameLst>
                                          <p:attrName>ppt_x</p:attrName>
                                          <p:attrName>ppt_y</p:attrName>
                                        </p:attrNameLst>
                                      </p:cBhvr>
                                      <p:rCtr x="61510" y="0"/>
                                    </p:animMotion>
                                  </p:childTnLst>
                                </p:cTn>
                              </p:par>
                              <p:par>
                                <p:cTn id="57" presetID="0" presetClass="path" presetSubtype="0" fill="hold" grpId="0" nodeType="withEffect">
                                  <p:stCondLst>
                                    <p:cond delay="0"/>
                                  </p:stCondLst>
                                  <p:childTnLst>
                                    <p:animMotion origin="layout" path="M 0.04826 2.59259E-6 L 0.96007 2.59259E-6 " pathEditMode="relative" rAng="0" ptsTypes="AA">
                                      <p:cBhvr>
                                        <p:cTn id="58" dur="20000" fill="hold"/>
                                        <p:tgtEl>
                                          <p:spTgt spid="539"/>
                                        </p:tgtEl>
                                        <p:attrNameLst>
                                          <p:attrName>ppt_x</p:attrName>
                                          <p:attrName>ppt_y</p:attrName>
                                        </p:attrNameLst>
                                      </p:cBhvr>
                                      <p:rCtr x="45590" y="0"/>
                                    </p:animMotion>
                                  </p:childTnLst>
                                </p:cTn>
                              </p:par>
                              <p:par>
                                <p:cTn id="59" presetID="0" presetClass="path" presetSubtype="0" fill="hold" grpId="0" nodeType="withEffect">
                                  <p:stCondLst>
                                    <p:cond delay="0"/>
                                  </p:stCondLst>
                                  <p:childTnLst>
                                    <p:animMotion origin="layout" path="M -0.26615 -4.44444E-6 L 0.96007 -4.44444E-6 " pathEditMode="relative" rAng="0" ptsTypes="AA">
                                      <p:cBhvr>
                                        <p:cTn id="60" dur="20000" fill="hold"/>
                                        <p:tgtEl>
                                          <p:spTgt spid="734"/>
                                        </p:tgtEl>
                                        <p:attrNameLst>
                                          <p:attrName>ppt_x</p:attrName>
                                          <p:attrName>ppt_y</p:attrName>
                                        </p:attrNameLst>
                                      </p:cBhvr>
                                      <p:rCtr x="61302" y="0"/>
                                    </p:animMotion>
                                  </p:childTnLst>
                                </p:cTn>
                              </p:par>
                              <p:par>
                                <p:cTn id="61" presetID="0" presetClass="path" presetSubtype="0" fill="hold" grpId="0" nodeType="withEffect">
                                  <p:stCondLst>
                                    <p:cond delay="0"/>
                                  </p:stCondLst>
                                  <p:childTnLst>
                                    <p:animMotion origin="layout" path="M -0.27031 3.7037E-6 L 0.96007 3.7037E-6 " pathEditMode="relative" rAng="0" ptsTypes="AA">
                                      <p:cBhvr>
                                        <p:cTn id="62" dur="20000" fill="hold"/>
                                        <p:tgtEl>
                                          <p:spTgt spid="736"/>
                                        </p:tgtEl>
                                        <p:attrNameLst>
                                          <p:attrName>ppt_x</p:attrName>
                                          <p:attrName>ppt_y</p:attrName>
                                        </p:attrNameLst>
                                      </p:cBhvr>
                                      <p:rCtr x="61510" y="0"/>
                                    </p:animMotion>
                                  </p:childTnLst>
                                </p:cTn>
                              </p:par>
                              <p:par>
                                <p:cTn id="63" presetID="0" presetClass="path" presetSubtype="0" fill="hold" grpId="0" nodeType="withEffect">
                                  <p:stCondLst>
                                    <p:cond delay="0"/>
                                  </p:stCondLst>
                                  <p:childTnLst>
                                    <p:animMotion origin="layout" path="M -0.37396 3.33333E-6 L 0.96007 3.33333E-6 " pathEditMode="relative" rAng="0" ptsTypes="AA">
                                      <p:cBhvr>
                                        <p:cTn id="64" dur="20000" fill="hold"/>
                                        <p:tgtEl>
                                          <p:spTgt spid="738"/>
                                        </p:tgtEl>
                                        <p:attrNameLst>
                                          <p:attrName>ppt_x</p:attrName>
                                          <p:attrName>ppt_y</p:attrName>
                                        </p:attrNameLst>
                                      </p:cBhvr>
                                      <p:rCtr x="66701" y="0"/>
                                    </p:animMotion>
                                  </p:childTnLst>
                                </p:cTn>
                              </p:par>
                              <p:par>
                                <p:cTn id="65" presetID="0" presetClass="path" presetSubtype="0" fill="hold" grpId="0" nodeType="withEffect">
                                  <p:stCondLst>
                                    <p:cond delay="0"/>
                                  </p:stCondLst>
                                  <p:childTnLst>
                                    <p:animMotion origin="layout" path="M 0.08437 1.85185E-6 L 0.96007 1.85185E-6 " pathEditMode="relative" rAng="0" ptsTypes="AA">
                                      <p:cBhvr>
                                        <p:cTn id="66" dur="20000" fill="hold"/>
                                        <p:tgtEl>
                                          <p:spTgt spid="739"/>
                                        </p:tgtEl>
                                        <p:attrNameLst>
                                          <p:attrName>ppt_x</p:attrName>
                                          <p:attrName>ppt_y</p:attrName>
                                        </p:attrNameLst>
                                      </p:cBhvr>
                                      <p:rCtr x="43785" y="0"/>
                                    </p:animMotion>
                                  </p:childTnLst>
                                </p:cTn>
                              </p:par>
                              <p:par>
                                <p:cTn id="67" presetID="0" presetClass="path" presetSubtype="0" fill="hold" grpId="0" nodeType="withEffect">
                                  <p:stCondLst>
                                    <p:cond delay="0"/>
                                  </p:stCondLst>
                                  <p:childTnLst>
                                    <p:animMotion origin="layout" path="M 0.04826 2.59259E-6 L 0.96007 2.59259E-6 " pathEditMode="relative" rAng="0" ptsTypes="AA">
                                      <p:cBhvr>
                                        <p:cTn id="68" dur="20000" fill="hold"/>
                                        <p:tgtEl>
                                          <p:spTgt spid="740"/>
                                        </p:tgtEl>
                                        <p:attrNameLst>
                                          <p:attrName>ppt_x</p:attrName>
                                          <p:attrName>ppt_y</p:attrName>
                                        </p:attrNameLst>
                                      </p:cBhvr>
                                      <p:rCtr x="45590" y="0"/>
                                    </p:animMotion>
                                  </p:childTnLst>
                                </p:cTn>
                              </p:par>
                              <p:par>
                                <p:cTn id="69" presetID="0" presetClass="path" presetSubtype="0" fill="hold" grpId="0" nodeType="withEffect">
                                  <p:stCondLst>
                                    <p:cond delay="0"/>
                                  </p:stCondLst>
                                  <p:childTnLst>
                                    <p:animMotion origin="layout" path="M -0.14288 -2.96296E-6 L 0.96007 -2.96296E-6 " pathEditMode="relative" rAng="0" ptsTypes="AA">
                                      <p:cBhvr>
                                        <p:cTn id="70" dur="20000" fill="hold"/>
                                        <p:tgtEl>
                                          <p:spTgt spid="741"/>
                                        </p:tgtEl>
                                        <p:attrNameLst>
                                          <p:attrName>ppt_x</p:attrName>
                                          <p:attrName>ppt_y</p:attrName>
                                        </p:attrNameLst>
                                      </p:cBhvr>
                                      <p:rCtr x="55139" y="0"/>
                                    </p:animMotion>
                                  </p:childTnLst>
                                </p:cTn>
                              </p:par>
                              <p:par>
                                <p:cTn id="71" presetID="0" presetClass="path" presetSubtype="0" fill="hold" grpId="0" nodeType="withEffect">
                                  <p:stCondLst>
                                    <p:cond delay="0"/>
                                  </p:stCondLst>
                                  <p:childTnLst>
                                    <p:animMotion origin="layout" path="M -0.26615 -4.44444E-6 L 0.96007 -4.44444E-6 " pathEditMode="relative" rAng="0" ptsTypes="AA">
                                      <p:cBhvr>
                                        <p:cTn id="72" dur="20000" fill="hold"/>
                                        <p:tgtEl>
                                          <p:spTgt spid="742"/>
                                        </p:tgtEl>
                                        <p:attrNameLst>
                                          <p:attrName>ppt_x</p:attrName>
                                          <p:attrName>ppt_y</p:attrName>
                                        </p:attrNameLst>
                                      </p:cBhvr>
                                      <p:rCtr x="61302" y="0"/>
                                    </p:animMotion>
                                  </p:childTnLst>
                                </p:cTn>
                              </p:par>
                              <p:par>
                                <p:cTn id="73" presetID="0" presetClass="path" presetSubtype="0" fill="hold" grpId="0" nodeType="withEffect">
                                  <p:stCondLst>
                                    <p:cond delay="0"/>
                                  </p:stCondLst>
                                  <p:childTnLst>
                                    <p:animMotion origin="layout" path="M 0.1559 -3.7037E-7 L 0.96007 -3.7037E-7 " pathEditMode="relative" rAng="0" ptsTypes="AA">
                                      <p:cBhvr>
                                        <p:cTn id="74" dur="20000" fill="hold"/>
                                        <p:tgtEl>
                                          <p:spTgt spid="743"/>
                                        </p:tgtEl>
                                        <p:attrNameLst>
                                          <p:attrName>ppt_x</p:attrName>
                                          <p:attrName>ppt_y</p:attrName>
                                        </p:attrNameLst>
                                      </p:cBhvr>
                                      <p:rCtr x="40208" y="0"/>
                                    </p:animMotion>
                                  </p:childTnLst>
                                </p:cTn>
                              </p:par>
                              <p:par>
                                <p:cTn id="75" presetID="0" presetClass="path" presetSubtype="0" fill="hold" grpId="0" nodeType="withEffect">
                                  <p:stCondLst>
                                    <p:cond delay="0"/>
                                  </p:stCondLst>
                                  <p:childTnLst>
                                    <p:animMotion origin="layout" path="M -0.27031 3.7037E-6 L 0.96007 3.7037E-6 " pathEditMode="relative" rAng="0" ptsTypes="AA">
                                      <p:cBhvr>
                                        <p:cTn id="76" dur="20000" fill="hold"/>
                                        <p:tgtEl>
                                          <p:spTgt spid="744"/>
                                        </p:tgtEl>
                                        <p:attrNameLst>
                                          <p:attrName>ppt_x</p:attrName>
                                          <p:attrName>ppt_y</p:attrName>
                                        </p:attrNameLst>
                                      </p:cBhvr>
                                      <p:rCtr x="61510" y="0"/>
                                    </p:animMotion>
                                  </p:childTnLst>
                                </p:cTn>
                              </p:par>
                              <p:par>
                                <p:cTn id="77" presetID="0" presetClass="path" presetSubtype="0" fill="hold" grpId="0" nodeType="withEffect">
                                  <p:stCondLst>
                                    <p:cond delay="0"/>
                                  </p:stCondLst>
                                  <p:childTnLst>
                                    <p:animMotion origin="layout" path="M -0.04566 1.85185E-6 L 0.96007 1.85185E-6 " pathEditMode="relative" rAng="0" ptsTypes="AA">
                                      <p:cBhvr>
                                        <p:cTn id="78" dur="20000" fill="hold"/>
                                        <p:tgtEl>
                                          <p:spTgt spid="745"/>
                                        </p:tgtEl>
                                        <p:attrNameLst>
                                          <p:attrName>ppt_x</p:attrName>
                                          <p:attrName>ppt_y</p:attrName>
                                        </p:attrNameLst>
                                      </p:cBhvr>
                                      <p:rCtr x="50278" y="0"/>
                                    </p:animMotion>
                                  </p:childTnLst>
                                </p:cTn>
                              </p:par>
                              <p:par>
                                <p:cTn id="79" presetID="0" presetClass="path" presetSubtype="0" fill="hold" grpId="0" nodeType="withEffect">
                                  <p:stCondLst>
                                    <p:cond delay="0"/>
                                  </p:stCondLst>
                                  <p:childTnLst>
                                    <p:animMotion origin="layout" path="M -0.37396 3.33333E-6 L 0.96007 3.33333E-6 " pathEditMode="relative" rAng="0" ptsTypes="AA">
                                      <p:cBhvr>
                                        <p:cTn id="80" dur="20000" fill="hold"/>
                                        <p:tgtEl>
                                          <p:spTgt spid="746"/>
                                        </p:tgtEl>
                                        <p:attrNameLst>
                                          <p:attrName>ppt_x</p:attrName>
                                          <p:attrName>ppt_y</p:attrName>
                                        </p:attrNameLst>
                                      </p:cBhvr>
                                      <p:rCtr x="66701" y="0"/>
                                    </p:animMotion>
                                  </p:childTnLst>
                                </p:cTn>
                              </p:par>
                              <p:par>
                                <p:cTn id="81" presetID="0" presetClass="path" presetSubtype="0" fill="hold" grpId="0" nodeType="withEffect">
                                  <p:stCondLst>
                                    <p:cond delay="0"/>
                                  </p:stCondLst>
                                  <p:childTnLst>
                                    <p:animMotion origin="layout" path="M 0.08437 1.85185E-6 L 0.96007 1.85185E-6 " pathEditMode="relative" rAng="0" ptsTypes="AA">
                                      <p:cBhvr>
                                        <p:cTn id="82" dur="20000" fill="hold"/>
                                        <p:tgtEl>
                                          <p:spTgt spid="747"/>
                                        </p:tgtEl>
                                        <p:attrNameLst>
                                          <p:attrName>ppt_x</p:attrName>
                                          <p:attrName>ppt_y</p:attrName>
                                        </p:attrNameLst>
                                      </p:cBhvr>
                                      <p:rCtr x="43785" y="0"/>
                                    </p:animMotion>
                                  </p:childTnLst>
                                </p:cTn>
                              </p:par>
                              <p:par>
                                <p:cTn id="83" presetID="0" presetClass="path" presetSubtype="0" fill="hold" grpId="0" nodeType="withEffect">
                                  <p:stCondLst>
                                    <p:cond delay="0"/>
                                  </p:stCondLst>
                                  <p:childTnLst>
                                    <p:animMotion origin="layout" path="M 0.04826 2.59259E-6 L 0.96007 2.59259E-6 " pathEditMode="relative" rAng="0" ptsTypes="AA">
                                      <p:cBhvr>
                                        <p:cTn id="84" dur="20000" fill="hold"/>
                                        <p:tgtEl>
                                          <p:spTgt spid="748"/>
                                        </p:tgtEl>
                                        <p:attrNameLst>
                                          <p:attrName>ppt_x</p:attrName>
                                          <p:attrName>ppt_y</p:attrName>
                                        </p:attrNameLst>
                                      </p:cBhvr>
                                      <p:rCtr x="45590" y="0"/>
                                    </p:animMotion>
                                  </p:childTnLst>
                                </p:cTn>
                              </p:par>
                              <p:par>
                                <p:cTn id="85" presetID="0" presetClass="path" presetSubtype="0" fill="hold" grpId="0" nodeType="withEffect">
                                  <p:stCondLst>
                                    <p:cond delay="0"/>
                                  </p:stCondLst>
                                  <p:childTnLst>
                                    <p:animMotion origin="layout" path="M -0.26615 -4.44444E-6 L 0.96007 -4.44444E-6 " pathEditMode="relative" rAng="0" ptsTypes="AA">
                                      <p:cBhvr>
                                        <p:cTn id="86" dur="20000" fill="hold"/>
                                        <p:tgtEl>
                                          <p:spTgt spid="750"/>
                                        </p:tgtEl>
                                        <p:attrNameLst>
                                          <p:attrName>ppt_x</p:attrName>
                                          <p:attrName>ppt_y</p:attrName>
                                        </p:attrNameLst>
                                      </p:cBhvr>
                                      <p:rCtr x="61302" y="0"/>
                                    </p:animMotion>
                                  </p:childTnLst>
                                </p:cTn>
                              </p:par>
                              <p:par>
                                <p:cTn id="87" presetID="0" presetClass="path" presetSubtype="0" fill="hold" grpId="0" nodeType="withEffect">
                                  <p:stCondLst>
                                    <p:cond delay="0"/>
                                  </p:stCondLst>
                                  <p:childTnLst>
                                    <p:animMotion origin="layout" path="M -0.27031 3.7037E-6 L 0.96007 3.7037E-6 " pathEditMode="relative" rAng="0" ptsTypes="AA">
                                      <p:cBhvr>
                                        <p:cTn id="88" dur="20000" fill="hold"/>
                                        <p:tgtEl>
                                          <p:spTgt spid="752"/>
                                        </p:tgtEl>
                                        <p:attrNameLst>
                                          <p:attrName>ppt_x</p:attrName>
                                          <p:attrName>ppt_y</p:attrName>
                                        </p:attrNameLst>
                                      </p:cBhvr>
                                      <p:rCtr x="61510" y="0"/>
                                    </p:animMotion>
                                  </p:childTnLst>
                                </p:cTn>
                              </p:par>
                              <p:par>
                                <p:cTn id="89" presetID="0" presetClass="path" presetSubtype="0" fill="hold" grpId="0" nodeType="withEffect">
                                  <p:stCondLst>
                                    <p:cond delay="0"/>
                                  </p:stCondLst>
                                  <p:childTnLst>
                                    <p:animMotion origin="layout" path="M -0.37396 3.33333E-6 L 0.96007 3.33333E-6 " pathEditMode="relative" rAng="0" ptsTypes="AA">
                                      <p:cBhvr>
                                        <p:cTn id="90" dur="20000" fill="hold"/>
                                        <p:tgtEl>
                                          <p:spTgt spid="754"/>
                                        </p:tgtEl>
                                        <p:attrNameLst>
                                          <p:attrName>ppt_x</p:attrName>
                                          <p:attrName>ppt_y</p:attrName>
                                        </p:attrNameLst>
                                      </p:cBhvr>
                                      <p:rCtr x="66701" y="0"/>
                                    </p:animMotion>
                                  </p:childTnLst>
                                </p:cTn>
                              </p:par>
                              <p:par>
                                <p:cTn id="91" presetID="0" presetClass="path" presetSubtype="0" fill="hold" grpId="0" nodeType="withEffect">
                                  <p:stCondLst>
                                    <p:cond delay="0"/>
                                  </p:stCondLst>
                                  <p:childTnLst>
                                    <p:animMotion origin="layout" path="M 0.08437 1.85185E-6 L 0.96007 1.85185E-6 " pathEditMode="relative" rAng="0" ptsTypes="AA">
                                      <p:cBhvr>
                                        <p:cTn id="92" dur="20000" fill="hold"/>
                                        <p:tgtEl>
                                          <p:spTgt spid="755"/>
                                        </p:tgtEl>
                                        <p:attrNameLst>
                                          <p:attrName>ppt_x</p:attrName>
                                          <p:attrName>ppt_y</p:attrName>
                                        </p:attrNameLst>
                                      </p:cBhvr>
                                      <p:rCtr x="43785" y="0"/>
                                    </p:animMotion>
                                  </p:childTnLst>
                                </p:cTn>
                              </p:par>
                              <p:par>
                                <p:cTn id="93" presetID="0" presetClass="path" presetSubtype="0" fill="hold" grpId="0" nodeType="withEffect">
                                  <p:stCondLst>
                                    <p:cond delay="0"/>
                                  </p:stCondLst>
                                  <p:childTnLst>
                                    <p:animMotion origin="layout" path="M 0.04826 2.59259E-6 L 0.96007 2.59259E-6 " pathEditMode="relative" rAng="0" ptsTypes="AA">
                                      <p:cBhvr>
                                        <p:cTn id="94" dur="20000" fill="hold"/>
                                        <p:tgtEl>
                                          <p:spTgt spid="756"/>
                                        </p:tgtEl>
                                        <p:attrNameLst>
                                          <p:attrName>ppt_x</p:attrName>
                                          <p:attrName>ppt_y</p:attrName>
                                        </p:attrNameLst>
                                      </p:cBhvr>
                                      <p:rCtr x="45590" y="0"/>
                                    </p:animMotion>
                                  </p:childTnLst>
                                </p:cTn>
                              </p:par>
                              <p:par>
                                <p:cTn id="95" presetID="0" presetClass="path" presetSubtype="0" fill="hold" grpId="0" nodeType="withEffect">
                                  <p:stCondLst>
                                    <p:cond delay="0"/>
                                  </p:stCondLst>
                                  <p:childTnLst>
                                    <p:animMotion origin="layout" path="M -0.14288 -2.96296E-6 L 0.96007 -2.96296E-6 " pathEditMode="relative" rAng="0" ptsTypes="AA">
                                      <p:cBhvr>
                                        <p:cTn id="96" dur="20000" fill="hold"/>
                                        <p:tgtEl>
                                          <p:spTgt spid="757"/>
                                        </p:tgtEl>
                                        <p:attrNameLst>
                                          <p:attrName>ppt_x</p:attrName>
                                          <p:attrName>ppt_y</p:attrName>
                                        </p:attrNameLst>
                                      </p:cBhvr>
                                      <p:rCtr x="55139" y="0"/>
                                    </p:animMotion>
                                  </p:childTnLst>
                                </p:cTn>
                              </p:par>
                              <p:par>
                                <p:cTn id="97" presetID="0" presetClass="path" presetSubtype="0" fill="hold" grpId="0" nodeType="withEffect">
                                  <p:stCondLst>
                                    <p:cond delay="0"/>
                                  </p:stCondLst>
                                  <p:childTnLst>
                                    <p:animMotion origin="layout" path="M -0.26615 -4.44444E-6 L 0.96007 -4.44444E-6 " pathEditMode="relative" rAng="0" ptsTypes="AA">
                                      <p:cBhvr>
                                        <p:cTn id="98" dur="20000" fill="hold"/>
                                        <p:tgtEl>
                                          <p:spTgt spid="758"/>
                                        </p:tgtEl>
                                        <p:attrNameLst>
                                          <p:attrName>ppt_x</p:attrName>
                                          <p:attrName>ppt_y</p:attrName>
                                        </p:attrNameLst>
                                      </p:cBhvr>
                                      <p:rCtr x="61302" y="0"/>
                                    </p:animMotion>
                                  </p:childTnLst>
                                </p:cTn>
                              </p:par>
                              <p:par>
                                <p:cTn id="99" presetID="0" presetClass="path" presetSubtype="0" fill="hold" grpId="0" nodeType="withEffect">
                                  <p:stCondLst>
                                    <p:cond delay="0"/>
                                  </p:stCondLst>
                                  <p:childTnLst>
                                    <p:animMotion origin="layout" path="M 0.1559 -3.7037E-7 L 0.96007 -3.7037E-7 " pathEditMode="relative" rAng="0" ptsTypes="AA">
                                      <p:cBhvr>
                                        <p:cTn id="100" dur="20000" fill="hold"/>
                                        <p:tgtEl>
                                          <p:spTgt spid="759"/>
                                        </p:tgtEl>
                                        <p:attrNameLst>
                                          <p:attrName>ppt_x</p:attrName>
                                          <p:attrName>ppt_y</p:attrName>
                                        </p:attrNameLst>
                                      </p:cBhvr>
                                      <p:rCtr x="40208" y="0"/>
                                    </p:animMotion>
                                  </p:childTnLst>
                                </p:cTn>
                              </p:par>
                              <p:par>
                                <p:cTn id="101" presetID="0" presetClass="path" presetSubtype="0" fill="hold" grpId="0" nodeType="withEffect">
                                  <p:stCondLst>
                                    <p:cond delay="0"/>
                                  </p:stCondLst>
                                  <p:childTnLst>
                                    <p:animMotion origin="layout" path="M -0.27031 3.7037E-6 L 0.96007 3.7037E-6 " pathEditMode="relative" rAng="0" ptsTypes="AA">
                                      <p:cBhvr>
                                        <p:cTn id="102" dur="20000" fill="hold"/>
                                        <p:tgtEl>
                                          <p:spTgt spid="760"/>
                                        </p:tgtEl>
                                        <p:attrNameLst>
                                          <p:attrName>ppt_x</p:attrName>
                                          <p:attrName>ppt_y</p:attrName>
                                        </p:attrNameLst>
                                      </p:cBhvr>
                                      <p:rCtr x="61510" y="0"/>
                                    </p:animMotion>
                                  </p:childTnLst>
                                </p:cTn>
                              </p:par>
                              <p:par>
                                <p:cTn id="103" presetID="0" presetClass="path" presetSubtype="0" fill="hold" grpId="0" nodeType="withEffect">
                                  <p:stCondLst>
                                    <p:cond delay="0"/>
                                  </p:stCondLst>
                                  <p:childTnLst>
                                    <p:animMotion origin="layout" path="M -0.04566 1.85185E-6 L 0.96007 1.85185E-6 " pathEditMode="relative" rAng="0" ptsTypes="AA">
                                      <p:cBhvr>
                                        <p:cTn id="104" dur="20000" fill="hold"/>
                                        <p:tgtEl>
                                          <p:spTgt spid="761"/>
                                        </p:tgtEl>
                                        <p:attrNameLst>
                                          <p:attrName>ppt_x</p:attrName>
                                          <p:attrName>ppt_y</p:attrName>
                                        </p:attrNameLst>
                                      </p:cBhvr>
                                      <p:rCtr x="50278" y="0"/>
                                    </p:animMotion>
                                  </p:childTnLst>
                                </p:cTn>
                              </p:par>
                              <p:par>
                                <p:cTn id="105" presetID="0" presetClass="path" presetSubtype="0" fill="hold" grpId="0" nodeType="withEffect">
                                  <p:stCondLst>
                                    <p:cond delay="0"/>
                                  </p:stCondLst>
                                  <p:childTnLst>
                                    <p:animMotion origin="layout" path="M -0.37396 3.33333E-6 L 0.96007 3.33333E-6 " pathEditMode="relative" rAng="0" ptsTypes="AA">
                                      <p:cBhvr>
                                        <p:cTn id="106" dur="20000" fill="hold"/>
                                        <p:tgtEl>
                                          <p:spTgt spid="762"/>
                                        </p:tgtEl>
                                        <p:attrNameLst>
                                          <p:attrName>ppt_x</p:attrName>
                                          <p:attrName>ppt_y</p:attrName>
                                        </p:attrNameLst>
                                      </p:cBhvr>
                                      <p:rCtr x="66701" y="0"/>
                                    </p:animMotion>
                                  </p:childTnLst>
                                </p:cTn>
                              </p:par>
                              <p:par>
                                <p:cTn id="107" presetID="0" presetClass="path" presetSubtype="0" fill="hold" grpId="0" nodeType="withEffect">
                                  <p:stCondLst>
                                    <p:cond delay="0"/>
                                  </p:stCondLst>
                                  <p:childTnLst>
                                    <p:animMotion origin="layout" path="M 0.08437 1.85185E-6 L 0.96007 1.85185E-6 " pathEditMode="relative" rAng="0" ptsTypes="AA">
                                      <p:cBhvr>
                                        <p:cTn id="108" dur="20000" fill="hold"/>
                                        <p:tgtEl>
                                          <p:spTgt spid="763"/>
                                        </p:tgtEl>
                                        <p:attrNameLst>
                                          <p:attrName>ppt_x</p:attrName>
                                          <p:attrName>ppt_y</p:attrName>
                                        </p:attrNameLst>
                                      </p:cBhvr>
                                      <p:rCtr x="43785" y="0"/>
                                    </p:animMotion>
                                  </p:childTnLst>
                                </p:cTn>
                              </p:par>
                              <p:par>
                                <p:cTn id="109" presetID="0" presetClass="path" presetSubtype="0" fill="hold" grpId="0" nodeType="withEffect">
                                  <p:stCondLst>
                                    <p:cond delay="0"/>
                                  </p:stCondLst>
                                  <p:childTnLst>
                                    <p:animMotion origin="layout" path="M 0.04826 2.59259E-6 L 0.96007 2.59259E-6 " pathEditMode="relative" rAng="0" ptsTypes="AA">
                                      <p:cBhvr>
                                        <p:cTn id="110" dur="20000" fill="hold"/>
                                        <p:tgtEl>
                                          <p:spTgt spid="764"/>
                                        </p:tgtEl>
                                        <p:attrNameLst>
                                          <p:attrName>ppt_x</p:attrName>
                                          <p:attrName>ppt_y</p:attrName>
                                        </p:attrNameLst>
                                      </p:cBhvr>
                                      <p:rCtr x="45590" y="0"/>
                                    </p:animMotion>
                                  </p:childTnLst>
                                </p:cTn>
                              </p:par>
                              <p:par>
                                <p:cTn id="111" presetID="0" presetClass="path" presetSubtype="0" fill="hold" grpId="0" nodeType="withEffect">
                                  <p:stCondLst>
                                    <p:cond delay="0"/>
                                  </p:stCondLst>
                                  <p:childTnLst>
                                    <p:animMotion origin="layout" path="M -0.28073 -0.04352 L 0.82222 -0.04352 " pathEditMode="relative" rAng="0" ptsTypes="AA">
                                      <p:cBhvr>
                                        <p:cTn id="112" dur="20000" fill="hold"/>
                                        <p:tgtEl>
                                          <p:spTgt spid="765"/>
                                        </p:tgtEl>
                                        <p:attrNameLst>
                                          <p:attrName>ppt_x</p:attrName>
                                          <p:attrName>ppt_y</p:attrName>
                                        </p:attrNameLst>
                                      </p:cBhvr>
                                      <p:rCtr x="55156" y="0"/>
                                    </p:animMotion>
                                  </p:childTnLst>
                                </p:cTn>
                              </p:par>
                              <p:par>
                                <p:cTn id="113" presetID="0" presetClass="path" presetSubtype="0" fill="hold" grpId="0" nodeType="withEffect">
                                  <p:stCondLst>
                                    <p:cond delay="0"/>
                                  </p:stCondLst>
                                  <p:childTnLst>
                                    <p:animMotion origin="layout" path="M 0.08437 1.85185E-6 L 0.96007 1.85185E-6 " pathEditMode="relative" rAng="0" ptsTypes="AA">
                                      <p:cBhvr>
                                        <p:cTn id="114" dur="20000" fill="hold"/>
                                        <p:tgtEl>
                                          <p:spTgt spid="771"/>
                                        </p:tgtEl>
                                        <p:attrNameLst>
                                          <p:attrName>ppt_x</p:attrName>
                                          <p:attrName>ppt_y</p:attrName>
                                        </p:attrNameLst>
                                      </p:cBhvr>
                                      <p:rCtr x="43785" y="0"/>
                                    </p:animMotion>
                                  </p:childTnLst>
                                </p:cTn>
                              </p:par>
                              <p:par>
                                <p:cTn id="115" presetID="0" presetClass="path" presetSubtype="0" fill="hold" grpId="0" nodeType="withEffect">
                                  <p:stCondLst>
                                    <p:cond delay="0"/>
                                  </p:stCondLst>
                                  <p:childTnLst>
                                    <p:animMotion origin="layout" path="M -0.14288 -2.96296E-6 L 0.96007 -2.96296E-6 " pathEditMode="relative" rAng="0" ptsTypes="AA">
                                      <p:cBhvr>
                                        <p:cTn id="116" dur="20000" fill="hold"/>
                                        <p:tgtEl>
                                          <p:spTgt spid="773"/>
                                        </p:tgtEl>
                                        <p:attrNameLst>
                                          <p:attrName>ppt_x</p:attrName>
                                          <p:attrName>ppt_y</p:attrName>
                                        </p:attrNameLst>
                                      </p:cBhvr>
                                      <p:rCtr x="55139" y="0"/>
                                    </p:animMotion>
                                  </p:childTnLst>
                                </p:cTn>
                              </p:par>
                              <p:par>
                                <p:cTn id="117" presetID="0" presetClass="path" presetSubtype="0" fill="hold" grpId="0" nodeType="withEffect">
                                  <p:stCondLst>
                                    <p:cond delay="0"/>
                                  </p:stCondLst>
                                  <p:childTnLst>
                                    <p:animMotion origin="layout" path="M 0.08437 1.85185E-6 L 0.96007 1.85185E-6 " pathEditMode="relative" rAng="0" ptsTypes="AA">
                                      <p:cBhvr>
                                        <p:cTn id="118" dur="20000" fill="hold"/>
                                        <p:tgtEl>
                                          <p:spTgt spid="779"/>
                                        </p:tgtEl>
                                        <p:attrNameLst>
                                          <p:attrName>ppt_x</p:attrName>
                                          <p:attrName>ppt_y</p:attrName>
                                        </p:attrNameLst>
                                      </p:cBhvr>
                                      <p:rCtr x="43785" y="0"/>
                                    </p:animMotion>
                                  </p:childTnLst>
                                </p:cTn>
                              </p:par>
                              <p:par>
                                <p:cTn id="119" presetID="0" presetClass="path" presetSubtype="0" fill="hold" grpId="0" nodeType="withEffect">
                                  <p:stCondLst>
                                    <p:cond delay="0"/>
                                  </p:stCondLst>
                                  <p:childTnLst>
                                    <p:animMotion origin="layout" path="M -0.14288 -2.96296E-6 L 0.96007 -2.96296E-6 " pathEditMode="relative" rAng="0" ptsTypes="AA">
                                      <p:cBhvr>
                                        <p:cTn id="120" dur="20000" fill="hold"/>
                                        <p:tgtEl>
                                          <p:spTgt spid="789"/>
                                        </p:tgtEl>
                                        <p:attrNameLst>
                                          <p:attrName>ppt_x</p:attrName>
                                          <p:attrName>ppt_y</p:attrName>
                                        </p:attrNameLst>
                                      </p:cBhvr>
                                      <p:rCtr x="55139" y="0"/>
                                    </p:animMotion>
                                  </p:childTnLst>
                                </p:cTn>
                              </p:par>
                              <p:par>
                                <p:cTn id="121" presetID="0" presetClass="path" presetSubtype="0" fill="hold" grpId="0" nodeType="withEffect">
                                  <p:stCondLst>
                                    <p:cond delay="0"/>
                                  </p:stCondLst>
                                  <p:childTnLst>
                                    <p:animMotion origin="layout" path="M 0.08437 1.85185E-6 L 0.96007 1.85185E-6 " pathEditMode="relative" rAng="0" ptsTypes="AA">
                                      <p:cBhvr>
                                        <p:cTn id="122" dur="20000" fill="hold"/>
                                        <p:tgtEl>
                                          <p:spTgt spid="795"/>
                                        </p:tgtEl>
                                        <p:attrNameLst>
                                          <p:attrName>ppt_x</p:attrName>
                                          <p:attrName>ppt_y</p:attrName>
                                        </p:attrNameLst>
                                      </p:cBhvr>
                                      <p:rCtr x="43785" y="0"/>
                                    </p:animMotion>
                                  </p:childTnLst>
                                </p:cTn>
                              </p:par>
                              <p:par>
                                <p:cTn id="123" presetID="0" presetClass="path" presetSubtype="0" fill="hold" grpId="0" nodeType="withEffect">
                                  <p:stCondLst>
                                    <p:cond delay="0"/>
                                  </p:stCondLst>
                                  <p:childTnLst>
                                    <p:animMotion origin="layout" path="M 0.1559 -3.7037E-7 L 0.96007 -3.7037E-7 " pathEditMode="relative" rAng="0" ptsTypes="AA">
                                      <p:cBhvr>
                                        <p:cTn id="124" dur="20000" fill="hold"/>
                                        <p:tgtEl>
                                          <p:spTgt spid="799"/>
                                        </p:tgtEl>
                                        <p:attrNameLst>
                                          <p:attrName>ppt_x</p:attrName>
                                          <p:attrName>ppt_y</p:attrName>
                                        </p:attrNameLst>
                                      </p:cBhvr>
                                      <p:rCtr x="40208" y="0"/>
                                    </p:animMotion>
                                  </p:childTnLst>
                                </p:cTn>
                              </p:par>
                              <p:par>
                                <p:cTn id="125" presetID="0" presetClass="path" presetSubtype="0" fill="hold" grpId="0" nodeType="withEffect">
                                  <p:stCondLst>
                                    <p:cond delay="0"/>
                                  </p:stCondLst>
                                  <p:childTnLst>
                                    <p:animMotion origin="layout" path="M -0.27031 3.7037E-6 L 0.96007 3.7037E-6 " pathEditMode="relative" rAng="0" ptsTypes="AA">
                                      <p:cBhvr>
                                        <p:cTn id="126" dur="20000" fill="hold"/>
                                        <p:tgtEl>
                                          <p:spTgt spid="800"/>
                                        </p:tgtEl>
                                        <p:attrNameLst>
                                          <p:attrName>ppt_x</p:attrName>
                                          <p:attrName>ppt_y</p:attrName>
                                        </p:attrNameLst>
                                      </p:cBhvr>
                                      <p:rCtr x="61510" y="0"/>
                                    </p:animMotion>
                                  </p:childTnLst>
                                </p:cTn>
                              </p:par>
                              <p:par>
                                <p:cTn id="127" presetID="0" presetClass="path" presetSubtype="0" fill="hold" grpId="0" nodeType="withEffect">
                                  <p:stCondLst>
                                    <p:cond delay="0"/>
                                  </p:stCondLst>
                                  <p:childTnLst>
                                    <p:animMotion origin="layout" path="M -0.37396 3.33333E-6 L 0.96007 3.33333E-6 " pathEditMode="relative" rAng="0" ptsTypes="AA">
                                      <p:cBhvr>
                                        <p:cTn id="128" dur="20000" fill="hold"/>
                                        <p:tgtEl>
                                          <p:spTgt spid="802"/>
                                        </p:tgtEl>
                                        <p:attrNameLst>
                                          <p:attrName>ppt_x</p:attrName>
                                          <p:attrName>ppt_y</p:attrName>
                                        </p:attrNameLst>
                                      </p:cBhvr>
                                      <p:rCtr x="66701" y="0"/>
                                    </p:animMotion>
                                  </p:childTnLst>
                                </p:cTn>
                              </p:par>
                              <p:par>
                                <p:cTn id="129" presetID="0" presetClass="path" presetSubtype="0" fill="hold" grpId="0" nodeType="withEffect">
                                  <p:stCondLst>
                                    <p:cond delay="0"/>
                                  </p:stCondLst>
                                  <p:childTnLst>
                                    <p:animMotion origin="layout" path="M 0.04826 2.59259E-6 L 0.96007 2.59259E-6 " pathEditMode="relative" rAng="0" ptsTypes="AA">
                                      <p:cBhvr>
                                        <p:cTn id="130" dur="20000" fill="hold"/>
                                        <p:tgtEl>
                                          <p:spTgt spid="804"/>
                                        </p:tgtEl>
                                        <p:attrNameLst>
                                          <p:attrName>ppt_x</p:attrName>
                                          <p:attrName>ppt_y</p:attrName>
                                        </p:attrNameLst>
                                      </p:cBhvr>
                                      <p:rCtr x="45590" y="0"/>
                                    </p:animMotion>
                                  </p:childTnLst>
                                </p:cTn>
                              </p:par>
                              <p:par>
                                <p:cTn id="131" presetID="0" presetClass="path" presetSubtype="0" fill="hold" grpId="0" nodeType="withEffect">
                                  <p:stCondLst>
                                    <p:cond delay="0"/>
                                  </p:stCondLst>
                                  <p:childTnLst>
                                    <p:animMotion origin="layout" path="M 0.1559 -3.7037E-7 L 0.96007 -3.7037E-7 " pathEditMode="relative" rAng="0" ptsTypes="AA">
                                      <p:cBhvr>
                                        <p:cTn id="132" dur="20000" fill="hold"/>
                                        <p:tgtEl>
                                          <p:spTgt spid="807"/>
                                        </p:tgtEl>
                                        <p:attrNameLst>
                                          <p:attrName>ppt_x</p:attrName>
                                          <p:attrName>ppt_y</p:attrName>
                                        </p:attrNameLst>
                                      </p:cBhvr>
                                      <p:rCtr x="40208" y="0"/>
                                    </p:animMotion>
                                  </p:childTnLst>
                                </p:cTn>
                              </p:par>
                              <p:par>
                                <p:cTn id="133" presetID="0" presetClass="path" presetSubtype="0" fill="hold" grpId="0" nodeType="withEffect">
                                  <p:stCondLst>
                                    <p:cond delay="0"/>
                                  </p:stCondLst>
                                  <p:childTnLst>
                                    <p:animMotion origin="layout" path="M -0.27031 3.7037E-6 L 0.96007 3.7037E-6 " pathEditMode="relative" rAng="0" ptsTypes="AA">
                                      <p:cBhvr>
                                        <p:cTn id="134" dur="20000" fill="hold"/>
                                        <p:tgtEl>
                                          <p:spTgt spid="808"/>
                                        </p:tgtEl>
                                        <p:attrNameLst>
                                          <p:attrName>ppt_x</p:attrName>
                                          <p:attrName>ppt_y</p:attrName>
                                        </p:attrNameLst>
                                      </p:cBhvr>
                                      <p:rCtr x="61510" y="0"/>
                                    </p:animMotion>
                                  </p:childTnLst>
                                </p:cTn>
                              </p:par>
                              <p:par>
                                <p:cTn id="135" presetID="0" presetClass="path" presetSubtype="0" fill="hold" grpId="0" nodeType="withEffect">
                                  <p:stCondLst>
                                    <p:cond delay="0"/>
                                  </p:stCondLst>
                                  <p:childTnLst>
                                    <p:animMotion origin="layout" path="M -0.37396 3.33333E-6 L 0.96007 3.33333E-6 " pathEditMode="relative" rAng="0" ptsTypes="AA">
                                      <p:cBhvr>
                                        <p:cTn id="136" dur="20000" fill="hold"/>
                                        <p:tgtEl>
                                          <p:spTgt spid="810"/>
                                        </p:tgtEl>
                                        <p:attrNameLst>
                                          <p:attrName>ppt_x</p:attrName>
                                          <p:attrName>ppt_y</p:attrName>
                                        </p:attrNameLst>
                                      </p:cBhvr>
                                      <p:rCtr x="66701" y="0"/>
                                    </p:animMotion>
                                  </p:childTnLst>
                                </p:cTn>
                              </p:par>
                              <p:par>
                                <p:cTn id="137" presetID="0" presetClass="path" presetSubtype="0" fill="hold" grpId="0" nodeType="withEffect">
                                  <p:stCondLst>
                                    <p:cond delay="0"/>
                                  </p:stCondLst>
                                  <p:childTnLst>
                                    <p:animMotion origin="layout" path="M 0.04826 2.59259E-6 L 0.96007 2.59259E-6 " pathEditMode="relative" rAng="0" ptsTypes="AA">
                                      <p:cBhvr>
                                        <p:cTn id="138" dur="20000" fill="hold"/>
                                        <p:tgtEl>
                                          <p:spTgt spid="812"/>
                                        </p:tgtEl>
                                        <p:attrNameLst>
                                          <p:attrName>ppt_x</p:attrName>
                                          <p:attrName>ppt_y</p:attrName>
                                        </p:attrNameLst>
                                      </p:cBhvr>
                                      <p:rCtr x="45590" y="0"/>
                                    </p:animMotion>
                                  </p:childTnLst>
                                </p:cTn>
                              </p:par>
                              <p:par>
                                <p:cTn id="139" presetID="0" presetClass="path" presetSubtype="0" fill="hold" grpId="0" nodeType="withEffect">
                                  <p:stCondLst>
                                    <p:cond delay="0"/>
                                  </p:stCondLst>
                                  <p:childTnLst>
                                    <p:animMotion origin="layout" path="M -0.26615 -4.44444E-6 L 0.96007 -4.44444E-6 " pathEditMode="relative" rAng="0" ptsTypes="AA">
                                      <p:cBhvr>
                                        <p:cTn id="140" dur="20000" fill="hold"/>
                                        <p:tgtEl>
                                          <p:spTgt spid="814"/>
                                        </p:tgtEl>
                                        <p:attrNameLst>
                                          <p:attrName>ppt_x</p:attrName>
                                          <p:attrName>ppt_y</p:attrName>
                                        </p:attrNameLst>
                                      </p:cBhvr>
                                      <p:rCtr x="61302" y="0"/>
                                    </p:animMotion>
                                  </p:childTnLst>
                                </p:cTn>
                              </p:par>
                              <p:par>
                                <p:cTn id="141" presetID="0" presetClass="path" presetSubtype="0" fill="hold" grpId="0" nodeType="withEffect">
                                  <p:stCondLst>
                                    <p:cond delay="0"/>
                                  </p:stCondLst>
                                  <p:childTnLst>
                                    <p:animMotion origin="layout" path="M 0.1559 -3.7037E-7 L 0.96007 -3.7037E-7 " pathEditMode="relative" rAng="0" ptsTypes="AA">
                                      <p:cBhvr>
                                        <p:cTn id="142" dur="20000" fill="hold"/>
                                        <p:tgtEl>
                                          <p:spTgt spid="815"/>
                                        </p:tgtEl>
                                        <p:attrNameLst>
                                          <p:attrName>ppt_x</p:attrName>
                                          <p:attrName>ppt_y</p:attrName>
                                        </p:attrNameLst>
                                      </p:cBhvr>
                                      <p:rCtr x="40208" y="0"/>
                                    </p:animMotion>
                                  </p:childTnLst>
                                </p:cTn>
                              </p:par>
                              <p:par>
                                <p:cTn id="143" presetID="0" presetClass="path" presetSubtype="0" fill="hold" grpId="0" nodeType="withEffect">
                                  <p:stCondLst>
                                    <p:cond delay="0"/>
                                  </p:stCondLst>
                                  <p:childTnLst>
                                    <p:animMotion origin="layout" path="M -0.27031 3.7037E-6 L 0.96007 3.7037E-6 " pathEditMode="relative" rAng="0" ptsTypes="AA">
                                      <p:cBhvr>
                                        <p:cTn id="144" dur="20000" fill="hold"/>
                                        <p:tgtEl>
                                          <p:spTgt spid="816"/>
                                        </p:tgtEl>
                                        <p:attrNameLst>
                                          <p:attrName>ppt_x</p:attrName>
                                          <p:attrName>ppt_y</p:attrName>
                                        </p:attrNameLst>
                                      </p:cBhvr>
                                      <p:rCtr x="61510" y="0"/>
                                    </p:animMotion>
                                  </p:childTnLst>
                                </p:cTn>
                              </p:par>
                              <p:par>
                                <p:cTn id="145" presetID="0" presetClass="path" presetSubtype="0" fill="hold" grpId="0" nodeType="withEffect">
                                  <p:stCondLst>
                                    <p:cond delay="0"/>
                                  </p:stCondLst>
                                  <p:childTnLst>
                                    <p:animMotion origin="layout" path="M -0.04566 1.85185E-6 L 0.96007 1.85185E-6 " pathEditMode="relative" rAng="0" ptsTypes="AA">
                                      <p:cBhvr>
                                        <p:cTn id="146" dur="20000" fill="hold"/>
                                        <p:tgtEl>
                                          <p:spTgt spid="817"/>
                                        </p:tgtEl>
                                        <p:attrNameLst>
                                          <p:attrName>ppt_x</p:attrName>
                                          <p:attrName>ppt_y</p:attrName>
                                        </p:attrNameLst>
                                      </p:cBhvr>
                                      <p:rCtr x="50278" y="0"/>
                                    </p:animMotion>
                                  </p:childTnLst>
                                </p:cTn>
                              </p:par>
                              <p:par>
                                <p:cTn id="147" presetID="0" presetClass="path" presetSubtype="0" fill="hold" grpId="0" nodeType="withEffect">
                                  <p:stCondLst>
                                    <p:cond delay="0"/>
                                  </p:stCondLst>
                                  <p:childTnLst>
                                    <p:animMotion origin="layout" path="M -0.37396 3.33333E-6 L 0.96007 3.33333E-6 " pathEditMode="relative" rAng="0" ptsTypes="AA">
                                      <p:cBhvr>
                                        <p:cTn id="148" dur="20000" fill="hold"/>
                                        <p:tgtEl>
                                          <p:spTgt spid="818"/>
                                        </p:tgtEl>
                                        <p:attrNameLst>
                                          <p:attrName>ppt_x</p:attrName>
                                          <p:attrName>ppt_y</p:attrName>
                                        </p:attrNameLst>
                                      </p:cBhvr>
                                      <p:rCtr x="66701" y="0"/>
                                    </p:animMotion>
                                  </p:childTnLst>
                                </p:cTn>
                              </p:par>
                              <p:par>
                                <p:cTn id="149" presetID="0" presetClass="path" presetSubtype="0" fill="hold" grpId="0" nodeType="withEffect">
                                  <p:stCondLst>
                                    <p:cond delay="0"/>
                                  </p:stCondLst>
                                  <p:childTnLst>
                                    <p:animMotion origin="layout" path="M 0.04826 2.59259E-6 L 0.96007 2.59259E-6 " pathEditMode="relative" rAng="0" ptsTypes="AA">
                                      <p:cBhvr>
                                        <p:cTn id="150" dur="20000" fill="hold"/>
                                        <p:tgtEl>
                                          <p:spTgt spid="820"/>
                                        </p:tgtEl>
                                        <p:attrNameLst>
                                          <p:attrName>ppt_x</p:attrName>
                                          <p:attrName>ppt_y</p:attrName>
                                        </p:attrNameLst>
                                      </p:cBhvr>
                                      <p:rCtr x="45590" y="0"/>
                                    </p:animMotion>
                                  </p:childTnLst>
                                </p:cTn>
                              </p:par>
                              <p:par>
                                <p:cTn id="151" presetID="0" presetClass="path" presetSubtype="0" fill="hold" grpId="0" nodeType="withEffect">
                                  <p:stCondLst>
                                    <p:cond delay="0"/>
                                  </p:stCondLst>
                                  <p:childTnLst>
                                    <p:animMotion origin="layout" path="M 0.1559 -3.7037E-7 L 0.96007 -3.7037E-7 " pathEditMode="relative" rAng="0" ptsTypes="AA">
                                      <p:cBhvr>
                                        <p:cTn id="152" dur="20000" fill="hold"/>
                                        <p:tgtEl>
                                          <p:spTgt spid="823"/>
                                        </p:tgtEl>
                                        <p:attrNameLst>
                                          <p:attrName>ppt_x</p:attrName>
                                          <p:attrName>ppt_y</p:attrName>
                                        </p:attrNameLst>
                                      </p:cBhvr>
                                      <p:rCtr x="40208" y="0"/>
                                    </p:animMotion>
                                  </p:childTnLst>
                                </p:cTn>
                              </p:par>
                              <p:par>
                                <p:cTn id="153" presetID="0" presetClass="path" presetSubtype="0" fill="hold" grpId="0" nodeType="withEffect">
                                  <p:stCondLst>
                                    <p:cond delay="0"/>
                                  </p:stCondLst>
                                  <p:childTnLst>
                                    <p:animMotion origin="layout" path="M -0.27031 3.7037E-6 L 0.96007 3.7037E-6 " pathEditMode="relative" rAng="0" ptsTypes="AA">
                                      <p:cBhvr>
                                        <p:cTn id="154" dur="20000" fill="hold"/>
                                        <p:tgtEl>
                                          <p:spTgt spid="824"/>
                                        </p:tgtEl>
                                        <p:attrNameLst>
                                          <p:attrName>ppt_x</p:attrName>
                                          <p:attrName>ppt_y</p:attrName>
                                        </p:attrNameLst>
                                      </p:cBhvr>
                                      <p:rCtr x="61510" y="0"/>
                                    </p:animMotion>
                                  </p:childTnLst>
                                </p:cTn>
                              </p:par>
                              <p:par>
                                <p:cTn id="155" presetID="0" presetClass="path" presetSubtype="0" fill="hold" grpId="0" nodeType="withEffect">
                                  <p:stCondLst>
                                    <p:cond delay="0"/>
                                  </p:stCondLst>
                                  <p:childTnLst>
                                    <p:animMotion origin="layout" path="M -0.37396 3.33333E-6 L 0.96007 3.33333E-6 " pathEditMode="relative" rAng="0" ptsTypes="AA">
                                      <p:cBhvr>
                                        <p:cTn id="156" dur="20000" fill="hold"/>
                                        <p:tgtEl>
                                          <p:spTgt spid="826"/>
                                        </p:tgtEl>
                                        <p:attrNameLst>
                                          <p:attrName>ppt_x</p:attrName>
                                          <p:attrName>ppt_y</p:attrName>
                                        </p:attrNameLst>
                                      </p:cBhvr>
                                      <p:rCtr x="66701" y="0"/>
                                    </p:animMotion>
                                  </p:childTnLst>
                                </p:cTn>
                              </p:par>
                              <p:par>
                                <p:cTn id="157" presetID="0" presetClass="path" presetSubtype="0" fill="hold" grpId="0" nodeType="withEffect">
                                  <p:stCondLst>
                                    <p:cond delay="0"/>
                                  </p:stCondLst>
                                  <p:childTnLst>
                                    <p:animMotion origin="layout" path="M 0.04826 2.59259E-6 L 0.96007 2.59259E-6 " pathEditMode="relative" rAng="0" ptsTypes="AA">
                                      <p:cBhvr>
                                        <p:cTn id="158" dur="20000" fill="hold"/>
                                        <p:tgtEl>
                                          <p:spTgt spid="828"/>
                                        </p:tgtEl>
                                        <p:attrNameLst>
                                          <p:attrName>ppt_x</p:attrName>
                                          <p:attrName>ppt_y</p:attrName>
                                        </p:attrNameLst>
                                      </p:cBhvr>
                                      <p:rCtr x="45590" y="0"/>
                                    </p:animMotion>
                                  </p:childTnLst>
                                </p:cTn>
                              </p:par>
                              <p:par>
                                <p:cTn id="159" presetID="0" presetClass="path" presetSubtype="0" fill="hold" grpId="0" nodeType="withEffect">
                                  <p:stCondLst>
                                    <p:cond delay="0"/>
                                  </p:stCondLst>
                                  <p:childTnLst>
                                    <p:animMotion origin="layout" path="M 0.04826 2.59259E-6 L 0.96007 2.59259E-6 " pathEditMode="relative" rAng="0" ptsTypes="AA">
                                      <p:cBhvr>
                                        <p:cTn id="160" dur="20000" fill="hold"/>
                                        <p:tgtEl>
                                          <p:spTgt spid="1028"/>
                                        </p:tgtEl>
                                        <p:attrNameLst>
                                          <p:attrName>ppt_x</p:attrName>
                                          <p:attrName>ppt_y</p:attrName>
                                        </p:attrNameLst>
                                      </p:cBhvr>
                                      <p:rCtr x="45590" y="0"/>
                                    </p:animMotion>
                                  </p:childTnLst>
                                </p:cTn>
                              </p:par>
                              <p:par>
                                <p:cTn id="161" presetID="0" presetClass="path" presetSubtype="0" fill="hold" grpId="0" nodeType="withEffect">
                                  <p:stCondLst>
                                    <p:cond delay="0"/>
                                  </p:stCondLst>
                                  <p:childTnLst>
                                    <p:animMotion origin="layout" path="M 0.04826 2.59259E-6 L 0.96007 2.59259E-6 " pathEditMode="relative" rAng="0" ptsTypes="AA">
                                      <p:cBhvr>
                                        <p:cTn id="162" dur="20000" fill="hold"/>
                                        <p:tgtEl>
                                          <p:spTgt spid="1036"/>
                                        </p:tgtEl>
                                        <p:attrNameLst>
                                          <p:attrName>ppt_x</p:attrName>
                                          <p:attrName>ppt_y</p:attrName>
                                        </p:attrNameLst>
                                      </p:cBhvr>
                                      <p:rCtr x="45590" y="0"/>
                                    </p:animMotion>
                                  </p:childTnLst>
                                </p:cTn>
                              </p:par>
                              <p:par>
                                <p:cTn id="163" presetID="0" presetClass="path" presetSubtype="0" fill="hold" grpId="0" nodeType="withEffect">
                                  <p:stCondLst>
                                    <p:cond delay="0"/>
                                  </p:stCondLst>
                                  <p:childTnLst>
                                    <p:animMotion origin="layout" path="M 0.1559 -3.7037E-7 L 0.96007 -3.7037E-7 " pathEditMode="relative" rAng="0" ptsTypes="AA">
                                      <p:cBhvr>
                                        <p:cTn id="164" dur="20000" fill="hold"/>
                                        <p:tgtEl>
                                          <p:spTgt spid="1039"/>
                                        </p:tgtEl>
                                        <p:attrNameLst>
                                          <p:attrName>ppt_x</p:attrName>
                                          <p:attrName>ppt_y</p:attrName>
                                        </p:attrNameLst>
                                      </p:cBhvr>
                                      <p:rCtr x="40208" y="0"/>
                                    </p:animMotion>
                                  </p:childTnLst>
                                </p:cTn>
                              </p:par>
                              <p:par>
                                <p:cTn id="165" presetID="0" presetClass="path" presetSubtype="0" fill="hold" grpId="0" nodeType="withEffect">
                                  <p:stCondLst>
                                    <p:cond delay="0"/>
                                  </p:stCondLst>
                                  <p:childTnLst>
                                    <p:animMotion origin="layout" path="M -0.27031 3.7037E-6 L 0.96007 3.7037E-6 " pathEditMode="relative" rAng="0" ptsTypes="AA">
                                      <p:cBhvr>
                                        <p:cTn id="166" dur="20000" fill="hold"/>
                                        <p:tgtEl>
                                          <p:spTgt spid="1040"/>
                                        </p:tgtEl>
                                        <p:attrNameLst>
                                          <p:attrName>ppt_x</p:attrName>
                                          <p:attrName>ppt_y</p:attrName>
                                        </p:attrNameLst>
                                      </p:cBhvr>
                                      <p:rCtr x="61510" y="0"/>
                                    </p:animMotion>
                                  </p:childTnLst>
                                </p:cTn>
                              </p:par>
                              <p:par>
                                <p:cTn id="167" presetID="0" presetClass="path" presetSubtype="0" fill="hold" grpId="0" nodeType="withEffect">
                                  <p:stCondLst>
                                    <p:cond delay="0"/>
                                  </p:stCondLst>
                                  <p:childTnLst>
                                    <p:animMotion origin="layout" path="M 0.04826 2.59259E-6 L 0.96007 2.59259E-6 " pathEditMode="relative" rAng="0" ptsTypes="AA">
                                      <p:cBhvr>
                                        <p:cTn id="168" dur="20000" fill="hold"/>
                                        <p:tgtEl>
                                          <p:spTgt spid="1044"/>
                                        </p:tgtEl>
                                        <p:attrNameLst>
                                          <p:attrName>ppt_x</p:attrName>
                                          <p:attrName>ppt_y</p:attrName>
                                        </p:attrNameLst>
                                      </p:cBhvr>
                                      <p:rCtr x="45590" y="0"/>
                                    </p:animMotion>
                                  </p:childTnLst>
                                </p:cTn>
                              </p:par>
                              <p:par>
                                <p:cTn id="169" presetID="0" presetClass="path" presetSubtype="0" fill="hold" grpId="0" nodeType="withEffect">
                                  <p:stCondLst>
                                    <p:cond delay="0"/>
                                  </p:stCondLst>
                                  <p:childTnLst>
                                    <p:animMotion origin="layout" path="M 0.04826 2.59259E-6 L 0.96007 2.59259E-6 " pathEditMode="relative" rAng="0" ptsTypes="AA">
                                      <p:cBhvr>
                                        <p:cTn id="170" dur="20000" fill="hold"/>
                                        <p:tgtEl>
                                          <p:spTgt spid="1052"/>
                                        </p:tgtEl>
                                        <p:attrNameLst>
                                          <p:attrName>ppt_x</p:attrName>
                                          <p:attrName>ppt_y</p:attrName>
                                        </p:attrNameLst>
                                      </p:cBhvr>
                                      <p:rCtr x="45590" y="0"/>
                                    </p:animMotion>
                                  </p:childTnLst>
                                </p:cTn>
                              </p:par>
                              <p:par>
                                <p:cTn id="171" presetID="0" presetClass="path" presetSubtype="0" fill="hold" grpId="0" nodeType="withEffect">
                                  <p:stCondLst>
                                    <p:cond delay="0"/>
                                  </p:stCondLst>
                                  <p:childTnLst>
                                    <p:animMotion origin="layout" path="M 0.08437 1.85185E-6 L 0.96007 1.85185E-6 " pathEditMode="relative" rAng="0" ptsTypes="AA">
                                      <p:cBhvr>
                                        <p:cTn id="172" dur="20000" fill="hold"/>
                                        <p:tgtEl>
                                          <p:spTgt spid="1059"/>
                                        </p:tgtEl>
                                        <p:attrNameLst>
                                          <p:attrName>ppt_x</p:attrName>
                                          <p:attrName>ppt_y</p:attrName>
                                        </p:attrNameLst>
                                      </p:cBhvr>
                                      <p:rCtr x="43785" y="0"/>
                                    </p:animMotion>
                                  </p:childTnLst>
                                </p:cTn>
                              </p:par>
                              <p:par>
                                <p:cTn id="173" presetID="0" presetClass="path" presetSubtype="0" fill="hold" grpId="0" nodeType="withEffect">
                                  <p:stCondLst>
                                    <p:cond delay="0"/>
                                  </p:stCondLst>
                                  <p:childTnLst>
                                    <p:animMotion origin="layout" path="M 0.08437 1.85185E-6 L 0.96007 1.85185E-6 " pathEditMode="relative" rAng="0" ptsTypes="AA">
                                      <p:cBhvr>
                                        <p:cTn id="174" dur="20000" fill="hold"/>
                                        <p:tgtEl>
                                          <p:spTgt spid="1067"/>
                                        </p:tgtEl>
                                        <p:attrNameLst>
                                          <p:attrName>ppt_x</p:attrName>
                                          <p:attrName>ppt_y</p:attrName>
                                        </p:attrNameLst>
                                      </p:cBhvr>
                                      <p:rCtr x="43785" y="0"/>
                                    </p:animMotion>
                                  </p:childTnLst>
                                </p:cTn>
                              </p:par>
                              <p:par>
                                <p:cTn id="175" presetID="0" presetClass="path" presetSubtype="0" fill="hold" grpId="0" nodeType="withEffect">
                                  <p:stCondLst>
                                    <p:cond delay="0"/>
                                  </p:stCondLst>
                                  <p:childTnLst>
                                    <p:animMotion origin="layout" path="M 0.04826 2.59259E-6 L 0.96007 2.59259E-6 " pathEditMode="relative" rAng="0" ptsTypes="AA">
                                      <p:cBhvr>
                                        <p:cTn id="176" dur="20000" fill="hold"/>
                                        <p:tgtEl>
                                          <p:spTgt spid="1076"/>
                                        </p:tgtEl>
                                        <p:attrNameLst>
                                          <p:attrName>ppt_x</p:attrName>
                                          <p:attrName>ppt_y</p:attrName>
                                        </p:attrNameLst>
                                      </p:cBhvr>
                                      <p:rCtr x="45590" y="0"/>
                                    </p:animMotion>
                                  </p:childTnLst>
                                </p:cTn>
                              </p:par>
                              <p:par>
                                <p:cTn id="177" presetID="0" presetClass="path" presetSubtype="0" fill="hold" grpId="0" nodeType="withEffect">
                                  <p:stCondLst>
                                    <p:cond delay="0"/>
                                  </p:stCondLst>
                                  <p:childTnLst>
                                    <p:animMotion origin="layout" path="M 0.08437 1.85185E-6 L 0.96007 1.85185E-6 " pathEditMode="relative" rAng="0" ptsTypes="AA">
                                      <p:cBhvr>
                                        <p:cTn id="178" dur="20000" fill="hold"/>
                                        <p:tgtEl>
                                          <p:spTgt spid="1083"/>
                                        </p:tgtEl>
                                        <p:attrNameLst>
                                          <p:attrName>ppt_x</p:attrName>
                                          <p:attrName>ppt_y</p:attrName>
                                        </p:attrNameLst>
                                      </p:cBhvr>
                                      <p:rCtr x="43785" y="0"/>
                                    </p:animMotion>
                                  </p:childTnLst>
                                </p:cTn>
                              </p:par>
                              <p:par>
                                <p:cTn id="179" presetID="0" presetClass="path" presetSubtype="0" fill="hold" grpId="0" nodeType="withEffect">
                                  <p:stCondLst>
                                    <p:cond delay="0"/>
                                  </p:stCondLst>
                                  <p:childTnLst>
                                    <p:animMotion origin="layout" path="M 0.1559 -3.7037E-7 L 0.96007 -3.7037E-7 " pathEditMode="relative" rAng="0" ptsTypes="AA">
                                      <p:cBhvr>
                                        <p:cTn id="180" dur="20000" fill="hold"/>
                                        <p:tgtEl>
                                          <p:spTgt spid="1087"/>
                                        </p:tgtEl>
                                        <p:attrNameLst>
                                          <p:attrName>ppt_x</p:attrName>
                                          <p:attrName>ppt_y</p:attrName>
                                        </p:attrNameLst>
                                      </p:cBhvr>
                                      <p:rCtr x="40208" y="0"/>
                                    </p:animMotion>
                                  </p:childTnLst>
                                </p:cTn>
                              </p:par>
                              <p:par>
                                <p:cTn id="181" presetID="0" presetClass="path" presetSubtype="0" fill="hold" grpId="0" nodeType="withEffect">
                                  <p:stCondLst>
                                    <p:cond delay="0"/>
                                  </p:stCondLst>
                                  <p:childTnLst>
                                    <p:animMotion origin="layout" path="M -0.27031 3.7037E-6 L 0.96007 3.7037E-6 " pathEditMode="relative" rAng="0" ptsTypes="AA">
                                      <p:cBhvr>
                                        <p:cTn id="182" dur="20000" fill="hold"/>
                                        <p:tgtEl>
                                          <p:spTgt spid="1088"/>
                                        </p:tgtEl>
                                        <p:attrNameLst>
                                          <p:attrName>ppt_x</p:attrName>
                                          <p:attrName>ppt_y</p:attrName>
                                        </p:attrNameLst>
                                      </p:cBhvr>
                                      <p:rCtr x="61510" y="0"/>
                                    </p:animMotion>
                                  </p:childTnLst>
                                </p:cTn>
                              </p:par>
                              <p:par>
                                <p:cTn id="183" presetID="0" presetClass="path" presetSubtype="0" fill="hold" grpId="0" nodeType="withEffect">
                                  <p:stCondLst>
                                    <p:cond delay="0"/>
                                  </p:stCondLst>
                                  <p:childTnLst>
                                    <p:animMotion origin="layout" path="M -0.37396 3.33333E-6 L 0.96007 3.33333E-6 " pathEditMode="relative" rAng="0" ptsTypes="AA">
                                      <p:cBhvr>
                                        <p:cTn id="184" dur="20000" fill="hold"/>
                                        <p:tgtEl>
                                          <p:spTgt spid="1090"/>
                                        </p:tgtEl>
                                        <p:attrNameLst>
                                          <p:attrName>ppt_x</p:attrName>
                                          <p:attrName>ppt_y</p:attrName>
                                        </p:attrNameLst>
                                      </p:cBhvr>
                                      <p:rCtr x="66701" y="0"/>
                                    </p:animMotion>
                                  </p:childTnLst>
                                </p:cTn>
                              </p:par>
                              <p:par>
                                <p:cTn id="185" presetID="0" presetClass="path" presetSubtype="0" fill="hold" grpId="0" nodeType="withEffect">
                                  <p:stCondLst>
                                    <p:cond delay="0"/>
                                  </p:stCondLst>
                                  <p:childTnLst>
                                    <p:animMotion origin="layout" path="M 0.04826 2.59259E-6 L 0.96007 2.59259E-6 " pathEditMode="relative" rAng="0" ptsTypes="AA">
                                      <p:cBhvr>
                                        <p:cTn id="186" dur="20000" fill="hold"/>
                                        <p:tgtEl>
                                          <p:spTgt spid="1092"/>
                                        </p:tgtEl>
                                        <p:attrNameLst>
                                          <p:attrName>ppt_x</p:attrName>
                                          <p:attrName>ppt_y</p:attrName>
                                        </p:attrNameLst>
                                      </p:cBhvr>
                                      <p:rCtr x="45590" y="0"/>
                                    </p:animMotion>
                                  </p:childTnLst>
                                </p:cTn>
                              </p:par>
                              <p:par>
                                <p:cTn id="187" presetID="0" presetClass="path" presetSubtype="0" fill="hold" grpId="0" nodeType="withEffect">
                                  <p:stCondLst>
                                    <p:cond delay="0"/>
                                  </p:stCondLst>
                                  <p:childTnLst>
                                    <p:animMotion origin="layout" path="M 0.1559 -3.7037E-7 L 0.96007 -3.7037E-7 " pathEditMode="relative" rAng="0" ptsTypes="AA">
                                      <p:cBhvr>
                                        <p:cTn id="188" dur="20000" fill="hold"/>
                                        <p:tgtEl>
                                          <p:spTgt spid="1095"/>
                                        </p:tgtEl>
                                        <p:attrNameLst>
                                          <p:attrName>ppt_x</p:attrName>
                                          <p:attrName>ppt_y</p:attrName>
                                        </p:attrNameLst>
                                      </p:cBhvr>
                                      <p:rCtr x="40208" y="0"/>
                                    </p:animMotion>
                                  </p:childTnLst>
                                </p:cTn>
                              </p:par>
                              <p:par>
                                <p:cTn id="189" presetID="0" presetClass="path" presetSubtype="0" fill="hold" grpId="0" nodeType="withEffect">
                                  <p:stCondLst>
                                    <p:cond delay="0"/>
                                  </p:stCondLst>
                                  <p:childTnLst>
                                    <p:animMotion origin="layout" path="M -0.27031 3.7037E-6 L 0.96007 3.7037E-6 " pathEditMode="relative" rAng="0" ptsTypes="AA">
                                      <p:cBhvr>
                                        <p:cTn id="190" dur="20000" fill="hold"/>
                                        <p:tgtEl>
                                          <p:spTgt spid="1096"/>
                                        </p:tgtEl>
                                        <p:attrNameLst>
                                          <p:attrName>ppt_x</p:attrName>
                                          <p:attrName>ppt_y</p:attrName>
                                        </p:attrNameLst>
                                      </p:cBhvr>
                                      <p:rCtr x="61510" y="0"/>
                                    </p:animMotion>
                                  </p:childTnLst>
                                </p:cTn>
                              </p:par>
                              <p:par>
                                <p:cTn id="191" presetID="0" presetClass="path" presetSubtype="0" fill="hold" grpId="0" nodeType="withEffect">
                                  <p:stCondLst>
                                    <p:cond delay="0"/>
                                  </p:stCondLst>
                                  <p:childTnLst>
                                    <p:animMotion origin="layout" path="M -0.37396 3.33333E-6 L 0.96007 3.33333E-6 " pathEditMode="relative" rAng="0" ptsTypes="AA">
                                      <p:cBhvr>
                                        <p:cTn id="192" dur="20000" fill="hold"/>
                                        <p:tgtEl>
                                          <p:spTgt spid="1098"/>
                                        </p:tgtEl>
                                        <p:attrNameLst>
                                          <p:attrName>ppt_x</p:attrName>
                                          <p:attrName>ppt_y</p:attrName>
                                        </p:attrNameLst>
                                      </p:cBhvr>
                                      <p:rCtr x="66701" y="0"/>
                                    </p:animMotion>
                                  </p:childTnLst>
                                </p:cTn>
                              </p:par>
                              <p:par>
                                <p:cTn id="193" presetID="0" presetClass="path" presetSubtype="0" fill="hold" grpId="0" nodeType="withEffect">
                                  <p:stCondLst>
                                    <p:cond delay="0"/>
                                  </p:stCondLst>
                                  <p:childTnLst>
                                    <p:animMotion origin="layout" path="M 0.04826 2.59259E-6 L 0.96007 2.59259E-6 " pathEditMode="relative" rAng="0" ptsTypes="AA">
                                      <p:cBhvr>
                                        <p:cTn id="194" dur="20000" fill="hold"/>
                                        <p:tgtEl>
                                          <p:spTgt spid="1100"/>
                                        </p:tgtEl>
                                        <p:attrNameLst>
                                          <p:attrName>ppt_x</p:attrName>
                                          <p:attrName>ppt_y</p:attrName>
                                        </p:attrNameLst>
                                      </p:cBhvr>
                                      <p:rCtr x="45590" y="0"/>
                                    </p:animMotion>
                                  </p:childTnLst>
                                </p:cTn>
                              </p:par>
                              <p:par>
                                <p:cTn id="195" presetID="0" presetClass="path" presetSubtype="0" fill="hold" grpId="0" nodeType="withEffect">
                                  <p:stCondLst>
                                    <p:cond delay="0"/>
                                  </p:stCondLst>
                                  <p:childTnLst>
                                    <p:animMotion origin="layout" path="M -0.26615 -4.44444E-6 L 0.96007 -4.44444E-6 " pathEditMode="relative" rAng="0" ptsTypes="AA">
                                      <p:cBhvr>
                                        <p:cTn id="196" dur="20000" fill="hold"/>
                                        <p:tgtEl>
                                          <p:spTgt spid="1102"/>
                                        </p:tgtEl>
                                        <p:attrNameLst>
                                          <p:attrName>ppt_x</p:attrName>
                                          <p:attrName>ppt_y</p:attrName>
                                        </p:attrNameLst>
                                      </p:cBhvr>
                                      <p:rCtr x="61302" y="0"/>
                                    </p:animMotion>
                                  </p:childTnLst>
                                </p:cTn>
                              </p:par>
                              <p:par>
                                <p:cTn id="197" presetID="0" presetClass="path" presetSubtype="0" fill="hold" grpId="0" nodeType="withEffect">
                                  <p:stCondLst>
                                    <p:cond delay="0"/>
                                  </p:stCondLst>
                                  <p:childTnLst>
                                    <p:animMotion origin="layout" path="M 0.1559 -3.7037E-7 L 0.96007 -3.7037E-7 " pathEditMode="relative" rAng="0" ptsTypes="AA">
                                      <p:cBhvr>
                                        <p:cTn id="198" dur="20000" fill="hold"/>
                                        <p:tgtEl>
                                          <p:spTgt spid="1103"/>
                                        </p:tgtEl>
                                        <p:attrNameLst>
                                          <p:attrName>ppt_x</p:attrName>
                                          <p:attrName>ppt_y</p:attrName>
                                        </p:attrNameLst>
                                      </p:cBhvr>
                                      <p:rCtr x="40208" y="0"/>
                                    </p:animMotion>
                                  </p:childTnLst>
                                </p:cTn>
                              </p:par>
                              <p:par>
                                <p:cTn id="199" presetID="0" presetClass="path" presetSubtype="0" fill="hold" grpId="0" nodeType="withEffect">
                                  <p:stCondLst>
                                    <p:cond delay="0"/>
                                  </p:stCondLst>
                                  <p:childTnLst>
                                    <p:animMotion origin="layout" path="M -0.27031 3.7037E-6 L 0.96007 3.7037E-6 " pathEditMode="relative" rAng="0" ptsTypes="AA">
                                      <p:cBhvr>
                                        <p:cTn id="200" dur="20000" fill="hold"/>
                                        <p:tgtEl>
                                          <p:spTgt spid="1104"/>
                                        </p:tgtEl>
                                        <p:attrNameLst>
                                          <p:attrName>ppt_x</p:attrName>
                                          <p:attrName>ppt_y</p:attrName>
                                        </p:attrNameLst>
                                      </p:cBhvr>
                                      <p:rCtr x="61510" y="0"/>
                                    </p:animMotion>
                                  </p:childTnLst>
                                </p:cTn>
                              </p:par>
                              <p:par>
                                <p:cTn id="201" presetID="0" presetClass="path" presetSubtype="0" fill="hold" grpId="0" nodeType="withEffect">
                                  <p:stCondLst>
                                    <p:cond delay="0"/>
                                  </p:stCondLst>
                                  <p:childTnLst>
                                    <p:animMotion origin="layout" path="M -0.04566 1.85185E-6 L 0.96007 1.85185E-6 " pathEditMode="relative" rAng="0" ptsTypes="AA">
                                      <p:cBhvr>
                                        <p:cTn id="202" dur="20000" fill="hold"/>
                                        <p:tgtEl>
                                          <p:spTgt spid="1105"/>
                                        </p:tgtEl>
                                        <p:attrNameLst>
                                          <p:attrName>ppt_x</p:attrName>
                                          <p:attrName>ppt_y</p:attrName>
                                        </p:attrNameLst>
                                      </p:cBhvr>
                                      <p:rCtr x="50278" y="0"/>
                                    </p:animMotion>
                                  </p:childTnLst>
                                </p:cTn>
                              </p:par>
                              <p:par>
                                <p:cTn id="203" presetID="0" presetClass="path" presetSubtype="0" fill="hold" grpId="0" nodeType="withEffect">
                                  <p:stCondLst>
                                    <p:cond delay="0"/>
                                  </p:stCondLst>
                                  <p:childTnLst>
                                    <p:animMotion origin="layout" path="M -0.37396 3.33333E-6 L 0.96007 3.33333E-6 " pathEditMode="relative" rAng="0" ptsTypes="AA">
                                      <p:cBhvr>
                                        <p:cTn id="204" dur="20000" fill="hold"/>
                                        <p:tgtEl>
                                          <p:spTgt spid="1106"/>
                                        </p:tgtEl>
                                        <p:attrNameLst>
                                          <p:attrName>ppt_x</p:attrName>
                                          <p:attrName>ppt_y</p:attrName>
                                        </p:attrNameLst>
                                      </p:cBhvr>
                                      <p:rCtr x="66701" y="0"/>
                                    </p:animMotion>
                                  </p:childTnLst>
                                </p:cTn>
                              </p:par>
                              <p:par>
                                <p:cTn id="205" presetID="0" presetClass="path" presetSubtype="0" fill="hold" grpId="0" nodeType="withEffect">
                                  <p:stCondLst>
                                    <p:cond delay="0"/>
                                  </p:stCondLst>
                                  <p:childTnLst>
                                    <p:animMotion origin="layout" path="M 0.04826 2.59259E-6 L 0.96007 2.59259E-6 " pathEditMode="relative" rAng="0" ptsTypes="AA">
                                      <p:cBhvr>
                                        <p:cTn id="206" dur="20000" fill="hold"/>
                                        <p:tgtEl>
                                          <p:spTgt spid="1108"/>
                                        </p:tgtEl>
                                        <p:attrNameLst>
                                          <p:attrName>ppt_x</p:attrName>
                                          <p:attrName>ppt_y</p:attrName>
                                        </p:attrNameLst>
                                      </p:cBhvr>
                                      <p:rCtr x="45590" y="0"/>
                                    </p:animMotion>
                                  </p:childTnLst>
                                </p:cTn>
                              </p:par>
                              <p:par>
                                <p:cTn id="207" presetID="0" presetClass="path" presetSubtype="0" fill="hold" grpId="0" nodeType="withEffect">
                                  <p:stCondLst>
                                    <p:cond delay="0"/>
                                  </p:stCondLst>
                                  <p:childTnLst>
                                    <p:animMotion origin="layout" path="M 0.1559 -3.7037E-7 L 0.96007 -3.7037E-7 " pathEditMode="relative" rAng="0" ptsTypes="AA">
                                      <p:cBhvr>
                                        <p:cTn id="208" dur="20000" fill="hold"/>
                                        <p:tgtEl>
                                          <p:spTgt spid="1111"/>
                                        </p:tgtEl>
                                        <p:attrNameLst>
                                          <p:attrName>ppt_x</p:attrName>
                                          <p:attrName>ppt_y</p:attrName>
                                        </p:attrNameLst>
                                      </p:cBhvr>
                                      <p:rCtr x="40208" y="0"/>
                                    </p:animMotion>
                                  </p:childTnLst>
                                </p:cTn>
                              </p:par>
                              <p:par>
                                <p:cTn id="209" presetID="0" presetClass="path" presetSubtype="0" fill="hold" grpId="0" nodeType="withEffect">
                                  <p:stCondLst>
                                    <p:cond delay="0"/>
                                  </p:stCondLst>
                                  <p:childTnLst>
                                    <p:animMotion origin="layout" path="M -0.27031 3.7037E-6 L 0.96007 3.7037E-6 " pathEditMode="relative" rAng="0" ptsTypes="AA">
                                      <p:cBhvr>
                                        <p:cTn id="210" dur="20000" fill="hold"/>
                                        <p:tgtEl>
                                          <p:spTgt spid="1112"/>
                                        </p:tgtEl>
                                        <p:attrNameLst>
                                          <p:attrName>ppt_x</p:attrName>
                                          <p:attrName>ppt_y</p:attrName>
                                        </p:attrNameLst>
                                      </p:cBhvr>
                                      <p:rCtr x="61510" y="0"/>
                                    </p:animMotion>
                                  </p:childTnLst>
                                </p:cTn>
                              </p:par>
                              <p:par>
                                <p:cTn id="211" presetID="0" presetClass="path" presetSubtype="0" fill="hold" grpId="0" nodeType="withEffect">
                                  <p:stCondLst>
                                    <p:cond delay="0"/>
                                  </p:stCondLst>
                                  <p:childTnLst>
                                    <p:animMotion origin="layout" path="M -0.37396 3.33333E-6 L 0.96007 3.33333E-6 " pathEditMode="relative" rAng="0" ptsTypes="AA">
                                      <p:cBhvr>
                                        <p:cTn id="212" dur="20000" fill="hold"/>
                                        <p:tgtEl>
                                          <p:spTgt spid="1114"/>
                                        </p:tgtEl>
                                        <p:attrNameLst>
                                          <p:attrName>ppt_x</p:attrName>
                                          <p:attrName>ppt_y</p:attrName>
                                        </p:attrNameLst>
                                      </p:cBhvr>
                                      <p:rCtr x="66701" y="0"/>
                                    </p:animMotion>
                                  </p:childTnLst>
                                </p:cTn>
                              </p:par>
                              <p:par>
                                <p:cTn id="213" presetID="0" presetClass="path" presetSubtype="0" fill="hold" grpId="0" nodeType="withEffect">
                                  <p:stCondLst>
                                    <p:cond delay="0"/>
                                  </p:stCondLst>
                                  <p:childTnLst>
                                    <p:animMotion origin="layout" path="M 0.04826 2.59259E-6 L 0.96007 2.59259E-6 " pathEditMode="relative" rAng="0" ptsTypes="AA">
                                      <p:cBhvr>
                                        <p:cTn id="214" dur="20000" fill="hold"/>
                                        <p:tgtEl>
                                          <p:spTgt spid="1116"/>
                                        </p:tgtEl>
                                        <p:attrNameLst>
                                          <p:attrName>ppt_x</p:attrName>
                                          <p:attrName>ppt_y</p:attrName>
                                        </p:attrNameLst>
                                      </p:cBhvr>
                                      <p:rCtr x="45590" y="0"/>
                                    </p:animMotion>
                                  </p:childTnLst>
                                </p:cTn>
                              </p:par>
                              <p:par>
                                <p:cTn id="215" presetID="35" presetClass="path" presetSubtype="0" fill="hold" nodeType="withEffect">
                                  <p:stCondLst>
                                    <p:cond delay="0"/>
                                  </p:stCondLst>
                                  <p:childTnLst>
                                    <p:animMotion origin="layout" path="M 0 0  L -0.25 0  E" pathEditMode="relative" ptsTypes="">
                                      <p:cBhvr>
                                        <p:cTn id="216" dur="20000" fill="hold"/>
                                        <p:tgtEl>
                                          <p:spTgt spid="2"/>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 grpId="0" animBg="1"/>
      <p:bldP spid="122" grpId="0" animBg="1"/>
      <p:bldP spid="131" grpId="0" animBg="1"/>
      <p:bldP spid="138" grpId="0" animBg="1"/>
      <p:bldP spid="348" grpId="0" animBg="1"/>
      <p:bldP spid="352" grpId="0" animBg="1"/>
      <p:bldP spid="354" grpId="0" animBg="1"/>
      <p:bldP spid="356" grpId="0" animBg="1"/>
      <p:bldP spid="360" grpId="0" animBg="1"/>
      <p:bldP spid="362" grpId="0" animBg="1"/>
      <p:bldP spid="370" grpId="0" animBg="1"/>
      <p:bldP spid="372" grpId="0" animBg="1"/>
      <p:bldP spid="376" grpId="0" animBg="1"/>
      <p:bldP spid="378" grpId="0" animBg="1"/>
      <p:bldP spid="510" grpId="0" animBg="1"/>
      <p:bldP spid="511" grpId="0" animBg="1"/>
      <p:bldP spid="515" grpId="0" animBg="1"/>
      <p:bldP spid="518" grpId="0" animBg="1"/>
      <p:bldP spid="519" grpId="0" animBg="1"/>
      <p:bldP spid="523" grpId="0" animBg="1"/>
      <p:bldP spid="526" grpId="0" animBg="1"/>
      <p:bldP spid="527" grpId="0" animBg="1"/>
      <p:bldP spid="529" grpId="0" animBg="1"/>
      <p:bldP spid="531" grpId="0" animBg="1"/>
      <p:bldP spid="534" grpId="0" animBg="1"/>
      <p:bldP spid="535" grpId="0" animBg="1"/>
      <p:bldP spid="539" grpId="0" animBg="1"/>
      <p:bldP spid="734" grpId="0" animBg="1"/>
      <p:bldP spid="736" grpId="0" animBg="1"/>
      <p:bldP spid="738" grpId="0" animBg="1"/>
      <p:bldP spid="739" grpId="0" animBg="1"/>
      <p:bldP spid="740" grpId="0" animBg="1"/>
      <p:bldP spid="741" grpId="0" animBg="1"/>
      <p:bldP spid="742" grpId="0" animBg="1"/>
      <p:bldP spid="743" grpId="0" animBg="1"/>
      <p:bldP spid="744" grpId="0" animBg="1"/>
      <p:bldP spid="745" grpId="0" animBg="1"/>
      <p:bldP spid="746" grpId="0" animBg="1"/>
      <p:bldP spid="747" grpId="0" animBg="1"/>
      <p:bldP spid="748" grpId="0" animBg="1"/>
      <p:bldP spid="750" grpId="0" animBg="1"/>
      <p:bldP spid="752" grpId="0" animBg="1"/>
      <p:bldP spid="754" grpId="0" animBg="1"/>
      <p:bldP spid="755" grpId="0" animBg="1"/>
      <p:bldP spid="756" grpId="0" animBg="1"/>
      <p:bldP spid="757" grpId="0" animBg="1"/>
      <p:bldP spid="758" grpId="0" animBg="1"/>
      <p:bldP spid="759" grpId="0" animBg="1"/>
      <p:bldP spid="760" grpId="0" animBg="1"/>
      <p:bldP spid="761" grpId="0" animBg="1"/>
      <p:bldP spid="762" grpId="0" animBg="1"/>
      <p:bldP spid="763" grpId="0" animBg="1"/>
      <p:bldP spid="764" grpId="0" animBg="1"/>
      <p:bldP spid="765" grpId="0" animBg="1"/>
      <p:bldP spid="771" grpId="0" animBg="1"/>
      <p:bldP spid="773" grpId="0" animBg="1"/>
      <p:bldP spid="779" grpId="0" animBg="1"/>
      <p:bldP spid="789" grpId="0" animBg="1"/>
      <p:bldP spid="795" grpId="0" animBg="1"/>
      <p:bldP spid="799" grpId="0" animBg="1"/>
      <p:bldP spid="800" grpId="0" animBg="1"/>
      <p:bldP spid="802" grpId="0" animBg="1"/>
      <p:bldP spid="804" grpId="0" animBg="1"/>
      <p:bldP spid="807" grpId="0" animBg="1"/>
      <p:bldP spid="808" grpId="0" animBg="1"/>
      <p:bldP spid="810" grpId="0" animBg="1"/>
      <p:bldP spid="812" grpId="0" animBg="1"/>
      <p:bldP spid="814" grpId="0" animBg="1"/>
      <p:bldP spid="815" grpId="0" animBg="1"/>
      <p:bldP spid="816" grpId="0" animBg="1"/>
      <p:bldP spid="817" grpId="0" animBg="1"/>
      <p:bldP spid="818" grpId="0" animBg="1"/>
      <p:bldP spid="820" grpId="0" animBg="1"/>
      <p:bldP spid="823" grpId="0" animBg="1"/>
      <p:bldP spid="824" grpId="0" animBg="1"/>
      <p:bldP spid="826" grpId="0" animBg="1"/>
      <p:bldP spid="828" grpId="0" animBg="1"/>
      <p:bldP spid="1028" grpId="0" animBg="1"/>
      <p:bldP spid="1036" grpId="0" animBg="1"/>
      <p:bldP spid="1039" grpId="0" animBg="1"/>
      <p:bldP spid="1040" grpId="0" animBg="1"/>
      <p:bldP spid="1044" grpId="0" animBg="1"/>
      <p:bldP spid="1052" grpId="0" animBg="1"/>
      <p:bldP spid="1059" grpId="0" animBg="1"/>
      <p:bldP spid="1067" grpId="0" animBg="1"/>
      <p:bldP spid="1076" grpId="0" animBg="1"/>
      <p:bldP spid="1083" grpId="0" animBg="1"/>
      <p:bldP spid="1087" grpId="0" animBg="1"/>
      <p:bldP spid="1088" grpId="0" animBg="1"/>
      <p:bldP spid="1090" grpId="0" animBg="1"/>
      <p:bldP spid="1092" grpId="0" animBg="1"/>
      <p:bldP spid="1095" grpId="0" animBg="1"/>
      <p:bldP spid="1096" grpId="0" animBg="1"/>
      <p:bldP spid="1098" grpId="0" animBg="1"/>
      <p:bldP spid="1100" grpId="0" animBg="1"/>
      <p:bldP spid="1102" grpId="0" animBg="1"/>
      <p:bldP spid="1103" grpId="0" animBg="1"/>
      <p:bldP spid="1104" grpId="0" animBg="1"/>
      <p:bldP spid="1105" grpId="0" animBg="1"/>
      <p:bldP spid="1106" grpId="0" animBg="1"/>
      <p:bldP spid="1108" grpId="0" animBg="1"/>
      <p:bldP spid="1111" grpId="0" animBg="1"/>
      <p:bldP spid="1112" grpId="0" animBg="1"/>
      <p:bldP spid="1114" grpId="0" animBg="1"/>
      <p:bldP spid="1116" grpId="0" animBg="1"/>
    </p:bldLst>
  </p:timing>
</p:sldLayout>
</file>

<file path=ppt/slideLayouts/slideLayout432.xml><?xml version="1.0" encoding="utf-8"?>
<p:sldLayout xmlns:a="http://schemas.openxmlformats.org/drawingml/2006/main" xmlns:r="http://schemas.openxmlformats.org/officeDocument/2006/relationships" xmlns:p="http://schemas.openxmlformats.org/presentationml/2006/main" preserve="1" userDrawn="1">
  <p:cSld name="39_Custom Layout">
    <p:spTree>
      <p:nvGrpSpPr>
        <p:cNvPr id="1" name=""/>
        <p:cNvGrpSpPr/>
        <p:nvPr/>
      </p:nvGrpSpPr>
      <p:grpSpPr>
        <a:xfrm>
          <a:off x="0" y="0"/>
          <a:ext cx="0" cy="0"/>
          <a:chOff x="0" y="0"/>
          <a:chExt cx="0" cy="0"/>
        </a:xfrm>
      </p:grpSpPr>
      <p:sp>
        <p:nvSpPr>
          <p:cNvPr id="114" name="Rectangle 113"/>
          <p:cNvSpPr/>
          <p:nvPr userDrawn="1"/>
        </p:nvSpPr>
        <p:spPr>
          <a:xfrm>
            <a:off x="0" y="0"/>
            <a:ext cx="9144000" cy="6855938"/>
          </a:xfrm>
          <a:prstGeom prst="rect">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1" name="Cube 10"/>
          <p:cNvSpPr/>
          <p:nvPr userDrawn="1"/>
        </p:nvSpPr>
        <p:spPr>
          <a:xfrm>
            <a:off x="697088" y="3060588"/>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3" name="Cube 12"/>
          <p:cNvSpPr/>
          <p:nvPr userDrawn="1"/>
        </p:nvSpPr>
        <p:spPr>
          <a:xfrm>
            <a:off x="1064163" y="2700588"/>
            <a:ext cx="36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4" name="Cube 13"/>
          <p:cNvSpPr/>
          <p:nvPr userDrawn="1"/>
        </p:nvSpPr>
        <p:spPr>
          <a:xfrm>
            <a:off x="344163" y="2700588"/>
            <a:ext cx="36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5" name="Cube 14"/>
          <p:cNvSpPr/>
          <p:nvPr userDrawn="1"/>
        </p:nvSpPr>
        <p:spPr>
          <a:xfrm>
            <a:off x="1417088" y="3060588"/>
            <a:ext cx="36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6" name="Cube 15"/>
          <p:cNvSpPr/>
          <p:nvPr userDrawn="1"/>
        </p:nvSpPr>
        <p:spPr>
          <a:xfrm>
            <a:off x="2130013" y="2340588"/>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8" name="Cube 17"/>
          <p:cNvSpPr/>
          <p:nvPr userDrawn="1"/>
        </p:nvSpPr>
        <p:spPr>
          <a:xfrm>
            <a:off x="1777088" y="1980588"/>
            <a:ext cx="360000" cy="180000"/>
          </a:xfrm>
          <a:prstGeom prst="cube">
            <a:avLst>
              <a:gd name="adj" fmla="val 49215"/>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9" name="Cube 18"/>
          <p:cNvSpPr/>
          <p:nvPr userDrawn="1"/>
        </p:nvSpPr>
        <p:spPr>
          <a:xfrm>
            <a:off x="2850013" y="2340588"/>
            <a:ext cx="36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0" name="Cube 19"/>
          <p:cNvSpPr/>
          <p:nvPr userDrawn="1"/>
        </p:nvSpPr>
        <p:spPr>
          <a:xfrm>
            <a:off x="2137088" y="3060588"/>
            <a:ext cx="360000" cy="180000"/>
          </a:xfrm>
          <a:prstGeom prst="cube">
            <a:avLst>
              <a:gd name="adj" fmla="val 49215"/>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1" name="Cube 20"/>
          <p:cNvSpPr/>
          <p:nvPr userDrawn="1"/>
        </p:nvSpPr>
        <p:spPr>
          <a:xfrm>
            <a:off x="5761264" y="360000"/>
            <a:ext cx="360000" cy="180000"/>
          </a:xfrm>
          <a:prstGeom prst="cube">
            <a:avLst>
              <a:gd name="adj" fmla="val 49215"/>
            </a:avLst>
          </a:prstGeom>
          <a:solidFill>
            <a:srgbClr val="5D24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2" name="Cube 21"/>
          <p:cNvSpPr/>
          <p:nvPr userDrawn="1"/>
        </p:nvSpPr>
        <p:spPr>
          <a:xfrm>
            <a:off x="3210013" y="2700588"/>
            <a:ext cx="360000" cy="180000"/>
          </a:xfrm>
          <a:prstGeom prst="cube">
            <a:avLst>
              <a:gd name="adj" fmla="val 49215"/>
            </a:avLst>
          </a:prstGeom>
          <a:solidFill>
            <a:srgbClr val="5D24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6" name="Cube 25"/>
          <p:cNvSpPr/>
          <p:nvPr userDrawn="1"/>
        </p:nvSpPr>
        <p:spPr>
          <a:xfrm>
            <a:off x="2145850" y="4338000"/>
            <a:ext cx="36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1" name="Cube 30"/>
          <p:cNvSpPr/>
          <p:nvPr userDrawn="1"/>
        </p:nvSpPr>
        <p:spPr>
          <a:xfrm>
            <a:off x="4684021" y="0"/>
            <a:ext cx="360000" cy="180000"/>
          </a:xfrm>
          <a:prstGeom prst="cube">
            <a:avLst>
              <a:gd name="adj" fmla="val 49215"/>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2" name="Cube 31"/>
          <p:cNvSpPr/>
          <p:nvPr userDrawn="1"/>
        </p:nvSpPr>
        <p:spPr>
          <a:xfrm>
            <a:off x="5018775" y="4338000"/>
            <a:ext cx="360000" cy="180000"/>
          </a:xfrm>
          <a:prstGeom prst="cube">
            <a:avLst>
              <a:gd name="adj" fmla="val 49215"/>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3" name="Cube 32"/>
          <p:cNvSpPr/>
          <p:nvPr userDrawn="1"/>
        </p:nvSpPr>
        <p:spPr>
          <a:xfrm>
            <a:off x="3964021" y="0"/>
            <a:ext cx="36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5" name="Cube 34"/>
          <p:cNvSpPr/>
          <p:nvPr userDrawn="1"/>
        </p:nvSpPr>
        <p:spPr>
          <a:xfrm>
            <a:off x="2145850" y="360000"/>
            <a:ext cx="36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7" name="Cube 36"/>
          <p:cNvSpPr/>
          <p:nvPr userDrawn="1"/>
        </p:nvSpPr>
        <p:spPr>
          <a:xfrm>
            <a:off x="2865850" y="0"/>
            <a:ext cx="36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8" name="Cube 37"/>
          <p:cNvSpPr/>
          <p:nvPr userDrawn="1"/>
        </p:nvSpPr>
        <p:spPr>
          <a:xfrm>
            <a:off x="1410013" y="1620588"/>
            <a:ext cx="36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41" name="Cube 40"/>
          <p:cNvSpPr/>
          <p:nvPr userDrawn="1"/>
        </p:nvSpPr>
        <p:spPr>
          <a:xfrm>
            <a:off x="4997424" y="2338526"/>
            <a:ext cx="36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42" name="Cube 41"/>
          <p:cNvSpPr/>
          <p:nvPr userDrawn="1"/>
        </p:nvSpPr>
        <p:spPr>
          <a:xfrm>
            <a:off x="5736018" y="4338000"/>
            <a:ext cx="360000" cy="180000"/>
          </a:xfrm>
          <a:prstGeom prst="cube">
            <a:avLst>
              <a:gd name="adj" fmla="val 49215"/>
            </a:avLst>
          </a:prstGeom>
          <a:solidFill>
            <a:srgbClr val="5D24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44" name="Cube 43"/>
          <p:cNvSpPr/>
          <p:nvPr userDrawn="1"/>
        </p:nvSpPr>
        <p:spPr>
          <a:xfrm>
            <a:off x="5401264" y="0"/>
            <a:ext cx="36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45" name="Cube 44"/>
          <p:cNvSpPr/>
          <p:nvPr userDrawn="1"/>
        </p:nvSpPr>
        <p:spPr>
          <a:xfrm>
            <a:off x="1785850" y="0"/>
            <a:ext cx="36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46" name="Cube 45"/>
          <p:cNvSpPr/>
          <p:nvPr userDrawn="1"/>
        </p:nvSpPr>
        <p:spPr>
          <a:xfrm>
            <a:off x="1440000" y="1080000"/>
            <a:ext cx="360000" cy="180000"/>
          </a:xfrm>
          <a:prstGeom prst="cube">
            <a:avLst>
              <a:gd name="adj" fmla="val 49215"/>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1" name="Cube 50"/>
          <p:cNvSpPr/>
          <p:nvPr userDrawn="1"/>
        </p:nvSpPr>
        <p:spPr>
          <a:xfrm>
            <a:off x="-15837" y="1440000"/>
            <a:ext cx="36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3" name="Cube 52"/>
          <p:cNvSpPr/>
          <p:nvPr userDrawn="1"/>
        </p:nvSpPr>
        <p:spPr>
          <a:xfrm>
            <a:off x="3964021" y="720000"/>
            <a:ext cx="360000" cy="180000"/>
          </a:xfrm>
          <a:prstGeom prst="cube">
            <a:avLst>
              <a:gd name="adj" fmla="val 49215"/>
            </a:avLst>
          </a:prstGeom>
          <a:solidFill>
            <a:srgbClr val="D777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5" name="Cube 54"/>
          <p:cNvSpPr/>
          <p:nvPr userDrawn="1"/>
        </p:nvSpPr>
        <p:spPr>
          <a:xfrm>
            <a:off x="6818775" y="4338000"/>
            <a:ext cx="360000" cy="180000"/>
          </a:xfrm>
          <a:prstGeom prst="cube">
            <a:avLst>
              <a:gd name="adj" fmla="val 49215"/>
            </a:avLst>
          </a:prstGeom>
          <a:solidFill>
            <a:srgbClr val="D777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9" name="Cube 58"/>
          <p:cNvSpPr/>
          <p:nvPr userDrawn="1"/>
        </p:nvSpPr>
        <p:spPr>
          <a:xfrm>
            <a:off x="2512925" y="1440000"/>
            <a:ext cx="36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5" name="Cube 64"/>
          <p:cNvSpPr/>
          <p:nvPr userDrawn="1"/>
        </p:nvSpPr>
        <p:spPr>
          <a:xfrm>
            <a:off x="6786683" y="1980588"/>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5" name="Cube 74"/>
          <p:cNvSpPr/>
          <p:nvPr userDrawn="1"/>
        </p:nvSpPr>
        <p:spPr>
          <a:xfrm>
            <a:off x="3216018" y="1113115"/>
            <a:ext cx="360000" cy="180000"/>
          </a:xfrm>
          <a:prstGeom prst="cube">
            <a:avLst>
              <a:gd name="adj" fmla="val 49215"/>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8" name="Cube 77"/>
          <p:cNvSpPr/>
          <p:nvPr userDrawn="1"/>
        </p:nvSpPr>
        <p:spPr>
          <a:xfrm>
            <a:off x="4293261" y="1473115"/>
            <a:ext cx="360000" cy="180000"/>
          </a:xfrm>
          <a:prstGeom prst="cube">
            <a:avLst>
              <a:gd name="adj" fmla="val 49215"/>
            </a:avLst>
          </a:prstGeom>
          <a:solidFill>
            <a:srgbClr val="D777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81" name="Cube 80"/>
          <p:cNvSpPr/>
          <p:nvPr userDrawn="1"/>
        </p:nvSpPr>
        <p:spPr>
          <a:xfrm>
            <a:off x="4656018" y="1473115"/>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82" name="Cube 81"/>
          <p:cNvSpPr/>
          <p:nvPr userDrawn="1"/>
        </p:nvSpPr>
        <p:spPr>
          <a:xfrm>
            <a:off x="705850" y="720000"/>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6" name="Cube 65"/>
          <p:cNvSpPr/>
          <p:nvPr userDrawn="1"/>
        </p:nvSpPr>
        <p:spPr>
          <a:xfrm>
            <a:off x="7146683" y="2340588"/>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93" name="Cube 92"/>
          <p:cNvSpPr/>
          <p:nvPr userDrawn="1"/>
        </p:nvSpPr>
        <p:spPr>
          <a:xfrm>
            <a:off x="5754344" y="729706"/>
            <a:ext cx="360000" cy="180000"/>
          </a:xfrm>
          <a:prstGeom prst="cube">
            <a:avLst>
              <a:gd name="adj" fmla="val 49215"/>
            </a:avLst>
          </a:prstGeom>
          <a:solidFill>
            <a:srgbClr val="D777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95" name="Cube 94"/>
          <p:cNvSpPr/>
          <p:nvPr userDrawn="1"/>
        </p:nvSpPr>
        <p:spPr>
          <a:xfrm>
            <a:off x="7890785" y="1113115"/>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96" name="Cube 95"/>
          <p:cNvSpPr/>
          <p:nvPr userDrawn="1"/>
        </p:nvSpPr>
        <p:spPr>
          <a:xfrm>
            <a:off x="7528028" y="762821"/>
            <a:ext cx="36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97" name="Cube 96"/>
          <p:cNvSpPr/>
          <p:nvPr userDrawn="1"/>
        </p:nvSpPr>
        <p:spPr>
          <a:xfrm>
            <a:off x="6805271" y="1122821"/>
            <a:ext cx="36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07" name="Cube 106"/>
          <p:cNvSpPr/>
          <p:nvPr userDrawn="1"/>
        </p:nvSpPr>
        <p:spPr>
          <a:xfrm>
            <a:off x="7869434" y="2698526"/>
            <a:ext cx="36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09" name="Cube 108"/>
          <p:cNvSpPr/>
          <p:nvPr userDrawn="1"/>
        </p:nvSpPr>
        <p:spPr>
          <a:xfrm>
            <a:off x="8589434" y="3418526"/>
            <a:ext cx="360000" cy="180000"/>
          </a:xfrm>
          <a:prstGeom prst="cube">
            <a:avLst>
              <a:gd name="adj" fmla="val 49215"/>
            </a:avLst>
          </a:prstGeom>
          <a:solidFill>
            <a:srgbClr val="5D24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10" name="Cube 109"/>
          <p:cNvSpPr/>
          <p:nvPr userDrawn="1"/>
        </p:nvSpPr>
        <p:spPr>
          <a:xfrm>
            <a:off x="7869434" y="1978526"/>
            <a:ext cx="36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11" name="Cube 110"/>
          <p:cNvSpPr/>
          <p:nvPr userDrawn="1"/>
        </p:nvSpPr>
        <p:spPr>
          <a:xfrm>
            <a:off x="8220025" y="4335938"/>
            <a:ext cx="36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12" name="Cube 111"/>
          <p:cNvSpPr/>
          <p:nvPr userDrawn="1"/>
        </p:nvSpPr>
        <p:spPr>
          <a:xfrm>
            <a:off x="7509434" y="1618526"/>
            <a:ext cx="360000" cy="180000"/>
          </a:xfrm>
          <a:prstGeom prst="cube">
            <a:avLst>
              <a:gd name="adj" fmla="val 49215"/>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13" name="Cube 112"/>
          <p:cNvSpPr/>
          <p:nvPr userDrawn="1"/>
        </p:nvSpPr>
        <p:spPr>
          <a:xfrm>
            <a:off x="8236509" y="2338526"/>
            <a:ext cx="36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15" name="Cube 114"/>
          <p:cNvSpPr/>
          <p:nvPr userDrawn="1"/>
        </p:nvSpPr>
        <p:spPr>
          <a:xfrm>
            <a:off x="3570013" y="3060588"/>
            <a:ext cx="36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16" name="Cube 115"/>
          <p:cNvSpPr/>
          <p:nvPr userDrawn="1"/>
        </p:nvSpPr>
        <p:spPr>
          <a:xfrm>
            <a:off x="344163" y="360000"/>
            <a:ext cx="36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17" name="Cube 116"/>
          <p:cNvSpPr/>
          <p:nvPr userDrawn="1"/>
        </p:nvSpPr>
        <p:spPr>
          <a:xfrm>
            <a:off x="6481264" y="360000"/>
            <a:ext cx="36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0" name="Cube 59"/>
          <p:cNvSpPr/>
          <p:nvPr userDrawn="1"/>
        </p:nvSpPr>
        <p:spPr>
          <a:xfrm>
            <a:off x="4305850" y="2895938"/>
            <a:ext cx="36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1" name="Cube 60"/>
          <p:cNvSpPr/>
          <p:nvPr userDrawn="1"/>
        </p:nvSpPr>
        <p:spPr>
          <a:xfrm>
            <a:off x="3693920" y="2947963"/>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3" name="Cube 62"/>
          <p:cNvSpPr/>
          <p:nvPr userDrawn="1"/>
        </p:nvSpPr>
        <p:spPr>
          <a:xfrm>
            <a:off x="5009595" y="3615938"/>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4" name="Cube 63"/>
          <p:cNvSpPr/>
          <p:nvPr userDrawn="1"/>
        </p:nvSpPr>
        <p:spPr>
          <a:xfrm>
            <a:off x="5732346" y="3253876"/>
            <a:ext cx="36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7" name="Cube 66"/>
          <p:cNvSpPr/>
          <p:nvPr userDrawn="1"/>
        </p:nvSpPr>
        <p:spPr>
          <a:xfrm>
            <a:off x="5372346" y="2893876"/>
            <a:ext cx="360000" cy="180000"/>
          </a:xfrm>
          <a:prstGeom prst="cube">
            <a:avLst>
              <a:gd name="adj" fmla="val 49215"/>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50" name="Cube 149"/>
          <p:cNvSpPr/>
          <p:nvPr userDrawn="1"/>
        </p:nvSpPr>
        <p:spPr>
          <a:xfrm>
            <a:off x="6929818" y="4229588"/>
            <a:ext cx="360000" cy="180000"/>
          </a:xfrm>
          <a:prstGeom prst="cube">
            <a:avLst>
              <a:gd name="adj" fmla="val 49215"/>
            </a:avLst>
          </a:prstGeom>
          <a:solidFill>
            <a:srgbClr val="5D24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08" name="Cube 107"/>
          <p:cNvSpPr/>
          <p:nvPr userDrawn="1"/>
        </p:nvSpPr>
        <p:spPr>
          <a:xfrm>
            <a:off x="8639568" y="3310064"/>
            <a:ext cx="36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51" name="Cube 150"/>
          <p:cNvSpPr/>
          <p:nvPr userDrawn="1"/>
        </p:nvSpPr>
        <p:spPr>
          <a:xfrm>
            <a:off x="5436659" y="3769388"/>
            <a:ext cx="360000" cy="180000"/>
          </a:xfrm>
          <a:prstGeom prst="cube">
            <a:avLst>
              <a:gd name="adj" fmla="val 49215"/>
            </a:avLst>
          </a:prstGeom>
          <a:solidFill>
            <a:srgbClr val="5D24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52" name="Cube 151"/>
          <p:cNvSpPr/>
          <p:nvPr userDrawn="1"/>
        </p:nvSpPr>
        <p:spPr>
          <a:xfrm>
            <a:off x="5486793" y="3660926"/>
            <a:ext cx="36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4" name="Cube 23"/>
          <p:cNvSpPr/>
          <p:nvPr userDrawn="1"/>
        </p:nvSpPr>
        <p:spPr>
          <a:xfrm>
            <a:off x="5104038" y="2202838"/>
            <a:ext cx="36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5" name="Cube 24"/>
          <p:cNvSpPr/>
          <p:nvPr userDrawn="1"/>
        </p:nvSpPr>
        <p:spPr>
          <a:xfrm>
            <a:off x="5126793" y="2068526"/>
            <a:ext cx="360000" cy="180000"/>
          </a:xfrm>
          <a:prstGeom prst="cube">
            <a:avLst>
              <a:gd name="adj" fmla="val 49215"/>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40" name="Cube 39"/>
          <p:cNvSpPr/>
          <p:nvPr userDrawn="1"/>
        </p:nvSpPr>
        <p:spPr>
          <a:xfrm>
            <a:off x="5126793" y="1919163"/>
            <a:ext cx="36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7" name="Cube 16"/>
          <p:cNvSpPr/>
          <p:nvPr userDrawn="1"/>
        </p:nvSpPr>
        <p:spPr>
          <a:xfrm>
            <a:off x="2878499" y="2202838"/>
            <a:ext cx="36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8" name="Cube 57"/>
          <p:cNvSpPr/>
          <p:nvPr userDrawn="1"/>
        </p:nvSpPr>
        <p:spPr>
          <a:xfrm>
            <a:off x="2971798" y="2099163"/>
            <a:ext cx="36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2" name="Cube 61"/>
          <p:cNvSpPr/>
          <p:nvPr userDrawn="1"/>
        </p:nvSpPr>
        <p:spPr>
          <a:xfrm>
            <a:off x="4293261" y="1348663"/>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54" name="Cube 153"/>
          <p:cNvSpPr/>
          <p:nvPr userDrawn="1"/>
        </p:nvSpPr>
        <p:spPr>
          <a:xfrm>
            <a:off x="5016018" y="3473770"/>
            <a:ext cx="360000" cy="180000"/>
          </a:xfrm>
          <a:prstGeom prst="cube">
            <a:avLst>
              <a:gd name="adj" fmla="val 49215"/>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55" name="Cube 154"/>
          <p:cNvSpPr/>
          <p:nvPr userDrawn="1"/>
        </p:nvSpPr>
        <p:spPr>
          <a:xfrm>
            <a:off x="6711083" y="3570926"/>
            <a:ext cx="36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56" name="Cube 155"/>
          <p:cNvSpPr/>
          <p:nvPr userDrawn="1"/>
        </p:nvSpPr>
        <p:spPr>
          <a:xfrm>
            <a:off x="5357424" y="2805938"/>
            <a:ext cx="36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57" name="Cube 156"/>
          <p:cNvSpPr/>
          <p:nvPr userDrawn="1"/>
        </p:nvSpPr>
        <p:spPr>
          <a:xfrm>
            <a:off x="3845233" y="2670338"/>
            <a:ext cx="36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58" name="Cube 157"/>
          <p:cNvSpPr/>
          <p:nvPr userDrawn="1"/>
        </p:nvSpPr>
        <p:spPr>
          <a:xfrm>
            <a:off x="6373995" y="2670338"/>
            <a:ext cx="36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59" name="Cube 158"/>
          <p:cNvSpPr/>
          <p:nvPr userDrawn="1"/>
        </p:nvSpPr>
        <p:spPr>
          <a:xfrm>
            <a:off x="6739569" y="3433176"/>
            <a:ext cx="36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60" name="Cube 159"/>
          <p:cNvSpPr/>
          <p:nvPr userDrawn="1"/>
        </p:nvSpPr>
        <p:spPr>
          <a:xfrm>
            <a:off x="6733995" y="3293770"/>
            <a:ext cx="36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94" name="Cube 93"/>
          <p:cNvSpPr/>
          <p:nvPr userDrawn="1"/>
        </p:nvSpPr>
        <p:spPr>
          <a:xfrm>
            <a:off x="7530785" y="1473115"/>
            <a:ext cx="36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53" name="Cube 152"/>
          <p:cNvSpPr/>
          <p:nvPr userDrawn="1"/>
        </p:nvSpPr>
        <p:spPr>
          <a:xfrm>
            <a:off x="2222050" y="2947963"/>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pic>
        <p:nvPicPr>
          <p:cNvPr id="80" name="Picture 79"/>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4689475"/>
            <a:ext cx="9144000" cy="2176271"/>
          </a:xfrm>
          <a:prstGeom prst="rect">
            <a:avLst/>
          </a:prstGeom>
        </p:spPr>
      </p:pic>
      <p:sp>
        <p:nvSpPr>
          <p:cNvPr id="83" name="Text Placeholder 4"/>
          <p:cNvSpPr>
            <a:spLocks noGrp="1"/>
          </p:cNvSpPr>
          <p:nvPr>
            <p:ph type="body" sz="quarter" idx="10" hasCustomPrompt="1"/>
          </p:nvPr>
        </p:nvSpPr>
        <p:spPr>
          <a:xfrm>
            <a:off x="719138" y="5876925"/>
            <a:ext cx="6127750" cy="609600"/>
          </a:xfrm>
        </p:spPr>
        <p:txBody>
          <a:bodyPr/>
          <a:lstStyle>
            <a:lvl1pPr>
              <a:spcAft>
                <a:spcPts val="0"/>
              </a:spcAft>
              <a:defRPr>
                <a:solidFill>
                  <a:srgbClr val="00AE9E"/>
                </a:solidFill>
                <a:latin typeface="Bodoni MT" panose="02070603080606020203" pitchFamily="18" charset="0"/>
              </a:defRPr>
            </a:lvl1pPr>
          </a:lstStyle>
          <a:p>
            <a:pPr lvl="0"/>
            <a:r>
              <a:rPr lang="en-US" dirty="0" smtClean="0"/>
              <a:t>Presenter name</a:t>
            </a:r>
          </a:p>
          <a:p>
            <a:pPr lvl="0"/>
            <a:r>
              <a:rPr lang="en-US" dirty="0" smtClean="0"/>
              <a:t>Event name</a:t>
            </a:r>
          </a:p>
        </p:txBody>
      </p:sp>
    </p:spTree>
    <p:extLst>
      <p:ext uri="{BB962C8B-B14F-4D97-AF65-F5344CB8AC3E}">
        <p14:creationId xmlns:p14="http://schemas.microsoft.com/office/powerpoint/2010/main" val="3111628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200"/>
                                        <p:tgtEl>
                                          <p:spTgt spid="17"/>
                                        </p:tgtEl>
                                      </p:cBhvr>
                                    </p:animEffect>
                                  </p:childTnLst>
                                </p:cTn>
                              </p:par>
                            </p:childTnLst>
                          </p:cTn>
                        </p:par>
                        <p:par>
                          <p:cTn id="8" fill="hold">
                            <p:stCondLst>
                              <p:cond delay="200"/>
                            </p:stCondLst>
                            <p:childTnLst>
                              <p:par>
                                <p:cTn id="9" presetID="10" presetClass="entr" presetSubtype="0"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200"/>
                                        <p:tgtEl>
                                          <p:spTgt spid="18"/>
                                        </p:tgtEl>
                                      </p:cBhvr>
                                    </p:animEffect>
                                  </p:childTnLst>
                                </p:cTn>
                              </p:par>
                            </p:childTnLst>
                          </p:cTn>
                        </p:par>
                        <p:par>
                          <p:cTn id="12" fill="hold">
                            <p:stCondLst>
                              <p:cond delay="400"/>
                            </p:stCondLst>
                            <p:childTnLst>
                              <p:par>
                                <p:cTn id="13" presetID="10" presetClass="entr" presetSubtype="0" fill="hold" grpId="0"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200"/>
                                        <p:tgtEl>
                                          <p:spTgt spid="21"/>
                                        </p:tgtEl>
                                      </p:cBhvr>
                                    </p:animEffect>
                                  </p:childTnLst>
                                </p:cTn>
                              </p:par>
                            </p:childTnLst>
                          </p:cTn>
                        </p:par>
                        <p:par>
                          <p:cTn id="16" fill="hold">
                            <p:stCondLst>
                              <p:cond delay="600"/>
                            </p:stCondLst>
                            <p:childTnLst>
                              <p:par>
                                <p:cTn id="17" presetID="10" presetClass="entr" presetSubtype="0" fill="hold" grpId="0"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200"/>
                                        <p:tgtEl>
                                          <p:spTgt spid="24"/>
                                        </p:tgtEl>
                                      </p:cBhvr>
                                    </p:animEffect>
                                  </p:childTnLst>
                                </p:cTn>
                              </p:par>
                            </p:childTnLst>
                          </p:cTn>
                        </p:par>
                        <p:par>
                          <p:cTn id="20" fill="hold">
                            <p:stCondLst>
                              <p:cond delay="800"/>
                            </p:stCondLst>
                            <p:childTnLst>
                              <p:par>
                                <p:cTn id="21" presetID="10" presetClass="entr" presetSubtype="0" fill="hold" grpId="0"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fade">
                                      <p:cBhvr>
                                        <p:cTn id="23" dur="200"/>
                                        <p:tgtEl>
                                          <p:spTgt spid="25"/>
                                        </p:tgtEl>
                                      </p:cBhvr>
                                    </p:animEffect>
                                  </p:childTnLst>
                                </p:cTn>
                              </p:par>
                            </p:childTnLst>
                          </p:cTn>
                        </p:par>
                        <p:par>
                          <p:cTn id="24" fill="hold">
                            <p:stCondLst>
                              <p:cond delay="1000"/>
                            </p:stCondLst>
                            <p:childTnLst>
                              <p:par>
                                <p:cTn id="25" presetID="10" presetClass="entr" presetSubtype="0" fill="hold" grpId="0" nodeType="after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fade">
                                      <p:cBhvr>
                                        <p:cTn id="27" dur="200"/>
                                        <p:tgtEl>
                                          <p:spTgt spid="26"/>
                                        </p:tgtEl>
                                      </p:cBhvr>
                                    </p:animEffect>
                                  </p:childTnLst>
                                </p:cTn>
                              </p:par>
                            </p:childTnLst>
                          </p:cTn>
                        </p:par>
                        <p:par>
                          <p:cTn id="28" fill="hold">
                            <p:stCondLst>
                              <p:cond delay="1200"/>
                            </p:stCondLst>
                            <p:childTnLst>
                              <p:par>
                                <p:cTn id="29" presetID="10" presetClass="entr" presetSubtype="0" fill="hold" grpId="0" nodeType="after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fade">
                                      <p:cBhvr>
                                        <p:cTn id="31" dur="200"/>
                                        <p:tgtEl>
                                          <p:spTgt spid="32"/>
                                        </p:tgtEl>
                                      </p:cBhvr>
                                    </p:animEffect>
                                  </p:childTnLst>
                                </p:cTn>
                              </p:par>
                            </p:childTnLst>
                          </p:cTn>
                        </p:par>
                        <p:par>
                          <p:cTn id="32" fill="hold">
                            <p:stCondLst>
                              <p:cond delay="1400"/>
                            </p:stCondLst>
                            <p:childTnLst>
                              <p:par>
                                <p:cTn id="33" presetID="10" presetClass="entr" presetSubtype="0" fill="hold" grpId="0" nodeType="afterEffect">
                                  <p:stCondLst>
                                    <p:cond delay="0"/>
                                  </p:stCondLst>
                                  <p:childTnLst>
                                    <p:set>
                                      <p:cBhvr>
                                        <p:cTn id="34" dur="1" fill="hold">
                                          <p:stCondLst>
                                            <p:cond delay="0"/>
                                          </p:stCondLst>
                                        </p:cTn>
                                        <p:tgtEl>
                                          <p:spTgt spid="38"/>
                                        </p:tgtEl>
                                        <p:attrNameLst>
                                          <p:attrName>style.visibility</p:attrName>
                                        </p:attrNameLst>
                                      </p:cBhvr>
                                      <p:to>
                                        <p:strVal val="visible"/>
                                      </p:to>
                                    </p:set>
                                    <p:animEffect transition="in" filter="fade">
                                      <p:cBhvr>
                                        <p:cTn id="35" dur="200"/>
                                        <p:tgtEl>
                                          <p:spTgt spid="38"/>
                                        </p:tgtEl>
                                      </p:cBhvr>
                                    </p:animEffect>
                                  </p:childTnLst>
                                </p:cTn>
                              </p:par>
                            </p:childTnLst>
                          </p:cTn>
                        </p:par>
                        <p:par>
                          <p:cTn id="36" fill="hold">
                            <p:stCondLst>
                              <p:cond delay="1600"/>
                            </p:stCondLst>
                            <p:childTnLst>
                              <p:par>
                                <p:cTn id="37" presetID="10" presetClass="entr" presetSubtype="0" fill="hold" grpId="0" nodeType="afterEffect">
                                  <p:stCondLst>
                                    <p:cond delay="0"/>
                                  </p:stCondLst>
                                  <p:childTnLst>
                                    <p:set>
                                      <p:cBhvr>
                                        <p:cTn id="38" dur="1" fill="hold">
                                          <p:stCondLst>
                                            <p:cond delay="0"/>
                                          </p:stCondLst>
                                        </p:cTn>
                                        <p:tgtEl>
                                          <p:spTgt spid="40"/>
                                        </p:tgtEl>
                                        <p:attrNameLst>
                                          <p:attrName>style.visibility</p:attrName>
                                        </p:attrNameLst>
                                      </p:cBhvr>
                                      <p:to>
                                        <p:strVal val="visible"/>
                                      </p:to>
                                    </p:set>
                                    <p:animEffect transition="in" filter="fade">
                                      <p:cBhvr>
                                        <p:cTn id="39" dur="200"/>
                                        <p:tgtEl>
                                          <p:spTgt spid="40"/>
                                        </p:tgtEl>
                                      </p:cBhvr>
                                    </p:animEffect>
                                  </p:childTnLst>
                                </p:cTn>
                              </p:par>
                            </p:childTnLst>
                          </p:cTn>
                        </p:par>
                        <p:par>
                          <p:cTn id="40" fill="hold">
                            <p:stCondLst>
                              <p:cond delay="1800"/>
                            </p:stCondLst>
                            <p:childTnLst>
                              <p:par>
                                <p:cTn id="41" presetID="10" presetClass="entr" presetSubtype="0" fill="hold" grpId="0" nodeType="afterEffect">
                                  <p:stCondLst>
                                    <p:cond delay="0"/>
                                  </p:stCondLst>
                                  <p:childTnLst>
                                    <p:set>
                                      <p:cBhvr>
                                        <p:cTn id="42" dur="1" fill="hold">
                                          <p:stCondLst>
                                            <p:cond delay="0"/>
                                          </p:stCondLst>
                                        </p:cTn>
                                        <p:tgtEl>
                                          <p:spTgt spid="42"/>
                                        </p:tgtEl>
                                        <p:attrNameLst>
                                          <p:attrName>style.visibility</p:attrName>
                                        </p:attrNameLst>
                                      </p:cBhvr>
                                      <p:to>
                                        <p:strVal val="visible"/>
                                      </p:to>
                                    </p:set>
                                    <p:animEffect transition="in" filter="fade">
                                      <p:cBhvr>
                                        <p:cTn id="43" dur="200"/>
                                        <p:tgtEl>
                                          <p:spTgt spid="42"/>
                                        </p:tgtEl>
                                      </p:cBhvr>
                                    </p:animEffect>
                                  </p:childTnLst>
                                </p:cTn>
                              </p:par>
                            </p:childTnLst>
                          </p:cTn>
                        </p:par>
                        <p:par>
                          <p:cTn id="44" fill="hold">
                            <p:stCondLst>
                              <p:cond delay="2000"/>
                            </p:stCondLst>
                            <p:childTnLst>
                              <p:par>
                                <p:cTn id="45" presetID="10" presetClass="entr" presetSubtype="0" fill="hold" grpId="0" nodeType="afterEffect">
                                  <p:stCondLst>
                                    <p:cond delay="0"/>
                                  </p:stCondLst>
                                  <p:childTnLst>
                                    <p:set>
                                      <p:cBhvr>
                                        <p:cTn id="46" dur="1" fill="hold">
                                          <p:stCondLst>
                                            <p:cond delay="0"/>
                                          </p:stCondLst>
                                        </p:cTn>
                                        <p:tgtEl>
                                          <p:spTgt spid="46"/>
                                        </p:tgtEl>
                                        <p:attrNameLst>
                                          <p:attrName>style.visibility</p:attrName>
                                        </p:attrNameLst>
                                      </p:cBhvr>
                                      <p:to>
                                        <p:strVal val="visible"/>
                                      </p:to>
                                    </p:set>
                                    <p:animEffect transition="in" filter="fade">
                                      <p:cBhvr>
                                        <p:cTn id="47" dur="200"/>
                                        <p:tgtEl>
                                          <p:spTgt spid="46"/>
                                        </p:tgtEl>
                                      </p:cBhvr>
                                    </p:animEffect>
                                  </p:childTnLst>
                                </p:cTn>
                              </p:par>
                            </p:childTnLst>
                          </p:cTn>
                        </p:par>
                        <p:par>
                          <p:cTn id="48" fill="hold">
                            <p:stCondLst>
                              <p:cond delay="2200"/>
                            </p:stCondLst>
                            <p:childTnLst>
                              <p:par>
                                <p:cTn id="49" presetID="10" presetClass="entr" presetSubtype="0" fill="hold" grpId="0" nodeType="afterEffect">
                                  <p:stCondLst>
                                    <p:cond delay="0"/>
                                  </p:stCondLst>
                                  <p:childTnLst>
                                    <p:set>
                                      <p:cBhvr>
                                        <p:cTn id="50" dur="1" fill="hold">
                                          <p:stCondLst>
                                            <p:cond delay="0"/>
                                          </p:stCondLst>
                                        </p:cTn>
                                        <p:tgtEl>
                                          <p:spTgt spid="53"/>
                                        </p:tgtEl>
                                        <p:attrNameLst>
                                          <p:attrName>style.visibility</p:attrName>
                                        </p:attrNameLst>
                                      </p:cBhvr>
                                      <p:to>
                                        <p:strVal val="visible"/>
                                      </p:to>
                                    </p:set>
                                    <p:animEffect transition="in" filter="fade">
                                      <p:cBhvr>
                                        <p:cTn id="51" dur="200"/>
                                        <p:tgtEl>
                                          <p:spTgt spid="53"/>
                                        </p:tgtEl>
                                      </p:cBhvr>
                                    </p:animEffect>
                                  </p:childTnLst>
                                </p:cTn>
                              </p:par>
                            </p:childTnLst>
                          </p:cTn>
                        </p:par>
                        <p:par>
                          <p:cTn id="52" fill="hold">
                            <p:stCondLst>
                              <p:cond delay="2400"/>
                            </p:stCondLst>
                            <p:childTnLst>
                              <p:par>
                                <p:cTn id="53" presetID="10" presetClass="entr" presetSubtype="0" fill="hold" grpId="0" nodeType="afterEffect">
                                  <p:stCondLst>
                                    <p:cond delay="0"/>
                                  </p:stCondLst>
                                  <p:childTnLst>
                                    <p:set>
                                      <p:cBhvr>
                                        <p:cTn id="54" dur="1" fill="hold">
                                          <p:stCondLst>
                                            <p:cond delay="0"/>
                                          </p:stCondLst>
                                        </p:cTn>
                                        <p:tgtEl>
                                          <p:spTgt spid="59"/>
                                        </p:tgtEl>
                                        <p:attrNameLst>
                                          <p:attrName>style.visibility</p:attrName>
                                        </p:attrNameLst>
                                      </p:cBhvr>
                                      <p:to>
                                        <p:strVal val="visible"/>
                                      </p:to>
                                    </p:set>
                                    <p:animEffect transition="in" filter="fade">
                                      <p:cBhvr>
                                        <p:cTn id="55" dur="200"/>
                                        <p:tgtEl>
                                          <p:spTgt spid="59"/>
                                        </p:tgtEl>
                                      </p:cBhvr>
                                    </p:animEffect>
                                  </p:childTnLst>
                                </p:cTn>
                              </p:par>
                            </p:childTnLst>
                          </p:cTn>
                        </p:par>
                        <p:par>
                          <p:cTn id="56" fill="hold">
                            <p:stCondLst>
                              <p:cond delay="2600"/>
                            </p:stCondLst>
                            <p:childTnLst>
                              <p:par>
                                <p:cTn id="57" presetID="10" presetClass="entr" presetSubtype="0" fill="hold" grpId="0" nodeType="afterEffect">
                                  <p:stCondLst>
                                    <p:cond delay="0"/>
                                  </p:stCondLst>
                                  <p:childTnLst>
                                    <p:set>
                                      <p:cBhvr>
                                        <p:cTn id="58" dur="1" fill="hold">
                                          <p:stCondLst>
                                            <p:cond delay="0"/>
                                          </p:stCondLst>
                                        </p:cTn>
                                        <p:tgtEl>
                                          <p:spTgt spid="62"/>
                                        </p:tgtEl>
                                        <p:attrNameLst>
                                          <p:attrName>style.visibility</p:attrName>
                                        </p:attrNameLst>
                                      </p:cBhvr>
                                      <p:to>
                                        <p:strVal val="visible"/>
                                      </p:to>
                                    </p:set>
                                    <p:animEffect transition="in" filter="fade">
                                      <p:cBhvr>
                                        <p:cTn id="59" dur="200"/>
                                        <p:tgtEl>
                                          <p:spTgt spid="62"/>
                                        </p:tgtEl>
                                      </p:cBhvr>
                                    </p:animEffect>
                                  </p:childTnLst>
                                </p:cTn>
                              </p:par>
                            </p:childTnLst>
                          </p:cTn>
                        </p:par>
                        <p:par>
                          <p:cTn id="60" fill="hold">
                            <p:stCondLst>
                              <p:cond delay="2800"/>
                            </p:stCondLst>
                            <p:childTnLst>
                              <p:par>
                                <p:cTn id="61" presetID="10" presetClass="entr" presetSubtype="0" fill="hold" grpId="0" nodeType="afterEffect">
                                  <p:stCondLst>
                                    <p:cond delay="0"/>
                                  </p:stCondLst>
                                  <p:childTnLst>
                                    <p:set>
                                      <p:cBhvr>
                                        <p:cTn id="62" dur="1" fill="hold">
                                          <p:stCondLst>
                                            <p:cond delay="0"/>
                                          </p:stCondLst>
                                        </p:cTn>
                                        <p:tgtEl>
                                          <p:spTgt spid="66"/>
                                        </p:tgtEl>
                                        <p:attrNameLst>
                                          <p:attrName>style.visibility</p:attrName>
                                        </p:attrNameLst>
                                      </p:cBhvr>
                                      <p:to>
                                        <p:strVal val="visible"/>
                                      </p:to>
                                    </p:set>
                                    <p:animEffect transition="in" filter="fade">
                                      <p:cBhvr>
                                        <p:cTn id="63" dur="200"/>
                                        <p:tgtEl>
                                          <p:spTgt spid="66"/>
                                        </p:tgtEl>
                                      </p:cBhvr>
                                    </p:animEffect>
                                  </p:childTnLst>
                                </p:cTn>
                              </p:par>
                            </p:childTnLst>
                          </p:cTn>
                        </p:par>
                        <p:par>
                          <p:cTn id="64" fill="hold">
                            <p:stCondLst>
                              <p:cond delay="3000"/>
                            </p:stCondLst>
                            <p:childTnLst>
                              <p:par>
                                <p:cTn id="65" presetID="10" presetClass="entr" presetSubtype="0" fill="hold" grpId="0" nodeType="afterEffect">
                                  <p:stCondLst>
                                    <p:cond delay="0"/>
                                  </p:stCondLst>
                                  <p:childTnLst>
                                    <p:set>
                                      <p:cBhvr>
                                        <p:cTn id="66" dur="1" fill="hold">
                                          <p:stCondLst>
                                            <p:cond delay="0"/>
                                          </p:stCondLst>
                                        </p:cTn>
                                        <p:tgtEl>
                                          <p:spTgt spid="51"/>
                                        </p:tgtEl>
                                        <p:attrNameLst>
                                          <p:attrName>style.visibility</p:attrName>
                                        </p:attrNameLst>
                                      </p:cBhvr>
                                      <p:to>
                                        <p:strVal val="visible"/>
                                      </p:to>
                                    </p:set>
                                    <p:animEffect transition="in" filter="fade">
                                      <p:cBhvr>
                                        <p:cTn id="67" dur="200"/>
                                        <p:tgtEl>
                                          <p:spTgt spid="51"/>
                                        </p:tgtEl>
                                      </p:cBhvr>
                                    </p:animEffect>
                                  </p:childTnLst>
                                </p:cTn>
                              </p:par>
                            </p:childTnLst>
                          </p:cTn>
                        </p:par>
                        <p:par>
                          <p:cTn id="68" fill="hold">
                            <p:stCondLst>
                              <p:cond delay="3200"/>
                            </p:stCondLst>
                            <p:childTnLst>
                              <p:par>
                                <p:cTn id="69" presetID="10" presetClass="entr" presetSubtype="0" fill="hold" grpId="0" nodeType="afterEffect">
                                  <p:stCondLst>
                                    <p:cond delay="0"/>
                                  </p:stCondLst>
                                  <p:childTnLst>
                                    <p:set>
                                      <p:cBhvr>
                                        <p:cTn id="70" dur="1" fill="hold">
                                          <p:stCondLst>
                                            <p:cond delay="0"/>
                                          </p:stCondLst>
                                        </p:cTn>
                                        <p:tgtEl>
                                          <p:spTgt spid="14"/>
                                        </p:tgtEl>
                                        <p:attrNameLst>
                                          <p:attrName>style.visibility</p:attrName>
                                        </p:attrNameLst>
                                      </p:cBhvr>
                                      <p:to>
                                        <p:strVal val="visible"/>
                                      </p:to>
                                    </p:set>
                                    <p:animEffect transition="in" filter="fade">
                                      <p:cBhvr>
                                        <p:cTn id="71" dur="200"/>
                                        <p:tgtEl>
                                          <p:spTgt spid="14"/>
                                        </p:tgtEl>
                                      </p:cBhvr>
                                    </p:animEffect>
                                  </p:childTnLst>
                                </p:cTn>
                              </p:par>
                            </p:childTnLst>
                          </p:cTn>
                        </p:par>
                        <p:par>
                          <p:cTn id="72" fill="hold">
                            <p:stCondLst>
                              <p:cond delay="3400"/>
                            </p:stCondLst>
                            <p:childTnLst>
                              <p:par>
                                <p:cTn id="73" presetID="10" presetClass="entr" presetSubtype="0" fill="hold" grpId="0" nodeType="afterEffect">
                                  <p:stCondLst>
                                    <p:cond delay="0"/>
                                  </p:stCondLst>
                                  <p:childTnLst>
                                    <p:set>
                                      <p:cBhvr>
                                        <p:cTn id="74" dur="1" fill="hold">
                                          <p:stCondLst>
                                            <p:cond delay="0"/>
                                          </p:stCondLst>
                                        </p:cTn>
                                        <p:tgtEl>
                                          <p:spTgt spid="11"/>
                                        </p:tgtEl>
                                        <p:attrNameLst>
                                          <p:attrName>style.visibility</p:attrName>
                                        </p:attrNameLst>
                                      </p:cBhvr>
                                      <p:to>
                                        <p:strVal val="visible"/>
                                      </p:to>
                                    </p:set>
                                    <p:animEffect transition="in" filter="fade">
                                      <p:cBhvr>
                                        <p:cTn id="75" dur="200"/>
                                        <p:tgtEl>
                                          <p:spTgt spid="11"/>
                                        </p:tgtEl>
                                      </p:cBhvr>
                                    </p:animEffect>
                                  </p:childTnLst>
                                </p:cTn>
                              </p:par>
                            </p:childTnLst>
                          </p:cTn>
                        </p:par>
                        <p:par>
                          <p:cTn id="76" fill="hold">
                            <p:stCondLst>
                              <p:cond delay="3600"/>
                            </p:stCondLst>
                            <p:childTnLst>
                              <p:par>
                                <p:cTn id="77" presetID="10" presetClass="entr" presetSubtype="0" fill="hold" grpId="0" nodeType="afterEffect">
                                  <p:stCondLst>
                                    <p:cond delay="0"/>
                                  </p:stCondLst>
                                  <p:childTnLst>
                                    <p:set>
                                      <p:cBhvr>
                                        <p:cTn id="78" dur="1" fill="hold">
                                          <p:stCondLst>
                                            <p:cond delay="0"/>
                                          </p:stCondLst>
                                        </p:cTn>
                                        <p:tgtEl>
                                          <p:spTgt spid="13"/>
                                        </p:tgtEl>
                                        <p:attrNameLst>
                                          <p:attrName>style.visibility</p:attrName>
                                        </p:attrNameLst>
                                      </p:cBhvr>
                                      <p:to>
                                        <p:strVal val="visible"/>
                                      </p:to>
                                    </p:set>
                                    <p:animEffect transition="in" filter="fade">
                                      <p:cBhvr>
                                        <p:cTn id="79" dur="200"/>
                                        <p:tgtEl>
                                          <p:spTgt spid="13"/>
                                        </p:tgtEl>
                                      </p:cBhvr>
                                    </p:animEffect>
                                  </p:childTnLst>
                                </p:cTn>
                              </p:par>
                            </p:childTnLst>
                          </p:cTn>
                        </p:par>
                        <p:par>
                          <p:cTn id="80" fill="hold">
                            <p:stCondLst>
                              <p:cond delay="3800"/>
                            </p:stCondLst>
                            <p:childTnLst>
                              <p:par>
                                <p:cTn id="81" presetID="10" presetClass="entr" presetSubtype="0" fill="hold" grpId="0" nodeType="afterEffect">
                                  <p:stCondLst>
                                    <p:cond delay="0"/>
                                  </p:stCondLst>
                                  <p:childTnLst>
                                    <p:set>
                                      <p:cBhvr>
                                        <p:cTn id="82" dur="1" fill="hold">
                                          <p:stCondLst>
                                            <p:cond delay="0"/>
                                          </p:stCondLst>
                                        </p:cTn>
                                        <p:tgtEl>
                                          <p:spTgt spid="15"/>
                                        </p:tgtEl>
                                        <p:attrNameLst>
                                          <p:attrName>style.visibility</p:attrName>
                                        </p:attrNameLst>
                                      </p:cBhvr>
                                      <p:to>
                                        <p:strVal val="visible"/>
                                      </p:to>
                                    </p:set>
                                    <p:animEffect transition="in" filter="fade">
                                      <p:cBhvr>
                                        <p:cTn id="83" dur="200"/>
                                        <p:tgtEl>
                                          <p:spTgt spid="15"/>
                                        </p:tgtEl>
                                      </p:cBhvr>
                                    </p:animEffect>
                                  </p:childTnLst>
                                </p:cTn>
                              </p:par>
                            </p:childTnLst>
                          </p:cTn>
                        </p:par>
                        <p:par>
                          <p:cTn id="84" fill="hold">
                            <p:stCondLst>
                              <p:cond delay="4000"/>
                            </p:stCondLst>
                            <p:childTnLst>
                              <p:par>
                                <p:cTn id="85" presetID="10" presetClass="entr" presetSubtype="0" fill="hold" grpId="0" nodeType="afterEffect">
                                  <p:stCondLst>
                                    <p:cond delay="0"/>
                                  </p:stCondLst>
                                  <p:childTnLst>
                                    <p:set>
                                      <p:cBhvr>
                                        <p:cTn id="86" dur="1" fill="hold">
                                          <p:stCondLst>
                                            <p:cond delay="0"/>
                                          </p:stCondLst>
                                        </p:cTn>
                                        <p:tgtEl>
                                          <p:spTgt spid="20"/>
                                        </p:tgtEl>
                                        <p:attrNameLst>
                                          <p:attrName>style.visibility</p:attrName>
                                        </p:attrNameLst>
                                      </p:cBhvr>
                                      <p:to>
                                        <p:strVal val="visible"/>
                                      </p:to>
                                    </p:set>
                                    <p:animEffect transition="in" filter="fade">
                                      <p:cBhvr>
                                        <p:cTn id="87" dur="200"/>
                                        <p:tgtEl>
                                          <p:spTgt spid="20"/>
                                        </p:tgtEl>
                                      </p:cBhvr>
                                    </p:animEffect>
                                  </p:childTnLst>
                                </p:cTn>
                              </p:par>
                            </p:childTnLst>
                          </p:cTn>
                        </p:par>
                        <p:par>
                          <p:cTn id="88" fill="hold">
                            <p:stCondLst>
                              <p:cond delay="4200"/>
                            </p:stCondLst>
                            <p:childTnLst>
                              <p:par>
                                <p:cTn id="89" presetID="10" presetClass="entr" presetSubtype="0" fill="hold" grpId="0" nodeType="afterEffect">
                                  <p:stCondLst>
                                    <p:cond delay="0"/>
                                  </p:stCondLst>
                                  <p:childTnLst>
                                    <p:set>
                                      <p:cBhvr>
                                        <p:cTn id="90" dur="1" fill="hold">
                                          <p:stCondLst>
                                            <p:cond delay="0"/>
                                          </p:stCondLst>
                                        </p:cTn>
                                        <p:tgtEl>
                                          <p:spTgt spid="22"/>
                                        </p:tgtEl>
                                        <p:attrNameLst>
                                          <p:attrName>style.visibility</p:attrName>
                                        </p:attrNameLst>
                                      </p:cBhvr>
                                      <p:to>
                                        <p:strVal val="visible"/>
                                      </p:to>
                                    </p:set>
                                    <p:animEffect transition="in" filter="fade">
                                      <p:cBhvr>
                                        <p:cTn id="91" dur="200"/>
                                        <p:tgtEl>
                                          <p:spTgt spid="22"/>
                                        </p:tgtEl>
                                      </p:cBhvr>
                                    </p:animEffect>
                                  </p:childTnLst>
                                </p:cTn>
                              </p:par>
                            </p:childTnLst>
                          </p:cTn>
                        </p:par>
                        <p:par>
                          <p:cTn id="92" fill="hold">
                            <p:stCondLst>
                              <p:cond delay="4400"/>
                            </p:stCondLst>
                            <p:childTnLst>
                              <p:par>
                                <p:cTn id="93" presetID="10" presetClass="entr" presetSubtype="0" fill="hold" grpId="0" nodeType="afterEffect">
                                  <p:stCondLst>
                                    <p:cond delay="0"/>
                                  </p:stCondLst>
                                  <p:childTnLst>
                                    <p:set>
                                      <p:cBhvr>
                                        <p:cTn id="94" dur="1" fill="hold">
                                          <p:stCondLst>
                                            <p:cond delay="0"/>
                                          </p:stCondLst>
                                        </p:cTn>
                                        <p:tgtEl>
                                          <p:spTgt spid="55"/>
                                        </p:tgtEl>
                                        <p:attrNameLst>
                                          <p:attrName>style.visibility</p:attrName>
                                        </p:attrNameLst>
                                      </p:cBhvr>
                                      <p:to>
                                        <p:strVal val="visible"/>
                                      </p:to>
                                    </p:set>
                                    <p:animEffect transition="in" filter="fade">
                                      <p:cBhvr>
                                        <p:cTn id="95" dur="200"/>
                                        <p:tgtEl>
                                          <p:spTgt spid="55"/>
                                        </p:tgtEl>
                                      </p:cBhvr>
                                    </p:animEffect>
                                  </p:childTnLst>
                                </p:cTn>
                              </p:par>
                            </p:childTnLst>
                          </p:cTn>
                        </p:par>
                        <p:par>
                          <p:cTn id="96" fill="hold">
                            <p:stCondLst>
                              <p:cond delay="4600"/>
                            </p:stCondLst>
                            <p:childTnLst>
                              <p:par>
                                <p:cTn id="97" presetID="10" presetClass="entr" presetSubtype="0" fill="hold" grpId="0" nodeType="afterEffect">
                                  <p:stCondLst>
                                    <p:cond delay="0"/>
                                  </p:stCondLst>
                                  <p:childTnLst>
                                    <p:set>
                                      <p:cBhvr>
                                        <p:cTn id="98" dur="1" fill="hold">
                                          <p:stCondLst>
                                            <p:cond delay="0"/>
                                          </p:stCondLst>
                                        </p:cTn>
                                        <p:tgtEl>
                                          <p:spTgt spid="31"/>
                                        </p:tgtEl>
                                        <p:attrNameLst>
                                          <p:attrName>style.visibility</p:attrName>
                                        </p:attrNameLst>
                                      </p:cBhvr>
                                      <p:to>
                                        <p:strVal val="visible"/>
                                      </p:to>
                                    </p:set>
                                    <p:animEffect transition="in" filter="fade">
                                      <p:cBhvr>
                                        <p:cTn id="99" dur="200"/>
                                        <p:tgtEl>
                                          <p:spTgt spid="31"/>
                                        </p:tgtEl>
                                      </p:cBhvr>
                                    </p:animEffect>
                                  </p:childTnLst>
                                </p:cTn>
                              </p:par>
                            </p:childTnLst>
                          </p:cTn>
                        </p:par>
                        <p:par>
                          <p:cTn id="100" fill="hold">
                            <p:stCondLst>
                              <p:cond delay="4800"/>
                            </p:stCondLst>
                            <p:childTnLst>
                              <p:par>
                                <p:cTn id="101" presetID="10" presetClass="entr" presetSubtype="0" fill="hold" grpId="0" nodeType="afterEffect">
                                  <p:stCondLst>
                                    <p:cond delay="0"/>
                                  </p:stCondLst>
                                  <p:childTnLst>
                                    <p:set>
                                      <p:cBhvr>
                                        <p:cTn id="102" dur="1" fill="hold">
                                          <p:stCondLst>
                                            <p:cond delay="0"/>
                                          </p:stCondLst>
                                        </p:cTn>
                                        <p:tgtEl>
                                          <p:spTgt spid="33"/>
                                        </p:tgtEl>
                                        <p:attrNameLst>
                                          <p:attrName>style.visibility</p:attrName>
                                        </p:attrNameLst>
                                      </p:cBhvr>
                                      <p:to>
                                        <p:strVal val="visible"/>
                                      </p:to>
                                    </p:set>
                                    <p:animEffect transition="in" filter="fade">
                                      <p:cBhvr>
                                        <p:cTn id="103" dur="200"/>
                                        <p:tgtEl>
                                          <p:spTgt spid="33"/>
                                        </p:tgtEl>
                                      </p:cBhvr>
                                    </p:animEffect>
                                  </p:childTnLst>
                                </p:cTn>
                              </p:par>
                            </p:childTnLst>
                          </p:cTn>
                        </p:par>
                        <p:par>
                          <p:cTn id="104" fill="hold">
                            <p:stCondLst>
                              <p:cond delay="5000"/>
                            </p:stCondLst>
                            <p:childTnLst>
                              <p:par>
                                <p:cTn id="105" presetID="10" presetClass="entr" presetSubtype="0" fill="hold" grpId="0" nodeType="afterEffect">
                                  <p:stCondLst>
                                    <p:cond delay="0"/>
                                  </p:stCondLst>
                                  <p:childTnLst>
                                    <p:set>
                                      <p:cBhvr>
                                        <p:cTn id="106" dur="1" fill="hold">
                                          <p:stCondLst>
                                            <p:cond delay="0"/>
                                          </p:stCondLst>
                                        </p:cTn>
                                        <p:tgtEl>
                                          <p:spTgt spid="37"/>
                                        </p:tgtEl>
                                        <p:attrNameLst>
                                          <p:attrName>style.visibility</p:attrName>
                                        </p:attrNameLst>
                                      </p:cBhvr>
                                      <p:to>
                                        <p:strVal val="visible"/>
                                      </p:to>
                                    </p:set>
                                    <p:animEffect transition="in" filter="fade">
                                      <p:cBhvr>
                                        <p:cTn id="107" dur="200"/>
                                        <p:tgtEl>
                                          <p:spTgt spid="37"/>
                                        </p:tgtEl>
                                      </p:cBhvr>
                                    </p:animEffect>
                                  </p:childTnLst>
                                </p:cTn>
                              </p:par>
                            </p:childTnLst>
                          </p:cTn>
                        </p:par>
                        <p:par>
                          <p:cTn id="108" fill="hold">
                            <p:stCondLst>
                              <p:cond delay="5200"/>
                            </p:stCondLst>
                            <p:childTnLst>
                              <p:par>
                                <p:cTn id="109" presetID="10" presetClass="entr" presetSubtype="0" fill="hold" grpId="0" nodeType="afterEffect">
                                  <p:stCondLst>
                                    <p:cond delay="0"/>
                                  </p:stCondLst>
                                  <p:childTnLst>
                                    <p:set>
                                      <p:cBhvr>
                                        <p:cTn id="110" dur="1" fill="hold">
                                          <p:stCondLst>
                                            <p:cond delay="0"/>
                                          </p:stCondLst>
                                        </p:cTn>
                                        <p:tgtEl>
                                          <p:spTgt spid="75"/>
                                        </p:tgtEl>
                                        <p:attrNameLst>
                                          <p:attrName>style.visibility</p:attrName>
                                        </p:attrNameLst>
                                      </p:cBhvr>
                                      <p:to>
                                        <p:strVal val="visible"/>
                                      </p:to>
                                    </p:set>
                                    <p:animEffect transition="in" filter="fade">
                                      <p:cBhvr>
                                        <p:cTn id="111" dur="200"/>
                                        <p:tgtEl>
                                          <p:spTgt spid="75"/>
                                        </p:tgtEl>
                                      </p:cBhvr>
                                    </p:animEffect>
                                  </p:childTnLst>
                                </p:cTn>
                              </p:par>
                            </p:childTnLst>
                          </p:cTn>
                        </p:par>
                        <p:par>
                          <p:cTn id="112" fill="hold">
                            <p:stCondLst>
                              <p:cond delay="5400"/>
                            </p:stCondLst>
                            <p:childTnLst>
                              <p:par>
                                <p:cTn id="113" presetID="10" presetClass="entr" presetSubtype="0" fill="hold" grpId="0" nodeType="afterEffect">
                                  <p:stCondLst>
                                    <p:cond delay="0"/>
                                  </p:stCondLst>
                                  <p:childTnLst>
                                    <p:set>
                                      <p:cBhvr>
                                        <p:cTn id="114" dur="1" fill="hold">
                                          <p:stCondLst>
                                            <p:cond delay="0"/>
                                          </p:stCondLst>
                                        </p:cTn>
                                        <p:tgtEl>
                                          <p:spTgt spid="78"/>
                                        </p:tgtEl>
                                        <p:attrNameLst>
                                          <p:attrName>style.visibility</p:attrName>
                                        </p:attrNameLst>
                                      </p:cBhvr>
                                      <p:to>
                                        <p:strVal val="visible"/>
                                      </p:to>
                                    </p:set>
                                    <p:animEffect transition="in" filter="fade">
                                      <p:cBhvr>
                                        <p:cTn id="115" dur="200"/>
                                        <p:tgtEl>
                                          <p:spTgt spid="78"/>
                                        </p:tgtEl>
                                      </p:cBhvr>
                                    </p:animEffect>
                                  </p:childTnLst>
                                </p:cTn>
                              </p:par>
                            </p:childTnLst>
                          </p:cTn>
                        </p:par>
                        <p:par>
                          <p:cTn id="116" fill="hold">
                            <p:stCondLst>
                              <p:cond delay="5600"/>
                            </p:stCondLst>
                            <p:childTnLst>
                              <p:par>
                                <p:cTn id="117" presetID="10" presetClass="entr" presetSubtype="0" fill="hold" grpId="0" nodeType="afterEffect">
                                  <p:stCondLst>
                                    <p:cond delay="0"/>
                                  </p:stCondLst>
                                  <p:childTnLst>
                                    <p:set>
                                      <p:cBhvr>
                                        <p:cTn id="118" dur="1" fill="hold">
                                          <p:stCondLst>
                                            <p:cond delay="0"/>
                                          </p:stCondLst>
                                        </p:cTn>
                                        <p:tgtEl>
                                          <p:spTgt spid="81"/>
                                        </p:tgtEl>
                                        <p:attrNameLst>
                                          <p:attrName>style.visibility</p:attrName>
                                        </p:attrNameLst>
                                      </p:cBhvr>
                                      <p:to>
                                        <p:strVal val="visible"/>
                                      </p:to>
                                    </p:set>
                                    <p:animEffect transition="in" filter="fade">
                                      <p:cBhvr>
                                        <p:cTn id="119" dur="200"/>
                                        <p:tgtEl>
                                          <p:spTgt spid="81"/>
                                        </p:tgtEl>
                                      </p:cBhvr>
                                    </p:animEffect>
                                  </p:childTnLst>
                                </p:cTn>
                              </p:par>
                            </p:childTnLst>
                          </p:cTn>
                        </p:par>
                        <p:par>
                          <p:cTn id="120" fill="hold">
                            <p:stCondLst>
                              <p:cond delay="5800"/>
                            </p:stCondLst>
                            <p:childTnLst>
                              <p:par>
                                <p:cTn id="121" presetID="10" presetClass="entr" presetSubtype="0" fill="hold" grpId="0" nodeType="afterEffect">
                                  <p:stCondLst>
                                    <p:cond delay="0"/>
                                  </p:stCondLst>
                                  <p:childTnLst>
                                    <p:set>
                                      <p:cBhvr>
                                        <p:cTn id="122" dur="1" fill="hold">
                                          <p:stCondLst>
                                            <p:cond delay="0"/>
                                          </p:stCondLst>
                                        </p:cTn>
                                        <p:tgtEl>
                                          <p:spTgt spid="93"/>
                                        </p:tgtEl>
                                        <p:attrNameLst>
                                          <p:attrName>style.visibility</p:attrName>
                                        </p:attrNameLst>
                                      </p:cBhvr>
                                      <p:to>
                                        <p:strVal val="visible"/>
                                      </p:to>
                                    </p:set>
                                    <p:animEffect transition="in" filter="fade">
                                      <p:cBhvr>
                                        <p:cTn id="123" dur="200"/>
                                        <p:tgtEl>
                                          <p:spTgt spid="93"/>
                                        </p:tgtEl>
                                      </p:cBhvr>
                                    </p:animEffect>
                                  </p:childTnLst>
                                </p:cTn>
                              </p:par>
                            </p:childTnLst>
                          </p:cTn>
                        </p:par>
                        <p:par>
                          <p:cTn id="124" fill="hold">
                            <p:stCondLst>
                              <p:cond delay="6000"/>
                            </p:stCondLst>
                            <p:childTnLst>
                              <p:par>
                                <p:cTn id="125" presetID="10" presetClass="entr" presetSubtype="0" fill="hold" grpId="0" nodeType="afterEffect">
                                  <p:stCondLst>
                                    <p:cond delay="0"/>
                                  </p:stCondLst>
                                  <p:childTnLst>
                                    <p:set>
                                      <p:cBhvr>
                                        <p:cTn id="126" dur="1" fill="hold">
                                          <p:stCondLst>
                                            <p:cond delay="0"/>
                                          </p:stCondLst>
                                        </p:cTn>
                                        <p:tgtEl>
                                          <p:spTgt spid="94"/>
                                        </p:tgtEl>
                                        <p:attrNameLst>
                                          <p:attrName>style.visibility</p:attrName>
                                        </p:attrNameLst>
                                      </p:cBhvr>
                                      <p:to>
                                        <p:strVal val="visible"/>
                                      </p:to>
                                    </p:set>
                                    <p:animEffect transition="in" filter="fade">
                                      <p:cBhvr>
                                        <p:cTn id="127" dur="200"/>
                                        <p:tgtEl>
                                          <p:spTgt spid="94"/>
                                        </p:tgtEl>
                                      </p:cBhvr>
                                    </p:animEffect>
                                  </p:childTnLst>
                                </p:cTn>
                              </p:par>
                            </p:childTnLst>
                          </p:cTn>
                        </p:par>
                        <p:par>
                          <p:cTn id="128" fill="hold">
                            <p:stCondLst>
                              <p:cond delay="6200"/>
                            </p:stCondLst>
                            <p:childTnLst>
                              <p:par>
                                <p:cTn id="129" presetID="10" presetClass="entr" presetSubtype="0" fill="hold" grpId="0" nodeType="afterEffect">
                                  <p:stCondLst>
                                    <p:cond delay="0"/>
                                  </p:stCondLst>
                                  <p:childTnLst>
                                    <p:set>
                                      <p:cBhvr>
                                        <p:cTn id="130" dur="1" fill="hold">
                                          <p:stCondLst>
                                            <p:cond delay="0"/>
                                          </p:stCondLst>
                                        </p:cTn>
                                        <p:tgtEl>
                                          <p:spTgt spid="95"/>
                                        </p:tgtEl>
                                        <p:attrNameLst>
                                          <p:attrName>style.visibility</p:attrName>
                                        </p:attrNameLst>
                                      </p:cBhvr>
                                      <p:to>
                                        <p:strVal val="visible"/>
                                      </p:to>
                                    </p:set>
                                    <p:animEffect transition="in" filter="fade">
                                      <p:cBhvr>
                                        <p:cTn id="131" dur="200"/>
                                        <p:tgtEl>
                                          <p:spTgt spid="95"/>
                                        </p:tgtEl>
                                      </p:cBhvr>
                                    </p:animEffect>
                                  </p:childTnLst>
                                </p:cTn>
                              </p:par>
                            </p:childTnLst>
                          </p:cTn>
                        </p:par>
                        <p:par>
                          <p:cTn id="132" fill="hold">
                            <p:stCondLst>
                              <p:cond delay="6400"/>
                            </p:stCondLst>
                            <p:childTnLst>
                              <p:par>
                                <p:cTn id="133" presetID="10" presetClass="entr" presetSubtype="0" fill="hold" grpId="0" nodeType="afterEffect">
                                  <p:stCondLst>
                                    <p:cond delay="0"/>
                                  </p:stCondLst>
                                  <p:childTnLst>
                                    <p:set>
                                      <p:cBhvr>
                                        <p:cTn id="134" dur="1" fill="hold">
                                          <p:stCondLst>
                                            <p:cond delay="0"/>
                                          </p:stCondLst>
                                        </p:cTn>
                                        <p:tgtEl>
                                          <p:spTgt spid="96"/>
                                        </p:tgtEl>
                                        <p:attrNameLst>
                                          <p:attrName>style.visibility</p:attrName>
                                        </p:attrNameLst>
                                      </p:cBhvr>
                                      <p:to>
                                        <p:strVal val="visible"/>
                                      </p:to>
                                    </p:set>
                                    <p:animEffect transition="in" filter="fade">
                                      <p:cBhvr>
                                        <p:cTn id="135" dur="200"/>
                                        <p:tgtEl>
                                          <p:spTgt spid="96"/>
                                        </p:tgtEl>
                                      </p:cBhvr>
                                    </p:animEffect>
                                  </p:childTnLst>
                                </p:cTn>
                              </p:par>
                            </p:childTnLst>
                          </p:cTn>
                        </p:par>
                        <p:par>
                          <p:cTn id="136" fill="hold">
                            <p:stCondLst>
                              <p:cond delay="6600"/>
                            </p:stCondLst>
                            <p:childTnLst>
                              <p:par>
                                <p:cTn id="137" presetID="10" presetClass="entr" presetSubtype="0" fill="hold" grpId="0" nodeType="afterEffect">
                                  <p:stCondLst>
                                    <p:cond delay="0"/>
                                  </p:stCondLst>
                                  <p:childTnLst>
                                    <p:set>
                                      <p:cBhvr>
                                        <p:cTn id="138" dur="1" fill="hold">
                                          <p:stCondLst>
                                            <p:cond delay="0"/>
                                          </p:stCondLst>
                                        </p:cTn>
                                        <p:tgtEl>
                                          <p:spTgt spid="107"/>
                                        </p:tgtEl>
                                        <p:attrNameLst>
                                          <p:attrName>style.visibility</p:attrName>
                                        </p:attrNameLst>
                                      </p:cBhvr>
                                      <p:to>
                                        <p:strVal val="visible"/>
                                      </p:to>
                                    </p:set>
                                    <p:animEffect transition="in" filter="fade">
                                      <p:cBhvr>
                                        <p:cTn id="139" dur="200"/>
                                        <p:tgtEl>
                                          <p:spTgt spid="107"/>
                                        </p:tgtEl>
                                      </p:cBhvr>
                                    </p:animEffect>
                                  </p:childTnLst>
                                </p:cTn>
                              </p:par>
                            </p:childTnLst>
                          </p:cTn>
                        </p:par>
                        <p:par>
                          <p:cTn id="140" fill="hold">
                            <p:stCondLst>
                              <p:cond delay="6800"/>
                            </p:stCondLst>
                            <p:childTnLst>
                              <p:par>
                                <p:cTn id="141" presetID="10" presetClass="entr" presetSubtype="0" fill="hold" grpId="0" nodeType="afterEffect">
                                  <p:stCondLst>
                                    <p:cond delay="0"/>
                                  </p:stCondLst>
                                  <p:childTnLst>
                                    <p:set>
                                      <p:cBhvr>
                                        <p:cTn id="142" dur="1" fill="hold">
                                          <p:stCondLst>
                                            <p:cond delay="0"/>
                                          </p:stCondLst>
                                        </p:cTn>
                                        <p:tgtEl>
                                          <p:spTgt spid="110"/>
                                        </p:tgtEl>
                                        <p:attrNameLst>
                                          <p:attrName>style.visibility</p:attrName>
                                        </p:attrNameLst>
                                      </p:cBhvr>
                                      <p:to>
                                        <p:strVal val="visible"/>
                                      </p:to>
                                    </p:set>
                                    <p:animEffect transition="in" filter="fade">
                                      <p:cBhvr>
                                        <p:cTn id="143" dur="200"/>
                                        <p:tgtEl>
                                          <p:spTgt spid="110"/>
                                        </p:tgtEl>
                                      </p:cBhvr>
                                    </p:animEffect>
                                  </p:childTnLst>
                                </p:cTn>
                              </p:par>
                            </p:childTnLst>
                          </p:cTn>
                        </p:par>
                        <p:par>
                          <p:cTn id="144" fill="hold">
                            <p:stCondLst>
                              <p:cond delay="7000"/>
                            </p:stCondLst>
                            <p:childTnLst>
                              <p:par>
                                <p:cTn id="145" presetID="10" presetClass="entr" presetSubtype="0" fill="hold" grpId="0" nodeType="afterEffect">
                                  <p:stCondLst>
                                    <p:cond delay="0"/>
                                  </p:stCondLst>
                                  <p:childTnLst>
                                    <p:set>
                                      <p:cBhvr>
                                        <p:cTn id="146" dur="1" fill="hold">
                                          <p:stCondLst>
                                            <p:cond delay="0"/>
                                          </p:stCondLst>
                                        </p:cTn>
                                        <p:tgtEl>
                                          <p:spTgt spid="111"/>
                                        </p:tgtEl>
                                        <p:attrNameLst>
                                          <p:attrName>style.visibility</p:attrName>
                                        </p:attrNameLst>
                                      </p:cBhvr>
                                      <p:to>
                                        <p:strVal val="visible"/>
                                      </p:to>
                                    </p:set>
                                    <p:animEffect transition="in" filter="fade">
                                      <p:cBhvr>
                                        <p:cTn id="147" dur="200"/>
                                        <p:tgtEl>
                                          <p:spTgt spid="111"/>
                                        </p:tgtEl>
                                      </p:cBhvr>
                                    </p:animEffect>
                                  </p:childTnLst>
                                </p:cTn>
                              </p:par>
                            </p:childTnLst>
                          </p:cTn>
                        </p:par>
                        <p:par>
                          <p:cTn id="148" fill="hold">
                            <p:stCondLst>
                              <p:cond delay="7200"/>
                            </p:stCondLst>
                            <p:childTnLst>
                              <p:par>
                                <p:cTn id="149" presetID="10" presetClass="entr" presetSubtype="0" fill="hold" grpId="0" nodeType="afterEffect">
                                  <p:stCondLst>
                                    <p:cond delay="0"/>
                                  </p:stCondLst>
                                  <p:childTnLst>
                                    <p:set>
                                      <p:cBhvr>
                                        <p:cTn id="150" dur="1" fill="hold">
                                          <p:stCondLst>
                                            <p:cond delay="0"/>
                                          </p:stCondLst>
                                        </p:cTn>
                                        <p:tgtEl>
                                          <p:spTgt spid="112"/>
                                        </p:tgtEl>
                                        <p:attrNameLst>
                                          <p:attrName>style.visibility</p:attrName>
                                        </p:attrNameLst>
                                      </p:cBhvr>
                                      <p:to>
                                        <p:strVal val="visible"/>
                                      </p:to>
                                    </p:set>
                                    <p:animEffect transition="in" filter="fade">
                                      <p:cBhvr>
                                        <p:cTn id="151" dur="200"/>
                                        <p:tgtEl>
                                          <p:spTgt spid="112"/>
                                        </p:tgtEl>
                                      </p:cBhvr>
                                    </p:animEffect>
                                  </p:childTnLst>
                                </p:cTn>
                              </p:par>
                            </p:childTnLst>
                          </p:cTn>
                        </p:par>
                        <p:par>
                          <p:cTn id="152" fill="hold">
                            <p:stCondLst>
                              <p:cond delay="7400"/>
                            </p:stCondLst>
                            <p:childTnLst>
                              <p:par>
                                <p:cTn id="153" presetID="10" presetClass="entr" presetSubtype="0" fill="hold" grpId="0" nodeType="afterEffect">
                                  <p:stCondLst>
                                    <p:cond delay="0"/>
                                  </p:stCondLst>
                                  <p:childTnLst>
                                    <p:set>
                                      <p:cBhvr>
                                        <p:cTn id="154" dur="1" fill="hold">
                                          <p:stCondLst>
                                            <p:cond delay="0"/>
                                          </p:stCondLst>
                                        </p:cTn>
                                        <p:tgtEl>
                                          <p:spTgt spid="109"/>
                                        </p:tgtEl>
                                        <p:attrNameLst>
                                          <p:attrName>style.visibility</p:attrName>
                                        </p:attrNameLst>
                                      </p:cBhvr>
                                      <p:to>
                                        <p:strVal val="visible"/>
                                      </p:to>
                                    </p:set>
                                    <p:animEffect transition="in" filter="fade">
                                      <p:cBhvr>
                                        <p:cTn id="155" dur="200"/>
                                        <p:tgtEl>
                                          <p:spTgt spid="109"/>
                                        </p:tgtEl>
                                      </p:cBhvr>
                                    </p:animEffect>
                                  </p:childTnLst>
                                </p:cTn>
                              </p:par>
                            </p:childTnLst>
                          </p:cTn>
                        </p:par>
                        <p:par>
                          <p:cTn id="156" fill="hold">
                            <p:stCondLst>
                              <p:cond delay="7600"/>
                            </p:stCondLst>
                            <p:childTnLst>
                              <p:par>
                                <p:cTn id="157" presetID="10" presetClass="entr" presetSubtype="0" fill="hold" grpId="0" nodeType="afterEffect">
                                  <p:stCondLst>
                                    <p:cond delay="0"/>
                                  </p:stCondLst>
                                  <p:childTnLst>
                                    <p:set>
                                      <p:cBhvr>
                                        <p:cTn id="158" dur="1" fill="hold">
                                          <p:stCondLst>
                                            <p:cond delay="0"/>
                                          </p:stCondLst>
                                        </p:cTn>
                                        <p:tgtEl>
                                          <p:spTgt spid="115"/>
                                        </p:tgtEl>
                                        <p:attrNameLst>
                                          <p:attrName>style.visibility</p:attrName>
                                        </p:attrNameLst>
                                      </p:cBhvr>
                                      <p:to>
                                        <p:strVal val="visible"/>
                                      </p:to>
                                    </p:set>
                                    <p:animEffect transition="in" filter="fade">
                                      <p:cBhvr>
                                        <p:cTn id="159" dur="200"/>
                                        <p:tgtEl>
                                          <p:spTgt spid="115"/>
                                        </p:tgtEl>
                                      </p:cBhvr>
                                    </p:animEffect>
                                  </p:childTnLst>
                                </p:cTn>
                              </p:par>
                            </p:childTnLst>
                          </p:cTn>
                        </p:par>
                        <p:par>
                          <p:cTn id="160" fill="hold">
                            <p:stCondLst>
                              <p:cond delay="7800"/>
                            </p:stCondLst>
                            <p:childTnLst>
                              <p:par>
                                <p:cTn id="161" presetID="10" presetClass="entr" presetSubtype="0" fill="hold" grpId="0" nodeType="afterEffect">
                                  <p:stCondLst>
                                    <p:cond delay="0"/>
                                  </p:stCondLst>
                                  <p:childTnLst>
                                    <p:set>
                                      <p:cBhvr>
                                        <p:cTn id="162" dur="1" fill="hold">
                                          <p:stCondLst>
                                            <p:cond delay="0"/>
                                          </p:stCondLst>
                                        </p:cTn>
                                        <p:tgtEl>
                                          <p:spTgt spid="116"/>
                                        </p:tgtEl>
                                        <p:attrNameLst>
                                          <p:attrName>style.visibility</p:attrName>
                                        </p:attrNameLst>
                                      </p:cBhvr>
                                      <p:to>
                                        <p:strVal val="visible"/>
                                      </p:to>
                                    </p:set>
                                    <p:animEffect transition="in" filter="fade">
                                      <p:cBhvr>
                                        <p:cTn id="163" dur="200"/>
                                        <p:tgtEl>
                                          <p:spTgt spid="116"/>
                                        </p:tgtEl>
                                      </p:cBhvr>
                                    </p:animEffect>
                                  </p:childTnLst>
                                </p:cTn>
                              </p:par>
                            </p:childTnLst>
                          </p:cTn>
                        </p:par>
                        <p:par>
                          <p:cTn id="164" fill="hold">
                            <p:stCondLst>
                              <p:cond delay="8000"/>
                            </p:stCondLst>
                            <p:childTnLst>
                              <p:par>
                                <p:cTn id="165" presetID="10" presetClass="entr" presetSubtype="0" fill="hold" grpId="0" nodeType="afterEffect">
                                  <p:stCondLst>
                                    <p:cond delay="0"/>
                                  </p:stCondLst>
                                  <p:childTnLst>
                                    <p:set>
                                      <p:cBhvr>
                                        <p:cTn id="166" dur="1" fill="hold">
                                          <p:stCondLst>
                                            <p:cond delay="0"/>
                                          </p:stCondLst>
                                        </p:cTn>
                                        <p:tgtEl>
                                          <p:spTgt spid="117"/>
                                        </p:tgtEl>
                                        <p:attrNameLst>
                                          <p:attrName>style.visibility</p:attrName>
                                        </p:attrNameLst>
                                      </p:cBhvr>
                                      <p:to>
                                        <p:strVal val="visible"/>
                                      </p:to>
                                    </p:set>
                                    <p:animEffect transition="in" filter="fade">
                                      <p:cBhvr>
                                        <p:cTn id="167" dur="200"/>
                                        <p:tgtEl>
                                          <p:spTgt spid="117"/>
                                        </p:tgtEl>
                                      </p:cBhvr>
                                    </p:animEffect>
                                  </p:childTnLst>
                                </p:cTn>
                              </p:par>
                            </p:childTnLst>
                          </p:cTn>
                        </p:par>
                        <p:par>
                          <p:cTn id="168" fill="hold">
                            <p:stCondLst>
                              <p:cond delay="8200"/>
                            </p:stCondLst>
                            <p:childTnLst>
                              <p:par>
                                <p:cTn id="169" presetID="10" presetClass="entr" presetSubtype="0" fill="hold" grpId="0" nodeType="afterEffect">
                                  <p:stCondLst>
                                    <p:cond delay="0"/>
                                  </p:stCondLst>
                                  <p:childTnLst>
                                    <p:set>
                                      <p:cBhvr>
                                        <p:cTn id="170" dur="1" fill="hold">
                                          <p:stCondLst>
                                            <p:cond delay="0"/>
                                          </p:stCondLst>
                                        </p:cTn>
                                        <p:tgtEl>
                                          <p:spTgt spid="60"/>
                                        </p:tgtEl>
                                        <p:attrNameLst>
                                          <p:attrName>style.visibility</p:attrName>
                                        </p:attrNameLst>
                                      </p:cBhvr>
                                      <p:to>
                                        <p:strVal val="visible"/>
                                      </p:to>
                                    </p:set>
                                    <p:animEffect transition="in" filter="fade">
                                      <p:cBhvr>
                                        <p:cTn id="171" dur="200"/>
                                        <p:tgtEl>
                                          <p:spTgt spid="60"/>
                                        </p:tgtEl>
                                      </p:cBhvr>
                                    </p:animEffect>
                                  </p:childTnLst>
                                </p:cTn>
                              </p:par>
                            </p:childTnLst>
                          </p:cTn>
                        </p:par>
                        <p:par>
                          <p:cTn id="172" fill="hold">
                            <p:stCondLst>
                              <p:cond delay="8400"/>
                            </p:stCondLst>
                            <p:childTnLst>
                              <p:par>
                                <p:cTn id="173" presetID="10" presetClass="entr" presetSubtype="0" fill="hold" grpId="0" nodeType="afterEffect">
                                  <p:stCondLst>
                                    <p:cond delay="0"/>
                                  </p:stCondLst>
                                  <p:childTnLst>
                                    <p:set>
                                      <p:cBhvr>
                                        <p:cTn id="174" dur="1" fill="hold">
                                          <p:stCondLst>
                                            <p:cond delay="0"/>
                                          </p:stCondLst>
                                        </p:cTn>
                                        <p:tgtEl>
                                          <p:spTgt spid="63"/>
                                        </p:tgtEl>
                                        <p:attrNameLst>
                                          <p:attrName>style.visibility</p:attrName>
                                        </p:attrNameLst>
                                      </p:cBhvr>
                                      <p:to>
                                        <p:strVal val="visible"/>
                                      </p:to>
                                    </p:set>
                                    <p:animEffect transition="in" filter="fade">
                                      <p:cBhvr>
                                        <p:cTn id="175" dur="200"/>
                                        <p:tgtEl>
                                          <p:spTgt spid="63"/>
                                        </p:tgtEl>
                                      </p:cBhvr>
                                    </p:animEffect>
                                  </p:childTnLst>
                                </p:cTn>
                              </p:par>
                            </p:childTnLst>
                          </p:cTn>
                        </p:par>
                        <p:par>
                          <p:cTn id="176" fill="hold">
                            <p:stCondLst>
                              <p:cond delay="8600"/>
                            </p:stCondLst>
                            <p:childTnLst>
                              <p:par>
                                <p:cTn id="177" presetID="10" presetClass="entr" presetSubtype="0" fill="hold" grpId="0" nodeType="afterEffect">
                                  <p:stCondLst>
                                    <p:cond delay="0"/>
                                  </p:stCondLst>
                                  <p:childTnLst>
                                    <p:set>
                                      <p:cBhvr>
                                        <p:cTn id="178" dur="1" fill="hold">
                                          <p:stCondLst>
                                            <p:cond delay="0"/>
                                          </p:stCondLst>
                                        </p:cTn>
                                        <p:tgtEl>
                                          <p:spTgt spid="64"/>
                                        </p:tgtEl>
                                        <p:attrNameLst>
                                          <p:attrName>style.visibility</p:attrName>
                                        </p:attrNameLst>
                                      </p:cBhvr>
                                      <p:to>
                                        <p:strVal val="visible"/>
                                      </p:to>
                                    </p:set>
                                    <p:animEffect transition="in" filter="fade">
                                      <p:cBhvr>
                                        <p:cTn id="179" dur="200"/>
                                        <p:tgtEl>
                                          <p:spTgt spid="64"/>
                                        </p:tgtEl>
                                      </p:cBhvr>
                                    </p:animEffect>
                                  </p:childTnLst>
                                </p:cTn>
                              </p:par>
                            </p:childTnLst>
                          </p:cTn>
                        </p:par>
                        <p:par>
                          <p:cTn id="180" fill="hold">
                            <p:stCondLst>
                              <p:cond delay="8800"/>
                            </p:stCondLst>
                            <p:childTnLst>
                              <p:par>
                                <p:cTn id="181" presetID="10" presetClass="entr" presetSubtype="0" fill="hold" grpId="0" nodeType="afterEffect">
                                  <p:stCondLst>
                                    <p:cond delay="0"/>
                                  </p:stCondLst>
                                  <p:childTnLst>
                                    <p:set>
                                      <p:cBhvr>
                                        <p:cTn id="182" dur="1" fill="hold">
                                          <p:stCondLst>
                                            <p:cond delay="0"/>
                                          </p:stCondLst>
                                        </p:cTn>
                                        <p:tgtEl>
                                          <p:spTgt spid="67"/>
                                        </p:tgtEl>
                                        <p:attrNameLst>
                                          <p:attrName>style.visibility</p:attrName>
                                        </p:attrNameLst>
                                      </p:cBhvr>
                                      <p:to>
                                        <p:strVal val="visible"/>
                                      </p:to>
                                    </p:set>
                                    <p:animEffect transition="in" filter="fade">
                                      <p:cBhvr>
                                        <p:cTn id="183" dur="200"/>
                                        <p:tgtEl>
                                          <p:spTgt spid="67"/>
                                        </p:tgtEl>
                                      </p:cBhvr>
                                    </p:animEffect>
                                  </p:childTnLst>
                                </p:cTn>
                              </p:par>
                            </p:childTnLst>
                          </p:cTn>
                        </p:par>
                        <p:par>
                          <p:cTn id="184" fill="hold">
                            <p:stCondLst>
                              <p:cond delay="9000"/>
                            </p:stCondLst>
                            <p:childTnLst>
                              <p:par>
                                <p:cTn id="185" presetID="10" presetClass="entr" presetSubtype="0" fill="hold" grpId="0" nodeType="afterEffect">
                                  <p:stCondLst>
                                    <p:cond delay="0"/>
                                  </p:stCondLst>
                                  <p:childTnLst>
                                    <p:set>
                                      <p:cBhvr>
                                        <p:cTn id="186" dur="1" fill="hold">
                                          <p:stCondLst>
                                            <p:cond delay="0"/>
                                          </p:stCondLst>
                                        </p:cTn>
                                        <p:tgtEl>
                                          <p:spTgt spid="150"/>
                                        </p:tgtEl>
                                        <p:attrNameLst>
                                          <p:attrName>style.visibility</p:attrName>
                                        </p:attrNameLst>
                                      </p:cBhvr>
                                      <p:to>
                                        <p:strVal val="visible"/>
                                      </p:to>
                                    </p:set>
                                    <p:animEffect transition="in" filter="fade">
                                      <p:cBhvr>
                                        <p:cTn id="187" dur="200"/>
                                        <p:tgtEl>
                                          <p:spTgt spid="150"/>
                                        </p:tgtEl>
                                      </p:cBhvr>
                                    </p:animEffect>
                                  </p:childTnLst>
                                </p:cTn>
                              </p:par>
                            </p:childTnLst>
                          </p:cTn>
                        </p:par>
                        <p:par>
                          <p:cTn id="188" fill="hold">
                            <p:stCondLst>
                              <p:cond delay="9200"/>
                            </p:stCondLst>
                            <p:childTnLst>
                              <p:par>
                                <p:cTn id="189" presetID="10" presetClass="entr" presetSubtype="0" fill="hold" grpId="0" nodeType="afterEffect">
                                  <p:stCondLst>
                                    <p:cond delay="0"/>
                                  </p:stCondLst>
                                  <p:childTnLst>
                                    <p:set>
                                      <p:cBhvr>
                                        <p:cTn id="190" dur="1" fill="hold">
                                          <p:stCondLst>
                                            <p:cond delay="0"/>
                                          </p:stCondLst>
                                        </p:cTn>
                                        <p:tgtEl>
                                          <p:spTgt spid="151"/>
                                        </p:tgtEl>
                                        <p:attrNameLst>
                                          <p:attrName>style.visibility</p:attrName>
                                        </p:attrNameLst>
                                      </p:cBhvr>
                                      <p:to>
                                        <p:strVal val="visible"/>
                                      </p:to>
                                    </p:set>
                                    <p:animEffect transition="in" filter="fade">
                                      <p:cBhvr>
                                        <p:cTn id="191" dur="200"/>
                                        <p:tgtEl>
                                          <p:spTgt spid="151"/>
                                        </p:tgtEl>
                                      </p:cBhvr>
                                    </p:animEffect>
                                  </p:childTnLst>
                                </p:cTn>
                              </p:par>
                            </p:childTnLst>
                          </p:cTn>
                        </p:par>
                        <p:par>
                          <p:cTn id="192" fill="hold">
                            <p:stCondLst>
                              <p:cond delay="9400"/>
                            </p:stCondLst>
                            <p:childTnLst>
                              <p:par>
                                <p:cTn id="193" presetID="10" presetClass="entr" presetSubtype="0" fill="hold" grpId="0" nodeType="afterEffect">
                                  <p:stCondLst>
                                    <p:cond delay="0"/>
                                  </p:stCondLst>
                                  <p:childTnLst>
                                    <p:set>
                                      <p:cBhvr>
                                        <p:cTn id="194" dur="1" fill="hold">
                                          <p:stCondLst>
                                            <p:cond delay="0"/>
                                          </p:stCondLst>
                                        </p:cTn>
                                        <p:tgtEl>
                                          <p:spTgt spid="159"/>
                                        </p:tgtEl>
                                        <p:attrNameLst>
                                          <p:attrName>style.visibility</p:attrName>
                                        </p:attrNameLst>
                                      </p:cBhvr>
                                      <p:to>
                                        <p:strVal val="visible"/>
                                      </p:to>
                                    </p:set>
                                    <p:animEffect transition="in" filter="fade">
                                      <p:cBhvr>
                                        <p:cTn id="195" dur="200"/>
                                        <p:tgtEl>
                                          <p:spTgt spid="159"/>
                                        </p:tgtEl>
                                      </p:cBhvr>
                                    </p:animEffect>
                                  </p:childTnLst>
                                </p:cTn>
                              </p:par>
                            </p:childTnLst>
                          </p:cTn>
                        </p:par>
                        <p:par>
                          <p:cTn id="196" fill="hold">
                            <p:stCondLst>
                              <p:cond delay="9600"/>
                            </p:stCondLst>
                            <p:childTnLst>
                              <p:par>
                                <p:cTn id="197" presetID="10" presetClass="entr" presetSubtype="0" fill="hold" grpId="0" nodeType="afterEffect">
                                  <p:stCondLst>
                                    <p:cond delay="0"/>
                                  </p:stCondLst>
                                  <p:childTnLst>
                                    <p:set>
                                      <p:cBhvr>
                                        <p:cTn id="198" dur="1" fill="hold">
                                          <p:stCondLst>
                                            <p:cond delay="0"/>
                                          </p:stCondLst>
                                        </p:cTn>
                                        <p:tgtEl>
                                          <p:spTgt spid="154"/>
                                        </p:tgtEl>
                                        <p:attrNameLst>
                                          <p:attrName>style.visibility</p:attrName>
                                        </p:attrNameLst>
                                      </p:cBhvr>
                                      <p:to>
                                        <p:strVal val="visible"/>
                                      </p:to>
                                    </p:set>
                                    <p:animEffect transition="in" filter="fade">
                                      <p:cBhvr>
                                        <p:cTn id="199" dur="200"/>
                                        <p:tgtEl>
                                          <p:spTgt spid="154"/>
                                        </p:tgtEl>
                                      </p:cBhvr>
                                    </p:animEffect>
                                  </p:childTnLst>
                                </p:cTn>
                              </p:par>
                            </p:childTnLst>
                          </p:cTn>
                        </p:par>
                        <p:par>
                          <p:cTn id="200" fill="hold">
                            <p:stCondLst>
                              <p:cond delay="9800"/>
                            </p:stCondLst>
                            <p:childTnLst>
                              <p:par>
                                <p:cTn id="201" presetID="10" presetClass="entr" presetSubtype="0" fill="hold" grpId="0" nodeType="afterEffect">
                                  <p:stCondLst>
                                    <p:cond delay="0"/>
                                  </p:stCondLst>
                                  <p:childTnLst>
                                    <p:set>
                                      <p:cBhvr>
                                        <p:cTn id="202" dur="1" fill="hold">
                                          <p:stCondLst>
                                            <p:cond delay="0"/>
                                          </p:stCondLst>
                                        </p:cTn>
                                        <p:tgtEl>
                                          <p:spTgt spid="156"/>
                                        </p:tgtEl>
                                        <p:attrNameLst>
                                          <p:attrName>style.visibility</p:attrName>
                                        </p:attrNameLst>
                                      </p:cBhvr>
                                      <p:to>
                                        <p:strVal val="visible"/>
                                      </p:to>
                                    </p:set>
                                    <p:animEffect transition="in" filter="fade">
                                      <p:cBhvr>
                                        <p:cTn id="203" dur="200"/>
                                        <p:tgtEl>
                                          <p:spTgt spid="156"/>
                                        </p:tgtEl>
                                      </p:cBhvr>
                                    </p:animEffect>
                                  </p:childTnLst>
                                </p:cTn>
                              </p:par>
                            </p:childTnLst>
                          </p:cTn>
                        </p:par>
                        <p:par>
                          <p:cTn id="204" fill="hold">
                            <p:stCondLst>
                              <p:cond delay="10000"/>
                            </p:stCondLst>
                            <p:childTnLst>
                              <p:par>
                                <p:cTn id="205" presetID="10" presetClass="entr" presetSubtype="0" fill="hold" grpId="0" nodeType="afterEffect">
                                  <p:stCondLst>
                                    <p:cond delay="0"/>
                                  </p:stCondLst>
                                  <p:childTnLst>
                                    <p:set>
                                      <p:cBhvr>
                                        <p:cTn id="206" dur="1" fill="hold">
                                          <p:stCondLst>
                                            <p:cond delay="0"/>
                                          </p:stCondLst>
                                        </p:cTn>
                                        <p:tgtEl>
                                          <p:spTgt spid="158"/>
                                        </p:tgtEl>
                                        <p:attrNameLst>
                                          <p:attrName>style.visibility</p:attrName>
                                        </p:attrNameLst>
                                      </p:cBhvr>
                                      <p:to>
                                        <p:strVal val="visible"/>
                                      </p:to>
                                    </p:set>
                                    <p:animEffect transition="in" filter="fade">
                                      <p:cBhvr>
                                        <p:cTn id="207" dur="200"/>
                                        <p:tgtEl>
                                          <p:spTgt spid="158"/>
                                        </p:tgtEl>
                                      </p:cBhvr>
                                    </p:animEffect>
                                  </p:childTnLst>
                                </p:cTn>
                              </p:par>
                            </p:childTnLst>
                          </p:cTn>
                        </p:par>
                        <p:par>
                          <p:cTn id="208" fill="hold">
                            <p:stCondLst>
                              <p:cond delay="10200"/>
                            </p:stCondLst>
                            <p:childTnLst>
                              <p:par>
                                <p:cTn id="209" presetID="10" presetClass="entr" presetSubtype="0" fill="hold" grpId="0" nodeType="afterEffect">
                                  <p:stCondLst>
                                    <p:cond delay="0"/>
                                  </p:stCondLst>
                                  <p:childTnLst>
                                    <p:set>
                                      <p:cBhvr>
                                        <p:cTn id="210" dur="1" fill="hold">
                                          <p:stCondLst>
                                            <p:cond delay="0"/>
                                          </p:stCondLst>
                                        </p:cTn>
                                        <p:tgtEl>
                                          <p:spTgt spid="157"/>
                                        </p:tgtEl>
                                        <p:attrNameLst>
                                          <p:attrName>style.visibility</p:attrName>
                                        </p:attrNameLst>
                                      </p:cBhvr>
                                      <p:to>
                                        <p:strVal val="visible"/>
                                      </p:to>
                                    </p:set>
                                    <p:animEffect transition="in" filter="fade">
                                      <p:cBhvr>
                                        <p:cTn id="211" dur="200"/>
                                        <p:tgtEl>
                                          <p:spTgt spid="1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14" grpId="0" animBg="1"/>
      <p:bldP spid="15" grpId="0" animBg="1"/>
      <p:bldP spid="18" grpId="0" animBg="1"/>
      <p:bldP spid="20" grpId="0" animBg="1"/>
      <p:bldP spid="21" grpId="0" animBg="1"/>
      <p:bldP spid="22" grpId="0" animBg="1"/>
      <p:bldP spid="26" grpId="0" animBg="1"/>
      <p:bldP spid="31" grpId="0" animBg="1"/>
      <p:bldP spid="32" grpId="0" animBg="1"/>
      <p:bldP spid="33" grpId="0" animBg="1"/>
      <p:bldP spid="37" grpId="0" animBg="1"/>
      <p:bldP spid="38" grpId="0" animBg="1"/>
      <p:bldP spid="42" grpId="0" animBg="1"/>
      <p:bldP spid="46" grpId="0" animBg="1"/>
      <p:bldP spid="51" grpId="0" animBg="1"/>
      <p:bldP spid="53" grpId="0" animBg="1"/>
      <p:bldP spid="55" grpId="0" animBg="1"/>
      <p:bldP spid="59" grpId="0" animBg="1"/>
      <p:bldP spid="75" grpId="0" animBg="1"/>
      <p:bldP spid="78" grpId="0" animBg="1"/>
      <p:bldP spid="81" grpId="0" animBg="1"/>
      <p:bldP spid="66" grpId="0" animBg="1"/>
      <p:bldP spid="93" grpId="0" animBg="1"/>
      <p:bldP spid="95" grpId="0" animBg="1"/>
      <p:bldP spid="96" grpId="0" animBg="1"/>
      <p:bldP spid="107" grpId="0" animBg="1"/>
      <p:bldP spid="109" grpId="0" animBg="1"/>
      <p:bldP spid="110" grpId="0" animBg="1"/>
      <p:bldP spid="111" grpId="0" animBg="1"/>
      <p:bldP spid="112" grpId="0" animBg="1"/>
      <p:bldP spid="115" grpId="0" animBg="1"/>
      <p:bldP spid="116" grpId="0" animBg="1"/>
      <p:bldP spid="117" grpId="0" animBg="1"/>
      <p:bldP spid="60" grpId="0" animBg="1"/>
      <p:bldP spid="63" grpId="0" animBg="1"/>
      <p:bldP spid="64" grpId="0" animBg="1"/>
      <p:bldP spid="67" grpId="0" animBg="1"/>
      <p:bldP spid="150" grpId="0" animBg="1"/>
      <p:bldP spid="151" grpId="0" animBg="1"/>
      <p:bldP spid="24" grpId="0" animBg="1"/>
      <p:bldP spid="25" grpId="0" animBg="1"/>
      <p:bldP spid="40" grpId="0" animBg="1"/>
      <p:bldP spid="17" grpId="0" animBg="1"/>
      <p:bldP spid="62" grpId="0" animBg="1"/>
      <p:bldP spid="154" grpId="0" animBg="1"/>
      <p:bldP spid="156" grpId="0" animBg="1"/>
      <p:bldP spid="157" grpId="0" animBg="1"/>
      <p:bldP spid="158" grpId="0" animBg="1"/>
      <p:bldP spid="159" grpId="0" animBg="1"/>
      <p:bldP spid="94" grpId="0" animBg="1"/>
    </p:bldLst>
  </p:timing>
</p:sldLayout>
</file>

<file path=ppt/slideLayouts/slideLayout433.xml><?xml version="1.0" encoding="utf-8"?>
<p:sldLayout xmlns:a="http://schemas.openxmlformats.org/drawingml/2006/main" xmlns:r="http://schemas.openxmlformats.org/officeDocument/2006/relationships" xmlns:p="http://schemas.openxmlformats.org/presentationml/2006/main" preserve="1" userDrawn="1">
  <p:cSld name="40_Custom Layout">
    <p:spTree>
      <p:nvGrpSpPr>
        <p:cNvPr id="1" name=""/>
        <p:cNvGrpSpPr/>
        <p:nvPr/>
      </p:nvGrpSpPr>
      <p:grpSpPr>
        <a:xfrm>
          <a:off x="0" y="0"/>
          <a:ext cx="0" cy="0"/>
          <a:chOff x="0" y="0"/>
          <a:chExt cx="0" cy="0"/>
        </a:xfrm>
      </p:grpSpPr>
      <p:sp>
        <p:nvSpPr>
          <p:cNvPr id="114" name="Rectangle 113"/>
          <p:cNvSpPr/>
          <p:nvPr userDrawn="1"/>
        </p:nvSpPr>
        <p:spPr>
          <a:xfrm>
            <a:off x="0" y="0"/>
            <a:ext cx="9144000" cy="7215938"/>
          </a:xfrm>
          <a:prstGeom prst="rect">
            <a:avLst/>
          </a:prstGeom>
          <a:solidFill>
            <a:schemeClr val="accent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1" name="Cube 10"/>
          <p:cNvSpPr/>
          <p:nvPr userDrawn="1"/>
        </p:nvSpPr>
        <p:spPr>
          <a:xfrm>
            <a:off x="180000" y="6189294"/>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3" name="Cube 12"/>
          <p:cNvSpPr/>
          <p:nvPr userDrawn="1"/>
        </p:nvSpPr>
        <p:spPr>
          <a:xfrm>
            <a:off x="277565" y="6048000"/>
            <a:ext cx="36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4" name="Cube 13"/>
          <p:cNvSpPr/>
          <p:nvPr userDrawn="1"/>
        </p:nvSpPr>
        <p:spPr>
          <a:xfrm>
            <a:off x="406400" y="5787335"/>
            <a:ext cx="36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5" name="Cube 14"/>
          <p:cNvSpPr/>
          <p:nvPr userDrawn="1"/>
        </p:nvSpPr>
        <p:spPr>
          <a:xfrm>
            <a:off x="892925" y="5958000"/>
            <a:ext cx="36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6" name="Cube 15"/>
          <p:cNvSpPr/>
          <p:nvPr userDrawn="1"/>
        </p:nvSpPr>
        <p:spPr>
          <a:xfrm>
            <a:off x="1785850" y="5418000"/>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7" name="Cube 16"/>
          <p:cNvSpPr/>
          <p:nvPr userDrawn="1"/>
        </p:nvSpPr>
        <p:spPr>
          <a:xfrm>
            <a:off x="1846636" y="5911650"/>
            <a:ext cx="36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8" name="Cube 17"/>
          <p:cNvSpPr/>
          <p:nvPr userDrawn="1"/>
        </p:nvSpPr>
        <p:spPr>
          <a:xfrm>
            <a:off x="360000" y="5912624"/>
            <a:ext cx="360000" cy="180000"/>
          </a:xfrm>
          <a:prstGeom prst="cube">
            <a:avLst>
              <a:gd name="adj" fmla="val 49215"/>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0" name="Cube 19"/>
          <p:cNvSpPr/>
          <p:nvPr userDrawn="1"/>
        </p:nvSpPr>
        <p:spPr>
          <a:xfrm>
            <a:off x="1792925" y="6138000"/>
            <a:ext cx="360000" cy="180000"/>
          </a:xfrm>
          <a:prstGeom prst="cube">
            <a:avLst>
              <a:gd name="adj" fmla="val 49215"/>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2" name="Cube 21"/>
          <p:cNvSpPr/>
          <p:nvPr userDrawn="1"/>
        </p:nvSpPr>
        <p:spPr>
          <a:xfrm>
            <a:off x="2865850" y="5778000"/>
            <a:ext cx="360000" cy="180000"/>
          </a:xfrm>
          <a:prstGeom prst="cube">
            <a:avLst>
              <a:gd name="adj" fmla="val 49215"/>
            </a:avLst>
          </a:prstGeom>
          <a:solidFill>
            <a:srgbClr val="5D24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4" name="Cube 23"/>
          <p:cNvSpPr/>
          <p:nvPr userDrawn="1"/>
        </p:nvSpPr>
        <p:spPr>
          <a:xfrm>
            <a:off x="4006636" y="5911650"/>
            <a:ext cx="36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5" name="Cube 24"/>
          <p:cNvSpPr/>
          <p:nvPr userDrawn="1"/>
        </p:nvSpPr>
        <p:spPr>
          <a:xfrm>
            <a:off x="3286636" y="5911650"/>
            <a:ext cx="360000" cy="180000"/>
          </a:xfrm>
          <a:prstGeom prst="cube">
            <a:avLst>
              <a:gd name="adj" fmla="val 49215"/>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6" name="Cube 25"/>
          <p:cNvSpPr/>
          <p:nvPr userDrawn="1"/>
        </p:nvSpPr>
        <p:spPr>
          <a:xfrm>
            <a:off x="1886172" y="5741356"/>
            <a:ext cx="36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1" name="Cube 30"/>
          <p:cNvSpPr/>
          <p:nvPr userDrawn="1"/>
        </p:nvSpPr>
        <p:spPr>
          <a:xfrm>
            <a:off x="7848261" y="5731650"/>
            <a:ext cx="360000" cy="180000"/>
          </a:xfrm>
          <a:prstGeom prst="cube">
            <a:avLst>
              <a:gd name="adj" fmla="val 49215"/>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2" name="Cube 31"/>
          <p:cNvSpPr/>
          <p:nvPr userDrawn="1"/>
        </p:nvSpPr>
        <p:spPr>
          <a:xfrm>
            <a:off x="4759097" y="5741356"/>
            <a:ext cx="360000" cy="180000"/>
          </a:xfrm>
          <a:prstGeom prst="cube">
            <a:avLst>
              <a:gd name="adj" fmla="val 49215"/>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3" name="Cube 32"/>
          <p:cNvSpPr/>
          <p:nvPr userDrawn="1"/>
        </p:nvSpPr>
        <p:spPr>
          <a:xfrm>
            <a:off x="7128261" y="5731650"/>
            <a:ext cx="36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5" name="Cube 34"/>
          <p:cNvSpPr/>
          <p:nvPr userDrawn="1"/>
        </p:nvSpPr>
        <p:spPr>
          <a:xfrm>
            <a:off x="5310090" y="6091650"/>
            <a:ext cx="36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8" name="Cube 37"/>
          <p:cNvSpPr/>
          <p:nvPr userDrawn="1"/>
        </p:nvSpPr>
        <p:spPr>
          <a:xfrm>
            <a:off x="984067" y="5865938"/>
            <a:ext cx="36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41" name="Cube 40"/>
          <p:cNvSpPr/>
          <p:nvPr userDrawn="1"/>
        </p:nvSpPr>
        <p:spPr>
          <a:xfrm>
            <a:off x="4653261" y="5415938"/>
            <a:ext cx="36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42" name="Cube 41"/>
          <p:cNvSpPr/>
          <p:nvPr userDrawn="1"/>
        </p:nvSpPr>
        <p:spPr>
          <a:xfrm>
            <a:off x="5476340" y="5741356"/>
            <a:ext cx="360000" cy="180000"/>
          </a:xfrm>
          <a:prstGeom prst="cube">
            <a:avLst>
              <a:gd name="adj" fmla="val 49215"/>
            </a:avLst>
          </a:prstGeom>
          <a:solidFill>
            <a:srgbClr val="5D24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46" name="Cube 45"/>
          <p:cNvSpPr/>
          <p:nvPr userDrawn="1"/>
        </p:nvSpPr>
        <p:spPr>
          <a:xfrm>
            <a:off x="4903454" y="5958000"/>
            <a:ext cx="360000" cy="180000"/>
          </a:xfrm>
          <a:prstGeom prst="cube">
            <a:avLst>
              <a:gd name="adj" fmla="val 49215"/>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1" name="Cube 50"/>
          <p:cNvSpPr/>
          <p:nvPr userDrawn="1"/>
        </p:nvSpPr>
        <p:spPr>
          <a:xfrm>
            <a:off x="3148403" y="6300000"/>
            <a:ext cx="36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3" name="Cube 52"/>
          <p:cNvSpPr/>
          <p:nvPr userDrawn="1"/>
        </p:nvSpPr>
        <p:spPr>
          <a:xfrm>
            <a:off x="2283172" y="5831356"/>
            <a:ext cx="360000" cy="180000"/>
          </a:xfrm>
          <a:prstGeom prst="cube">
            <a:avLst>
              <a:gd name="adj" fmla="val 49215"/>
            </a:avLst>
          </a:prstGeom>
          <a:solidFill>
            <a:srgbClr val="D777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8" name="Cube 57"/>
          <p:cNvSpPr/>
          <p:nvPr userDrawn="1"/>
        </p:nvSpPr>
        <p:spPr>
          <a:xfrm>
            <a:off x="2253247" y="6101356"/>
            <a:ext cx="36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9" name="Cube 58"/>
          <p:cNvSpPr/>
          <p:nvPr userDrawn="1"/>
        </p:nvSpPr>
        <p:spPr>
          <a:xfrm>
            <a:off x="5976379" y="6318000"/>
            <a:ext cx="36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2" name="Cube 61"/>
          <p:cNvSpPr/>
          <p:nvPr userDrawn="1"/>
        </p:nvSpPr>
        <p:spPr>
          <a:xfrm>
            <a:off x="2516172" y="6178646"/>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5" name="Cube 64"/>
          <p:cNvSpPr/>
          <p:nvPr userDrawn="1"/>
        </p:nvSpPr>
        <p:spPr>
          <a:xfrm>
            <a:off x="6143306" y="5911650"/>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1" name="Cube 70"/>
          <p:cNvSpPr/>
          <p:nvPr userDrawn="1"/>
        </p:nvSpPr>
        <p:spPr>
          <a:xfrm>
            <a:off x="97565" y="5386765"/>
            <a:ext cx="360000" cy="180000"/>
          </a:xfrm>
          <a:prstGeom prst="cube">
            <a:avLst>
              <a:gd name="adj" fmla="val 49215"/>
            </a:avLst>
          </a:prstGeom>
          <a:solidFill>
            <a:srgbClr val="D777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4" name="Cube 73"/>
          <p:cNvSpPr/>
          <p:nvPr userDrawn="1"/>
        </p:nvSpPr>
        <p:spPr>
          <a:xfrm>
            <a:off x="1164067" y="5386765"/>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5" name="Cube 74"/>
          <p:cNvSpPr/>
          <p:nvPr userDrawn="1"/>
        </p:nvSpPr>
        <p:spPr>
          <a:xfrm>
            <a:off x="1408169" y="6211761"/>
            <a:ext cx="360000" cy="180000"/>
          </a:xfrm>
          <a:prstGeom prst="cube">
            <a:avLst>
              <a:gd name="adj" fmla="val 49215"/>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8" name="Cube 77"/>
          <p:cNvSpPr/>
          <p:nvPr userDrawn="1"/>
        </p:nvSpPr>
        <p:spPr>
          <a:xfrm>
            <a:off x="1425850" y="6092624"/>
            <a:ext cx="360000" cy="180000"/>
          </a:xfrm>
          <a:prstGeom prst="cube">
            <a:avLst>
              <a:gd name="adj" fmla="val 49215"/>
            </a:avLst>
          </a:prstGeom>
          <a:solidFill>
            <a:srgbClr val="D777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81" name="Cube 80"/>
          <p:cNvSpPr/>
          <p:nvPr userDrawn="1"/>
        </p:nvSpPr>
        <p:spPr>
          <a:xfrm>
            <a:off x="2808633" y="6022055"/>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82" name="Cube 81"/>
          <p:cNvSpPr/>
          <p:nvPr userDrawn="1"/>
        </p:nvSpPr>
        <p:spPr>
          <a:xfrm>
            <a:off x="2246172" y="5719891"/>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6" name="Cube 65"/>
          <p:cNvSpPr/>
          <p:nvPr userDrawn="1"/>
        </p:nvSpPr>
        <p:spPr>
          <a:xfrm>
            <a:off x="6802520" y="5418000"/>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93" name="Cube 92"/>
          <p:cNvSpPr/>
          <p:nvPr userDrawn="1"/>
        </p:nvSpPr>
        <p:spPr>
          <a:xfrm>
            <a:off x="3738493" y="5605990"/>
            <a:ext cx="360000" cy="180000"/>
          </a:xfrm>
          <a:prstGeom prst="cube">
            <a:avLst>
              <a:gd name="adj" fmla="val 49215"/>
            </a:avLst>
          </a:prstGeom>
          <a:solidFill>
            <a:srgbClr val="D777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94" name="Cube 93"/>
          <p:cNvSpPr/>
          <p:nvPr userDrawn="1"/>
        </p:nvSpPr>
        <p:spPr>
          <a:xfrm>
            <a:off x="6368700" y="6031761"/>
            <a:ext cx="36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95" name="Cube 94"/>
          <p:cNvSpPr/>
          <p:nvPr userDrawn="1"/>
        </p:nvSpPr>
        <p:spPr>
          <a:xfrm>
            <a:off x="8819568" y="5842055"/>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96" name="Cube 95"/>
          <p:cNvSpPr/>
          <p:nvPr userDrawn="1"/>
        </p:nvSpPr>
        <p:spPr>
          <a:xfrm>
            <a:off x="5509527" y="6117205"/>
            <a:ext cx="36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97" name="Cube 96"/>
          <p:cNvSpPr/>
          <p:nvPr userDrawn="1"/>
        </p:nvSpPr>
        <p:spPr>
          <a:xfrm>
            <a:off x="4415781" y="5808940"/>
            <a:ext cx="36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06" name="Cube 105"/>
          <p:cNvSpPr/>
          <p:nvPr userDrawn="1"/>
        </p:nvSpPr>
        <p:spPr>
          <a:xfrm>
            <a:off x="7165271" y="6135938"/>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07" name="Cube 106"/>
          <p:cNvSpPr/>
          <p:nvPr userDrawn="1"/>
        </p:nvSpPr>
        <p:spPr>
          <a:xfrm>
            <a:off x="6728700" y="5779364"/>
            <a:ext cx="36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08" name="Cube 107"/>
          <p:cNvSpPr/>
          <p:nvPr userDrawn="1"/>
        </p:nvSpPr>
        <p:spPr>
          <a:xfrm>
            <a:off x="7885271" y="6135938"/>
            <a:ext cx="36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09" name="Cube 108"/>
          <p:cNvSpPr/>
          <p:nvPr userDrawn="1"/>
        </p:nvSpPr>
        <p:spPr>
          <a:xfrm>
            <a:off x="8353221" y="6053000"/>
            <a:ext cx="360000" cy="180000"/>
          </a:xfrm>
          <a:prstGeom prst="cube">
            <a:avLst>
              <a:gd name="adj" fmla="val 49215"/>
            </a:avLst>
          </a:prstGeom>
          <a:solidFill>
            <a:srgbClr val="5D24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10" name="Cube 109"/>
          <p:cNvSpPr/>
          <p:nvPr userDrawn="1"/>
        </p:nvSpPr>
        <p:spPr>
          <a:xfrm>
            <a:off x="7892346" y="6019770"/>
            <a:ext cx="36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11" name="Cube 110"/>
          <p:cNvSpPr/>
          <p:nvPr userDrawn="1"/>
        </p:nvSpPr>
        <p:spPr>
          <a:xfrm>
            <a:off x="8282130" y="5741356"/>
            <a:ext cx="36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12" name="Cube 111"/>
          <p:cNvSpPr/>
          <p:nvPr userDrawn="1"/>
        </p:nvSpPr>
        <p:spPr>
          <a:xfrm>
            <a:off x="6768261" y="6143000"/>
            <a:ext cx="360000" cy="180000"/>
          </a:xfrm>
          <a:prstGeom prst="cube">
            <a:avLst>
              <a:gd name="adj" fmla="val 49215"/>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13" name="Cube 112"/>
          <p:cNvSpPr/>
          <p:nvPr userDrawn="1"/>
        </p:nvSpPr>
        <p:spPr>
          <a:xfrm>
            <a:off x="7892346" y="5415938"/>
            <a:ext cx="36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15" name="Cube 114"/>
          <p:cNvSpPr/>
          <p:nvPr userDrawn="1"/>
        </p:nvSpPr>
        <p:spPr>
          <a:xfrm>
            <a:off x="3225850" y="6138000"/>
            <a:ext cx="36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16" name="Cube 115"/>
          <p:cNvSpPr/>
          <p:nvPr userDrawn="1"/>
        </p:nvSpPr>
        <p:spPr>
          <a:xfrm>
            <a:off x="3598861" y="6138000"/>
            <a:ext cx="36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17" name="Cube 116"/>
          <p:cNvSpPr/>
          <p:nvPr userDrawn="1"/>
        </p:nvSpPr>
        <p:spPr>
          <a:xfrm>
            <a:off x="4653261" y="5296765"/>
            <a:ext cx="36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0" name="Cube 59"/>
          <p:cNvSpPr/>
          <p:nvPr userDrawn="1"/>
        </p:nvSpPr>
        <p:spPr>
          <a:xfrm>
            <a:off x="2955850" y="5662055"/>
            <a:ext cx="36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1" name="Cube 60"/>
          <p:cNvSpPr/>
          <p:nvPr userDrawn="1"/>
        </p:nvSpPr>
        <p:spPr>
          <a:xfrm>
            <a:off x="4036907" y="5787335"/>
            <a:ext cx="36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3" name="Cube 62"/>
          <p:cNvSpPr/>
          <p:nvPr userDrawn="1"/>
        </p:nvSpPr>
        <p:spPr>
          <a:xfrm>
            <a:off x="5886379" y="5458646"/>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4" name="Cube 63"/>
          <p:cNvSpPr/>
          <p:nvPr userDrawn="1"/>
        </p:nvSpPr>
        <p:spPr>
          <a:xfrm>
            <a:off x="6246379" y="5098646"/>
            <a:ext cx="36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7" name="Cube 66"/>
          <p:cNvSpPr/>
          <p:nvPr userDrawn="1"/>
        </p:nvSpPr>
        <p:spPr>
          <a:xfrm>
            <a:off x="5533454" y="5098646"/>
            <a:ext cx="360000" cy="180000"/>
          </a:xfrm>
          <a:prstGeom prst="cube">
            <a:avLst>
              <a:gd name="adj" fmla="val 49215"/>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8" name="Cube 67"/>
          <p:cNvSpPr/>
          <p:nvPr userDrawn="1"/>
        </p:nvSpPr>
        <p:spPr>
          <a:xfrm>
            <a:off x="4563261" y="6167910"/>
            <a:ext cx="360000" cy="180000"/>
          </a:xfrm>
          <a:prstGeom prst="cube">
            <a:avLst>
              <a:gd name="adj" fmla="val 49215"/>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9" name="Cube 68"/>
          <p:cNvSpPr/>
          <p:nvPr userDrawn="1"/>
        </p:nvSpPr>
        <p:spPr>
          <a:xfrm>
            <a:off x="4177100" y="6176930"/>
            <a:ext cx="36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0" name="Cube 69"/>
          <p:cNvSpPr/>
          <p:nvPr userDrawn="1"/>
        </p:nvSpPr>
        <p:spPr>
          <a:xfrm>
            <a:off x="3468493" y="5462339"/>
            <a:ext cx="360000" cy="180000"/>
          </a:xfrm>
          <a:prstGeom prst="cube">
            <a:avLst>
              <a:gd name="adj" fmla="val 49215"/>
            </a:avLst>
          </a:prstGeom>
          <a:solidFill>
            <a:srgbClr val="D777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2" name="Cube 71"/>
          <p:cNvSpPr/>
          <p:nvPr userDrawn="1"/>
        </p:nvSpPr>
        <p:spPr>
          <a:xfrm>
            <a:off x="5509527" y="5607335"/>
            <a:ext cx="360000" cy="180000"/>
          </a:xfrm>
          <a:prstGeom prst="cube">
            <a:avLst>
              <a:gd name="adj" fmla="val 4921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9" name="Cube 18"/>
          <p:cNvSpPr/>
          <p:nvPr userDrawn="1"/>
        </p:nvSpPr>
        <p:spPr>
          <a:xfrm>
            <a:off x="984067" y="5695990"/>
            <a:ext cx="36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1" name="Cube 20"/>
          <p:cNvSpPr/>
          <p:nvPr userDrawn="1"/>
        </p:nvSpPr>
        <p:spPr>
          <a:xfrm>
            <a:off x="3845541" y="5508000"/>
            <a:ext cx="360000" cy="180000"/>
          </a:xfrm>
          <a:prstGeom prst="cube">
            <a:avLst>
              <a:gd name="adj" fmla="val 49215"/>
            </a:avLst>
          </a:prstGeom>
          <a:solidFill>
            <a:srgbClr val="5D24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5" name="Cube 54"/>
          <p:cNvSpPr/>
          <p:nvPr userDrawn="1"/>
        </p:nvSpPr>
        <p:spPr>
          <a:xfrm>
            <a:off x="2337774" y="5580000"/>
            <a:ext cx="360000" cy="180000"/>
          </a:xfrm>
          <a:prstGeom prst="cube">
            <a:avLst>
              <a:gd name="adj" fmla="val 49215"/>
            </a:avLst>
          </a:prstGeom>
          <a:solidFill>
            <a:srgbClr val="D777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7" name="Cube 36"/>
          <p:cNvSpPr/>
          <p:nvPr userDrawn="1"/>
        </p:nvSpPr>
        <p:spPr>
          <a:xfrm>
            <a:off x="6131760" y="5779364"/>
            <a:ext cx="36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44" name="Cube 43"/>
          <p:cNvSpPr/>
          <p:nvPr userDrawn="1"/>
        </p:nvSpPr>
        <p:spPr>
          <a:xfrm>
            <a:off x="8425271" y="5607335"/>
            <a:ext cx="360000" cy="180000"/>
          </a:xfrm>
          <a:prstGeom prst="cube">
            <a:avLst>
              <a:gd name="adj" fmla="val 4921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45" name="Cube 44"/>
          <p:cNvSpPr/>
          <p:nvPr userDrawn="1"/>
        </p:nvSpPr>
        <p:spPr>
          <a:xfrm>
            <a:off x="4950090" y="5839762"/>
            <a:ext cx="360000" cy="180000"/>
          </a:xfrm>
          <a:prstGeom prst="cube">
            <a:avLst>
              <a:gd name="adj" fmla="val 49215"/>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40" name="Cube 39"/>
          <p:cNvSpPr/>
          <p:nvPr userDrawn="1"/>
        </p:nvSpPr>
        <p:spPr>
          <a:xfrm>
            <a:off x="5839097" y="6101356"/>
            <a:ext cx="360000" cy="180000"/>
          </a:xfrm>
          <a:prstGeom prst="cube">
            <a:avLst>
              <a:gd name="adj" fmla="val 49215"/>
            </a:avLst>
          </a:prstGeom>
          <a:solidFill>
            <a:srgbClr val="0082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grpSp>
        <p:nvGrpSpPr>
          <p:cNvPr id="190" name="Group 189"/>
          <p:cNvGrpSpPr/>
          <p:nvPr userDrawn="1"/>
        </p:nvGrpSpPr>
        <p:grpSpPr>
          <a:xfrm>
            <a:off x="-3084" y="-30574"/>
            <a:ext cx="9164084" cy="6888574"/>
            <a:chOff x="-3084" y="-30574"/>
            <a:chExt cx="9164084" cy="6888574"/>
          </a:xfrm>
        </p:grpSpPr>
        <p:sp>
          <p:nvSpPr>
            <p:cNvPr id="193" name="Rectangle 192"/>
            <p:cNvSpPr/>
            <p:nvPr userDrawn="1"/>
          </p:nvSpPr>
          <p:spPr>
            <a:xfrm>
              <a:off x="1590" y="6120000"/>
              <a:ext cx="9159410" cy="73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latin typeface="Franklin Gothic Book"/>
              </a:endParaRPr>
            </a:p>
          </p:txBody>
        </p:sp>
        <p:sp>
          <p:nvSpPr>
            <p:cNvPr id="194" name="Rectangle 193"/>
            <p:cNvSpPr/>
            <p:nvPr userDrawn="1"/>
          </p:nvSpPr>
          <p:spPr>
            <a:xfrm>
              <a:off x="-3084" y="-30574"/>
              <a:ext cx="9164083" cy="579057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latin typeface="Franklin Gothic Book"/>
              </a:endParaRPr>
            </a:p>
          </p:txBody>
        </p:sp>
      </p:grpSp>
      <p:sp>
        <p:nvSpPr>
          <p:cNvPr id="195" name="Text Placeholder 6" descr="First level - paragraph text&#10;Second level - bullet 1&#10;Third level - bullet 2&#10;&#10;No more than 100 words per slide" title="Main text copy"/>
          <p:cNvSpPr>
            <a:spLocks noGrp="1"/>
          </p:cNvSpPr>
          <p:nvPr>
            <p:ph type="body" sz="quarter" idx="13"/>
          </p:nvPr>
        </p:nvSpPr>
        <p:spPr>
          <a:xfrm>
            <a:off x="720000" y="2160589"/>
            <a:ext cx="3600000" cy="3239411"/>
          </a:xfrm>
          <a:prstGeom prst="rect">
            <a:avLst/>
          </a:prstGeom>
        </p:spPr>
        <p:txBody>
          <a:bodyPr lIns="0" tIns="0" rIns="0" bIns="0">
            <a:no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pic>
        <p:nvPicPr>
          <p:cNvPr id="196" name="Picture 195"/>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399487" y="210357"/>
            <a:ext cx="1430017" cy="724560"/>
          </a:xfrm>
          <a:prstGeom prst="rect">
            <a:avLst/>
          </a:prstGeom>
        </p:spPr>
      </p:pic>
      <p:sp>
        <p:nvSpPr>
          <p:cNvPr id="197" name="Text Placeholder 6" descr="First level - paragraph text&#10;Second level - bullet 1&#10;Third level - bullet 2&#10;&#10;No more than 100 words per slide" title="Main text copy"/>
          <p:cNvSpPr>
            <a:spLocks noGrp="1"/>
          </p:cNvSpPr>
          <p:nvPr>
            <p:ph type="body" sz="quarter" idx="14"/>
          </p:nvPr>
        </p:nvSpPr>
        <p:spPr>
          <a:xfrm>
            <a:off x="4680000" y="2160589"/>
            <a:ext cx="3600000" cy="3239411"/>
          </a:xfrm>
          <a:prstGeom prst="rect">
            <a:avLst/>
          </a:prstGeom>
        </p:spPr>
        <p:txBody>
          <a:bodyPr lIns="0" tIns="0" rIns="0" bIns="0">
            <a:no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198" name="Title 1"/>
          <p:cNvSpPr>
            <a:spLocks noGrp="1"/>
          </p:cNvSpPr>
          <p:nvPr>
            <p:ph type="title"/>
          </p:nvPr>
        </p:nvSpPr>
        <p:spPr>
          <a:xfrm>
            <a:off x="719134" y="0"/>
            <a:ext cx="6291266" cy="1079499"/>
          </a:xfrm>
        </p:spPr>
        <p:txBody>
          <a:bodyPr/>
          <a:lstStyle/>
          <a:p>
            <a:r>
              <a:rPr lang="en-GB" dirty="0" smtClean="0"/>
              <a:t>Click to edit Master title style</a:t>
            </a:r>
            <a:endParaRPr lang="en-US" dirty="0"/>
          </a:p>
        </p:txBody>
      </p:sp>
      <p:cxnSp>
        <p:nvCxnSpPr>
          <p:cNvPr id="199" name="Straight Connector 198"/>
          <p:cNvCxnSpPr/>
          <p:nvPr userDrawn="1"/>
        </p:nvCxnSpPr>
        <p:spPr bwMode="auto">
          <a:xfrm>
            <a:off x="-3083" y="1079500"/>
            <a:ext cx="9144000" cy="0"/>
          </a:xfrm>
          <a:prstGeom prst="line">
            <a:avLst/>
          </a:prstGeom>
          <a:ln w="31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4124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200"/>
                                        <p:tgtEl>
                                          <p:spTgt spid="17"/>
                                        </p:tgtEl>
                                      </p:cBhvr>
                                    </p:animEffect>
                                  </p:childTnLst>
                                </p:cTn>
                              </p:par>
                            </p:childTnLst>
                          </p:cTn>
                        </p:par>
                        <p:par>
                          <p:cTn id="8" fill="hold">
                            <p:stCondLst>
                              <p:cond delay="200"/>
                            </p:stCondLst>
                            <p:childTnLst>
                              <p:par>
                                <p:cTn id="9" presetID="10" presetClass="entr" presetSubtype="0"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200"/>
                                        <p:tgtEl>
                                          <p:spTgt spid="18"/>
                                        </p:tgtEl>
                                      </p:cBhvr>
                                    </p:animEffect>
                                  </p:childTnLst>
                                </p:cTn>
                              </p:par>
                            </p:childTnLst>
                          </p:cTn>
                        </p:par>
                        <p:par>
                          <p:cTn id="12" fill="hold">
                            <p:stCondLst>
                              <p:cond delay="400"/>
                            </p:stCondLst>
                            <p:childTnLst>
                              <p:par>
                                <p:cTn id="13" presetID="10" presetClass="entr" presetSubtype="0" fill="hold" grpId="0"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200"/>
                                        <p:tgtEl>
                                          <p:spTgt spid="21"/>
                                        </p:tgtEl>
                                      </p:cBhvr>
                                    </p:animEffect>
                                  </p:childTnLst>
                                </p:cTn>
                              </p:par>
                            </p:childTnLst>
                          </p:cTn>
                        </p:par>
                        <p:par>
                          <p:cTn id="16" fill="hold">
                            <p:stCondLst>
                              <p:cond delay="600"/>
                            </p:stCondLst>
                            <p:childTnLst>
                              <p:par>
                                <p:cTn id="17" presetID="10" presetClass="entr" presetSubtype="0" fill="hold" grpId="0"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200"/>
                                        <p:tgtEl>
                                          <p:spTgt spid="24"/>
                                        </p:tgtEl>
                                      </p:cBhvr>
                                    </p:animEffect>
                                  </p:childTnLst>
                                </p:cTn>
                              </p:par>
                            </p:childTnLst>
                          </p:cTn>
                        </p:par>
                        <p:par>
                          <p:cTn id="20" fill="hold">
                            <p:stCondLst>
                              <p:cond delay="800"/>
                            </p:stCondLst>
                            <p:childTnLst>
                              <p:par>
                                <p:cTn id="21" presetID="10" presetClass="entr" presetSubtype="0" fill="hold" grpId="0"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fade">
                                      <p:cBhvr>
                                        <p:cTn id="23" dur="200"/>
                                        <p:tgtEl>
                                          <p:spTgt spid="25"/>
                                        </p:tgtEl>
                                      </p:cBhvr>
                                    </p:animEffect>
                                  </p:childTnLst>
                                </p:cTn>
                              </p:par>
                            </p:childTnLst>
                          </p:cTn>
                        </p:par>
                        <p:par>
                          <p:cTn id="24" fill="hold">
                            <p:stCondLst>
                              <p:cond delay="1000"/>
                            </p:stCondLst>
                            <p:childTnLst>
                              <p:par>
                                <p:cTn id="25" presetID="10" presetClass="entr" presetSubtype="0" fill="hold" grpId="0" nodeType="after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fade">
                                      <p:cBhvr>
                                        <p:cTn id="27" dur="200"/>
                                        <p:tgtEl>
                                          <p:spTgt spid="26"/>
                                        </p:tgtEl>
                                      </p:cBhvr>
                                    </p:animEffect>
                                  </p:childTnLst>
                                </p:cTn>
                              </p:par>
                            </p:childTnLst>
                          </p:cTn>
                        </p:par>
                        <p:par>
                          <p:cTn id="28" fill="hold">
                            <p:stCondLst>
                              <p:cond delay="1200"/>
                            </p:stCondLst>
                            <p:childTnLst>
                              <p:par>
                                <p:cTn id="29" presetID="10" presetClass="entr" presetSubtype="0" fill="hold" grpId="0" nodeType="after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fade">
                                      <p:cBhvr>
                                        <p:cTn id="31" dur="200"/>
                                        <p:tgtEl>
                                          <p:spTgt spid="32"/>
                                        </p:tgtEl>
                                      </p:cBhvr>
                                    </p:animEffect>
                                  </p:childTnLst>
                                </p:cTn>
                              </p:par>
                            </p:childTnLst>
                          </p:cTn>
                        </p:par>
                        <p:par>
                          <p:cTn id="32" fill="hold">
                            <p:stCondLst>
                              <p:cond delay="1400"/>
                            </p:stCondLst>
                            <p:childTnLst>
                              <p:par>
                                <p:cTn id="33" presetID="10" presetClass="entr" presetSubtype="0" fill="hold" grpId="0" nodeType="afterEffect">
                                  <p:stCondLst>
                                    <p:cond delay="0"/>
                                  </p:stCondLst>
                                  <p:childTnLst>
                                    <p:set>
                                      <p:cBhvr>
                                        <p:cTn id="34" dur="1" fill="hold">
                                          <p:stCondLst>
                                            <p:cond delay="0"/>
                                          </p:stCondLst>
                                        </p:cTn>
                                        <p:tgtEl>
                                          <p:spTgt spid="38"/>
                                        </p:tgtEl>
                                        <p:attrNameLst>
                                          <p:attrName>style.visibility</p:attrName>
                                        </p:attrNameLst>
                                      </p:cBhvr>
                                      <p:to>
                                        <p:strVal val="visible"/>
                                      </p:to>
                                    </p:set>
                                    <p:animEffect transition="in" filter="fade">
                                      <p:cBhvr>
                                        <p:cTn id="35" dur="200"/>
                                        <p:tgtEl>
                                          <p:spTgt spid="38"/>
                                        </p:tgtEl>
                                      </p:cBhvr>
                                    </p:animEffect>
                                  </p:childTnLst>
                                </p:cTn>
                              </p:par>
                            </p:childTnLst>
                          </p:cTn>
                        </p:par>
                        <p:par>
                          <p:cTn id="36" fill="hold">
                            <p:stCondLst>
                              <p:cond delay="1600"/>
                            </p:stCondLst>
                            <p:childTnLst>
                              <p:par>
                                <p:cTn id="37" presetID="10" presetClass="entr" presetSubtype="0" fill="hold" grpId="0" nodeType="afterEffect">
                                  <p:stCondLst>
                                    <p:cond delay="0"/>
                                  </p:stCondLst>
                                  <p:childTnLst>
                                    <p:set>
                                      <p:cBhvr>
                                        <p:cTn id="38" dur="1" fill="hold">
                                          <p:stCondLst>
                                            <p:cond delay="0"/>
                                          </p:stCondLst>
                                        </p:cTn>
                                        <p:tgtEl>
                                          <p:spTgt spid="40"/>
                                        </p:tgtEl>
                                        <p:attrNameLst>
                                          <p:attrName>style.visibility</p:attrName>
                                        </p:attrNameLst>
                                      </p:cBhvr>
                                      <p:to>
                                        <p:strVal val="visible"/>
                                      </p:to>
                                    </p:set>
                                    <p:animEffect transition="in" filter="fade">
                                      <p:cBhvr>
                                        <p:cTn id="39" dur="200"/>
                                        <p:tgtEl>
                                          <p:spTgt spid="40"/>
                                        </p:tgtEl>
                                      </p:cBhvr>
                                    </p:animEffect>
                                  </p:childTnLst>
                                </p:cTn>
                              </p:par>
                            </p:childTnLst>
                          </p:cTn>
                        </p:par>
                        <p:par>
                          <p:cTn id="40" fill="hold">
                            <p:stCondLst>
                              <p:cond delay="1800"/>
                            </p:stCondLst>
                            <p:childTnLst>
                              <p:par>
                                <p:cTn id="41" presetID="10" presetClass="entr" presetSubtype="0" fill="hold" grpId="0" nodeType="afterEffect">
                                  <p:stCondLst>
                                    <p:cond delay="0"/>
                                  </p:stCondLst>
                                  <p:childTnLst>
                                    <p:set>
                                      <p:cBhvr>
                                        <p:cTn id="42" dur="1" fill="hold">
                                          <p:stCondLst>
                                            <p:cond delay="0"/>
                                          </p:stCondLst>
                                        </p:cTn>
                                        <p:tgtEl>
                                          <p:spTgt spid="42"/>
                                        </p:tgtEl>
                                        <p:attrNameLst>
                                          <p:attrName>style.visibility</p:attrName>
                                        </p:attrNameLst>
                                      </p:cBhvr>
                                      <p:to>
                                        <p:strVal val="visible"/>
                                      </p:to>
                                    </p:set>
                                    <p:animEffect transition="in" filter="fade">
                                      <p:cBhvr>
                                        <p:cTn id="43" dur="200"/>
                                        <p:tgtEl>
                                          <p:spTgt spid="42"/>
                                        </p:tgtEl>
                                      </p:cBhvr>
                                    </p:animEffect>
                                  </p:childTnLst>
                                </p:cTn>
                              </p:par>
                            </p:childTnLst>
                          </p:cTn>
                        </p:par>
                        <p:par>
                          <p:cTn id="44" fill="hold">
                            <p:stCondLst>
                              <p:cond delay="2000"/>
                            </p:stCondLst>
                            <p:childTnLst>
                              <p:par>
                                <p:cTn id="45" presetID="10" presetClass="entr" presetSubtype="0" fill="hold" grpId="0" nodeType="afterEffect">
                                  <p:stCondLst>
                                    <p:cond delay="0"/>
                                  </p:stCondLst>
                                  <p:childTnLst>
                                    <p:set>
                                      <p:cBhvr>
                                        <p:cTn id="46" dur="1" fill="hold">
                                          <p:stCondLst>
                                            <p:cond delay="0"/>
                                          </p:stCondLst>
                                        </p:cTn>
                                        <p:tgtEl>
                                          <p:spTgt spid="46"/>
                                        </p:tgtEl>
                                        <p:attrNameLst>
                                          <p:attrName>style.visibility</p:attrName>
                                        </p:attrNameLst>
                                      </p:cBhvr>
                                      <p:to>
                                        <p:strVal val="visible"/>
                                      </p:to>
                                    </p:set>
                                    <p:animEffect transition="in" filter="fade">
                                      <p:cBhvr>
                                        <p:cTn id="47" dur="200"/>
                                        <p:tgtEl>
                                          <p:spTgt spid="46"/>
                                        </p:tgtEl>
                                      </p:cBhvr>
                                    </p:animEffect>
                                  </p:childTnLst>
                                </p:cTn>
                              </p:par>
                            </p:childTnLst>
                          </p:cTn>
                        </p:par>
                        <p:par>
                          <p:cTn id="48" fill="hold">
                            <p:stCondLst>
                              <p:cond delay="2200"/>
                            </p:stCondLst>
                            <p:childTnLst>
                              <p:par>
                                <p:cTn id="49" presetID="10" presetClass="entr" presetSubtype="0" fill="hold" grpId="0" nodeType="afterEffect">
                                  <p:stCondLst>
                                    <p:cond delay="0"/>
                                  </p:stCondLst>
                                  <p:childTnLst>
                                    <p:set>
                                      <p:cBhvr>
                                        <p:cTn id="50" dur="1" fill="hold">
                                          <p:stCondLst>
                                            <p:cond delay="0"/>
                                          </p:stCondLst>
                                        </p:cTn>
                                        <p:tgtEl>
                                          <p:spTgt spid="53"/>
                                        </p:tgtEl>
                                        <p:attrNameLst>
                                          <p:attrName>style.visibility</p:attrName>
                                        </p:attrNameLst>
                                      </p:cBhvr>
                                      <p:to>
                                        <p:strVal val="visible"/>
                                      </p:to>
                                    </p:set>
                                    <p:animEffect transition="in" filter="fade">
                                      <p:cBhvr>
                                        <p:cTn id="51" dur="200"/>
                                        <p:tgtEl>
                                          <p:spTgt spid="53"/>
                                        </p:tgtEl>
                                      </p:cBhvr>
                                    </p:animEffect>
                                  </p:childTnLst>
                                </p:cTn>
                              </p:par>
                            </p:childTnLst>
                          </p:cTn>
                        </p:par>
                        <p:par>
                          <p:cTn id="52" fill="hold">
                            <p:stCondLst>
                              <p:cond delay="2400"/>
                            </p:stCondLst>
                            <p:childTnLst>
                              <p:par>
                                <p:cTn id="53" presetID="10" presetClass="entr" presetSubtype="0" fill="hold" grpId="0" nodeType="afterEffect">
                                  <p:stCondLst>
                                    <p:cond delay="0"/>
                                  </p:stCondLst>
                                  <p:childTnLst>
                                    <p:set>
                                      <p:cBhvr>
                                        <p:cTn id="54" dur="1" fill="hold">
                                          <p:stCondLst>
                                            <p:cond delay="0"/>
                                          </p:stCondLst>
                                        </p:cTn>
                                        <p:tgtEl>
                                          <p:spTgt spid="59"/>
                                        </p:tgtEl>
                                        <p:attrNameLst>
                                          <p:attrName>style.visibility</p:attrName>
                                        </p:attrNameLst>
                                      </p:cBhvr>
                                      <p:to>
                                        <p:strVal val="visible"/>
                                      </p:to>
                                    </p:set>
                                    <p:animEffect transition="in" filter="fade">
                                      <p:cBhvr>
                                        <p:cTn id="55" dur="200"/>
                                        <p:tgtEl>
                                          <p:spTgt spid="59"/>
                                        </p:tgtEl>
                                      </p:cBhvr>
                                    </p:animEffect>
                                  </p:childTnLst>
                                </p:cTn>
                              </p:par>
                            </p:childTnLst>
                          </p:cTn>
                        </p:par>
                        <p:par>
                          <p:cTn id="56" fill="hold">
                            <p:stCondLst>
                              <p:cond delay="2600"/>
                            </p:stCondLst>
                            <p:childTnLst>
                              <p:par>
                                <p:cTn id="57" presetID="10" presetClass="entr" presetSubtype="0" fill="hold" grpId="0" nodeType="afterEffect">
                                  <p:stCondLst>
                                    <p:cond delay="0"/>
                                  </p:stCondLst>
                                  <p:childTnLst>
                                    <p:set>
                                      <p:cBhvr>
                                        <p:cTn id="58" dur="1" fill="hold">
                                          <p:stCondLst>
                                            <p:cond delay="0"/>
                                          </p:stCondLst>
                                        </p:cTn>
                                        <p:tgtEl>
                                          <p:spTgt spid="62"/>
                                        </p:tgtEl>
                                        <p:attrNameLst>
                                          <p:attrName>style.visibility</p:attrName>
                                        </p:attrNameLst>
                                      </p:cBhvr>
                                      <p:to>
                                        <p:strVal val="visible"/>
                                      </p:to>
                                    </p:set>
                                    <p:animEffect transition="in" filter="fade">
                                      <p:cBhvr>
                                        <p:cTn id="59" dur="200"/>
                                        <p:tgtEl>
                                          <p:spTgt spid="62"/>
                                        </p:tgtEl>
                                      </p:cBhvr>
                                    </p:animEffect>
                                  </p:childTnLst>
                                </p:cTn>
                              </p:par>
                            </p:childTnLst>
                          </p:cTn>
                        </p:par>
                        <p:par>
                          <p:cTn id="60" fill="hold">
                            <p:stCondLst>
                              <p:cond delay="2800"/>
                            </p:stCondLst>
                            <p:childTnLst>
                              <p:par>
                                <p:cTn id="61" presetID="10" presetClass="entr" presetSubtype="0" fill="hold" grpId="0" nodeType="afterEffect">
                                  <p:stCondLst>
                                    <p:cond delay="0"/>
                                  </p:stCondLst>
                                  <p:childTnLst>
                                    <p:set>
                                      <p:cBhvr>
                                        <p:cTn id="62" dur="1" fill="hold">
                                          <p:stCondLst>
                                            <p:cond delay="0"/>
                                          </p:stCondLst>
                                        </p:cTn>
                                        <p:tgtEl>
                                          <p:spTgt spid="66"/>
                                        </p:tgtEl>
                                        <p:attrNameLst>
                                          <p:attrName>style.visibility</p:attrName>
                                        </p:attrNameLst>
                                      </p:cBhvr>
                                      <p:to>
                                        <p:strVal val="visible"/>
                                      </p:to>
                                    </p:set>
                                    <p:animEffect transition="in" filter="fade">
                                      <p:cBhvr>
                                        <p:cTn id="63" dur="200"/>
                                        <p:tgtEl>
                                          <p:spTgt spid="66"/>
                                        </p:tgtEl>
                                      </p:cBhvr>
                                    </p:animEffect>
                                  </p:childTnLst>
                                </p:cTn>
                              </p:par>
                            </p:childTnLst>
                          </p:cTn>
                        </p:par>
                        <p:par>
                          <p:cTn id="64" fill="hold">
                            <p:stCondLst>
                              <p:cond delay="3000"/>
                            </p:stCondLst>
                            <p:childTnLst>
                              <p:par>
                                <p:cTn id="65" presetID="10" presetClass="entr" presetSubtype="0" fill="hold" grpId="0" nodeType="afterEffect">
                                  <p:stCondLst>
                                    <p:cond delay="0"/>
                                  </p:stCondLst>
                                  <p:childTnLst>
                                    <p:set>
                                      <p:cBhvr>
                                        <p:cTn id="66" dur="1" fill="hold">
                                          <p:stCondLst>
                                            <p:cond delay="0"/>
                                          </p:stCondLst>
                                        </p:cTn>
                                        <p:tgtEl>
                                          <p:spTgt spid="51"/>
                                        </p:tgtEl>
                                        <p:attrNameLst>
                                          <p:attrName>style.visibility</p:attrName>
                                        </p:attrNameLst>
                                      </p:cBhvr>
                                      <p:to>
                                        <p:strVal val="visible"/>
                                      </p:to>
                                    </p:set>
                                    <p:animEffect transition="in" filter="fade">
                                      <p:cBhvr>
                                        <p:cTn id="67" dur="200"/>
                                        <p:tgtEl>
                                          <p:spTgt spid="51"/>
                                        </p:tgtEl>
                                      </p:cBhvr>
                                    </p:animEffect>
                                  </p:childTnLst>
                                </p:cTn>
                              </p:par>
                            </p:childTnLst>
                          </p:cTn>
                        </p:par>
                        <p:par>
                          <p:cTn id="68" fill="hold">
                            <p:stCondLst>
                              <p:cond delay="3200"/>
                            </p:stCondLst>
                            <p:childTnLst>
                              <p:par>
                                <p:cTn id="69" presetID="10" presetClass="entr" presetSubtype="0" fill="hold" grpId="0" nodeType="afterEffect">
                                  <p:stCondLst>
                                    <p:cond delay="0"/>
                                  </p:stCondLst>
                                  <p:childTnLst>
                                    <p:set>
                                      <p:cBhvr>
                                        <p:cTn id="70" dur="1" fill="hold">
                                          <p:stCondLst>
                                            <p:cond delay="0"/>
                                          </p:stCondLst>
                                        </p:cTn>
                                        <p:tgtEl>
                                          <p:spTgt spid="14"/>
                                        </p:tgtEl>
                                        <p:attrNameLst>
                                          <p:attrName>style.visibility</p:attrName>
                                        </p:attrNameLst>
                                      </p:cBhvr>
                                      <p:to>
                                        <p:strVal val="visible"/>
                                      </p:to>
                                    </p:set>
                                    <p:animEffect transition="in" filter="fade">
                                      <p:cBhvr>
                                        <p:cTn id="71" dur="200"/>
                                        <p:tgtEl>
                                          <p:spTgt spid="14"/>
                                        </p:tgtEl>
                                      </p:cBhvr>
                                    </p:animEffect>
                                  </p:childTnLst>
                                </p:cTn>
                              </p:par>
                            </p:childTnLst>
                          </p:cTn>
                        </p:par>
                        <p:par>
                          <p:cTn id="72" fill="hold">
                            <p:stCondLst>
                              <p:cond delay="3400"/>
                            </p:stCondLst>
                            <p:childTnLst>
                              <p:par>
                                <p:cTn id="73" presetID="10" presetClass="entr" presetSubtype="0" fill="hold" grpId="0" nodeType="afterEffect">
                                  <p:stCondLst>
                                    <p:cond delay="0"/>
                                  </p:stCondLst>
                                  <p:childTnLst>
                                    <p:set>
                                      <p:cBhvr>
                                        <p:cTn id="74" dur="1" fill="hold">
                                          <p:stCondLst>
                                            <p:cond delay="0"/>
                                          </p:stCondLst>
                                        </p:cTn>
                                        <p:tgtEl>
                                          <p:spTgt spid="11"/>
                                        </p:tgtEl>
                                        <p:attrNameLst>
                                          <p:attrName>style.visibility</p:attrName>
                                        </p:attrNameLst>
                                      </p:cBhvr>
                                      <p:to>
                                        <p:strVal val="visible"/>
                                      </p:to>
                                    </p:set>
                                    <p:animEffect transition="in" filter="fade">
                                      <p:cBhvr>
                                        <p:cTn id="75" dur="200"/>
                                        <p:tgtEl>
                                          <p:spTgt spid="11"/>
                                        </p:tgtEl>
                                      </p:cBhvr>
                                    </p:animEffect>
                                  </p:childTnLst>
                                </p:cTn>
                              </p:par>
                            </p:childTnLst>
                          </p:cTn>
                        </p:par>
                        <p:par>
                          <p:cTn id="76" fill="hold">
                            <p:stCondLst>
                              <p:cond delay="3600"/>
                            </p:stCondLst>
                            <p:childTnLst>
                              <p:par>
                                <p:cTn id="77" presetID="10" presetClass="entr" presetSubtype="0" fill="hold" grpId="0" nodeType="afterEffect">
                                  <p:stCondLst>
                                    <p:cond delay="0"/>
                                  </p:stCondLst>
                                  <p:childTnLst>
                                    <p:set>
                                      <p:cBhvr>
                                        <p:cTn id="78" dur="1" fill="hold">
                                          <p:stCondLst>
                                            <p:cond delay="0"/>
                                          </p:stCondLst>
                                        </p:cTn>
                                        <p:tgtEl>
                                          <p:spTgt spid="13"/>
                                        </p:tgtEl>
                                        <p:attrNameLst>
                                          <p:attrName>style.visibility</p:attrName>
                                        </p:attrNameLst>
                                      </p:cBhvr>
                                      <p:to>
                                        <p:strVal val="visible"/>
                                      </p:to>
                                    </p:set>
                                    <p:animEffect transition="in" filter="fade">
                                      <p:cBhvr>
                                        <p:cTn id="79" dur="200"/>
                                        <p:tgtEl>
                                          <p:spTgt spid="13"/>
                                        </p:tgtEl>
                                      </p:cBhvr>
                                    </p:animEffect>
                                  </p:childTnLst>
                                </p:cTn>
                              </p:par>
                            </p:childTnLst>
                          </p:cTn>
                        </p:par>
                        <p:par>
                          <p:cTn id="80" fill="hold">
                            <p:stCondLst>
                              <p:cond delay="3800"/>
                            </p:stCondLst>
                            <p:childTnLst>
                              <p:par>
                                <p:cTn id="81" presetID="10" presetClass="entr" presetSubtype="0" fill="hold" grpId="0" nodeType="afterEffect">
                                  <p:stCondLst>
                                    <p:cond delay="0"/>
                                  </p:stCondLst>
                                  <p:childTnLst>
                                    <p:set>
                                      <p:cBhvr>
                                        <p:cTn id="82" dur="1" fill="hold">
                                          <p:stCondLst>
                                            <p:cond delay="0"/>
                                          </p:stCondLst>
                                        </p:cTn>
                                        <p:tgtEl>
                                          <p:spTgt spid="15"/>
                                        </p:tgtEl>
                                        <p:attrNameLst>
                                          <p:attrName>style.visibility</p:attrName>
                                        </p:attrNameLst>
                                      </p:cBhvr>
                                      <p:to>
                                        <p:strVal val="visible"/>
                                      </p:to>
                                    </p:set>
                                    <p:animEffect transition="in" filter="fade">
                                      <p:cBhvr>
                                        <p:cTn id="83" dur="200"/>
                                        <p:tgtEl>
                                          <p:spTgt spid="15"/>
                                        </p:tgtEl>
                                      </p:cBhvr>
                                    </p:animEffect>
                                  </p:childTnLst>
                                </p:cTn>
                              </p:par>
                            </p:childTnLst>
                          </p:cTn>
                        </p:par>
                        <p:par>
                          <p:cTn id="84" fill="hold">
                            <p:stCondLst>
                              <p:cond delay="4000"/>
                            </p:stCondLst>
                            <p:childTnLst>
                              <p:par>
                                <p:cTn id="85" presetID="10" presetClass="entr" presetSubtype="0" fill="hold" grpId="0" nodeType="afterEffect">
                                  <p:stCondLst>
                                    <p:cond delay="0"/>
                                  </p:stCondLst>
                                  <p:childTnLst>
                                    <p:set>
                                      <p:cBhvr>
                                        <p:cTn id="86" dur="1" fill="hold">
                                          <p:stCondLst>
                                            <p:cond delay="0"/>
                                          </p:stCondLst>
                                        </p:cTn>
                                        <p:tgtEl>
                                          <p:spTgt spid="20"/>
                                        </p:tgtEl>
                                        <p:attrNameLst>
                                          <p:attrName>style.visibility</p:attrName>
                                        </p:attrNameLst>
                                      </p:cBhvr>
                                      <p:to>
                                        <p:strVal val="visible"/>
                                      </p:to>
                                    </p:set>
                                    <p:animEffect transition="in" filter="fade">
                                      <p:cBhvr>
                                        <p:cTn id="87" dur="200"/>
                                        <p:tgtEl>
                                          <p:spTgt spid="20"/>
                                        </p:tgtEl>
                                      </p:cBhvr>
                                    </p:animEffect>
                                  </p:childTnLst>
                                </p:cTn>
                              </p:par>
                            </p:childTnLst>
                          </p:cTn>
                        </p:par>
                        <p:par>
                          <p:cTn id="88" fill="hold">
                            <p:stCondLst>
                              <p:cond delay="4200"/>
                            </p:stCondLst>
                            <p:childTnLst>
                              <p:par>
                                <p:cTn id="89" presetID="10" presetClass="entr" presetSubtype="0" fill="hold" grpId="0" nodeType="afterEffect">
                                  <p:stCondLst>
                                    <p:cond delay="0"/>
                                  </p:stCondLst>
                                  <p:childTnLst>
                                    <p:set>
                                      <p:cBhvr>
                                        <p:cTn id="90" dur="1" fill="hold">
                                          <p:stCondLst>
                                            <p:cond delay="0"/>
                                          </p:stCondLst>
                                        </p:cTn>
                                        <p:tgtEl>
                                          <p:spTgt spid="22"/>
                                        </p:tgtEl>
                                        <p:attrNameLst>
                                          <p:attrName>style.visibility</p:attrName>
                                        </p:attrNameLst>
                                      </p:cBhvr>
                                      <p:to>
                                        <p:strVal val="visible"/>
                                      </p:to>
                                    </p:set>
                                    <p:animEffect transition="in" filter="fade">
                                      <p:cBhvr>
                                        <p:cTn id="91" dur="200"/>
                                        <p:tgtEl>
                                          <p:spTgt spid="22"/>
                                        </p:tgtEl>
                                      </p:cBhvr>
                                    </p:animEffect>
                                  </p:childTnLst>
                                </p:cTn>
                              </p:par>
                            </p:childTnLst>
                          </p:cTn>
                        </p:par>
                        <p:par>
                          <p:cTn id="92" fill="hold">
                            <p:stCondLst>
                              <p:cond delay="4400"/>
                            </p:stCondLst>
                            <p:childTnLst>
                              <p:par>
                                <p:cTn id="93" presetID="10" presetClass="entr" presetSubtype="0" fill="hold" grpId="0" nodeType="afterEffect">
                                  <p:stCondLst>
                                    <p:cond delay="0"/>
                                  </p:stCondLst>
                                  <p:childTnLst>
                                    <p:set>
                                      <p:cBhvr>
                                        <p:cTn id="94" dur="1" fill="hold">
                                          <p:stCondLst>
                                            <p:cond delay="0"/>
                                          </p:stCondLst>
                                        </p:cTn>
                                        <p:tgtEl>
                                          <p:spTgt spid="55"/>
                                        </p:tgtEl>
                                        <p:attrNameLst>
                                          <p:attrName>style.visibility</p:attrName>
                                        </p:attrNameLst>
                                      </p:cBhvr>
                                      <p:to>
                                        <p:strVal val="visible"/>
                                      </p:to>
                                    </p:set>
                                    <p:animEffect transition="in" filter="fade">
                                      <p:cBhvr>
                                        <p:cTn id="95" dur="200"/>
                                        <p:tgtEl>
                                          <p:spTgt spid="55"/>
                                        </p:tgtEl>
                                      </p:cBhvr>
                                    </p:animEffect>
                                  </p:childTnLst>
                                </p:cTn>
                              </p:par>
                            </p:childTnLst>
                          </p:cTn>
                        </p:par>
                        <p:par>
                          <p:cTn id="96" fill="hold">
                            <p:stCondLst>
                              <p:cond delay="4600"/>
                            </p:stCondLst>
                            <p:childTnLst>
                              <p:par>
                                <p:cTn id="97" presetID="10" presetClass="entr" presetSubtype="0" fill="hold" grpId="0" nodeType="afterEffect">
                                  <p:stCondLst>
                                    <p:cond delay="0"/>
                                  </p:stCondLst>
                                  <p:childTnLst>
                                    <p:set>
                                      <p:cBhvr>
                                        <p:cTn id="98" dur="1" fill="hold">
                                          <p:stCondLst>
                                            <p:cond delay="0"/>
                                          </p:stCondLst>
                                        </p:cTn>
                                        <p:tgtEl>
                                          <p:spTgt spid="31"/>
                                        </p:tgtEl>
                                        <p:attrNameLst>
                                          <p:attrName>style.visibility</p:attrName>
                                        </p:attrNameLst>
                                      </p:cBhvr>
                                      <p:to>
                                        <p:strVal val="visible"/>
                                      </p:to>
                                    </p:set>
                                    <p:animEffect transition="in" filter="fade">
                                      <p:cBhvr>
                                        <p:cTn id="99" dur="200"/>
                                        <p:tgtEl>
                                          <p:spTgt spid="31"/>
                                        </p:tgtEl>
                                      </p:cBhvr>
                                    </p:animEffect>
                                  </p:childTnLst>
                                </p:cTn>
                              </p:par>
                            </p:childTnLst>
                          </p:cTn>
                        </p:par>
                        <p:par>
                          <p:cTn id="100" fill="hold">
                            <p:stCondLst>
                              <p:cond delay="4800"/>
                            </p:stCondLst>
                            <p:childTnLst>
                              <p:par>
                                <p:cTn id="101" presetID="10" presetClass="entr" presetSubtype="0" fill="hold" grpId="0" nodeType="afterEffect">
                                  <p:stCondLst>
                                    <p:cond delay="0"/>
                                  </p:stCondLst>
                                  <p:childTnLst>
                                    <p:set>
                                      <p:cBhvr>
                                        <p:cTn id="102" dur="1" fill="hold">
                                          <p:stCondLst>
                                            <p:cond delay="0"/>
                                          </p:stCondLst>
                                        </p:cTn>
                                        <p:tgtEl>
                                          <p:spTgt spid="33"/>
                                        </p:tgtEl>
                                        <p:attrNameLst>
                                          <p:attrName>style.visibility</p:attrName>
                                        </p:attrNameLst>
                                      </p:cBhvr>
                                      <p:to>
                                        <p:strVal val="visible"/>
                                      </p:to>
                                    </p:set>
                                    <p:animEffect transition="in" filter="fade">
                                      <p:cBhvr>
                                        <p:cTn id="103" dur="200"/>
                                        <p:tgtEl>
                                          <p:spTgt spid="33"/>
                                        </p:tgtEl>
                                      </p:cBhvr>
                                    </p:animEffect>
                                  </p:childTnLst>
                                </p:cTn>
                              </p:par>
                            </p:childTnLst>
                          </p:cTn>
                        </p:par>
                        <p:par>
                          <p:cTn id="104" fill="hold">
                            <p:stCondLst>
                              <p:cond delay="5000"/>
                            </p:stCondLst>
                            <p:childTnLst>
                              <p:par>
                                <p:cTn id="105" presetID="10" presetClass="entr" presetSubtype="0" fill="hold" grpId="0" nodeType="afterEffect">
                                  <p:stCondLst>
                                    <p:cond delay="0"/>
                                  </p:stCondLst>
                                  <p:childTnLst>
                                    <p:set>
                                      <p:cBhvr>
                                        <p:cTn id="106" dur="1" fill="hold">
                                          <p:stCondLst>
                                            <p:cond delay="0"/>
                                          </p:stCondLst>
                                        </p:cTn>
                                        <p:tgtEl>
                                          <p:spTgt spid="37"/>
                                        </p:tgtEl>
                                        <p:attrNameLst>
                                          <p:attrName>style.visibility</p:attrName>
                                        </p:attrNameLst>
                                      </p:cBhvr>
                                      <p:to>
                                        <p:strVal val="visible"/>
                                      </p:to>
                                    </p:set>
                                    <p:animEffect transition="in" filter="fade">
                                      <p:cBhvr>
                                        <p:cTn id="107" dur="200"/>
                                        <p:tgtEl>
                                          <p:spTgt spid="37"/>
                                        </p:tgtEl>
                                      </p:cBhvr>
                                    </p:animEffect>
                                  </p:childTnLst>
                                </p:cTn>
                              </p:par>
                            </p:childTnLst>
                          </p:cTn>
                        </p:par>
                        <p:par>
                          <p:cTn id="108" fill="hold">
                            <p:stCondLst>
                              <p:cond delay="5200"/>
                            </p:stCondLst>
                            <p:childTnLst>
                              <p:par>
                                <p:cTn id="109" presetID="10" presetClass="entr" presetSubtype="0" fill="hold" grpId="0" nodeType="afterEffect">
                                  <p:stCondLst>
                                    <p:cond delay="0"/>
                                  </p:stCondLst>
                                  <p:childTnLst>
                                    <p:set>
                                      <p:cBhvr>
                                        <p:cTn id="110" dur="1" fill="hold">
                                          <p:stCondLst>
                                            <p:cond delay="0"/>
                                          </p:stCondLst>
                                        </p:cTn>
                                        <p:tgtEl>
                                          <p:spTgt spid="75"/>
                                        </p:tgtEl>
                                        <p:attrNameLst>
                                          <p:attrName>style.visibility</p:attrName>
                                        </p:attrNameLst>
                                      </p:cBhvr>
                                      <p:to>
                                        <p:strVal val="visible"/>
                                      </p:to>
                                    </p:set>
                                    <p:animEffect transition="in" filter="fade">
                                      <p:cBhvr>
                                        <p:cTn id="111" dur="200"/>
                                        <p:tgtEl>
                                          <p:spTgt spid="75"/>
                                        </p:tgtEl>
                                      </p:cBhvr>
                                    </p:animEffect>
                                  </p:childTnLst>
                                </p:cTn>
                              </p:par>
                            </p:childTnLst>
                          </p:cTn>
                        </p:par>
                        <p:par>
                          <p:cTn id="112" fill="hold">
                            <p:stCondLst>
                              <p:cond delay="5400"/>
                            </p:stCondLst>
                            <p:childTnLst>
                              <p:par>
                                <p:cTn id="113" presetID="10" presetClass="entr" presetSubtype="0" fill="hold" grpId="0" nodeType="afterEffect">
                                  <p:stCondLst>
                                    <p:cond delay="0"/>
                                  </p:stCondLst>
                                  <p:childTnLst>
                                    <p:set>
                                      <p:cBhvr>
                                        <p:cTn id="114" dur="1" fill="hold">
                                          <p:stCondLst>
                                            <p:cond delay="0"/>
                                          </p:stCondLst>
                                        </p:cTn>
                                        <p:tgtEl>
                                          <p:spTgt spid="78"/>
                                        </p:tgtEl>
                                        <p:attrNameLst>
                                          <p:attrName>style.visibility</p:attrName>
                                        </p:attrNameLst>
                                      </p:cBhvr>
                                      <p:to>
                                        <p:strVal val="visible"/>
                                      </p:to>
                                    </p:set>
                                    <p:animEffect transition="in" filter="fade">
                                      <p:cBhvr>
                                        <p:cTn id="115" dur="200"/>
                                        <p:tgtEl>
                                          <p:spTgt spid="78"/>
                                        </p:tgtEl>
                                      </p:cBhvr>
                                    </p:animEffect>
                                  </p:childTnLst>
                                </p:cTn>
                              </p:par>
                            </p:childTnLst>
                          </p:cTn>
                        </p:par>
                        <p:par>
                          <p:cTn id="116" fill="hold">
                            <p:stCondLst>
                              <p:cond delay="5600"/>
                            </p:stCondLst>
                            <p:childTnLst>
                              <p:par>
                                <p:cTn id="117" presetID="10" presetClass="entr" presetSubtype="0" fill="hold" grpId="0" nodeType="afterEffect">
                                  <p:stCondLst>
                                    <p:cond delay="0"/>
                                  </p:stCondLst>
                                  <p:childTnLst>
                                    <p:set>
                                      <p:cBhvr>
                                        <p:cTn id="118" dur="1" fill="hold">
                                          <p:stCondLst>
                                            <p:cond delay="0"/>
                                          </p:stCondLst>
                                        </p:cTn>
                                        <p:tgtEl>
                                          <p:spTgt spid="81"/>
                                        </p:tgtEl>
                                        <p:attrNameLst>
                                          <p:attrName>style.visibility</p:attrName>
                                        </p:attrNameLst>
                                      </p:cBhvr>
                                      <p:to>
                                        <p:strVal val="visible"/>
                                      </p:to>
                                    </p:set>
                                    <p:animEffect transition="in" filter="fade">
                                      <p:cBhvr>
                                        <p:cTn id="119" dur="200"/>
                                        <p:tgtEl>
                                          <p:spTgt spid="81"/>
                                        </p:tgtEl>
                                      </p:cBhvr>
                                    </p:animEffect>
                                  </p:childTnLst>
                                </p:cTn>
                              </p:par>
                            </p:childTnLst>
                          </p:cTn>
                        </p:par>
                        <p:par>
                          <p:cTn id="120" fill="hold">
                            <p:stCondLst>
                              <p:cond delay="5800"/>
                            </p:stCondLst>
                            <p:childTnLst>
                              <p:par>
                                <p:cTn id="121" presetID="10" presetClass="entr" presetSubtype="0" fill="hold" grpId="0" nodeType="afterEffect">
                                  <p:stCondLst>
                                    <p:cond delay="0"/>
                                  </p:stCondLst>
                                  <p:childTnLst>
                                    <p:set>
                                      <p:cBhvr>
                                        <p:cTn id="122" dur="1" fill="hold">
                                          <p:stCondLst>
                                            <p:cond delay="0"/>
                                          </p:stCondLst>
                                        </p:cTn>
                                        <p:tgtEl>
                                          <p:spTgt spid="93"/>
                                        </p:tgtEl>
                                        <p:attrNameLst>
                                          <p:attrName>style.visibility</p:attrName>
                                        </p:attrNameLst>
                                      </p:cBhvr>
                                      <p:to>
                                        <p:strVal val="visible"/>
                                      </p:to>
                                    </p:set>
                                    <p:animEffect transition="in" filter="fade">
                                      <p:cBhvr>
                                        <p:cTn id="123" dur="200"/>
                                        <p:tgtEl>
                                          <p:spTgt spid="93"/>
                                        </p:tgtEl>
                                      </p:cBhvr>
                                    </p:animEffect>
                                  </p:childTnLst>
                                </p:cTn>
                              </p:par>
                            </p:childTnLst>
                          </p:cTn>
                        </p:par>
                        <p:par>
                          <p:cTn id="124" fill="hold">
                            <p:stCondLst>
                              <p:cond delay="6000"/>
                            </p:stCondLst>
                            <p:childTnLst>
                              <p:par>
                                <p:cTn id="125" presetID="10" presetClass="entr" presetSubtype="0" fill="hold" grpId="0" nodeType="afterEffect">
                                  <p:stCondLst>
                                    <p:cond delay="0"/>
                                  </p:stCondLst>
                                  <p:childTnLst>
                                    <p:set>
                                      <p:cBhvr>
                                        <p:cTn id="126" dur="1" fill="hold">
                                          <p:stCondLst>
                                            <p:cond delay="0"/>
                                          </p:stCondLst>
                                        </p:cTn>
                                        <p:tgtEl>
                                          <p:spTgt spid="94"/>
                                        </p:tgtEl>
                                        <p:attrNameLst>
                                          <p:attrName>style.visibility</p:attrName>
                                        </p:attrNameLst>
                                      </p:cBhvr>
                                      <p:to>
                                        <p:strVal val="visible"/>
                                      </p:to>
                                    </p:set>
                                    <p:animEffect transition="in" filter="fade">
                                      <p:cBhvr>
                                        <p:cTn id="127" dur="200"/>
                                        <p:tgtEl>
                                          <p:spTgt spid="94"/>
                                        </p:tgtEl>
                                      </p:cBhvr>
                                    </p:animEffect>
                                  </p:childTnLst>
                                </p:cTn>
                              </p:par>
                            </p:childTnLst>
                          </p:cTn>
                        </p:par>
                        <p:par>
                          <p:cTn id="128" fill="hold">
                            <p:stCondLst>
                              <p:cond delay="6200"/>
                            </p:stCondLst>
                            <p:childTnLst>
                              <p:par>
                                <p:cTn id="129" presetID="10" presetClass="entr" presetSubtype="0" fill="hold" grpId="0" nodeType="afterEffect">
                                  <p:stCondLst>
                                    <p:cond delay="0"/>
                                  </p:stCondLst>
                                  <p:childTnLst>
                                    <p:set>
                                      <p:cBhvr>
                                        <p:cTn id="130" dur="1" fill="hold">
                                          <p:stCondLst>
                                            <p:cond delay="0"/>
                                          </p:stCondLst>
                                        </p:cTn>
                                        <p:tgtEl>
                                          <p:spTgt spid="95"/>
                                        </p:tgtEl>
                                        <p:attrNameLst>
                                          <p:attrName>style.visibility</p:attrName>
                                        </p:attrNameLst>
                                      </p:cBhvr>
                                      <p:to>
                                        <p:strVal val="visible"/>
                                      </p:to>
                                    </p:set>
                                    <p:animEffect transition="in" filter="fade">
                                      <p:cBhvr>
                                        <p:cTn id="131" dur="200"/>
                                        <p:tgtEl>
                                          <p:spTgt spid="95"/>
                                        </p:tgtEl>
                                      </p:cBhvr>
                                    </p:animEffect>
                                  </p:childTnLst>
                                </p:cTn>
                              </p:par>
                            </p:childTnLst>
                          </p:cTn>
                        </p:par>
                        <p:par>
                          <p:cTn id="132" fill="hold">
                            <p:stCondLst>
                              <p:cond delay="6400"/>
                            </p:stCondLst>
                            <p:childTnLst>
                              <p:par>
                                <p:cTn id="133" presetID="10" presetClass="entr" presetSubtype="0" fill="hold" grpId="0" nodeType="afterEffect">
                                  <p:stCondLst>
                                    <p:cond delay="0"/>
                                  </p:stCondLst>
                                  <p:childTnLst>
                                    <p:set>
                                      <p:cBhvr>
                                        <p:cTn id="134" dur="1" fill="hold">
                                          <p:stCondLst>
                                            <p:cond delay="0"/>
                                          </p:stCondLst>
                                        </p:cTn>
                                        <p:tgtEl>
                                          <p:spTgt spid="96"/>
                                        </p:tgtEl>
                                        <p:attrNameLst>
                                          <p:attrName>style.visibility</p:attrName>
                                        </p:attrNameLst>
                                      </p:cBhvr>
                                      <p:to>
                                        <p:strVal val="visible"/>
                                      </p:to>
                                    </p:set>
                                    <p:animEffect transition="in" filter="fade">
                                      <p:cBhvr>
                                        <p:cTn id="135" dur="200"/>
                                        <p:tgtEl>
                                          <p:spTgt spid="96"/>
                                        </p:tgtEl>
                                      </p:cBhvr>
                                    </p:animEffect>
                                  </p:childTnLst>
                                </p:cTn>
                              </p:par>
                            </p:childTnLst>
                          </p:cTn>
                        </p:par>
                        <p:par>
                          <p:cTn id="136" fill="hold">
                            <p:stCondLst>
                              <p:cond delay="6600"/>
                            </p:stCondLst>
                            <p:childTnLst>
                              <p:par>
                                <p:cTn id="137" presetID="10" presetClass="entr" presetSubtype="0" fill="hold" grpId="0" nodeType="afterEffect">
                                  <p:stCondLst>
                                    <p:cond delay="0"/>
                                  </p:stCondLst>
                                  <p:childTnLst>
                                    <p:set>
                                      <p:cBhvr>
                                        <p:cTn id="138" dur="1" fill="hold">
                                          <p:stCondLst>
                                            <p:cond delay="0"/>
                                          </p:stCondLst>
                                        </p:cTn>
                                        <p:tgtEl>
                                          <p:spTgt spid="107"/>
                                        </p:tgtEl>
                                        <p:attrNameLst>
                                          <p:attrName>style.visibility</p:attrName>
                                        </p:attrNameLst>
                                      </p:cBhvr>
                                      <p:to>
                                        <p:strVal val="visible"/>
                                      </p:to>
                                    </p:set>
                                    <p:animEffect transition="in" filter="fade">
                                      <p:cBhvr>
                                        <p:cTn id="139" dur="200"/>
                                        <p:tgtEl>
                                          <p:spTgt spid="107"/>
                                        </p:tgtEl>
                                      </p:cBhvr>
                                    </p:animEffect>
                                  </p:childTnLst>
                                </p:cTn>
                              </p:par>
                            </p:childTnLst>
                          </p:cTn>
                        </p:par>
                        <p:par>
                          <p:cTn id="140" fill="hold">
                            <p:stCondLst>
                              <p:cond delay="6800"/>
                            </p:stCondLst>
                            <p:childTnLst>
                              <p:par>
                                <p:cTn id="141" presetID="10" presetClass="entr" presetSubtype="0" fill="hold" grpId="0" nodeType="afterEffect">
                                  <p:stCondLst>
                                    <p:cond delay="0"/>
                                  </p:stCondLst>
                                  <p:childTnLst>
                                    <p:set>
                                      <p:cBhvr>
                                        <p:cTn id="142" dur="1" fill="hold">
                                          <p:stCondLst>
                                            <p:cond delay="0"/>
                                          </p:stCondLst>
                                        </p:cTn>
                                        <p:tgtEl>
                                          <p:spTgt spid="110"/>
                                        </p:tgtEl>
                                        <p:attrNameLst>
                                          <p:attrName>style.visibility</p:attrName>
                                        </p:attrNameLst>
                                      </p:cBhvr>
                                      <p:to>
                                        <p:strVal val="visible"/>
                                      </p:to>
                                    </p:set>
                                    <p:animEffect transition="in" filter="fade">
                                      <p:cBhvr>
                                        <p:cTn id="143" dur="200"/>
                                        <p:tgtEl>
                                          <p:spTgt spid="110"/>
                                        </p:tgtEl>
                                      </p:cBhvr>
                                    </p:animEffect>
                                  </p:childTnLst>
                                </p:cTn>
                              </p:par>
                            </p:childTnLst>
                          </p:cTn>
                        </p:par>
                        <p:par>
                          <p:cTn id="144" fill="hold">
                            <p:stCondLst>
                              <p:cond delay="7000"/>
                            </p:stCondLst>
                            <p:childTnLst>
                              <p:par>
                                <p:cTn id="145" presetID="10" presetClass="entr" presetSubtype="0" fill="hold" grpId="0" nodeType="afterEffect">
                                  <p:stCondLst>
                                    <p:cond delay="0"/>
                                  </p:stCondLst>
                                  <p:childTnLst>
                                    <p:set>
                                      <p:cBhvr>
                                        <p:cTn id="146" dur="1" fill="hold">
                                          <p:stCondLst>
                                            <p:cond delay="0"/>
                                          </p:stCondLst>
                                        </p:cTn>
                                        <p:tgtEl>
                                          <p:spTgt spid="111"/>
                                        </p:tgtEl>
                                        <p:attrNameLst>
                                          <p:attrName>style.visibility</p:attrName>
                                        </p:attrNameLst>
                                      </p:cBhvr>
                                      <p:to>
                                        <p:strVal val="visible"/>
                                      </p:to>
                                    </p:set>
                                    <p:animEffect transition="in" filter="fade">
                                      <p:cBhvr>
                                        <p:cTn id="147" dur="200"/>
                                        <p:tgtEl>
                                          <p:spTgt spid="111"/>
                                        </p:tgtEl>
                                      </p:cBhvr>
                                    </p:animEffect>
                                  </p:childTnLst>
                                </p:cTn>
                              </p:par>
                            </p:childTnLst>
                          </p:cTn>
                        </p:par>
                        <p:par>
                          <p:cTn id="148" fill="hold">
                            <p:stCondLst>
                              <p:cond delay="7200"/>
                            </p:stCondLst>
                            <p:childTnLst>
                              <p:par>
                                <p:cTn id="149" presetID="10" presetClass="entr" presetSubtype="0" fill="hold" grpId="0" nodeType="afterEffect">
                                  <p:stCondLst>
                                    <p:cond delay="0"/>
                                  </p:stCondLst>
                                  <p:childTnLst>
                                    <p:set>
                                      <p:cBhvr>
                                        <p:cTn id="150" dur="1" fill="hold">
                                          <p:stCondLst>
                                            <p:cond delay="0"/>
                                          </p:stCondLst>
                                        </p:cTn>
                                        <p:tgtEl>
                                          <p:spTgt spid="112"/>
                                        </p:tgtEl>
                                        <p:attrNameLst>
                                          <p:attrName>style.visibility</p:attrName>
                                        </p:attrNameLst>
                                      </p:cBhvr>
                                      <p:to>
                                        <p:strVal val="visible"/>
                                      </p:to>
                                    </p:set>
                                    <p:animEffect transition="in" filter="fade">
                                      <p:cBhvr>
                                        <p:cTn id="151" dur="200"/>
                                        <p:tgtEl>
                                          <p:spTgt spid="112"/>
                                        </p:tgtEl>
                                      </p:cBhvr>
                                    </p:animEffect>
                                  </p:childTnLst>
                                </p:cTn>
                              </p:par>
                            </p:childTnLst>
                          </p:cTn>
                        </p:par>
                        <p:par>
                          <p:cTn id="152" fill="hold">
                            <p:stCondLst>
                              <p:cond delay="7400"/>
                            </p:stCondLst>
                            <p:childTnLst>
                              <p:par>
                                <p:cTn id="153" presetID="10" presetClass="entr" presetSubtype="0" fill="hold" grpId="0" nodeType="afterEffect">
                                  <p:stCondLst>
                                    <p:cond delay="0"/>
                                  </p:stCondLst>
                                  <p:childTnLst>
                                    <p:set>
                                      <p:cBhvr>
                                        <p:cTn id="154" dur="1" fill="hold">
                                          <p:stCondLst>
                                            <p:cond delay="0"/>
                                          </p:stCondLst>
                                        </p:cTn>
                                        <p:tgtEl>
                                          <p:spTgt spid="109"/>
                                        </p:tgtEl>
                                        <p:attrNameLst>
                                          <p:attrName>style.visibility</p:attrName>
                                        </p:attrNameLst>
                                      </p:cBhvr>
                                      <p:to>
                                        <p:strVal val="visible"/>
                                      </p:to>
                                    </p:set>
                                    <p:animEffect transition="in" filter="fade">
                                      <p:cBhvr>
                                        <p:cTn id="155" dur="200"/>
                                        <p:tgtEl>
                                          <p:spTgt spid="109"/>
                                        </p:tgtEl>
                                      </p:cBhvr>
                                    </p:animEffect>
                                  </p:childTnLst>
                                </p:cTn>
                              </p:par>
                            </p:childTnLst>
                          </p:cTn>
                        </p:par>
                        <p:par>
                          <p:cTn id="156" fill="hold">
                            <p:stCondLst>
                              <p:cond delay="7600"/>
                            </p:stCondLst>
                            <p:childTnLst>
                              <p:par>
                                <p:cTn id="157" presetID="10" presetClass="entr" presetSubtype="0" fill="hold" grpId="0" nodeType="afterEffect">
                                  <p:stCondLst>
                                    <p:cond delay="0"/>
                                  </p:stCondLst>
                                  <p:childTnLst>
                                    <p:set>
                                      <p:cBhvr>
                                        <p:cTn id="158" dur="1" fill="hold">
                                          <p:stCondLst>
                                            <p:cond delay="0"/>
                                          </p:stCondLst>
                                        </p:cTn>
                                        <p:tgtEl>
                                          <p:spTgt spid="115"/>
                                        </p:tgtEl>
                                        <p:attrNameLst>
                                          <p:attrName>style.visibility</p:attrName>
                                        </p:attrNameLst>
                                      </p:cBhvr>
                                      <p:to>
                                        <p:strVal val="visible"/>
                                      </p:to>
                                    </p:set>
                                    <p:animEffect transition="in" filter="fade">
                                      <p:cBhvr>
                                        <p:cTn id="159" dur="200"/>
                                        <p:tgtEl>
                                          <p:spTgt spid="115"/>
                                        </p:tgtEl>
                                      </p:cBhvr>
                                    </p:animEffect>
                                  </p:childTnLst>
                                </p:cTn>
                              </p:par>
                            </p:childTnLst>
                          </p:cTn>
                        </p:par>
                        <p:par>
                          <p:cTn id="160" fill="hold">
                            <p:stCondLst>
                              <p:cond delay="7800"/>
                            </p:stCondLst>
                            <p:childTnLst>
                              <p:par>
                                <p:cTn id="161" presetID="10" presetClass="entr" presetSubtype="0" fill="hold" grpId="0" nodeType="afterEffect">
                                  <p:stCondLst>
                                    <p:cond delay="0"/>
                                  </p:stCondLst>
                                  <p:childTnLst>
                                    <p:set>
                                      <p:cBhvr>
                                        <p:cTn id="162" dur="1" fill="hold">
                                          <p:stCondLst>
                                            <p:cond delay="0"/>
                                          </p:stCondLst>
                                        </p:cTn>
                                        <p:tgtEl>
                                          <p:spTgt spid="116"/>
                                        </p:tgtEl>
                                        <p:attrNameLst>
                                          <p:attrName>style.visibility</p:attrName>
                                        </p:attrNameLst>
                                      </p:cBhvr>
                                      <p:to>
                                        <p:strVal val="visible"/>
                                      </p:to>
                                    </p:set>
                                    <p:animEffect transition="in" filter="fade">
                                      <p:cBhvr>
                                        <p:cTn id="163" dur="200"/>
                                        <p:tgtEl>
                                          <p:spTgt spid="116"/>
                                        </p:tgtEl>
                                      </p:cBhvr>
                                    </p:animEffect>
                                  </p:childTnLst>
                                </p:cTn>
                              </p:par>
                            </p:childTnLst>
                          </p:cTn>
                        </p:par>
                        <p:par>
                          <p:cTn id="164" fill="hold">
                            <p:stCondLst>
                              <p:cond delay="8000"/>
                            </p:stCondLst>
                            <p:childTnLst>
                              <p:par>
                                <p:cTn id="165" presetID="10" presetClass="entr" presetSubtype="0" fill="hold" grpId="0" nodeType="afterEffect">
                                  <p:stCondLst>
                                    <p:cond delay="0"/>
                                  </p:stCondLst>
                                  <p:childTnLst>
                                    <p:set>
                                      <p:cBhvr>
                                        <p:cTn id="166" dur="1" fill="hold">
                                          <p:stCondLst>
                                            <p:cond delay="0"/>
                                          </p:stCondLst>
                                        </p:cTn>
                                        <p:tgtEl>
                                          <p:spTgt spid="117"/>
                                        </p:tgtEl>
                                        <p:attrNameLst>
                                          <p:attrName>style.visibility</p:attrName>
                                        </p:attrNameLst>
                                      </p:cBhvr>
                                      <p:to>
                                        <p:strVal val="visible"/>
                                      </p:to>
                                    </p:set>
                                    <p:animEffect transition="in" filter="fade">
                                      <p:cBhvr>
                                        <p:cTn id="167" dur="200"/>
                                        <p:tgtEl>
                                          <p:spTgt spid="117"/>
                                        </p:tgtEl>
                                      </p:cBhvr>
                                    </p:animEffect>
                                  </p:childTnLst>
                                </p:cTn>
                              </p:par>
                            </p:childTnLst>
                          </p:cTn>
                        </p:par>
                        <p:par>
                          <p:cTn id="168" fill="hold">
                            <p:stCondLst>
                              <p:cond delay="8200"/>
                            </p:stCondLst>
                            <p:childTnLst>
                              <p:par>
                                <p:cTn id="169" presetID="10" presetClass="entr" presetSubtype="0" fill="hold" grpId="0" nodeType="afterEffect">
                                  <p:stCondLst>
                                    <p:cond delay="0"/>
                                  </p:stCondLst>
                                  <p:childTnLst>
                                    <p:set>
                                      <p:cBhvr>
                                        <p:cTn id="170" dur="1" fill="hold">
                                          <p:stCondLst>
                                            <p:cond delay="0"/>
                                          </p:stCondLst>
                                        </p:cTn>
                                        <p:tgtEl>
                                          <p:spTgt spid="64"/>
                                        </p:tgtEl>
                                        <p:attrNameLst>
                                          <p:attrName>style.visibility</p:attrName>
                                        </p:attrNameLst>
                                      </p:cBhvr>
                                      <p:to>
                                        <p:strVal val="visible"/>
                                      </p:to>
                                    </p:set>
                                    <p:animEffect transition="in" filter="fade">
                                      <p:cBhvr>
                                        <p:cTn id="171" dur="200"/>
                                        <p:tgtEl>
                                          <p:spTgt spid="64"/>
                                        </p:tgtEl>
                                      </p:cBhvr>
                                    </p:animEffect>
                                  </p:childTnLst>
                                </p:cTn>
                              </p:par>
                            </p:childTnLst>
                          </p:cTn>
                        </p:par>
                        <p:par>
                          <p:cTn id="172" fill="hold">
                            <p:stCondLst>
                              <p:cond delay="8400"/>
                            </p:stCondLst>
                            <p:childTnLst>
                              <p:par>
                                <p:cTn id="173" presetID="10" presetClass="entr" presetSubtype="0" fill="hold" grpId="0" nodeType="afterEffect">
                                  <p:stCondLst>
                                    <p:cond delay="0"/>
                                  </p:stCondLst>
                                  <p:childTnLst>
                                    <p:set>
                                      <p:cBhvr>
                                        <p:cTn id="174" dur="1" fill="hold">
                                          <p:stCondLst>
                                            <p:cond delay="0"/>
                                          </p:stCondLst>
                                        </p:cTn>
                                        <p:tgtEl>
                                          <p:spTgt spid="67"/>
                                        </p:tgtEl>
                                        <p:attrNameLst>
                                          <p:attrName>style.visibility</p:attrName>
                                        </p:attrNameLst>
                                      </p:cBhvr>
                                      <p:to>
                                        <p:strVal val="visible"/>
                                      </p:to>
                                    </p:set>
                                    <p:animEffect transition="in" filter="fade">
                                      <p:cBhvr>
                                        <p:cTn id="175" dur="200"/>
                                        <p:tgtEl>
                                          <p:spTgt spid="67"/>
                                        </p:tgtEl>
                                      </p:cBhvr>
                                    </p:animEffect>
                                  </p:childTnLst>
                                </p:cTn>
                              </p:par>
                            </p:childTnLst>
                          </p:cTn>
                        </p:par>
                        <p:par>
                          <p:cTn id="176" fill="hold">
                            <p:stCondLst>
                              <p:cond delay="8600"/>
                            </p:stCondLst>
                            <p:childTnLst>
                              <p:par>
                                <p:cTn id="177" presetID="10" presetClass="entr" presetSubtype="0" fill="hold" grpId="0" nodeType="afterEffect">
                                  <p:stCondLst>
                                    <p:cond delay="0"/>
                                  </p:stCondLst>
                                  <p:childTnLst>
                                    <p:set>
                                      <p:cBhvr>
                                        <p:cTn id="178" dur="1" fill="hold">
                                          <p:stCondLst>
                                            <p:cond delay="0"/>
                                          </p:stCondLst>
                                        </p:cTn>
                                        <p:tgtEl>
                                          <p:spTgt spid="68"/>
                                        </p:tgtEl>
                                        <p:attrNameLst>
                                          <p:attrName>style.visibility</p:attrName>
                                        </p:attrNameLst>
                                      </p:cBhvr>
                                      <p:to>
                                        <p:strVal val="visible"/>
                                      </p:to>
                                    </p:set>
                                    <p:animEffect transition="in" filter="fade">
                                      <p:cBhvr>
                                        <p:cTn id="179" dur="200"/>
                                        <p:tgtEl>
                                          <p:spTgt spid="68"/>
                                        </p:tgtEl>
                                      </p:cBhvr>
                                    </p:animEffect>
                                  </p:childTnLst>
                                </p:cTn>
                              </p:par>
                            </p:childTnLst>
                          </p:cTn>
                        </p:par>
                        <p:par>
                          <p:cTn id="180" fill="hold">
                            <p:stCondLst>
                              <p:cond delay="8800"/>
                            </p:stCondLst>
                            <p:childTnLst>
                              <p:par>
                                <p:cTn id="181" presetID="10" presetClass="entr" presetSubtype="0" fill="hold" grpId="0" nodeType="afterEffect">
                                  <p:stCondLst>
                                    <p:cond delay="0"/>
                                  </p:stCondLst>
                                  <p:childTnLst>
                                    <p:set>
                                      <p:cBhvr>
                                        <p:cTn id="182" dur="1" fill="hold">
                                          <p:stCondLst>
                                            <p:cond delay="0"/>
                                          </p:stCondLst>
                                        </p:cTn>
                                        <p:tgtEl>
                                          <p:spTgt spid="69"/>
                                        </p:tgtEl>
                                        <p:attrNameLst>
                                          <p:attrName>style.visibility</p:attrName>
                                        </p:attrNameLst>
                                      </p:cBhvr>
                                      <p:to>
                                        <p:strVal val="visible"/>
                                      </p:to>
                                    </p:set>
                                    <p:animEffect transition="in" filter="fade">
                                      <p:cBhvr>
                                        <p:cTn id="183" dur="200"/>
                                        <p:tgtEl>
                                          <p:spTgt spid="69"/>
                                        </p:tgtEl>
                                      </p:cBhvr>
                                    </p:animEffect>
                                  </p:childTnLst>
                                </p:cTn>
                              </p:par>
                            </p:childTnLst>
                          </p:cTn>
                        </p:par>
                        <p:par>
                          <p:cTn id="184" fill="hold">
                            <p:stCondLst>
                              <p:cond delay="9000"/>
                            </p:stCondLst>
                            <p:childTnLst>
                              <p:par>
                                <p:cTn id="185" presetID="10" presetClass="entr" presetSubtype="0" fill="hold" grpId="0" nodeType="afterEffect">
                                  <p:stCondLst>
                                    <p:cond delay="0"/>
                                  </p:stCondLst>
                                  <p:childTnLst>
                                    <p:set>
                                      <p:cBhvr>
                                        <p:cTn id="186" dur="1" fill="hold">
                                          <p:stCondLst>
                                            <p:cond delay="0"/>
                                          </p:stCondLst>
                                        </p:cTn>
                                        <p:tgtEl>
                                          <p:spTgt spid="61"/>
                                        </p:tgtEl>
                                        <p:attrNameLst>
                                          <p:attrName>style.visibility</p:attrName>
                                        </p:attrNameLst>
                                      </p:cBhvr>
                                      <p:to>
                                        <p:strVal val="visible"/>
                                      </p:to>
                                    </p:set>
                                    <p:animEffect transition="in" filter="fade">
                                      <p:cBhvr>
                                        <p:cTn id="187" dur="200"/>
                                        <p:tgtEl>
                                          <p:spTgt spid="61"/>
                                        </p:tgtEl>
                                      </p:cBhvr>
                                    </p:animEffect>
                                  </p:childTnLst>
                                </p:cTn>
                              </p:par>
                            </p:childTnLst>
                          </p:cTn>
                        </p:par>
                        <p:par>
                          <p:cTn id="188" fill="hold">
                            <p:stCondLst>
                              <p:cond delay="9200"/>
                            </p:stCondLst>
                            <p:childTnLst>
                              <p:par>
                                <p:cTn id="189" presetID="10" presetClass="entr" presetSubtype="0" fill="hold" grpId="0" nodeType="afterEffect">
                                  <p:stCondLst>
                                    <p:cond delay="0"/>
                                  </p:stCondLst>
                                  <p:childTnLst>
                                    <p:set>
                                      <p:cBhvr>
                                        <p:cTn id="190" dur="1" fill="hold">
                                          <p:stCondLst>
                                            <p:cond delay="0"/>
                                          </p:stCondLst>
                                        </p:cTn>
                                        <p:tgtEl>
                                          <p:spTgt spid="60"/>
                                        </p:tgtEl>
                                        <p:attrNameLst>
                                          <p:attrName>style.visibility</p:attrName>
                                        </p:attrNameLst>
                                      </p:cBhvr>
                                      <p:to>
                                        <p:strVal val="visible"/>
                                      </p:to>
                                    </p:set>
                                    <p:animEffect transition="in" filter="fade">
                                      <p:cBhvr>
                                        <p:cTn id="191" dur="2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14" grpId="0" animBg="1"/>
      <p:bldP spid="15" grpId="0" animBg="1"/>
      <p:bldP spid="17" grpId="0" animBg="1"/>
      <p:bldP spid="18" grpId="0" animBg="1"/>
      <p:bldP spid="20" grpId="0" animBg="1"/>
      <p:bldP spid="22" grpId="0" animBg="1"/>
      <p:bldP spid="24" grpId="0" animBg="1"/>
      <p:bldP spid="25" grpId="0" animBg="1"/>
      <p:bldP spid="26" grpId="0" animBg="1"/>
      <p:bldP spid="31" grpId="0" animBg="1"/>
      <p:bldP spid="32" grpId="0" animBg="1"/>
      <p:bldP spid="33" grpId="0" animBg="1"/>
      <p:bldP spid="38" grpId="0" animBg="1"/>
      <p:bldP spid="42" grpId="0" animBg="1"/>
      <p:bldP spid="46" grpId="0" animBg="1"/>
      <p:bldP spid="51" grpId="0" animBg="1"/>
      <p:bldP spid="53" grpId="0" animBg="1"/>
      <p:bldP spid="59" grpId="0" animBg="1"/>
      <p:bldP spid="62" grpId="0" animBg="1"/>
      <p:bldP spid="75" grpId="0" animBg="1"/>
      <p:bldP spid="78" grpId="0" animBg="1"/>
      <p:bldP spid="81" grpId="0" animBg="1"/>
      <p:bldP spid="66" grpId="0" animBg="1"/>
      <p:bldP spid="93" grpId="0" animBg="1"/>
      <p:bldP spid="94" grpId="0" animBg="1"/>
      <p:bldP spid="95" grpId="0" animBg="1"/>
      <p:bldP spid="96" grpId="0" animBg="1"/>
      <p:bldP spid="107" grpId="0" animBg="1"/>
      <p:bldP spid="109" grpId="0" animBg="1"/>
      <p:bldP spid="110" grpId="0" animBg="1"/>
      <p:bldP spid="111" grpId="0" animBg="1"/>
      <p:bldP spid="112" grpId="0" animBg="1"/>
      <p:bldP spid="115" grpId="0" animBg="1"/>
      <p:bldP spid="116" grpId="0" animBg="1"/>
      <p:bldP spid="117" grpId="0" animBg="1"/>
      <p:bldP spid="60" grpId="0" animBg="1"/>
      <p:bldP spid="61" grpId="0" animBg="1"/>
      <p:bldP spid="64" grpId="0" animBg="1"/>
      <p:bldP spid="67" grpId="0" animBg="1"/>
      <p:bldP spid="68" grpId="0" animBg="1"/>
      <p:bldP spid="69" grpId="0" animBg="1"/>
      <p:bldP spid="21" grpId="0" animBg="1"/>
      <p:bldP spid="55" grpId="0" animBg="1"/>
      <p:bldP spid="37" grpId="0" animBg="1"/>
      <p:bldP spid="40" grpId="0" animBg="1"/>
    </p:bldLst>
  </p:timing>
</p:sldLayout>
</file>

<file path=ppt/slideLayouts/slideLayout434.xml><?xml version="1.0" encoding="utf-8"?>
<p:sldLayout xmlns:a="http://schemas.openxmlformats.org/drawingml/2006/main" xmlns:r="http://schemas.openxmlformats.org/officeDocument/2006/relationships" xmlns:p="http://schemas.openxmlformats.org/presentationml/2006/main" type="chartAndTx">
  <p:cSld name="Title, Ch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19125" y="290513"/>
            <a:ext cx="6391275" cy="635000"/>
          </a:xfrm>
        </p:spPr>
        <p:txBody>
          <a:bodyPr/>
          <a:lstStyle/>
          <a:p>
            <a:r>
              <a:rPr lang="en-US" smtClean="0"/>
              <a:t>Click to edit Master title style</a:t>
            </a:r>
            <a:endParaRPr lang="en-GB"/>
          </a:p>
        </p:txBody>
      </p:sp>
      <p:sp>
        <p:nvSpPr>
          <p:cNvPr id="3" name="Chart Placeholder 2"/>
          <p:cNvSpPr>
            <a:spLocks noGrp="1"/>
          </p:cNvSpPr>
          <p:nvPr>
            <p:ph type="chart" sz="half" idx="1"/>
          </p:nvPr>
        </p:nvSpPr>
        <p:spPr>
          <a:xfrm>
            <a:off x="966788" y="1546225"/>
            <a:ext cx="3656012" cy="5092700"/>
          </a:xfrm>
        </p:spPr>
        <p:txBody>
          <a:bodyPr/>
          <a:lstStyle/>
          <a:p>
            <a:pPr lvl="0"/>
            <a:endParaRPr lang="en-GB" noProof="0"/>
          </a:p>
        </p:txBody>
      </p:sp>
      <p:sp>
        <p:nvSpPr>
          <p:cNvPr id="4" name="Text Placeholder 3"/>
          <p:cNvSpPr>
            <a:spLocks noGrp="1"/>
          </p:cNvSpPr>
          <p:nvPr>
            <p:ph type="body" sz="half" idx="2"/>
          </p:nvPr>
        </p:nvSpPr>
        <p:spPr>
          <a:xfrm>
            <a:off x="4775200" y="1546225"/>
            <a:ext cx="3657600" cy="5092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fld id="{8AAB895D-EE4F-4776-AE15-5FBFA44D93AF}" type="datetime1">
              <a:rPr lang="en-GB">
                <a:solidFill>
                  <a:srgbClr val="00539B"/>
                </a:solidFill>
              </a:rPr>
              <a:pPr>
                <a:defRPr/>
              </a:pPr>
              <a:t>05/10/2020</a:t>
            </a:fld>
            <a:endParaRPr lang="en-GB">
              <a:solidFill>
                <a:srgbClr val="00539B"/>
              </a:solidFill>
            </a:endParaRPr>
          </a:p>
        </p:txBody>
      </p:sp>
    </p:spTree>
    <p:extLst>
      <p:ext uri="{BB962C8B-B14F-4D97-AF65-F5344CB8AC3E}">
        <p14:creationId xmlns:p14="http://schemas.microsoft.com/office/powerpoint/2010/main" val="3696480268"/>
      </p:ext>
    </p:extLst>
  </p:cSld>
  <p:clrMapOvr>
    <a:masterClrMapping/>
  </p:clrMapOvr>
  <p:timing>
    <p:tnLst>
      <p:par>
        <p:cTn id="1" dur="indefinite" restart="never" nodeType="tmRoot"/>
      </p:par>
    </p:tnLst>
  </p:timing>
</p:sldLayout>
</file>

<file path=ppt/slideLayouts/slideLayout435.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66789" y="1546225"/>
            <a:ext cx="3656012" cy="50927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775200" y="1546225"/>
            <a:ext cx="3657600" cy="50927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fld id="{FF905DBE-4A54-42E4-B632-0BA67B1A48AB}" type="datetime1">
              <a:rPr lang="en-GB" altLang="en-US"/>
              <a:pPr>
                <a:defRPr/>
              </a:pPr>
              <a:t>05/10/2020</a:t>
            </a:fld>
            <a:endParaRPr lang="en-GB" altLang="en-US"/>
          </a:p>
        </p:txBody>
      </p:sp>
    </p:spTree>
    <p:extLst>
      <p:ext uri="{BB962C8B-B14F-4D97-AF65-F5344CB8AC3E}">
        <p14:creationId xmlns:p14="http://schemas.microsoft.com/office/powerpoint/2010/main" val="1509080677"/>
      </p:ext>
    </p:extLst>
  </p:cSld>
  <p:clrMapOvr>
    <a:masterClrMapping/>
  </p:clrMapOvr>
</p:sldLayout>
</file>

<file path=ppt/slideLayouts/slideLayout436.xml><?xml version="1.0" encoding="utf-8"?>
<p:sldLayout xmlns:a="http://schemas.openxmlformats.org/drawingml/2006/main" xmlns:r="http://schemas.openxmlformats.org/officeDocument/2006/relationships" xmlns:p="http://schemas.openxmlformats.org/presentationml/2006/main" userDrawn="1">
  <p:cSld name="Manufacturing Sector">
    <p:spTree>
      <p:nvGrpSpPr>
        <p:cNvPr id="1" name=""/>
        <p:cNvGrpSpPr/>
        <p:nvPr/>
      </p:nvGrpSpPr>
      <p:grpSpPr>
        <a:xfrm>
          <a:off x="0" y="0"/>
          <a:ext cx="0" cy="0"/>
          <a:chOff x="0" y="0"/>
          <a:chExt cx="0" cy="0"/>
        </a:xfrm>
      </p:grpSpPr>
      <p:sp>
        <p:nvSpPr>
          <p:cNvPr id="5" name="Picture Placeholder 4"/>
          <p:cNvSpPr>
            <a:spLocks noGrp="1"/>
          </p:cNvSpPr>
          <p:nvPr>
            <p:ph type="pic" sz="quarter" idx="25"/>
          </p:nvPr>
        </p:nvSpPr>
        <p:spPr>
          <a:xfrm>
            <a:off x="-3175" y="1085850"/>
            <a:ext cx="9144000" cy="5391150"/>
          </a:xfrm>
        </p:spPr>
        <p:txBody>
          <a:bodyPr/>
          <a:lstStyle/>
          <a:p>
            <a:endParaRPr lang="en-GB" dirty="0"/>
          </a:p>
        </p:txBody>
      </p:sp>
      <p:cxnSp>
        <p:nvCxnSpPr>
          <p:cNvPr id="58" name="Straight Connector 57"/>
          <p:cNvCxnSpPr/>
          <p:nvPr userDrawn="1"/>
        </p:nvCxnSpPr>
        <p:spPr bwMode="auto">
          <a:xfrm>
            <a:off x="-3175" y="1079500"/>
            <a:ext cx="9144000" cy="0"/>
          </a:xfrm>
          <a:prstGeom prst="line">
            <a:avLst/>
          </a:prstGeom>
          <a:ln w="3175"/>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30213" y="0"/>
            <a:ext cx="6626225" cy="1000125"/>
          </a:xfrm>
        </p:spPr>
        <p:txBody>
          <a:bodyPr>
            <a:normAutofit/>
          </a:bodyPr>
          <a:lstStyle>
            <a:lvl1pPr>
              <a:defRPr sz="2600" b="1">
                <a:latin typeface="Franklin Gothic Book" panose="020B0503020102020204" pitchFamily="34" charset="0"/>
              </a:defRPr>
            </a:lvl1pPr>
          </a:lstStyle>
          <a:p>
            <a:r>
              <a:rPr lang="en-GB" dirty="0" smtClean="0"/>
              <a:t>Click to edit Master title style</a:t>
            </a:r>
            <a:endParaRPr lang="en-US" dirty="0"/>
          </a:p>
        </p:txBody>
      </p:sp>
      <p:sp>
        <p:nvSpPr>
          <p:cNvPr id="59" name="Date Placeholder 2"/>
          <p:cNvSpPr>
            <a:spLocks noGrp="1"/>
          </p:cNvSpPr>
          <p:nvPr>
            <p:ph type="dt" sz="half" idx="19"/>
          </p:nvPr>
        </p:nvSpPr>
        <p:spPr/>
        <p:txBody>
          <a:bodyPr/>
          <a:lstStyle>
            <a:lvl1pPr>
              <a:defRPr/>
            </a:lvl1pPr>
          </a:lstStyle>
          <a:p>
            <a:pPr>
              <a:defRPr/>
            </a:pPr>
            <a:fld id="{BD8F3993-6216-4D17-BE74-AA1F1B422795}" type="datetime3">
              <a:rPr lang="en-GB" smtClean="0"/>
              <a:t>5 October, 2020</a:t>
            </a:fld>
            <a:endParaRPr lang="en-GB" dirty="0"/>
          </a:p>
        </p:txBody>
      </p:sp>
      <p:sp>
        <p:nvSpPr>
          <p:cNvPr id="60" name="Footer Placeholder 3"/>
          <p:cNvSpPr>
            <a:spLocks noGrp="1"/>
          </p:cNvSpPr>
          <p:nvPr>
            <p:ph type="ftr" sz="quarter" idx="20"/>
            <p:custDataLst>
              <p:tags r:id="rId1"/>
            </p:custDataLst>
          </p:nvPr>
        </p:nvSpPr>
        <p:spPr>
          <a:xfrm>
            <a:off x="0" y="6480000"/>
            <a:ext cx="9144000" cy="378000"/>
          </a:xfrm>
        </p:spPr>
        <p:txBody>
          <a:bodyPr/>
          <a:lstStyle>
            <a:lvl1pPr algn="ctr">
              <a:defRPr lang="en-GB" sz="900" b="1" i="0" u="none">
                <a:solidFill>
                  <a:srgbClr val="0000FF"/>
                </a:solidFill>
                <a:latin typeface="Arial"/>
              </a:defRPr>
            </a:lvl1pPr>
          </a:lstStyle>
          <a:p>
            <a:pPr>
              <a:defRPr/>
            </a:pPr>
            <a:endParaRPr lang="en-GB">
              <a:solidFill>
                <a:srgbClr val="000000"/>
              </a:solidFill>
            </a:endParaRPr>
          </a:p>
        </p:txBody>
      </p:sp>
      <p:sp>
        <p:nvSpPr>
          <p:cNvPr id="62" name="Slide Number Placeholder 4"/>
          <p:cNvSpPr>
            <a:spLocks noGrp="1"/>
          </p:cNvSpPr>
          <p:nvPr>
            <p:ph type="sldNum" sz="quarter" idx="21"/>
          </p:nvPr>
        </p:nvSpPr>
        <p:spPr>
          <a:xfrm>
            <a:off x="8278813" y="6480175"/>
            <a:ext cx="360362" cy="377825"/>
          </a:xfrm>
        </p:spPr>
        <p:txBody>
          <a:bodyPr/>
          <a:lstStyle>
            <a:lvl1pPr>
              <a:defRPr/>
            </a:lvl1pPr>
          </a:lstStyle>
          <a:p>
            <a:pPr>
              <a:defRPr/>
            </a:pPr>
            <a:fld id="{610D1BB7-02E1-4FDC-BFA2-03D69CCB4700}" type="slidenum">
              <a:rPr lang="en-GB"/>
              <a:pPr>
                <a:defRPr/>
              </a:pPr>
              <a:t>‹#›</a:t>
            </a:fld>
            <a:endParaRPr lang="en-GB" dirty="0"/>
          </a:p>
        </p:txBody>
      </p:sp>
      <p:sp>
        <p:nvSpPr>
          <p:cNvPr id="7" name="Text Placeholder 6"/>
          <p:cNvSpPr>
            <a:spLocks noGrp="1"/>
          </p:cNvSpPr>
          <p:nvPr>
            <p:ph type="body" sz="quarter" idx="27"/>
          </p:nvPr>
        </p:nvSpPr>
        <p:spPr>
          <a:xfrm rot="5400000">
            <a:off x="-967173" y="2199198"/>
            <a:ext cx="2217045" cy="330074"/>
          </a:xfrm>
          <a:solidFill>
            <a:srgbClr val="00539B">
              <a:alpha val="80000"/>
            </a:srgbClr>
          </a:solidFill>
          <a:ln>
            <a:noFill/>
          </a:ln>
        </p:spPr>
        <p:txBody>
          <a:bodyPr wrap="square" tIns="72000" bIns="72000" rtlCol="0" anchor="ctr" anchorCtr="0">
            <a:spAutoFit/>
          </a:bodyPr>
          <a:lstStyle>
            <a:lvl1pPr>
              <a:defRPr lang="en-US" sz="1200" dirty="0" smtClean="0">
                <a:solidFill>
                  <a:schemeClr val="bg1"/>
                </a:solidFill>
                <a:latin typeface="Franklin Gothic Book" panose="020B0503020102020204" pitchFamily="34" charset="0"/>
                <a:cs typeface="+mn-cs"/>
              </a:defRPr>
            </a:lvl1pPr>
            <a:lvl2pPr>
              <a:defRPr lang="en-US" sz="1000" dirty="0" smtClean="0">
                <a:solidFill>
                  <a:schemeClr val="bg1"/>
                </a:solidFill>
                <a:latin typeface="Arial" pitchFamily="34" charset="0"/>
                <a:ea typeface="ＭＳ Ｐゴシック" pitchFamily="34" charset="-128"/>
                <a:cs typeface="+mn-cs"/>
              </a:defRPr>
            </a:lvl2pPr>
            <a:lvl3pPr>
              <a:defRPr lang="en-US" sz="1000" dirty="0" smtClean="0">
                <a:solidFill>
                  <a:schemeClr val="bg1"/>
                </a:solidFill>
                <a:latin typeface="Arial" pitchFamily="34" charset="0"/>
                <a:ea typeface="ＭＳ Ｐゴシック" pitchFamily="34" charset="-128"/>
                <a:cs typeface="+mn-cs"/>
              </a:defRPr>
            </a:lvl3pPr>
            <a:lvl4pPr>
              <a:defRPr lang="en-US" sz="1000" dirty="0" smtClean="0">
                <a:solidFill>
                  <a:schemeClr val="bg1"/>
                </a:solidFill>
                <a:latin typeface="Arial" pitchFamily="34" charset="0"/>
                <a:ea typeface="ＭＳ Ｐゴシック" pitchFamily="34" charset="-128"/>
                <a:cs typeface="+mn-cs"/>
              </a:defRPr>
            </a:lvl4pPr>
            <a:lvl5pPr>
              <a:defRPr lang="en-GB" sz="1000" dirty="0">
                <a:solidFill>
                  <a:schemeClr val="bg1"/>
                </a:solidFill>
                <a:ea typeface="ＭＳ Ｐゴシック" pitchFamily="34" charset="-128"/>
                <a:cs typeface="+mn-cs"/>
              </a:defRPr>
            </a:lvl5pPr>
          </a:lstStyle>
          <a:p>
            <a:pPr lvl="0" algn="ctr">
              <a:spcAft>
                <a:spcPct val="0"/>
              </a:spcAft>
            </a:pPr>
            <a:r>
              <a:rPr lang="en-US" dirty="0" smtClean="0"/>
              <a:t>Click to edit Master text styles</a:t>
            </a:r>
          </a:p>
        </p:txBody>
      </p:sp>
    </p:spTree>
    <p:extLst>
      <p:ext uri="{BB962C8B-B14F-4D97-AF65-F5344CB8AC3E}">
        <p14:creationId xmlns:p14="http://schemas.microsoft.com/office/powerpoint/2010/main" val="1848618857"/>
      </p:ext>
    </p:extLst>
  </p:cSld>
  <p:clrMapOvr>
    <a:masterClrMapping/>
  </p:clrMapOvr>
  <p:timing>
    <p:tnLst>
      <p:par>
        <p:cTn id="1" dur="indefinite" restart="never" nodeType="tmRoot"/>
      </p:par>
    </p:tnLst>
  </p:timing>
</p:sldLayout>
</file>

<file path=ppt/slideLayouts/slideLayout437.xml><?xml version="1.0" encoding="utf-8"?>
<p:sldLayout xmlns:a="http://schemas.openxmlformats.org/drawingml/2006/main" xmlns:r="http://schemas.openxmlformats.org/officeDocument/2006/relationships" xmlns:p="http://schemas.openxmlformats.org/presentationml/2006/main" preserve="1" userDrawn="1">
  <p:cSld name="5_Single column layout">
    <p:spTree>
      <p:nvGrpSpPr>
        <p:cNvPr id="1" name=""/>
        <p:cNvGrpSpPr/>
        <p:nvPr/>
      </p:nvGrpSpPr>
      <p:grpSpPr>
        <a:xfrm>
          <a:off x="0" y="0"/>
          <a:ext cx="0" cy="0"/>
          <a:chOff x="0" y="0"/>
          <a:chExt cx="0" cy="0"/>
        </a:xfrm>
      </p:grpSpPr>
      <p:sp>
        <p:nvSpPr>
          <p:cNvPr id="57"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dirty="0"/>
          </a:p>
        </p:txBody>
      </p:sp>
      <p:sp>
        <p:nvSpPr>
          <p:cNvPr id="56"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bg1"/>
                </a:solidFill>
              </a:defRPr>
            </a:lvl1pPr>
          </a:lstStyle>
          <a:p>
            <a:fld id="{4AC23DB2-FB1A-4E43-8F6F-8E1E5CEC6EBA}" type="datetime3">
              <a:rPr lang="en-GB" smtClean="0">
                <a:solidFill>
                  <a:srgbClr val="FFFFFF"/>
                </a:solidFill>
              </a:rPr>
              <a:pPr/>
              <a:t>5 October, 2020</a:t>
            </a:fld>
            <a:endParaRPr lang="en-GB" dirty="0">
              <a:solidFill>
                <a:srgbClr val="FFFFFF"/>
              </a:solidFill>
            </a:endParaRPr>
          </a:p>
        </p:txBody>
      </p:sp>
      <p:sp>
        <p:nvSpPr>
          <p:cNvPr id="59"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bg1"/>
                </a:solidFill>
              </a:defRPr>
            </a:lvl1pPr>
          </a:lstStyle>
          <a:p>
            <a:fld id="{71F9F866-B438-9445-8D9F-1F8FF6608833}" type="slidenum">
              <a:rPr lang="en-GB" smtClean="0">
                <a:solidFill>
                  <a:srgbClr val="FFFFFF"/>
                </a:solidFill>
              </a:rPr>
              <a:pPr/>
              <a:t>‹#›</a:t>
            </a:fld>
            <a:endParaRPr lang="en-GB" dirty="0">
              <a:solidFill>
                <a:srgbClr val="FFFFFF"/>
              </a:solidFill>
            </a:endParaRPr>
          </a:p>
        </p:txBody>
      </p:sp>
      <p:sp>
        <p:nvSpPr>
          <p:cNvPr id="4" name="Text Placeholder 3"/>
          <p:cNvSpPr>
            <a:spLocks noGrp="1"/>
          </p:cNvSpPr>
          <p:nvPr>
            <p:ph type="body" sz="quarter" idx="10"/>
          </p:nvPr>
        </p:nvSpPr>
        <p:spPr>
          <a:xfrm>
            <a:off x="719138" y="1803400"/>
            <a:ext cx="7705725" cy="4321175"/>
          </a:xfrm>
        </p:spPr>
        <p:txBody>
          <a:bodyPr/>
          <a:lstStyle>
            <a:lvl1pPr>
              <a:defRPr sz="2800"/>
            </a:lvl1pPr>
            <a:lvl2pPr>
              <a:defRPr sz="2800"/>
            </a:lvl2pPr>
            <a:lvl3pPr>
              <a:defRPr sz="2800"/>
            </a:lvl3pPr>
            <a:lvl4pPr>
              <a:defRPr sz="2800"/>
            </a:lvl4pPr>
          </a:lstStyle>
          <a:p>
            <a:pPr lvl="0"/>
            <a:r>
              <a:rPr lang="en-US" dirty="0" smtClean="0"/>
              <a:t>Click to edit Master text styles</a:t>
            </a:r>
          </a:p>
          <a:p>
            <a:pPr lvl="1"/>
            <a:r>
              <a:rPr lang="en-US" dirty="0" smtClean="0"/>
              <a:t>Second level</a:t>
            </a:r>
          </a:p>
        </p:txBody>
      </p:sp>
    </p:spTree>
    <p:extLst>
      <p:ext uri="{BB962C8B-B14F-4D97-AF65-F5344CB8AC3E}">
        <p14:creationId xmlns:p14="http://schemas.microsoft.com/office/powerpoint/2010/main" val="4200114104"/>
      </p:ext>
    </p:extLst>
  </p:cSld>
  <p:clrMapOvr>
    <a:masterClrMapping/>
  </p:clrMapOvr>
  <p:timing>
    <p:tnLst>
      <p:par>
        <p:cTn id="1" dur="indefinite" restart="never" nodeType="tmRoot"/>
      </p:par>
    </p:tnLst>
  </p:timing>
</p:sldLayout>
</file>

<file path=ppt/slideLayouts/slideLayout438.xml><?xml version="1.0" encoding="utf-8"?>
<p:sldLayout xmlns:a="http://schemas.openxmlformats.org/drawingml/2006/main" xmlns:r="http://schemas.openxmlformats.org/officeDocument/2006/relationships" xmlns:p="http://schemas.openxmlformats.org/presentationml/2006/main" preserve="1" userDrawn="1">
  <p:cSld name="6_Single column layou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dirty="0"/>
          </a:p>
        </p:txBody>
      </p:sp>
      <p:sp>
        <p:nvSpPr>
          <p:cNvPr id="56"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4AC23DB2-FB1A-4E43-8F6F-8E1E5CEC6EBA}" type="datetime3">
              <a:rPr lang="en-GB" smtClean="0">
                <a:solidFill>
                  <a:srgbClr val="00539B"/>
                </a:solidFill>
              </a:rPr>
              <a:pPr/>
              <a:t>5 October, 2020</a:t>
            </a:fld>
            <a:endParaRPr lang="en-GB" dirty="0">
              <a:solidFill>
                <a:srgbClr val="00539B"/>
              </a:solidFill>
            </a:endParaRPr>
          </a:p>
        </p:txBody>
      </p:sp>
      <p:sp>
        <p:nvSpPr>
          <p:cNvPr id="57"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a:p>
        </p:txBody>
      </p:sp>
      <p:sp>
        <p:nvSpPr>
          <p:cNvPr id="59"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0"/>
          </p:nvPr>
        </p:nvSpPr>
        <p:spPr>
          <a:xfrm>
            <a:off x="720725" y="1446213"/>
            <a:ext cx="7704138" cy="357187"/>
          </a:xfrm>
        </p:spPr>
        <p:txBody>
          <a:bodyPr/>
          <a:lstStyle>
            <a:lvl1pPr>
              <a:defRPr>
                <a:latin typeface="Franklin Gothic Medium" panose="020B0603020102020204" pitchFamily="34" charset="0"/>
              </a:defRPr>
            </a:lvl1pPr>
          </a:lstStyle>
          <a:p>
            <a:pPr lvl="0"/>
            <a:r>
              <a:rPr lang="en-US" smtClean="0"/>
              <a:t>Click to edit Master text styles</a:t>
            </a:r>
          </a:p>
        </p:txBody>
      </p:sp>
      <p:sp>
        <p:nvSpPr>
          <p:cNvPr id="6" name="Text Placeholder 5"/>
          <p:cNvSpPr>
            <a:spLocks noGrp="1"/>
          </p:cNvSpPr>
          <p:nvPr>
            <p:ph type="body" sz="quarter" idx="11"/>
          </p:nvPr>
        </p:nvSpPr>
        <p:spPr>
          <a:xfrm>
            <a:off x="720725" y="2168525"/>
            <a:ext cx="7704138" cy="395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Tree>
    <p:extLst>
      <p:ext uri="{BB962C8B-B14F-4D97-AF65-F5344CB8AC3E}">
        <p14:creationId xmlns:p14="http://schemas.microsoft.com/office/powerpoint/2010/main" val="3474756311"/>
      </p:ext>
    </p:extLst>
  </p:cSld>
  <p:clrMapOvr>
    <a:masterClrMapping/>
  </p:clrMapOvr>
  <p:timing>
    <p:tnLst>
      <p:par>
        <p:cTn id="1" dur="indefinite" restart="never" nodeType="tmRoot"/>
      </p:par>
    </p:tnLst>
  </p:timing>
</p:sldLayout>
</file>

<file path=ppt/slideLayouts/slideLayout439.xml><?xml version="1.0" encoding="utf-8"?>
<p:sldLayout xmlns:a="http://schemas.openxmlformats.org/drawingml/2006/main" xmlns:r="http://schemas.openxmlformats.org/officeDocument/2006/relationships" xmlns:p="http://schemas.openxmlformats.org/presentationml/2006/main" preserve="1" userDrawn="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19134" y="0"/>
            <a:ext cx="6291266" cy="1079499"/>
          </a:xfrm>
        </p:spPr>
        <p:txBody>
          <a:bodyPr/>
          <a:lstStyle/>
          <a:p>
            <a:r>
              <a:rPr lang="en-US" smtClean="0"/>
              <a:t>Click to edit Master title style</a:t>
            </a:r>
            <a:endParaRPr lang="en-US" dirty="0"/>
          </a:p>
        </p:txBody>
      </p:sp>
      <p:sp>
        <p:nvSpPr>
          <p:cNvPr id="54" name="Date Placeholder 3"/>
          <p:cNvSpPr>
            <a:spLocks noGrp="1"/>
          </p:cNvSpPr>
          <p:nvPr>
            <p:ph type="dt" sz="half" idx="10"/>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solidFill>
                  <a:srgbClr val="00539B"/>
                </a:solidFill>
              </a:rPr>
              <a:pPr/>
              <a:t>5 October, 2020</a:t>
            </a:fld>
            <a:endParaRPr lang="en-GB" dirty="0">
              <a:solidFill>
                <a:srgbClr val="00539B"/>
              </a:solidFill>
            </a:endParaRPr>
          </a:p>
        </p:txBody>
      </p:sp>
      <p:sp>
        <p:nvSpPr>
          <p:cNvPr id="55"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a:p>
        </p:txBody>
      </p:sp>
      <p:sp>
        <p:nvSpPr>
          <p:cNvPr id="57"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5" name="Text Placeholder 4"/>
          <p:cNvSpPr>
            <a:spLocks noGrp="1"/>
          </p:cNvSpPr>
          <p:nvPr>
            <p:ph type="body" sz="quarter" idx="11"/>
          </p:nvPr>
        </p:nvSpPr>
        <p:spPr>
          <a:xfrm>
            <a:off x="719138" y="1446213"/>
            <a:ext cx="3605212" cy="50339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7" name="Text Placeholder 6"/>
          <p:cNvSpPr>
            <a:spLocks noGrp="1"/>
          </p:cNvSpPr>
          <p:nvPr>
            <p:ph type="body" sz="quarter" idx="12"/>
          </p:nvPr>
        </p:nvSpPr>
        <p:spPr>
          <a:xfrm>
            <a:off x="4819650" y="1446213"/>
            <a:ext cx="3605213" cy="50339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Tree>
    <p:extLst>
      <p:ext uri="{BB962C8B-B14F-4D97-AF65-F5344CB8AC3E}">
        <p14:creationId xmlns:p14="http://schemas.microsoft.com/office/powerpoint/2010/main" val="3150977868"/>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76" Type="http://schemas.openxmlformats.org/officeDocument/2006/relationships/slideLayout" Target="../slideLayouts/slideLayout76.xml"/><Relationship Id="rId7" Type="http://schemas.openxmlformats.org/officeDocument/2006/relationships/slideLayout" Target="../slideLayouts/slideLayout7.xml"/><Relationship Id="rId71" Type="http://schemas.openxmlformats.org/officeDocument/2006/relationships/slideLayout" Target="../slideLayouts/slideLayout7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74" Type="http://schemas.openxmlformats.org/officeDocument/2006/relationships/slideLayout" Target="../slideLayouts/slideLayout74.xml"/><Relationship Id="rId79" Type="http://schemas.openxmlformats.org/officeDocument/2006/relationships/image" Target="../media/image1.wmf"/><Relationship Id="rId5" Type="http://schemas.openxmlformats.org/officeDocument/2006/relationships/slideLayout" Target="../slideLayouts/slideLayout5.xml"/><Relationship Id="rId61" Type="http://schemas.openxmlformats.org/officeDocument/2006/relationships/slideLayout" Target="../slideLayouts/slideLayout6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tags" Target="../tags/tag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77" Type="http://schemas.openxmlformats.org/officeDocument/2006/relationships/theme" Target="../theme/theme1.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78.xml"/><Relationship Id="rId1" Type="http://schemas.openxmlformats.org/officeDocument/2006/relationships/slideLayout" Target="../slideLayouts/slideLayout77.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91.xml"/><Relationship Id="rId18" Type="http://schemas.openxmlformats.org/officeDocument/2006/relationships/slideLayout" Target="../slideLayouts/slideLayout96.xml"/><Relationship Id="rId26" Type="http://schemas.openxmlformats.org/officeDocument/2006/relationships/slideLayout" Target="../slideLayouts/slideLayout104.xml"/><Relationship Id="rId39" Type="http://schemas.openxmlformats.org/officeDocument/2006/relationships/slideLayout" Target="../slideLayouts/slideLayout117.xml"/><Relationship Id="rId21" Type="http://schemas.openxmlformats.org/officeDocument/2006/relationships/slideLayout" Target="../slideLayouts/slideLayout99.xml"/><Relationship Id="rId34" Type="http://schemas.openxmlformats.org/officeDocument/2006/relationships/slideLayout" Target="../slideLayouts/slideLayout112.xml"/><Relationship Id="rId42" Type="http://schemas.openxmlformats.org/officeDocument/2006/relationships/slideLayout" Target="../slideLayouts/slideLayout120.xml"/><Relationship Id="rId47" Type="http://schemas.openxmlformats.org/officeDocument/2006/relationships/slideLayout" Target="../slideLayouts/slideLayout125.xml"/><Relationship Id="rId50" Type="http://schemas.openxmlformats.org/officeDocument/2006/relationships/slideLayout" Target="../slideLayouts/slideLayout128.xml"/><Relationship Id="rId55" Type="http://schemas.openxmlformats.org/officeDocument/2006/relationships/slideLayout" Target="../slideLayouts/slideLayout133.xml"/><Relationship Id="rId63" Type="http://schemas.openxmlformats.org/officeDocument/2006/relationships/slideLayout" Target="../slideLayouts/slideLayout141.xml"/><Relationship Id="rId68" Type="http://schemas.openxmlformats.org/officeDocument/2006/relationships/slideLayout" Target="../slideLayouts/slideLayout146.xml"/><Relationship Id="rId76" Type="http://schemas.openxmlformats.org/officeDocument/2006/relationships/slideLayout" Target="../slideLayouts/slideLayout154.xml"/><Relationship Id="rId7" Type="http://schemas.openxmlformats.org/officeDocument/2006/relationships/slideLayout" Target="../slideLayouts/slideLayout85.xml"/><Relationship Id="rId71" Type="http://schemas.openxmlformats.org/officeDocument/2006/relationships/slideLayout" Target="../slideLayouts/slideLayout149.xml"/><Relationship Id="rId2" Type="http://schemas.openxmlformats.org/officeDocument/2006/relationships/slideLayout" Target="../slideLayouts/slideLayout80.xml"/><Relationship Id="rId16" Type="http://schemas.openxmlformats.org/officeDocument/2006/relationships/slideLayout" Target="../slideLayouts/slideLayout94.xml"/><Relationship Id="rId29" Type="http://schemas.openxmlformats.org/officeDocument/2006/relationships/slideLayout" Target="../slideLayouts/slideLayout107.xml"/><Relationship Id="rId11" Type="http://schemas.openxmlformats.org/officeDocument/2006/relationships/slideLayout" Target="../slideLayouts/slideLayout89.xml"/><Relationship Id="rId24" Type="http://schemas.openxmlformats.org/officeDocument/2006/relationships/slideLayout" Target="../slideLayouts/slideLayout102.xml"/><Relationship Id="rId32" Type="http://schemas.openxmlformats.org/officeDocument/2006/relationships/slideLayout" Target="../slideLayouts/slideLayout110.xml"/><Relationship Id="rId37" Type="http://schemas.openxmlformats.org/officeDocument/2006/relationships/slideLayout" Target="../slideLayouts/slideLayout115.xml"/><Relationship Id="rId40" Type="http://schemas.openxmlformats.org/officeDocument/2006/relationships/slideLayout" Target="../slideLayouts/slideLayout118.xml"/><Relationship Id="rId45" Type="http://schemas.openxmlformats.org/officeDocument/2006/relationships/slideLayout" Target="../slideLayouts/slideLayout123.xml"/><Relationship Id="rId53" Type="http://schemas.openxmlformats.org/officeDocument/2006/relationships/slideLayout" Target="../slideLayouts/slideLayout131.xml"/><Relationship Id="rId58" Type="http://schemas.openxmlformats.org/officeDocument/2006/relationships/slideLayout" Target="../slideLayouts/slideLayout136.xml"/><Relationship Id="rId66" Type="http://schemas.openxmlformats.org/officeDocument/2006/relationships/slideLayout" Target="../slideLayouts/slideLayout144.xml"/><Relationship Id="rId74" Type="http://schemas.openxmlformats.org/officeDocument/2006/relationships/slideLayout" Target="../slideLayouts/slideLayout152.xml"/><Relationship Id="rId79" Type="http://schemas.openxmlformats.org/officeDocument/2006/relationships/tags" Target="../tags/tag64.xml"/><Relationship Id="rId5" Type="http://schemas.openxmlformats.org/officeDocument/2006/relationships/slideLayout" Target="../slideLayouts/slideLayout83.xml"/><Relationship Id="rId61" Type="http://schemas.openxmlformats.org/officeDocument/2006/relationships/slideLayout" Target="../slideLayouts/slideLayout139.xml"/><Relationship Id="rId10" Type="http://schemas.openxmlformats.org/officeDocument/2006/relationships/slideLayout" Target="../slideLayouts/slideLayout88.xml"/><Relationship Id="rId19" Type="http://schemas.openxmlformats.org/officeDocument/2006/relationships/slideLayout" Target="../slideLayouts/slideLayout97.xml"/><Relationship Id="rId31" Type="http://schemas.openxmlformats.org/officeDocument/2006/relationships/slideLayout" Target="../slideLayouts/slideLayout109.xml"/><Relationship Id="rId44" Type="http://schemas.openxmlformats.org/officeDocument/2006/relationships/slideLayout" Target="../slideLayouts/slideLayout122.xml"/><Relationship Id="rId52" Type="http://schemas.openxmlformats.org/officeDocument/2006/relationships/slideLayout" Target="../slideLayouts/slideLayout130.xml"/><Relationship Id="rId60" Type="http://schemas.openxmlformats.org/officeDocument/2006/relationships/slideLayout" Target="../slideLayouts/slideLayout138.xml"/><Relationship Id="rId65" Type="http://schemas.openxmlformats.org/officeDocument/2006/relationships/slideLayout" Target="../slideLayouts/slideLayout143.xml"/><Relationship Id="rId73" Type="http://schemas.openxmlformats.org/officeDocument/2006/relationships/slideLayout" Target="../slideLayouts/slideLayout151.xml"/><Relationship Id="rId78" Type="http://schemas.openxmlformats.org/officeDocument/2006/relationships/theme" Target="../theme/theme3.xml"/><Relationship Id="rId4" Type="http://schemas.openxmlformats.org/officeDocument/2006/relationships/slideLayout" Target="../slideLayouts/slideLayout82.xml"/><Relationship Id="rId9" Type="http://schemas.openxmlformats.org/officeDocument/2006/relationships/slideLayout" Target="../slideLayouts/slideLayout87.xml"/><Relationship Id="rId14" Type="http://schemas.openxmlformats.org/officeDocument/2006/relationships/slideLayout" Target="../slideLayouts/slideLayout92.xml"/><Relationship Id="rId22" Type="http://schemas.openxmlformats.org/officeDocument/2006/relationships/slideLayout" Target="../slideLayouts/slideLayout100.xml"/><Relationship Id="rId27" Type="http://schemas.openxmlformats.org/officeDocument/2006/relationships/slideLayout" Target="../slideLayouts/slideLayout105.xml"/><Relationship Id="rId30" Type="http://schemas.openxmlformats.org/officeDocument/2006/relationships/slideLayout" Target="../slideLayouts/slideLayout108.xml"/><Relationship Id="rId35" Type="http://schemas.openxmlformats.org/officeDocument/2006/relationships/slideLayout" Target="../slideLayouts/slideLayout113.xml"/><Relationship Id="rId43" Type="http://schemas.openxmlformats.org/officeDocument/2006/relationships/slideLayout" Target="../slideLayouts/slideLayout121.xml"/><Relationship Id="rId48" Type="http://schemas.openxmlformats.org/officeDocument/2006/relationships/slideLayout" Target="../slideLayouts/slideLayout126.xml"/><Relationship Id="rId56" Type="http://schemas.openxmlformats.org/officeDocument/2006/relationships/slideLayout" Target="../slideLayouts/slideLayout134.xml"/><Relationship Id="rId64" Type="http://schemas.openxmlformats.org/officeDocument/2006/relationships/slideLayout" Target="../slideLayouts/slideLayout142.xml"/><Relationship Id="rId69" Type="http://schemas.openxmlformats.org/officeDocument/2006/relationships/slideLayout" Target="../slideLayouts/slideLayout147.xml"/><Relationship Id="rId77" Type="http://schemas.openxmlformats.org/officeDocument/2006/relationships/slideLayout" Target="../slideLayouts/slideLayout155.xml"/><Relationship Id="rId8" Type="http://schemas.openxmlformats.org/officeDocument/2006/relationships/slideLayout" Target="../slideLayouts/slideLayout86.xml"/><Relationship Id="rId51" Type="http://schemas.openxmlformats.org/officeDocument/2006/relationships/slideLayout" Target="../slideLayouts/slideLayout129.xml"/><Relationship Id="rId72" Type="http://schemas.openxmlformats.org/officeDocument/2006/relationships/slideLayout" Target="../slideLayouts/slideLayout150.xml"/><Relationship Id="rId80" Type="http://schemas.openxmlformats.org/officeDocument/2006/relationships/image" Target="../media/image1.wmf"/><Relationship Id="rId3" Type="http://schemas.openxmlformats.org/officeDocument/2006/relationships/slideLayout" Target="../slideLayouts/slideLayout81.xml"/><Relationship Id="rId12" Type="http://schemas.openxmlformats.org/officeDocument/2006/relationships/slideLayout" Target="../slideLayouts/slideLayout90.xml"/><Relationship Id="rId17" Type="http://schemas.openxmlformats.org/officeDocument/2006/relationships/slideLayout" Target="../slideLayouts/slideLayout95.xml"/><Relationship Id="rId25" Type="http://schemas.openxmlformats.org/officeDocument/2006/relationships/slideLayout" Target="../slideLayouts/slideLayout103.xml"/><Relationship Id="rId33" Type="http://schemas.openxmlformats.org/officeDocument/2006/relationships/slideLayout" Target="../slideLayouts/slideLayout111.xml"/><Relationship Id="rId38" Type="http://schemas.openxmlformats.org/officeDocument/2006/relationships/slideLayout" Target="../slideLayouts/slideLayout116.xml"/><Relationship Id="rId46" Type="http://schemas.openxmlformats.org/officeDocument/2006/relationships/slideLayout" Target="../slideLayouts/slideLayout124.xml"/><Relationship Id="rId59" Type="http://schemas.openxmlformats.org/officeDocument/2006/relationships/slideLayout" Target="../slideLayouts/slideLayout137.xml"/><Relationship Id="rId67" Type="http://schemas.openxmlformats.org/officeDocument/2006/relationships/slideLayout" Target="../slideLayouts/slideLayout145.xml"/><Relationship Id="rId20" Type="http://schemas.openxmlformats.org/officeDocument/2006/relationships/slideLayout" Target="../slideLayouts/slideLayout98.xml"/><Relationship Id="rId41" Type="http://schemas.openxmlformats.org/officeDocument/2006/relationships/slideLayout" Target="../slideLayouts/slideLayout119.xml"/><Relationship Id="rId54" Type="http://schemas.openxmlformats.org/officeDocument/2006/relationships/slideLayout" Target="../slideLayouts/slideLayout132.xml"/><Relationship Id="rId62" Type="http://schemas.openxmlformats.org/officeDocument/2006/relationships/slideLayout" Target="../slideLayouts/slideLayout140.xml"/><Relationship Id="rId70" Type="http://schemas.openxmlformats.org/officeDocument/2006/relationships/slideLayout" Target="../slideLayouts/slideLayout148.xml"/><Relationship Id="rId75" Type="http://schemas.openxmlformats.org/officeDocument/2006/relationships/slideLayout" Target="../slideLayouts/slideLayout153.xml"/><Relationship Id="rId1" Type="http://schemas.openxmlformats.org/officeDocument/2006/relationships/slideLayout" Target="../slideLayouts/slideLayout79.xml"/><Relationship Id="rId6" Type="http://schemas.openxmlformats.org/officeDocument/2006/relationships/slideLayout" Target="../slideLayouts/slideLayout84.xml"/><Relationship Id="rId15" Type="http://schemas.openxmlformats.org/officeDocument/2006/relationships/slideLayout" Target="../slideLayouts/slideLayout93.xml"/><Relationship Id="rId23" Type="http://schemas.openxmlformats.org/officeDocument/2006/relationships/slideLayout" Target="../slideLayouts/slideLayout101.xml"/><Relationship Id="rId28" Type="http://schemas.openxmlformats.org/officeDocument/2006/relationships/slideLayout" Target="../slideLayouts/slideLayout106.xml"/><Relationship Id="rId36" Type="http://schemas.openxmlformats.org/officeDocument/2006/relationships/slideLayout" Target="../slideLayouts/slideLayout114.xml"/><Relationship Id="rId49" Type="http://schemas.openxmlformats.org/officeDocument/2006/relationships/slideLayout" Target="../slideLayouts/slideLayout127.xml"/><Relationship Id="rId57" Type="http://schemas.openxmlformats.org/officeDocument/2006/relationships/slideLayout" Target="../slideLayouts/slideLayout135.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168.xml"/><Relationship Id="rId18" Type="http://schemas.openxmlformats.org/officeDocument/2006/relationships/slideLayout" Target="../slideLayouts/slideLayout173.xml"/><Relationship Id="rId26" Type="http://schemas.openxmlformats.org/officeDocument/2006/relationships/slideLayout" Target="../slideLayouts/slideLayout181.xml"/><Relationship Id="rId39" Type="http://schemas.openxmlformats.org/officeDocument/2006/relationships/slideLayout" Target="../slideLayouts/slideLayout194.xml"/><Relationship Id="rId21" Type="http://schemas.openxmlformats.org/officeDocument/2006/relationships/slideLayout" Target="../slideLayouts/slideLayout176.xml"/><Relationship Id="rId34" Type="http://schemas.openxmlformats.org/officeDocument/2006/relationships/slideLayout" Target="../slideLayouts/slideLayout189.xml"/><Relationship Id="rId42" Type="http://schemas.openxmlformats.org/officeDocument/2006/relationships/slideLayout" Target="../slideLayouts/slideLayout197.xml"/><Relationship Id="rId47" Type="http://schemas.openxmlformats.org/officeDocument/2006/relationships/slideLayout" Target="../slideLayouts/slideLayout202.xml"/><Relationship Id="rId50" Type="http://schemas.openxmlformats.org/officeDocument/2006/relationships/slideLayout" Target="../slideLayouts/slideLayout205.xml"/><Relationship Id="rId55" Type="http://schemas.openxmlformats.org/officeDocument/2006/relationships/slideLayout" Target="../slideLayouts/slideLayout210.xml"/><Relationship Id="rId63" Type="http://schemas.openxmlformats.org/officeDocument/2006/relationships/slideLayout" Target="../slideLayouts/slideLayout218.xml"/><Relationship Id="rId68" Type="http://schemas.openxmlformats.org/officeDocument/2006/relationships/slideLayout" Target="../slideLayouts/slideLayout223.xml"/><Relationship Id="rId76" Type="http://schemas.openxmlformats.org/officeDocument/2006/relationships/image" Target="../media/image1.wmf"/><Relationship Id="rId7" Type="http://schemas.openxmlformats.org/officeDocument/2006/relationships/slideLayout" Target="../slideLayouts/slideLayout162.xml"/><Relationship Id="rId71" Type="http://schemas.openxmlformats.org/officeDocument/2006/relationships/slideLayout" Target="../slideLayouts/slideLayout226.xml"/><Relationship Id="rId2" Type="http://schemas.openxmlformats.org/officeDocument/2006/relationships/slideLayout" Target="../slideLayouts/slideLayout157.xml"/><Relationship Id="rId16" Type="http://schemas.openxmlformats.org/officeDocument/2006/relationships/slideLayout" Target="../slideLayouts/slideLayout171.xml"/><Relationship Id="rId29" Type="http://schemas.openxmlformats.org/officeDocument/2006/relationships/slideLayout" Target="../slideLayouts/slideLayout184.xml"/><Relationship Id="rId11" Type="http://schemas.openxmlformats.org/officeDocument/2006/relationships/slideLayout" Target="../slideLayouts/slideLayout166.xml"/><Relationship Id="rId24" Type="http://schemas.openxmlformats.org/officeDocument/2006/relationships/slideLayout" Target="../slideLayouts/slideLayout179.xml"/><Relationship Id="rId32" Type="http://schemas.openxmlformats.org/officeDocument/2006/relationships/slideLayout" Target="../slideLayouts/slideLayout187.xml"/><Relationship Id="rId37" Type="http://schemas.openxmlformats.org/officeDocument/2006/relationships/slideLayout" Target="../slideLayouts/slideLayout192.xml"/><Relationship Id="rId40" Type="http://schemas.openxmlformats.org/officeDocument/2006/relationships/slideLayout" Target="../slideLayouts/slideLayout195.xml"/><Relationship Id="rId45" Type="http://schemas.openxmlformats.org/officeDocument/2006/relationships/slideLayout" Target="../slideLayouts/slideLayout200.xml"/><Relationship Id="rId53" Type="http://schemas.openxmlformats.org/officeDocument/2006/relationships/slideLayout" Target="../slideLayouts/slideLayout208.xml"/><Relationship Id="rId58" Type="http://schemas.openxmlformats.org/officeDocument/2006/relationships/slideLayout" Target="../slideLayouts/slideLayout213.xml"/><Relationship Id="rId66" Type="http://schemas.openxmlformats.org/officeDocument/2006/relationships/slideLayout" Target="../slideLayouts/slideLayout221.xml"/><Relationship Id="rId74" Type="http://schemas.openxmlformats.org/officeDocument/2006/relationships/theme" Target="../theme/theme4.xml"/><Relationship Id="rId5" Type="http://schemas.openxmlformats.org/officeDocument/2006/relationships/slideLayout" Target="../slideLayouts/slideLayout160.xml"/><Relationship Id="rId15" Type="http://schemas.openxmlformats.org/officeDocument/2006/relationships/slideLayout" Target="../slideLayouts/slideLayout170.xml"/><Relationship Id="rId23" Type="http://schemas.openxmlformats.org/officeDocument/2006/relationships/slideLayout" Target="../slideLayouts/slideLayout178.xml"/><Relationship Id="rId28" Type="http://schemas.openxmlformats.org/officeDocument/2006/relationships/slideLayout" Target="../slideLayouts/slideLayout183.xml"/><Relationship Id="rId36" Type="http://schemas.openxmlformats.org/officeDocument/2006/relationships/slideLayout" Target="../slideLayouts/slideLayout191.xml"/><Relationship Id="rId49" Type="http://schemas.openxmlformats.org/officeDocument/2006/relationships/slideLayout" Target="../slideLayouts/slideLayout204.xml"/><Relationship Id="rId57" Type="http://schemas.openxmlformats.org/officeDocument/2006/relationships/slideLayout" Target="../slideLayouts/slideLayout212.xml"/><Relationship Id="rId61" Type="http://schemas.openxmlformats.org/officeDocument/2006/relationships/slideLayout" Target="../slideLayouts/slideLayout216.xml"/><Relationship Id="rId10" Type="http://schemas.openxmlformats.org/officeDocument/2006/relationships/slideLayout" Target="../slideLayouts/slideLayout165.xml"/><Relationship Id="rId19" Type="http://schemas.openxmlformats.org/officeDocument/2006/relationships/slideLayout" Target="../slideLayouts/slideLayout174.xml"/><Relationship Id="rId31" Type="http://schemas.openxmlformats.org/officeDocument/2006/relationships/slideLayout" Target="../slideLayouts/slideLayout186.xml"/><Relationship Id="rId44" Type="http://schemas.openxmlformats.org/officeDocument/2006/relationships/slideLayout" Target="../slideLayouts/slideLayout199.xml"/><Relationship Id="rId52" Type="http://schemas.openxmlformats.org/officeDocument/2006/relationships/slideLayout" Target="../slideLayouts/slideLayout207.xml"/><Relationship Id="rId60" Type="http://schemas.openxmlformats.org/officeDocument/2006/relationships/slideLayout" Target="../slideLayouts/slideLayout215.xml"/><Relationship Id="rId65" Type="http://schemas.openxmlformats.org/officeDocument/2006/relationships/slideLayout" Target="../slideLayouts/slideLayout220.xml"/><Relationship Id="rId73" Type="http://schemas.openxmlformats.org/officeDocument/2006/relationships/slideLayout" Target="../slideLayouts/slideLayout228.xml"/><Relationship Id="rId4" Type="http://schemas.openxmlformats.org/officeDocument/2006/relationships/slideLayout" Target="../slideLayouts/slideLayout159.xml"/><Relationship Id="rId9" Type="http://schemas.openxmlformats.org/officeDocument/2006/relationships/slideLayout" Target="../slideLayouts/slideLayout164.xml"/><Relationship Id="rId14" Type="http://schemas.openxmlformats.org/officeDocument/2006/relationships/slideLayout" Target="../slideLayouts/slideLayout169.xml"/><Relationship Id="rId22" Type="http://schemas.openxmlformats.org/officeDocument/2006/relationships/slideLayout" Target="../slideLayouts/slideLayout177.xml"/><Relationship Id="rId27" Type="http://schemas.openxmlformats.org/officeDocument/2006/relationships/slideLayout" Target="../slideLayouts/slideLayout182.xml"/><Relationship Id="rId30" Type="http://schemas.openxmlformats.org/officeDocument/2006/relationships/slideLayout" Target="../slideLayouts/slideLayout185.xml"/><Relationship Id="rId35" Type="http://schemas.openxmlformats.org/officeDocument/2006/relationships/slideLayout" Target="../slideLayouts/slideLayout190.xml"/><Relationship Id="rId43" Type="http://schemas.openxmlformats.org/officeDocument/2006/relationships/slideLayout" Target="../slideLayouts/slideLayout198.xml"/><Relationship Id="rId48" Type="http://schemas.openxmlformats.org/officeDocument/2006/relationships/slideLayout" Target="../slideLayouts/slideLayout203.xml"/><Relationship Id="rId56" Type="http://schemas.openxmlformats.org/officeDocument/2006/relationships/slideLayout" Target="../slideLayouts/slideLayout211.xml"/><Relationship Id="rId64" Type="http://schemas.openxmlformats.org/officeDocument/2006/relationships/slideLayout" Target="../slideLayouts/slideLayout219.xml"/><Relationship Id="rId69" Type="http://schemas.openxmlformats.org/officeDocument/2006/relationships/slideLayout" Target="../slideLayouts/slideLayout224.xml"/><Relationship Id="rId8" Type="http://schemas.openxmlformats.org/officeDocument/2006/relationships/slideLayout" Target="../slideLayouts/slideLayout163.xml"/><Relationship Id="rId51" Type="http://schemas.openxmlformats.org/officeDocument/2006/relationships/slideLayout" Target="../slideLayouts/slideLayout206.xml"/><Relationship Id="rId72" Type="http://schemas.openxmlformats.org/officeDocument/2006/relationships/slideLayout" Target="../slideLayouts/slideLayout227.xml"/><Relationship Id="rId3" Type="http://schemas.openxmlformats.org/officeDocument/2006/relationships/slideLayout" Target="../slideLayouts/slideLayout158.xml"/><Relationship Id="rId12" Type="http://schemas.openxmlformats.org/officeDocument/2006/relationships/slideLayout" Target="../slideLayouts/slideLayout167.xml"/><Relationship Id="rId17" Type="http://schemas.openxmlformats.org/officeDocument/2006/relationships/slideLayout" Target="../slideLayouts/slideLayout172.xml"/><Relationship Id="rId25" Type="http://schemas.openxmlformats.org/officeDocument/2006/relationships/slideLayout" Target="../slideLayouts/slideLayout180.xml"/><Relationship Id="rId33" Type="http://schemas.openxmlformats.org/officeDocument/2006/relationships/slideLayout" Target="../slideLayouts/slideLayout188.xml"/><Relationship Id="rId38" Type="http://schemas.openxmlformats.org/officeDocument/2006/relationships/slideLayout" Target="../slideLayouts/slideLayout193.xml"/><Relationship Id="rId46" Type="http://schemas.openxmlformats.org/officeDocument/2006/relationships/slideLayout" Target="../slideLayouts/slideLayout201.xml"/><Relationship Id="rId59" Type="http://schemas.openxmlformats.org/officeDocument/2006/relationships/slideLayout" Target="../slideLayouts/slideLayout214.xml"/><Relationship Id="rId67" Type="http://schemas.openxmlformats.org/officeDocument/2006/relationships/slideLayout" Target="../slideLayouts/slideLayout222.xml"/><Relationship Id="rId20" Type="http://schemas.openxmlformats.org/officeDocument/2006/relationships/slideLayout" Target="../slideLayouts/slideLayout175.xml"/><Relationship Id="rId41" Type="http://schemas.openxmlformats.org/officeDocument/2006/relationships/slideLayout" Target="../slideLayouts/slideLayout196.xml"/><Relationship Id="rId54" Type="http://schemas.openxmlformats.org/officeDocument/2006/relationships/slideLayout" Target="../slideLayouts/slideLayout209.xml"/><Relationship Id="rId62" Type="http://schemas.openxmlformats.org/officeDocument/2006/relationships/slideLayout" Target="../slideLayouts/slideLayout217.xml"/><Relationship Id="rId70" Type="http://schemas.openxmlformats.org/officeDocument/2006/relationships/slideLayout" Target="../slideLayouts/slideLayout225.xml"/><Relationship Id="rId75" Type="http://schemas.openxmlformats.org/officeDocument/2006/relationships/tags" Target="../tags/tag129.xml"/><Relationship Id="rId1" Type="http://schemas.openxmlformats.org/officeDocument/2006/relationships/slideLayout" Target="../slideLayouts/slideLayout156.xml"/><Relationship Id="rId6" Type="http://schemas.openxmlformats.org/officeDocument/2006/relationships/slideLayout" Target="../slideLayouts/slideLayout161.xml"/></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241.xml"/><Relationship Id="rId18" Type="http://schemas.openxmlformats.org/officeDocument/2006/relationships/slideLayout" Target="../slideLayouts/slideLayout246.xml"/><Relationship Id="rId26" Type="http://schemas.openxmlformats.org/officeDocument/2006/relationships/slideLayout" Target="../slideLayouts/slideLayout254.xml"/><Relationship Id="rId39" Type="http://schemas.openxmlformats.org/officeDocument/2006/relationships/slideLayout" Target="../slideLayouts/slideLayout267.xml"/><Relationship Id="rId21" Type="http://schemas.openxmlformats.org/officeDocument/2006/relationships/slideLayout" Target="../slideLayouts/slideLayout249.xml"/><Relationship Id="rId34" Type="http://schemas.openxmlformats.org/officeDocument/2006/relationships/slideLayout" Target="../slideLayouts/slideLayout262.xml"/><Relationship Id="rId42" Type="http://schemas.openxmlformats.org/officeDocument/2006/relationships/slideLayout" Target="../slideLayouts/slideLayout270.xml"/><Relationship Id="rId47" Type="http://schemas.openxmlformats.org/officeDocument/2006/relationships/slideLayout" Target="../slideLayouts/slideLayout275.xml"/><Relationship Id="rId50" Type="http://schemas.openxmlformats.org/officeDocument/2006/relationships/slideLayout" Target="../slideLayouts/slideLayout278.xml"/><Relationship Id="rId55" Type="http://schemas.openxmlformats.org/officeDocument/2006/relationships/slideLayout" Target="../slideLayouts/slideLayout283.xml"/><Relationship Id="rId63" Type="http://schemas.openxmlformats.org/officeDocument/2006/relationships/image" Target="../media/image1.wmf"/><Relationship Id="rId7" Type="http://schemas.openxmlformats.org/officeDocument/2006/relationships/slideLayout" Target="../slideLayouts/slideLayout235.xml"/><Relationship Id="rId2" Type="http://schemas.openxmlformats.org/officeDocument/2006/relationships/slideLayout" Target="../slideLayouts/slideLayout230.xml"/><Relationship Id="rId16" Type="http://schemas.openxmlformats.org/officeDocument/2006/relationships/slideLayout" Target="../slideLayouts/slideLayout244.xml"/><Relationship Id="rId20" Type="http://schemas.openxmlformats.org/officeDocument/2006/relationships/slideLayout" Target="../slideLayouts/slideLayout248.xml"/><Relationship Id="rId29" Type="http://schemas.openxmlformats.org/officeDocument/2006/relationships/slideLayout" Target="../slideLayouts/slideLayout257.xml"/><Relationship Id="rId41" Type="http://schemas.openxmlformats.org/officeDocument/2006/relationships/slideLayout" Target="../slideLayouts/slideLayout269.xml"/><Relationship Id="rId54" Type="http://schemas.openxmlformats.org/officeDocument/2006/relationships/slideLayout" Target="../slideLayouts/slideLayout282.xml"/><Relationship Id="rId62" Type="http://schemas.openxmlformats.org/officeDocument/2006/relationships/tags" Target="../tags/tag191.xml"/><Relationship Id="rId1" Type="http://schemas.openxmlformats.org/officeDocument/2006/relationships/slideLayout" Target="../slideLayouts/slideLayout229.xml"/><Relationship Id="rId6" Type="http://schemas.openxmlformats.org/officeDocument/2006/relationships/slideLayout" Target="../slideLayouts/slideLayout234.xml"/><Relationship Id="rId11" Type="http://schemas.openxmlformats.org/officeDocument/2006/relationships/slideLayout" Target="../slideLayouts/slideLayout239.xml"/><Relationship Id="rId24" Type="http://schemas.openxmlformats.org/officeDocument/2006/relationships/slideLayout" Target="../slideLayouts/slideLayout252.xml"/><Relationship Id="rId32" Type="http://schemas.openxmlformats.org/officeDocument/2006/relationships/slideLayout" Target="../slideLayouts/slideLayout260.xml"/><Relationship Id="rId37" Type="http://schemas.openxmlformats.org/officeDocument/2006/relationships/slideLayout" Target="../slideLayouts/slideLayout265.xml"/><Relationship Id="rId40" Type="http://schemas.openxmlformats.org/officeDocument/2006/relationships/slideLayout" Target="../slideLayouts/slideLayout268.xml"/><Relationship Id="rId45" Type="http://schemas.openxmlformats.org/officeDocument/2006/relationships/slideLayout" Target="../slideLayouts/slideLayout273.xml"/><Relationship Id="rId53" Type="http://schemas.openxmlformats.org/officeDocument/2006/relationships/slideLayout" Target="../slideLayouts/slideLayout281.xml"/><Relationship Id="rId58" Type="http://schemas.openxmlformats.org/officeDocument/2006/relationships/slideLayout" Target="../slideLayouts/slideLayout286.xml"/><Relationship Id="rId5" Type="http://schemas.openxmlformats.org/officeDocument/2006/relationships/slideLayout" Target="../slideLayouts/slideLayout233.xml"/><Relationship Id="rId15" Type="http://schemas.openxmlformats.org/officeDocument/2006/relationships/slideLayout" Target="../slideLayouts/slideLayout243.xml"/><Relationship Id="rId23" Type="http://schemas.openxmlformats.org/officeDocument/2006/relationships/slideLayout" Target="../slideLayouts/slideLayout251.xml"/><Relationship Id="rId28" Type="http://schemas.openxmlformats.org/officeDocument/2006/relationships/slideLayout" Target="../slideLayouts/slideLayout256.xml"/><Relationship Id="rId36" Type="http://schemas.openxmlformats.org/officeDocument/2006/relationships/slideLayout" Target="../slideLayouts/slideLayout264.xml"/><Relationship Id="rId49" Type="http://schemas.openxmlformats.org/officeDocument/2006/relationships/slideLayout" Target="../slideLayouts/slideLayout277.xml"/><Relationship Id="rId57" Type="http://schemas.openxmlformats.org/officeDocument/2006/relationships/slideLayout" Target="../slideLayouts/slideLayout285.xml"/><Relationship Id="rId61" Type="http://schemas.openxmlformats.org/officeDocument/2006/relationships/theme" Target="../theme/theme5.xml"/><Relationship Id="rId10" Type="http://schemas.openxmlformats.org/officeDocument/2006/relationships/slideLayout" Target="../slideLayouts/slideLayout238.xml"/><Relationship Id="rId19" Type="http://schemas.openxmlformats.org/officeDocument/2006/relationships/slideLayout" Target="../slideLayouts/slideLayout247.xml"/><Relationship Id="rId31" Type="http://schemas.openxmlformats.org/officeDocument/2006/relationships/slideLayout" Target="../slideLayouts/slideLayout259.xml"/><Relationship Id="rId44" Type="http://schemas.openxmlformats.org/officeDocument/2006/relationships/slideLayout" Target="../slideLayouts/slideLayout272.xml"/><Relationship Id="rId52" Type="http://schemas.openxmlformats.org/officeDocument/2006/relationships/slideLayout" Target="../slideLayouts/slideLayout280.xml"/><Relationship Id="rId60" Type="http://schemas.openxmlformats.org/officeDocument/2006/relationships/slideLayout" Target="../slideLayouts/slideLayout288.xml"/><Relationship Id="rId4" Type="http://schemas.openxmlformats.org/officeDocument/2006/relationships/slideLayout" Target="../slideLayouts/slideLayout232.xml"/><Relationship Id="rId9" Type="http://schemas.openxmlformats.org/officeDocument/2006/relationships/slideLayout" Target="../slideLayouts/slideLayout237.xml"/><Relationship Id="rId14" Type="http://schemas.openxmlformats.org/officeDocument/2006/relationships/slideLayout" Target="../slideLayouts/slideLayout242.xml"/><Relationship Id="rId22" Type="http://schemas.openxmlformats.org/officeDocument/2006/relationships/slideLayout" Target="../slideLayouts/slideLayout250.xml"/><Relationship Id="rId27" Type="http://schemas.openxmlformats.org/officeDocument/2006/relationships/slideLayout" Target="../slideLayouts/slideLayout255.xml"/><Relationship Id="rId30" Type="http://schemas.openxmlformats.org/officeDocument/2006/relationships/slideLayout" Target="../slideLayouts/slideLayout258.xml"/><Relationship Id="rId35" Type="http://schemas.openxmlformats.org/officeDocument/2006/relationships/slideLayout" Target="../slideLayouts/slideLayout263.xml"/><Relationship Id="rId43" Type="http://schemas.openxmlformats.org/officeDocument/2006/relationships/slideLayout" Target="../slideLayouts/slideLayout271.xml"/><Relationship Id="rId48" Type="http://schemas.openxmlformats.org/officeDocument/2006/relationships/slideLayout" Target="../slideLayouts/slideLayout276.xml"/><Relationship Id="rId56" Type="http://schemas.openxmlformats.org/officeDocument/2006/relationships/slideLayout" Target="../slideLayouts/slideLayout284.xml"/><Relationship Id="rId8" Type="http://schemas.openxmlformats.org/officeDocument/2006/relationships/slideLayout" Target="../slideLayouts/slideLayout236.xml"/><Relationship Id="rId51" Type="http://schemas.openxmlformats.org/officeDocument/2006/relationships/slideLayout" Target="../slideLayouts/slideLayout279.xml"/><Relationship Id="rId3" Type="http://schemas.openxmlformats.org/officeDocument/2006/relationships/slideLayout" Target="../slideLayouts/slideLayout231.xml"/><Relationship Id="rId12" Type="http://schemas.openxmlformats.org/officeDocument/2006/relationships/slideLayout" Target="../slideLayouts/slideLayout240.xml"/><Relationship Id="rId17" Type="http://schemas.openxmlformats.org/officeDocument/2006/relationships/slideLayout" Target="../slideLayouts/slideLayout245.xml"/><Relationship Id="rId25" Type="http://schemas.openxmlformats.org/officeDocument/2006/relationships/slideLayout" Target="../slideLayouts/slideLayout253.xml"/><Relationship Id="rId33" Type="http://schemas.openxmlformats.org/officeDocument/2006/relationships/slideLayout" Target="../slideLayouts/slideLayout261.xml"/><Relationship Id="rId38" Type="http://schemas.openxmlformats.org/officeDocument/2006/relationships/slideLayout" Target="../slideLayouts/slideLayout266.xml"/><Relationship Id="rId46" Type="http://schemas.openxmlformats.org/officeDocument/2006/relationships/slideLayout" Target="../slideLayouts/slideLayout274.xml"/><Relationship Id="rId59" Type="http://schemas.openxmlformats.org/officeDocument/2006/relationships/slideLayout" Target="../slideLayouts/slideLayout287.xml"/></Relationships>
</file>

<file path=ppt/slideMasters/_rels/slideMaster6.xml.rels><?xml version="1.0" encoding="UTF-8" standalone="yes"?>
<Relationships xmlns="http://schemas.openxmlformats.org/package/2006/relationships"><Relationship Id="rId13" Type="http://schemas.openxmlformats.org/officeDocument/2006/relationships/slideLayout" Target="../slideLayouts/slideLayout301.xml"/><Relationship Id="rId18" Type="http://schemas.openxmlformats.org/officeDocument/2006/relationships/slideLayout" Target="../slideLayouts/slideLayout306.xml"/><Relationship Id="rId26" Type="http://schemas.openxmlformats.org/officeDocument/2006/relationships/slideLayout" Target="../slideLayouts/slideLayout314.xml"/><Relationship Id="rId39" Type="http://schemas.openxmlformats.org/officeDocument/2006/relationships/slideLayout" Target="../slideLayouts/slideLayout327.xml"/><Relationship Id="rId21" Type="http://schemas.openxmlformats.org/officeDocument/2006/relationships/slideLayout" Target="../slideLayouts/slideLayout309.xml"/><Relationship Id="rId34" Type="http://schemas.openxmlformats.org/officeDocument/2006/relationships/slideLayout" Target="../slideLayouts/slideLayout322.xml"/><Relationship Id="rId42" Type="http://schemas.openxmlformats.org/officeDocument/2006/relationships/slideLayout" Target="../slideLayouts/slideLayout330.xml"/><Relationship Id="rId47" Type="http://schemas.openxmlformats.org/officeDocument/2006/relationships/slideLayout" Target="../slideLayouts/slideLayout335.xml"/><Relationship Id="rId50" Type="http://schemas.openxmlformats.org/officeDocument/2006/relationships/slideLayout" Target="../slideLayouts/slideLayout338.xml"/><Relationship Id="rId55" Type="http://schemas.openxmlformats.org/officeDocument/2006/relationships/slideLayout" Target="../slideLayouts/slideLayout343.xml"/><Relationship Id="rId63" Type="http://schemas.openxmlformats.org/officeDocument/2006/relationships/slideLayout" Target="../slideLayouts/slideLayout351.xml"/><Relationship Id="rId68" Type="http://schemas.openxmlformats.org/officeDocument/2006/relationships/slideLayout" Target="../slideLayouts/slideLayout356.xml"/><Relationship Id="rId76" Type="http://schemas.openxmlformats.org/officeDocument/2006/relationships/image" Target="../media/image1.wmf"/><Relationship Id="rId7" Type="http://schemas.openxmlformats.org/officeDocument/2006/relationships/slideLayout" Target="../slideLayouts/slideLayout295.xml"/><Relationship Id="rId71" Type="http://schemas.openxmlformats.org/officeDocument/2006/relationships/slideLayout" Target="../slideLayouts/slideLayout359.xml"/><Relationship Id="rId2" Type="http://schemas.openxmlformats.org/officeDocument/2006/relationships/slideLayout" Target="../slideLayouts/slideLayout290.xml"/><Relationship Id="rId16" Type="http://schemas.openxmlformats.org/officeDocument/2006/relationships/slideLayout" Target="../slideLayouts/slideLayout304.xml"/><Relationship Id="rId29" Type="http://schemas.openxmlformats.org/officeDocument/2006/relationships/slideLayout" Target="../slideLayouts/slideLayout317.xml"/><Relationship Id="rId11" Type="http://schemas.openxmlformats.org/officeDocument/2006/relationships/slideLayout" Target="../slideLayouts/slideLayout299.xml"/><Relationship Id="rId24" Type="http://schemas.openxmlformats.org/officeDocument/2006/relationships/slideLayout" Target="../slideLayouts/slideLayout312.xml"/><Relationship Id="rId32" Type="http://schemas.openxmlformats.org/officeDocument/2006/relationships/slideLayout" Target="../slideLayouts/slideLayout320.xml"/><Relationship Id="rId37" Type="http://schemas.openxmlformats.org/officeDocument/2006/relationships/slideLayout" Target="../slideLayouts/slideLayout325.xml"/><Relationship Id="rId40" Type="http://schemas.openxmlformats.org/officeDocument/2006/relationships/slideLayout" Target="../slideLayouts/slideLayout328.xml"/><Relationship Id="rId45" Type="http://schemas.openxmlformats.org/officeDocument/2006/relationships/slideLayout" Target="../slideLayouts/slideLayout333.xml"/><Relationship Id="rId53" Type="http://schemas.openxmlformats.org/officeDocument/2006/relationships/slideLayout" Target="../slideLayouts/slideLayout341.xml"/><Relationship Id="rId58" Type="http://schemas.openxmlformats.org/officeDocument/2006/relationships/slideLayout" Target="../slideLayouts/slideLayout346.xml"/><Relationship Id="rId66" Type="http://schemas.openxmlformats.org/officeDocument/2006/relationships/slideLayout" Target="../slideLayouts/slideLayout354.xml"/><Relationship Id="rId74" Type="http://schemas.openxmlformats.org/officeDocument/2006/relationships/theme" Target="../theme/theme6.xml"/><Relationship Id="rId5" Type="http://schemas.openxmlformats.org/officeDocument/2006/relationships/slideLayout" Target="../slideLayouts/slideLayout293.xml"/><Relationship Id="rId15" Type="http://schemas.openxmlformats.org/officeDocument/2006/relationships/slideLayout" Target="../slideLayouts/slideLayout303.xml"/><Relationship Id="rId23" Type="http://schemas.openxmlformats.org/officeDocument/2006/relationships/slideLayout" Target="../slideLayouts/slideLayout311.xml"/><Relationship Id="rId28" Type="http://schemas.openxmlformats.org/officeDocument/2006/relationships/slideLayout" Target="../slideLayouts/slideLayout316.xml"/><Relationship Id="rId36" Type="http://schemas.openxmlformats.org/officeDocument/2006/relationships/slideLayout" Target="../slideLayouts/slideLayout324.xml"/><Relationship Id="rId49" Type="http://schemas.openxmlformats.org/officeDocument/2006/relationships/slideLayout" Target="../slideLayouts/slideLayout337.xml"/><Relationship Id="rId57" Type="http://schemas.openxmlformats.org/officeDocument/2006/relationships/slideLayout" Target="../slideLayouts/slideLayout345.xml"/><Relationship Id="rId61" Type="http://schemas.openxmlformats.org/officeDocument/2006/relationships/slideLayout" Target="../slideLayouts/slideLayout349.xml"/><Relationship Id="rId10" Type="http://schemas.openxmlformats.org/officeDocument/2006/relationships/slideLayout" Target="../slideLayouts/slideLayout298.xml"/><Relationship Id="rId19" Type="http://schemas.openxmlformats.org/officeDocument/2006/relationships/slideLayout" Target="../slideLayouts/slideLayout307.xml"/><Relationship Id="rId31" Type="http://schemas.openxmlformats.org/officeDocument/2006/relationships/slideLayout" Target="../slideLayouts/slideLayout319.xml"/><Relationship Id="rId44" Type="http://schemas.openxmlformats.org/officeDocument/2006/relationships/slideLayout" Target="../slideLayouts/slideLayout332.xml"/><Relationship Id="rId52" Type="http://schemas.openxmlformats.org/officeDocument/2006/relationships/slideLayout" Target="../slideLayouts/slideLayout340.xml"/><Relationship Id="rId60" Type="http://schemas.openxmlformats.org/officeDocument/2006/relationships/slideLayout" Target="../slideLayouts/slideLayout348.xml"/><Relationship Id="rId65" Type="http://schemas.openxmlformats.org/officeDocument/2006/relationships/slideLayout" Target="../slideLayouts/slideLayout353.xml"/><Relationship Id="rId73" Type="http://schemas.openxmlformats.org/officeDocument/2006/relationships/slideLayout" Target="../slideLayouts/slideLayout361.xml"/><Relationship Id="rId4" Type="http://schemas.openxmlformats.org/officeDocument/2006/relationships/slideLayout" Target="../slideLayouts/slideLayout292.xml"/><Relationship Id="rId9" Type="http://schemas.openxmlformats.org/officeDocument/2006/relationships/slideLayout" Target="../slideLayouts/slideLayout297.xml"/><Relationship Id="rId14" Type="http://schemas.openxmlformats.org/officeDocument/2006/relationships/slideLayout" Target="../slideLayouts/slideLayout302.xml"/><Relationship Id="rId22" Type="http://schemas.openxmlformats.org/officeDocument/2006/relationships/slideLayout" Target="../slideLayouts/slideLayout310.xml"/><Relationship Id="rId27" Type="http://schemas.openxmlformats.org/officeDocument/2006/relationships/slideLayout" Target="../slideLayouts/slideLayout315.xml"/><Relationship Id="rId30" Type="http://schemas.openxmlformats.org/officeDocument/2006/relationships/slideLayout" Target="../slideLayouts/slideLayout318.xml"/><Relationship Id="rId35" Type="http://schemas.openxmlformats.org/officeDocument/2006/relationships/slideLayout" Target="../slideLayouts/slideLayout323.xml"/><Relationship Id="rId43" Type="http://schemas.openxmlformats.org/officeDocument/2006/relationships/slideLayout" Target="../slideLayouts/slideLayout331.xml"/><Relationship Id="rId48" Type="http://schemas.openxmlformats.org/officeDocument/2006/relationships/slideLayout" Target="../slideLayouts/slideLayout336.xml"/><Relationship Id="rId56" Type="http://schemas.openxmlformats.org/officeDocument/2006/relationships/slideLayout" Target="../slideLayouts/slideLayout344.xml"/><Relationship Id="rId64" Type="http://schemas.openxmlformats.org/officeDocument/2006/relationships/slideLayout" Target="../slideLayouts/slideLayout352.xml"/><Relationship Id="rId69" Type="http://schemas.openxmlformats.org/officeDocument/2006/relationships/slideLayout" Target="../slideLayouts/slideLayout357.xml"/><Relationship Id="rId8" Type="http://schemas.openxmlformats.org/officeDocument/2006/relationships/slideLayout" Target="../slideLayouts/slideLayout296.xml"/><Relationship Id="rId51" Type="http://schemas.openxmlformats.org/officeDocument/2006/relationships/slideLayout" Target="../slideLayouts/slideLayout339.xml"/><Relationship Id="rId72" Type="http://schemas.openxmlformats.org/officeDocument/2006/relationships/slideLayout" Target="../slideLayouts/slideLayout360.xml"/><Relationship Id="rId3" Type="http://schemas.openxmlformats.org/officeDocument/2006/relationships/slideLayout" Target="../slideLayouts/slideLayout291.xml"/><Relationship Id="rId12" Type="http://schemas.openxmlformats.org/officeDocument/2006/relationships/slideLayout" Target="../slideLayouts/slideLayout300.xml"/><Relationship Id="rId17" Type="http://schemas.openxmlformats.org/officeDocument/2006/relationships/slideLayout" Target="../slideLayouts/slideLayout305.xml"/><Relationship Id="rId25" Type="http://schemas.openxmlformats.org/officeDocument/2006/relationships/slideLayout" Target="../slideLayouts/slideLayout313.xml"/><Relationship Id="rId33" Type="http://schemas.openxmlformats.org/officeDocument/2006/relationships/slideLayout" Target="../slideLayouts/slideLayout321.xml"/><Relationship Id="rId38" Type="http://schemas.openxmlformats.org/officeDocument/2006/relationships/slideLayout" Target="../slideLayouts/slideLayout326.xml"/><Relationship Id="rId46" Type="http://schemas.openxmlformats.org/officeDocument/2006/relationships/slideLayout" Target="../slideLayouts/slideLayout334.xml"/><Relationship Id="rId59" Type="http://schemas.openxmlformats.org/officeDocument/2006/relationships/slideLayout" Target="../slideLayouts/slideLayout347.xml"/><Relationship Id="rId67" Type="http://schemas.openxmlformats.org/officeDocument/2006/relationships/slideLayout" Target="../slideLayouts/slideLayout355.xml"/><Relationship Id="rId20" Type="http://schemas.openxmlformats.org/officeDocument/2006/relationships/slideLayout" Target="../slideLayouts/slideLayout308.xml"/><Relationship Id="rId41" Type="http://schemas.openxmlformats.org/officeDocument/2006/relationships/slideLayout" Target="../slideLayouts/slideLayout329.xml"/><Relationship Id="rId54" Type="http://schemas.openxmlformats.org/officeDocument/2006/relationships/slideLayout" Target="../slideLayouts/slideLayout342.xml"/><Relationship Id="rId62" Type="http://schemas.openxmlformats.org/officeDocument/2006/relationships/slideLayout" Target="../slideLayouts/slideLayout350.xml"/><Relationship Id="rId70" Type="http://schemas.openxmlformats.org/officeDocument/2006/relationships/slideLayout" Target="../slideLayouts/slideLayout358.xml"/><Relationship Id="rId75" Type="http://schemas.openxmlformats.org/officeDocument/2006/relationships/tags" Target="../tags/tag250.xml"/><Relationship Id="rId1" Type="http://schemas.openxmlformats.org/officeDocument/2006/relationships/slideLayout" Target="../slideLayouts/slideLayout289.xml"/><Relationship Id="rId6" Type="http://schemas.openxmlformats.org/officeDocument/2006/relationships/slideLayout" Target="../slideLayouts/slideLayout294.xml"/></Relationships>
</file>

<file path=ppt/slideMasters/_rels/slideMaster7.xml.rels><?xml version="1.0" encoding="UTF-8" standalone="yes"?>
<Relationships xmlns="http://schemas.openxmlformats.org/package/2006/relationships"><Relationship Id="rId13" Type="http://schemas.openxmlformats.org/officeDocument/2006/relationships/slideLayout" Target="../slideLayouts/slideLayout374.xml"/><Relationship Id="rId18" Type="http://schemas.openxmlformats.org/officeDocument/2006/relationships/slideLayout" Target="../slideLayouts/slideLayout379.xml"/><Relationship Id="rId26" Type="http://schemas.openxmlformats.org/officeDocument/2006/relationships/slideLayout" Target="../slideLayouts/slideLayout387.xml"/><Relationship Id="rId39" Type="http://schemas.openxmlformats.org/officeDocument/2006/relationships/slideLayout" Target="../slideLayouts/slideLayout400.xml"/><Relationship Id="rId21" Type="http://schemas.openxmlformats.org/officeDocument/2006/relationships/slideLayout" Target="../slideLayouts/slideLayout382.xml"/><Relationship Id="rId34" Type="http://schemas.openxmlformats.org/officeDocument/2006/relationships/slideLayout" Target="../slideLayouts/slideLayout395.xml"/><Relationship Id="rId42" Type="http://schemas.openxmlformats.org/officeDocument/2006/relationships/slideLayout" Target="../slideLayouts/slideLayout403.xml"/><Relationship Id="rId47" Type="http://schemas.openxmlformats.org/officeDocument/2006/relationships/slideLayout" Target="../slideLayouts/slideLayout408.xml"/><Relationship Id="rId50" Type="http://schemas.openxmlformats.org/officeDocument/2006/relationships/slideLayout" Target="../slideLayouts/slideLayout411.xml"/><Relationship Id="rId55" Type="http://schemas.openxmlformats.org/officeDocument/2006/relationships/slideLayout" Target="../slideLayouts/slideLayout416.xml"/><Relationship Id="rId63" Type="http://schemas.openxmlformats.org/officeDocument/2006/relationships/slideLayout" Target="../slideLayouts/slideLayout424.xml"/><Relationship Id="rId68" Type="http://schemas.openxmlformats.org/officeDocument/2006/relationships/slideLayout" Target="../slideLayouts/slideLayout429.xml"/><Relationship Id="rId76" Type="http://schemas.openxmlformats.org/officeDocument/2006/relationships/theme" Target="../theme/theme7.xml"/><Relationship Id="rId7" Type="http://schemas.openxmlformats.org/officeDocument/2006/relationships/slideLayout" Target="../slideLayouts/slideLayout368.xml"/><Relationship Id="rId71" Type="http://schemas.openxmlformats.org/officeDocument/2006/relationships/slideLayout" Target="../slideLayouts/slideLayout432.xml"/><Relationship Id="rId2" Type="http://schemas.openxmlformats.org/officeDocument/2006/relationships/slideLayout" Target="../slideLayouts/slideLayout363.xml"/><Relationship Id="rId16" Type="http://schemas.openxmlformats.org/officeDocument/2006/relationships/slideLayout" Target="../slideLayouts/slideLayout377.xml"/><Relationship Id="rId29" Type="http://schemas.openxmlformats.org/officeDocument/2006/relationships/slideLayout" Target="../slideLayouts/slideLayout390.xml"/><Relationship Id="rId11" Type="http://schemas.openxmlformats.org/officeDocument/2006/relationships/slideLayout" Target="../slideLayouts/slideLayout372.xml"/><Relationship Id="rId24" Type="http://schemas.openxmlformats.org/officeDocument/2006/relationships/slideLayout" Target="../slideLayouts/slideLayout385.xml"/><Relationship Id="rId32" Type="http://schemas.openxmlformats.org/officeDocument/2006/relationships/slideLayout" Target="../slideLayouts/slideLayout393.xml"/><Relationship Id="rId37" Type="http://schemas.openxmlformats.org/officeDocument/2006/relationships/slideLayout" Target="../slideLayouts/slideLayout398.xml"/><Relationship Id="rId40" Type="http://schemas.openxmlformats.org/officeDocument/2006/relationships/slideLayout" Target="../slideLayouts/slideLayout401.xml"/><Relationship Id="rId45" Type="http://schemas.openxmlformats.org/officeDocument/2006/relationships/slideLayout" Target="../slideLayouts/slideLayout406.xml"/><Relationship Id="rId53" Type="http://schemas.openxmlformats.org/officeDocument/2006/relationships/slideLayout" Target="../slideLayouts/slideLayout414.xml"/><Relationship Id="rId58" Type="http://schemas.openxmlformats.org/officeDocument/2006/relationships/slideLayout" Target="../slideLayouts/slideLayout419.xml"/><Relationship Id="rId66" Type="http://schemas.openxmlformats.org/officeDocument/2006/relationships/slideLayout" Target="../slideLayouts/slideLayout427.xml"/><Relationship Id="rId74" Type="http://schemas.openxmlformats.org/officeDocument/2006/relationships/slideLayout" Target="../slideLayouts/slideLayout435.xml"/><Relationship Id="rId5" Type="http://schemas.openxmlformats.org/officeDocument/2006/relationships/slideLayout" Target="../slideLayouts/slideLayout366.xml"/><Relationship Id="rId15" Type="http://schemas.openxmlformats.org/officeDocument/2006/relationships/slideLayout" Target="../slideLayouts/slideLayout376.xml"/><Relationship Id="rId23" Type="http://schemas.openxmlformats.org/officeDocument/2006/relationships/slideLayout" Target="../slideLayouts/slideLayout384.xml"/><Relationship Id="rId28" Type="http://schemas.openxmlformats.org/officeDocument/2006/relationships/slideLayout" Target="../slideLayouts/slideLayout389.xml"/><Relationship Id="rId36" Type="http://schemas.openxmlformats.org/officeDocument/2006/relationships/slideLayout" Target="../slideLayouts/slideLayout397.xml"/><Relationship Id="rId49" Type="http://schemas.openxmlformats.org/officeDocument/2006/relationships/slideLayout" Target="../slideLayouts/slideLayout410.xml"/><Relationship Id="rId57" Type="http://schemas.openxmlformats.org/officeDocument/2006/relationships/slideLayout" Target="../slideLayouts/slideLayout418.xml"/><Relationship Id="rId61" Type="http://schemas.openxmlformats.org/officeDocument/2006/relationships/slideLayout" Target="../slideLayouts/slideLayout422.xml"/><Relationship Id="rId10" Type="http://schemas.openxmlformats.org/officeDocument/2006/relationships/slideLayout" Target="../slideLayouts/slideLayout371.xml"/><Relationship Id="rId19" Type="http://schemas.openxmlformats.org/officeDocument/2006/relationships/slideLayout" Target="../slideLayouts/slideLayout380.xml"/><Relationship Id="rId31" Type="http://schemas.openxmlformats.org/officeDocument/2006/relationships/slideLayout" Target="../slideLayouts/slideLayout392.xml"/><Relationship Id="rId44" Type="http://schemas.openxmlformats.org/officeDocument/2006/relationships/slideLayout" Target="../slideLayouts/slideLayout405.xml"/><Relationship Id="rId52" Type="http://schemas.openxmlformats.org/officeDocument/2006/relationships/slideLayout" Target="../slideLayouts/slideLayout413.xml"/><Relationship Id="rId60" Type="http://schemas.openxmlformats.org/officeDocument/2006/relationships/slideLayout" Target="../slideLayouts/slideLayout421.xml"/><Relationship Id="rId65" Type="http://schemas.openxmlformats.org/officeDocument/2006/relationships/slideLayout" Target="../slideLayouts/slideLayout426.xml"/><Relationship Id="rId73" Type="http://schemas.openxmlformats.org/officeDocument/2006/relationships/slideLayout" Target="../slideLayouts/slideLayout434.xml"/><Relationship Id="rId78" Type="http://schemas.openxmlformats.org/officeDocument/2006/relationships/image" Target="../media/image1.wmf"/><Relationship Id="rId4" Type="http://schemas.openxmlformats.org/officeDocument/2006/relationships/slideLayout" Target="../slideLayouts/slideLayout365.xml"/><Relationship Id="rId9" Type="http://schemas.openxmlformats.org/officeDocument/2006/relationships/slideLayout" Target="../slideLayouts/slideLayout370.xml"/><Relationship Id="rId14" Type="http://schemas.openxmlformats.org/officeDocument/2006/relationships/slideLayout" Target="../slideLayouts/slideLayout375.xml"/><Relationship Id="rId22" Type="http://schemas.openxmlformats.org/officeDocument/2006/relationships/slideLayout" Target="../slideLayouts/slideLayout383.xml"/><Relationship Id="rId27" Type="http://schemas.openxmlformats.org/officeDocument/2006/relationships/slideLayout" Target="../slideLayouts/slideLayout388.xml"/><Relationship Id="rId30" Type="http://schemas.openxmlformats.org/officeDocument/2006/relationships/slideLayout" Target="../slideLayouts/slideLayout391.xml"/><Relationship Id="rId35" Type="http://schemas.openxmlformats.org/officeDocument/2006/relationships/slideLayout" Target="../slideLayouts/slideLayout396.xml"/><Relationship Id="rId43" Type="http://schemas.openxmlformats.org/officeDocument/2006/relationships/slideLayout" Target="../slideLayouts/slideLayout404.xml"/><Relationship Id="rId48" Type="http://schemas.openxmlformats.org/officeDocument/2006/relationships/slideLayout" Target="../slideLayouts/slideLayout409.xml"/><Relationship Id="rId56" Type="http://schemas.openxmlformats.org/officeDocument/2006/relationships/slideLayout" Target="../slideLayouts/slideLayout417.xml"/><Relationship Id="rId64" Type="http://schemas.openxmlformats.org/officeDocument/2006/relationships/slideLayout" Target="../slideLayouts/slideLayout425.xml"/><Relationship Id="rId69" Type="http://schemas.openxmlformats.org/officeDocument/2006/relationships/slideLayout" Target="../slideLayouts/slideLayout430.xml"/><Relationship Id="rId77" Type="http://schemas.openxmlformats.org/officeDocument/2006/relationships/tags" Target="../tags/tag312.xml"/><Relationship Id="rId8" Type="http://schemas.openxmlformats.org/officeDocument/2006/relationships/slideLayout" Target="../slideLayouts/slideLayout369.xml"/><Relationship Id="rId51" Type="http://schemas.openxmlformats.org/officeDocument/2006/relationships/slideLayout" Target="../slideLayouts/slideLayout412.xml"/><Relationship Id="rId72" Type="http://schemas.openxmlformats.org/officeDocument/2006/relationships/slideLayout" Target="../slideLayouts/slideLayout433.xml"/><Relationship Id="rId3" Type="http://schemas.openxmlformats.org/officeDocument/2006/relationships/slideLayout" Target="../slideLayouts/slideLayout364.xml"/><Relationship Id="rId12" Type="http://schemas.openxmlformats.org/officeDocument/2006/relationships/slideLayout" Target="../slideLayouts/slideLayout373.xml"/><Relationship Id="rId17" Type="http://schemas.openxmlformats.org/officeDocument/2006/relationships/slideLayout" Target="../slideLayouts/slideLayout378.xml"/><Relationship Id="rId25" Type="http://schemas.openxmlformats.org/officeDocument/2006/relationships/slideLayout" Target="../slideLayouts/slideLayout386.xml"/><Relationship Id="rId33" Type="http://schemas.openxmlformats.org/officeDocument/2006/relationships/slideLayout" Target="../slideLayouts/slideLayout394.xml"/><Relationship Id="rId38" Type="http://schemas.openxmlformats.org/officeDocument/2006/relationships/slideLayout" Target="../slideLayouts/slideLayout399.xml"/><Relationship Id="rId46" Type="http://schemas.openxmlformats.org/officeDocument/2006/relationships/slideLayout" Target="../slideLayouts/slideLayout407.xml"/><Relationship Id="rId59" Type="http://schemas.openxmlformats.org/officeDocument/2006/relationships/slideLayout" Target="../slideLayouts/slideLayout420.xml"/><Relationship Id="rId67" Type="http://schemas.openxmlformats.org/officeDocument/2006/relationships/slideLayout" Target="../slideLayouts/slideLayout428.xml"/><Relationship Id="rId20" Type="http://schemas.openxmlformats.org/officeDocument/2006/relationships/slideLayout" Target="../slideLayouts/slideLayout381.xml"/><Relationship Id="rId41" Type="http://schemas.openxmlformats.org/officeDocument/2006/relationships/slideLayout" Target="../slideLayouts/slideLayout402.xml"/><Relationship Id="rId54" Type="http://schemas.openxmlformats.org/officeDocument/2006/relationships/slideLayout" Target="../slideLayouts/slideLayout415.xml"/><Relationship Id="rId62" Type="http://schemas.openxmlformats.org/officeDocument/2006/relationships/slideLayout" Target="../slideLayouts/slideLayout423.xml"/><Relationship Id="rId70" Type="http://schemas.openxmlformats.org/officeDocument/2006/relationships/slideLayout" Target="../slideLayouts/slideLayout431.xml"/><Relationship Id="rId75" Type="http://schemas.openxmlformats.org/officeDocument/2006/relationships/slideLayout" Target="../slideLayouts/slideLayout436.xml"/><Relationship Id="rId1" Type="http://schemas.openxmlformats.org/officeDocument/2006/relationships/slideLayout" Target="../slideLayouts/slideLayout362.xml"/><Relationship Id="rId6" Type="http://schemas.openxmlformats.org/officeDocument/2006/relationships/slideLayout" Target="../slideLayouts/slideLayout367.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439.xml"/><Relationship Id="rId7" Type="http://schemas.openxmlformats.org/officeDocument/2006/relationships/image" Target="../media/image17.png"/><Relationship Id="rId2" Type="http://schemas.openxmlformats.org/officeDocument/2006/relationships/slideLayout" Target="../slideLayouts/slideLayout438.xml"/><Relationship Id="rId1" Type="http://schemas.openxmlformats.org/officeDocument/2006/relationships/slideLayout" Target="../slideLayouts/slideLayout437.xml"/><Relationship Id="rId6" Type="http://schemas.openxmlformats.org/officeDocument/2006/relationships/image" Target="../media/image16.jpeg"/><Relationship Id="rId5" Type="http://schemas.openxmlformats.org/officeDocument/2006/relationships/tags" Target="../tags/tag375.xml"/><Relationship Id="rId4" Type="http://schemas.openxmlformats.org/officeDocument/2006/relationships/theme" Target="../theme/theme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descr="Ideally your title should fit on one line." title="Slide title"/>
          <p:cNvSpPr>
            <a:spLocks noGrp="1"/>
          </p:cNvSpPr>
          <p:nvPr>
            <p:ph type="title"/>
          </p:nvPr>
        </p:nvSpPr>
        <p:spPr>
          <a:xfrm>
            <a:off x="720725" y="-1"/>
            <a:ext cx="5903913" cy="1080000"/>
          </a:xfrm>
          <a:prstGeom prst="rect">
            <a:avLst/>
          </a:prstGeom>
        </p:spPr>
        <p:txBody>
          <a:bodyPr vert="horz" lIns="0" tIns="0" rIns="0" bIns="0" rtlCol="0" anchor="ctr">
            <a:normAutofit/>
          </a:bodyPr>
          <a:lstStyle/>
          <a:p>
            <a:r>
              <a:rPr lang="en-US" dirty="0" smtClean="0"/>
              <a:t>Click to edit Master title style</a:t>
            </a:r>
            <a:endParaRPr lang="en-GB" dirty="0"/>
          </a:p>
        </p:txBody>
      </p:sp>
      <p:cxnSp>
        <p:nvCxnSpPr>
          <p:cNvPr id="70" name="Straight Connector 69"/>
          <p:cNvCxnSpPr/>
          <p:nvPr userDrawn="1"/>
        </p:nvCxnSpPr>
        <p:spPr bwMode="auto">
          <a:xfrm>
            <a:off x="-3083" y="1079500"/>
            <a:ext cx="914400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userDrawn="1"/>
        </p:nvCxnSpPr>
        <p:spPr bwMode="auto">
          <a:xfrm>
            <a:off x="-3083" y="6480000"/>
            <a:ext cx="9147083" cy="0"/>
          </a:xfrm>
          <a:prstGeom prst="line">
            <a:avLst/>
          </a:prstGeom>
          <a:ln w="3175"/>
        </p:spPr>
        <p:style>
          <a:lnRef idx="1">
            <a:schemeClr val="accent1"/>
          </a:lnRef>
          <a:fillRef idx="0">
            <a:schemeClr val="accent1"/>
          </a:fillRef>
          <a:effectRef idx="0">
            <a:schemeClr val="accent1"/>
          </a:effectRef>
          <a:fontRef idx="minor">
            <a:schemeClr val="tx1"/>
          </a:fontRef>
        </p:style>
      </p:cxnSp>
      <p:sp>
        <p:nvSpPr>
          <p:cNvPr id="55" name="Text Placeholder 2" descr="First level - paragraph text&#10;Second level - bullet 1&#10;Third level - bullet 2&#10;&#10;No more than 100 words per slide" title="Main body text"/>
          <p:cNvSpPr>
            <a:spLocks noGrp="1"/>
          </p:cNvSpPr>
          <p:nvPr>
            <p:ph type="body" idx="1"/>
          </p:nvPr>
        </p:nvSpPr>
        <p:spPr>
          <a:xfrm>
            <a:off x="720726" y="1800225"/>
            <a:ext cx="7704137" cy="4140200"/>
          </a:xfrm>
          <a:prstGeom prst="rect">
            <a:avLst/>
          </a:prstGeom>
        </p:spPr>
        <p:txBody>
          <a:bodyPr vert="horz" lIns="0" tIns="0" rIns="0" bIns="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56"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latin typeface="Franklin Gothic Book"/>
                <a:cs typeface="Franklin Gothic Book"/>
              </a:defRPr>
            </a:lvl1pPr>
          </a:lstStyle>
          <a:p>
            <a:fld id="{8B6E079F-0502-CC4C-9C8B-39554E94F19E}" type="datetime3">
              <a:rPr lang="en-GB" smtClean="0"/>
              <a:pPr/>
              <a:t>5 October, 2020</a:t>
            </a:fld>
            <a:endParaRPr lang="en-GB" dirty="0"/>
          </a:p>
        </p:txBody>
      </p:sp>
      <p:sp>
        <p:nvSpPr>
          <p:cNvPr id="57" name="Footer Placeholder 4"/>
          <p:cNvSpPr>
            <a:spLocks noGrp="1"/>
          </p:cNvSpPr>
          <p:nvPr>
            <p:ph type="ftr" sz="quarter" idx="3"/>
            <p:custDataLst>
              <p:tags r:id="rId78"/>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lang="en-GB" smtClean="0"/>
              <a:t>PUBLIC </a:t>
            </a:r>
            <a:endParaRPr lang="en-GB">
              <a:solidFill>
                <a:srgbClr val="000000"/>
              </a:solidFill>
            </a:endParaRPr>
          </a:p>
        </p:txBody>
      </p:sp>
      <p:sp>
        <p:nvSpPr>
          <p:cNvPr id="59"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latin typeface="Franklin Gothic Book"/>
                <a:cs typeface="Franklin Gothic Book"/>
              </a:defRPr>
            </a:lvl1pPr>
          </a:lstStyle>
          <a:p>
            <a:fld id="{71F9F866-B438-9445-8D9F-1F8FF6608833}" type="slidenum">
              <a:rPr lang="en-GB" smtClean="0"/>
              <a:pPr/>
              <a:t>‹#›</a:t>
            </a:fld>
            <a:endParaRPr lang="en-GB" dirty="0"/>
          </a:p>
        </p:txBody>
      </p:sp>
      <p:pic>
        <p:nvPicPr>
          <p:cNvPr id="10" name="Picture 9"/>
          <p:cNvPicPr>
            <a:picLocks noChangeAspect="1"/>
          </p:cNvPicPr>
          <p:nvPr userDrawn="1"/>
        </p:nvPicPr>
        <p:blipFill>
          <a:blip r:embed="rId79" cstate="print">
            <a:extLst>
              <a:ext uri="{28A0092B-C50C-407E-A947-70E740481C1C}">
                <a14:useLocalDpi xmlns:a14="http://schemas.microsoft.com/office/drawing/2010/main" val="0"/>
              </a:ext>
            </a:extLst>
          </a:blip>
          <a:stretch>
            <a:fillRect/>
          </a:stretch>
        </p:blipFill>
        <p:spPr>
          <a:xfrm>
            <a:off x="7055149" y="228600"/>
            <a:ext cx="1369714" cy="720000"/>
          </a:xfrm>
          <a:prstGeom prst="rect">
            <a:avLst/>
          </a:prstGeom>
        </p:spPr>
      </p:pic>
    </p:spTree>
  </p:cSld>
  <p:clrMap bg1="lt1" tx1="dk1" bg2="lt2" tx2="dk2" accent1="accent1" accent2="accent2" accent3="accent3" accent4="accent4" accent5="accent5" accent6="accent6" hlink="hlink" folHlink="folHlink"/>
  <p:sldLayoutIdLst>
    <p:sldLayoutId id="2147483987" r:id="rId1"/>
    <p:sldLayoutId id="2147483980" r:id="rId2"/>
    <p:sldLayoutId id="2147483981" r:id="rId3"/>
    <p:sldLayoutId id="2147483886" r:id="rId4"/>
    <p:sldLayoutId id="2147483988" r:id="rId5"/>
    <p:sldLayoutId id="2147483825" r:id="rId6"/>
    <p:sldLayoutId id="2147483935" r:id="rId7"/>
    <p:sldLayoutId id="2147483949" r:id="rId8"/>
    <p:sldLayoutId id="2147483826" r:id="rId9"/>
    <p:sldLayoutId id="2147484002" r:id="rId10"/>
    <p:sldLayoutId id="2147484003" r:id="rId11"/>
    <p:sldLayoutId id="2147484004" r:id="rId12"/>
    <p:sldLayoutId id="2147484005" r:id="rId13"/>
    <p:sldLayoutId id="2147483953" r:id="rId14"/>
    <p:sldLayoutId id="2147483954" r:id="rId15"/>
    <p:sldLayoutId id="2147483952" r:id="rId16"/>
    <p:sldLayoutId id="2147483827" r:id="rId17"/>
    <p:sldLayoutId id="2147483937" r:id="rId18"/>
    <p:sldLayoutId id="2147483989" r:id="rId19"/>
    <p:sldLayoutId id="2147483974" r:id="rId20"/>
    <p:sldLayoutId id="2147483979" r:id="rId21"/>
    <p:sldLayoutId id="2147483957" r:id="rId22"/>
    <p:sldLayoutId id="2147483992" r:id="rId23"/>
    <p:sldLayoutId id="2147483823" r:id="rId24"/>
    <p:sldLayoutId id="2147483943" r:id="rId25"/>
    <p:sldLayoutId id="2147483822" r:id="rId26"/>
    <p:sldLayoutId id="2147483966" r:id="rId27"/>
    <p:sldLayoutId id="2147483939" r:id="rId28"/>
    <p:sldLayoutId id="2147483824" r:id="rId29"/>
    <p:sldLayoutId id="2147483940" r:id="rId30"/>
    <p:sldLayoutId id="2147483893" r:id="rId31"/>
    <p:sldLayoutId id="2147483941" r:id="rId32"/>
    <p:sldLayoutId id="2147483888" r:id="rId33"/>
    <p:sldLayoutId id="2147483892" r:id="rId34"/>
    <p:sldLayoutId id="2147483887" r:id="rId35"/>
    <p:sldLayoutId id="2147483889" r:id="rId36"/>
    <p:sldLayoutId id="2147483891" r:id="rId37"/>
    <p:sldLayoutId id="2147483890" r:id="rId38"/>
    <p:sldLayoutId id="2147483934" r:id="rId39"/>
    <p:sldLayoutId id="2147483918" r:id="rId40"/>
    <p:sldLayoutId id="2147483919" r:id="rId41"/>
    <p:sldLayoutId id="2147483912" r:id="rId42"/>
    <p:sldLayoutId id="2147483913" r:id="rId43"/>
    <p:sldLayoutId id="2147483911" r:id="rId44"/>
    <p:sldLayoutId id="2147483915" r:id="rId45"/>
    <p:sldLayoutId id="2147483914" r:id="rId46"/>
    <p:sldLayoutId id="2147483916" r:id="rId47"/>
    <p:sldLayoutId id="2147483833" r:id="rId48"/>
    <p:sldLayoutId id="2147483993" r:id="rId49"/>
    <p:sldLayoutId id="2147483968" r:id="rId50"/>
    <p:sldLayoutId id="2147483969" r:id="rId51"/>
    <p:sldLayoutId id="2147483970" r:id="rId52"/>
    <p:sldLayoutId id="2147483971" r:id="rId53"/>
    <p:sldLayoutId id="2147483972" r:id="rId54"/>
    <p:sldLayoutId id="2147483973" r:id="rId55"/>
    <p:sldLayoutId id="2147483994" r:id="rId56"/>
    <p:sldLayoutId id="2147483975" r:id="rId57"/>
    <p:sldLayoutId id="2147483976" r:id="rId58"/>
    <p:sldLayoutId id="2147483977" r:id="rId59"/>
    <p:sldLayoutId id="2147483978" r:id="rId60"/>
    <p:sldLayoutId id="2147483995" r:id="rId61"/>
    <p:sldLayoutId id="2147483997" r:id="rId62"/>
    <p:sldLayoutId id="2147483902" r:id="rId63"/>
    <p:sldLayoutId id="2147483904" r:id="rId64"/>
    <p:sldLayoutId id="2147483958" r:id="rId65"/>
    <p:sldLayoutId id="2147483959" r:id="rId66"/>
    <p:sldLayoutId id="2147483900" r:id="rId67"/>
    <p:sldLayoutId id="2147483909" r:id="rId68"/>
    <p:sldLayoutId id="2147483897" r:id="rId69"/>
    <p:sldLayoutId id="2147483896" r:id="rId70"/>
    <p:sldLayoutId id="2147483898" r:id="rId71"/>
    <p:sldLayoutId id="2147483899" r:id="rId72"/>
    <p:sldLayoutId id="2147484001" r:id="rId73"/>
    <p:sldLayoutId id="2147484041" r:id="rId74"/>
    <p:sldLayoutId id="2147484410" r:id="rId75"/>
    <p:sldLayoutId id="2147484411" r:id="rId76"/>
  </p:sldLayoutIdLst>
  <p:timing>
    <p:tnLst>
      <p:par>
        <p:cTn id="1" dur="indefinite" restart="never" nodeType="tmRoot"/>
      </p:par>
    </p:tnLst>
  </p:timing>
  <p:hf hdr="0"/>
  <p:txStyles>
    <p:titleStyle>
      <a:lvl1pPr algn="l" rtl="0" eaLnBrk="0" fontAlgn="base" hangingPunct="0">
        <a:spcBef>
          <a:spcPct val="0"/>
        </a:spcBef>
        <a:spcAft>
          <a:spcPct val="0"/>
        </a:spcAft>
        <a:defRPr sz="2400" b="0" i="0" kern="1200">
          <a:solidFill>
            <a:schemeClr val="accent1"/>
          </a:solidFill>
          <a:latin typeface="Bodoni MT" panose="02070603080606020203" pitchFamily="18" charset="0"/>
          <a:ea typeface="ＭＳ Ｐゴシック" charset="0"/>
          <a:cs typeface="Bodoni MT" panose="02070603080606020203" pitchFamily="18" charset="0"/>
        </a:defRPr>
      </a:lvl1pPr>
      <a:lvl2pPr algn="l" rtl="0" eaLnBrk="0" fontAlgn="base" hangingPunct="0">
        <a:spcBef>
          <a:spcPct val="0"/>
        </a:spcBef>
        <a:spcAft>
          <a:spcPct val="0"/>
        </a:spcAft>
        <a:defRPr sz="2800">
          <a:solidFill>
            <a:schemeClr val="bg1"/>
          </a:solidFill>
          <a:latin typeface="Arial" charset="0"/>
          <a:ea typeface="ＭＳ Ｐゴシック" charset="0"/>
          <a:cs typeface="Arial" charset="0"/>
        </a:defRPr>
      </a:lvl2pPr>
      <a:lvl3pPr algn="l" rtl="0" eaLnBrk="0" fontAlgn="base" hangingPunct="0">
        <a:spcBef>
          <a:spcPct val="0"/>
        </a:spcBef>
        <a:spcAft>
          <a:spcPct val="0"/>
        </a:spcAft>
        <a:defRPr sz="2800">
          <a:solidFill>
            <a:schemeClr val="bg1"/>
          </a:solidFill>
          <a:latin typeface="Arial" charset="0"/>
          <a:ea typeface="ＭＳ Ｐゴシック" charset="0"/>
          <a:cs typeface="Arial" charset="0"/>
        </a:defRPr>
      </a:lvl3pPr>
      <a:lvl4pPr algn="l" rtl="0" eaLnBrk="0" fontAlgn="base" hangingPunct="0">
        <a:spcBef>
          <a:spcPct val="0"/>
        </a:spcBef>
        <a:spcAft>
          <a:spcPct val="0"/>
        </a:spcAft>
        <a:defRPr sz="2800">
          <a:solidFill>
            <a:schemeClr val="bg1"/>
          </a:solidFill>
          <a:latin typeface="Arial" charset="0"/>
          <a:ea typeface="ＭＳ Ｐゴシック" charset="0"/>
          <a:cs typeface="Arial" charset="0"/>
        </a:defRPr>
      </a:lvl4pPr>
      <a:lvl5pPr algn="l" rtl="0" eaLnBrk="0" fontAlgn="base" hangingPunct="0">
        <a:spcBef>
          <a:spcPct val="0"/>
        </a:spcBef>
        <a:spcAft>
          <a:spcPct val="0"/>
        </a:spcAft>
        <a:defRPr sz="2800">
          <a:solidFill>
            <a:schemeClr val="bg1"/>
          </a:solidFill>
          <a:latin typeface="Arial" charset="0"/>
          <a:ea typeface="ＭＳ Ｐゴシック" charset="0"/>
          <a:cs typeface="Arial" charset="0"/>
        </a:defRPr>
      </a:lvl5pPr>
      <a:lvl6pPr marL="457200" algn="l" rtl="0" fontAlgn="base">
        <a:spcBef>
          <a:spcPct val="0"/>
        </a:spcBef>
        <a:spcAft>
          <a:spcPct val="0"/>
        </a:spcAft>
        <a:defRPr sz="2800">
          <a:solidFill>
            <a:schemeClr val="bg1"/>
          </a:solidFill>
          <a:latin typeface="Arial" charset="0"/>
          <a:cs typeface="Arial" charset="0"/>
        </a:defRPr>
      </a:lvl6pPr>
      <a:lvl7pPr marL="914400" algn="l" rtl="0" fontAlgn="base">
        <a:spcBef>
          <a:spcPct val="0"/>
        </a:spcBef>
        <a:spcAft>
          <a:spcPct val="0"/>
        </a:spcAft>
        <a:defRPr sz="2800">
          <a:solidFill>
            <a:schemeClr val="bg1"/>
          </a:solidFill>
          <a:latin typeface="Arial" charset="0"/>
          <a:cs typeface="Arial" charset="0"/>
        </a:defRPr>
      </a:lvl7pPr>
      <a:lvl8pPr marL="1371600" algn="l" rtl="0" fontAlgn="base">
        <a:spcBef>
          <a:spcPct val="0"/>
        </a:spcBef>
        <a:spcAft>
          <a:spcPct val="0"/>
        </a:spcAft>
        <a:defRPr sz="2800">
          <a:solidFill>
            <a:schemeClr val="bg1"/>
          </a:solidFill>
          <a:latin typeface="Arial" charset="0"/>
          <a:cs typeface="Arial" charset="0"/>
        </a:defRPr>
      </a:lvl8pPr>
      <a:lvl9pPr marL="1828800" algn="l" rtl="0" fontAlgn="base">
        <a:spcBef>
          <a:spcPct val="0"/>
        </a:spcBef>
        <a:spcAft>
          <a:spcPct val="0"/>
        </a:spcAft>
        <a:defRPr sz="2800">
          <a:solidFill>
            <a:schemeClr val="bg1"/>
          </a:solidFill>
          <a:latin typeface="Arial" charset="0"/>
          <a:cs typeface="Arial" charset="0"/>
        </a:defRPr>
      </a:lvl9pPr>
    </p:titleStyle>
    <p:bodyStyle>
      <a:lvl1pPr marL="0" indent="0" algn="l" rtl="0" eaLnBrk="0" fontAlgn="base" hangingPunct="0">
        <a:lnSpc>
          <a:spcPct val="100000"/>
        </a:lnSpc>
        <a:spcBef>
          <a:spcPts val="0"/>
        </a:spcBef>
        <a:spcAft>
          <a:spcPts val="1200"/>
        </a:spcAft>
        <a:buClrTx/>
        <a:buFontTx/>
        <a:buNone/>
        <a:defRPr lang="en-US" sz="2000" kern="1200" smtClean="0">
          <a:solidFill>
            <a:srgbClr val="58595B"/>
          </a:solidFill>
          <a:latin typeface="Franklin Gothic Book"/>
          <a:ea typeface="ＭＳ Ｐゴシック" charset="0"/>
          <a:cs typeface="Franklin Gothic Book"/>
        </a:defRPr>
      </a:lvl1pPr>
      <a:lvl2pPr marL="179388" marR="0" indent="-179388" algn="l" defTabSz="914400" rtl="0" eaLnBrk="0" fontAlgn="base" latinLnBrk="0" hangingPunct="0">
        <a:lnSpc>
          <a:spcPct val="100000"/>
        </a:lnSpc>
        <a:spcBef>
          <a:spcPts val="0"/>
        </a:spcBef>
        <a:spcAft>
          <a:spcPts val="1200"/>
        </a:spcAft>
        <a:buClr>
          <a:srgbClr val="00539B"/>
        </a:buClr>
        <a:buSzTx/>
        <a:buFont typeface="Arial" charset="0"/>
        <a:buChar char="•"/>
        <a:tabLst/>
        <a:defRPr lang="en-US" sz="2000" kern="1200" smtClean="0">
          <a:solidFill>
            <a:srgbClr val="58595B"/>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lang="en-US" sz="2000" kern="1200" smtClean="0">
          <a:solidFill>
            <a:srgbClr val="58595B"/>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panose="020B0604020202020204" pitchFamily="34" charset="0"/>
        <a:buChar char="‒"/>
        <a:tabLst/>
        <a:defRPr lang="en-US" sz="2000" kern="1200" baseline="0" smtClean="0">
          <a:solidFill>
            <a:srgbClr val="58595B"/>
          </a:solidFill>
          <a:latin typeface="Franklin Gothic Book"/>
          <a:ea typeface="Franklin Gothic Book"/>
          <a:cs typeface="Franklin Gothic Book"/>
        </a:defRPr>
      </a:lvl4pPr>
      <a:lvl5pPr marL="2057400" indent="0" algn="l" rtl="0" eaLnBrk="0" fontAlgn="base" hangingPunct="0">
        <a:lnSpc>
          <a:spcPct val="100000"/>
        </a:lnSpc>
        <a:spcBef>
          <a:spcPts val="0"/>
        </a:spcBef>
        <a:spcAft>
          <a:spcPts val="1200"/>
        </a:spcAft>
        <a:buFont typeface="Arial" charset="0"/>
        <a:buNone/>
        <a:defRPr sz="1200" kern="1200">
          <a:solidFill>
            <a:srgbClr val="929395"/>
          </a:solidFill>
          <a:latin typeface="Arial" pitchFamily="34" charset="0"/>
          <a:ea typeface="Arial"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63731051"/>
      </p:ext>
    </p:extLst>
  </p:cSld>
  <p:clrMap bg1="lt1" tx1="dk1" bg2="lt2" tx2="dk2" accent1="accent1" accent2="accent2" accent3="accent3" accent4="accent4" accent5="accent5" accent6="accent6" hlink="hlink" folHlink="folHlink"/>
  <p:sldLayoutIdLst>
    <p:sldLayoutId id="2147483999" r:id="rId1"/>
    <p:sldLayoutId id="2147484000" r:id="rId2"/>
  </p:sldLayoutIdLst>
  <p:timing>
    <p:tnLst>
      <p:par>
        <p:cTn id="1" dur="indefinite" restart="never" nodeType="tmRoot"/>
      </p:par>
    </p:tnLst>
  </p:timing>
  <p:hf hdr="0"/>
  <p:txStyles>
    <p:titleStyle>
      <a:lvl1pPr algn="l" rtl="0" eaLnBrk="0" fontAlgn="base" hangingPunct="0">
        <a:spcBef>
          <a:spcPct val="0"/>
        </a:spcBef>
        <a:spcAft>
          <a:spcPct val="0"/>
        </a:spcAft>
        <a:defRPr sz="2400" b="0" i="0" kern="1200">
          <a:solidFill>
            <a:schemeClr val="accent1"/>
          </a:solidFill>
          <a:latin typeface="Bodoni SvtyTwo ITC TT-Bold"/>
          <a:ea typeface="ＭＳ Ｐゴシック" charset="0"/>
          <a:cs typeface="Bodoni SvtyTwo ITC TT-Bold"/>
        </a:defRPr>
      </a:lvl1pPr>
      <a:lvl2pPr algn="l" rtl="0" eaLnBrk="0" fontAlgn="base" hangingPunct="0">
        <a:spcBef>
          <a:spcPct val="0"/>
        </a:spcBef>
        <a:spcAft>
          <a:spcPct val="0"/>
        </a:spcAft>
        <a:defRPr sz="2800">
          <a:solidFill>
            <a:schemeClr val="bg1"/>
          </a:solidFill>
          <a:latin typeface="Arial" charset="0"/>
          <a:ea typeface="ＭＳ Ｐゴシック" charset="0"/>
          <a:cs typeface="Arial" charset="0"/>
        </a:defRPr>
      </a:lvl2pPr>
      <a:lvl3pPr algn="l" rtl="0" eaLnBrk="0" fontAlgn="base" hangingPunct="0">
        <a:spcBef>
          <a:spcPct val="0"/>
        </a:spcBef>
        <a:spcAft>
          <a:spcPct val="0"/>
        </a:spcAft>
        <a:defRPr sz="2800">
          <a:solidFill>
            <a:schemeClr val="bg1"/>
          </a:solidFill>
          <a:latin typeface="Arial" charset="0"/>
          <a:ea typeface="ＭＳ Ｐゴシック" charset="0"/>
          <a:cs typeface="Arial" charset="0"/>
        </a:defRPr>
      </a:lvl3pPr>
      <a:lvl4pPr algn="l" rtl="0" eaLnBrk="0" fontAlgn="base" hangingPunct="0">
        <a:spcBef>
          <a:spcPct val="0"/>
        </a:spcBef>
        <a:spcAft>
          <a:spcPct val="0"/>
        </a:spcAft>
        <a:defRPr sz="2800">
          <a:solidFill>
            <a:schemeClr val="bg1"/>
          </a:solidFill>
          <a:latin typeface="Arial" charset="0"/>
          <a:ea typeface="ＭＳ Ｐゴシック" charset="0"/>
          <a:cs typeface="Arial" charset="0"/>
        </a:defRPr>
      </a:lvl4pPr>
      <a:lvl5pPr algn="l" rtl="0" eaLnBrk="0" fontAlgn="base" hangingPunct="0">
        <a:spcBef>
          <a:spcPct val="0"/>
        </a:spcBef>
        <a:spcAft>
          <a:spcPct val="0"/>
        </a:spcAft>
        <a:defRPr sz="2800">
          <a:solidFill>
            <a:schemeClr val="bg1"/>
          </a:solidFill>
          <a:latin typeface="Arial" charset="0"/>
          <a:ea typeface="ＭＳ Ｐゴシック" charset="0"/>
          <a:cs typeface="Arial" charset="0"/>
        </a:defRPr>
      </a:lvl5pPr>
      <a:lvl6pPr marL="457200" algn="l" rtl="0" fontAlgn="base">
        <a:spcBef>
          <a:spcPct val="0"/>
        </a:spcBef>
        <a:spcAft>
          <a:spcPct val="0"/>
        </a:spcAft>
        <a:defRPr sz="2800">
          <a:solidFill>
            <a:schemeClr val="bg1"/>
          </a:solidFill>
          <a:latin typeface="Arial" charset="0"/>
          <a:cs typeface="Arial" charset="0"/>
        </a:defRPr>
      </a:lvl6pPr>
      <a:lvl7pPr marL="914400" algn="l" rtl="0" fontAlgn="base">
        <a:spcBef>
          <a:spcPct val="0"/>
        </a:spcBef>
        <a:spcAft>
          <a:spcPct val="0"/>
        </a:spcAft>
        <a:defRPr sz="2800">
          <a:solidFill>
            <a:schemeClr val="bg1"/>
          </a:solidFill>
          <a:latin typeface="Arial" charset="0"/>
          <a:cs typeface="Arial" charset="0"/>
        </a:defRPr>
      </a:lvl7pPr>
      <a:lvl8pPr marL="1371600" algn="l" rtl="0" fontAlgn="base">
        <a:spcBef>
          <a:spcPct val="0"/>
        </a:spcBef>
        <a:spcAft>
          <a:spcPct val="0"/>
        </a:spcAft>
        <a:defRPr sz="2800">
          <a:solidFill>
            <a:schemeClr val="bg1"/>
          </a:solidFill>
          <a:latin typeface="Arial" charset="0"/>
          <a:cs typeface="Arial" charset="0"/>
        </a:defRPr>
      </a:lvl8pPr>
      <a:lvl9pPr marL="1828800" algn="l" rtl="0" fontAlgn="base">
        <a:spcBef>
          <a:spcPct val="0"/>
        </a:spcBef>
        <a:spcAft>
          <a:spcPct val="0"/>
        </a:spcAft>
        <a:defRPr sz="2800">
          <a:solidFill>
            <a:schemeClr val="bg1"/>
          </a:solidFill>
          <a:latin typeface="Arial" charset="0"/>
          <a:cs typeface="Arial" charset="0"/>
        </a:defRPr>
      </a:lvl9pPr>
    </p:titleStyle>
    <p:bodyStyle>
      <a:lvl1pPr marL="0" indent="0" algn="l" rtl="0" eaLnBrk="0" fontAlgn="base" hangingPunct="0">
        <a:lnSpc>
          <a:spcPct val="100000"/>
        </a:lnSpc>
        <a:spcBef>
          <a:spcPts val="0"/>
        </a:spcBef>
        <a:spcAft>
          <a:spcPts val="1200"/>
        </a:spcAft>
        <a:buClrTx/>
        <a:buFontTx/>
        <a:buNone/>
        <a:defRPr lang="en-US" sz="2000" kern="1200" smtClean="0">
          <a:solidFill>
            <a:srgbClr val="58595B"/>
          </a:solidFill>
          <a:latin typeface="Franklin Gothic Book"/>
          <a:ea typeface="ＭＳ Ｐゴシック" charset="0"/>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lang="en-US" sz="2000" kern="1200" smtClean="0">
          <a:solidFill>
            <a:srgbClr val="58595B"/>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lang="en-US" sz="2000" kern="1200" smtClean="0">
          <a:solidFill>
            <a:srgbClr val="58595B"/>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lang="en-US" sz="2000" kern="1200" baseline="0" smtClean="0">
          <a:solidFill>
            <a:srgbClr val="58595B"/>
          </a:solidFill>
          <a:latin typeface="Franklin Gothic Book"/>
          <a:ea typeface="Franklin Gothic Book"/>
          <a:cs typeface="Franklin Gothic Book"/>
        </a:defRPr>
      </a:lvl4pPr>
      <a:lvl5pPr marL="2057400" indent="0" algn="l" rtl="0" eaLnBrk="0" fontAlgn="base" hangingPunct="0">
        <a:lnSpc>
          <a:spcPct val="100000"/>
        </a:lnSpc>
        <a:spcBef>
          <a:spcPts val="0"/>
        </a:spcBef>
        <a:spcAft>
          <a:spcPts val="1200"/>
        </a:spcAft>
        <a:buFont typeface="Arial" charset="0"/>
        <a:buNone/>
        <a:defRPr sz="1200" kern="1200">
          <a:solidFill>
            <a:srgbClr val="929395"/>
          </a:solidFill>
          <a:latin typeface="Arial" pitchFamily="34" charset="0"/>
          <a:ea typeface="Arial"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descr="Ideally your title should fit on one line." title="Slide title"/>
          <p:cNvSpPr>
            <a:spLocks noGrp="1"/>
          </p:cNvSpPr>
          <p:nvPr>
            <p:ph type="title"/>
          </p:nvPr>
        </p:nvSpPr>
        <p:spPr>
          <a:xfrm>
            <a:off x="720725" y="-1"/>
            <a:ext cx="5903913" cy="1080000"/>
          </a:xfrm>
          <a:prstGeom prst="rect">
            <a:avLst/>
          </a:prstGeom>
        </p:spPr>
        <p:txBody>
          <a:bodyPr vert="horz" lIns="0" tIns="0" rIns="0" bIns="0" rtlCol="0" anchor="ctr">
            <a:normAutofit/>
          </a:bodyPr>
          <a:lstStyle/>
          <a:p>
            <a:r>
              <a:rPr lang="en-US" dirty="0" smtClean="0"/>
              <a:t>Click to edit Master title style</a:t>
            </a:r>
            <a:endParaRPr lang="en-GB" dirty="0"/>
          </a:p>
        </p:txBody>
      </p:sp>
      <p:cxnSp>
        <p:nvCxnSpPr>
          <p:cNvPr id="70" name="Straight Connector 69"/>
          <p:cNvCxnSpPr/>
          <p:nvPr userDrawn="1"/>
        </p:nvCxnSpPr>
        <p:spPr bwMode="auto">
          <a:xfrm>
            <a:off x="-3083" y="1079500"/>
            <a:ext cx="914400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userDrawn="1"/>
        </p:nvCxnSpPr>
        <p:spPr bwMode="auto">
          <a:xfrm>
            <a:off x="-3083" y="6480000"/>
            <a:ext cx="9147083" cy="0"/>
          </a:xfrm>
          <a:prstGeom prst="line">
            <a:avLst/>
          </a:prstGeom>
          <a:ln w="3175"/>
        </p:spPr>
        <p:style>
          <a:lnRef idx="1">
            <a:schemeClr val="accent1"/>
          </a:lnRef>
          <a:fillRef idx="0">
            <a:schemeClr val="accent1"/>
          </a:fillRef>
          <a:effectRef idx="0">
            <a:schemeClr val="accent1"/>
          </a:effectRef>
          <a:fontRef idx="minor">
            <a:schemeClr val="tx1"/>
          </a:fontRef>
        </p:style>
      </p:cxnSp>
      <p:sp>
        <p:nvSpPr>
          <p:cNvPr id="55" name="Text Placeholder 2" descr="First level - paragraph text&#10;Second level - bullet 1&#10;Third level - bullet 2&#10;&#10;No more than 100 words per slide" title="Main body text"/>
          <p:cNvSpPr>
            <a:spLocks noGrp="1"/>
          </p:cNvSpPr>
          <p:nvPr>
            <p:ph type="body" idx="1"/>
          </p:nvPr>
        </p:nvSpPr>
        <p:spPr>
          <a:xfrm>
            <a:off x="720726" y="1800225"/>
            <a:ext cx="7704137" cy="4140200"/>
          </a:xfrm>
          <a:prstGeom prst="rect">
            <a:avLst/>
          </a:prstGeom>
        </p:spPr>
        <p:txBody>
          <a:bodyPr vert="horz" lIns="0" tIns="0" rIns="0" bIns="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56"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latin typeface="Franklin Gothic Book"/>
                <a:cs typeface="Franklin Gothic Book"/>
              </a:defRPr>
            </a:lvl1pPr>
          </a:lstStyle>
          <a:p>
            <a:fld id="{8B6E079F-0502-CC4C-9C8B-39554E94F19E}" type="datetime3">
              <a:rPr lang="en-GB" smtClean="0">
                <a:solidFill>
                  <a:srgbClr val="00539B"/>
                </a:solidFill>
              </a:rPr>
              <a:pPr/>
              <a:t>5 October, 2020</a:t>
            </a:fld>
            <a:endParaRPr lang="en-GB" dirty="0">
              <a:solidFill>
                <a:srgbClr val="00539B"/>
              </a:solidFill>
            </a:endParaRPr>
          </a:p>
        </p:txBody>
      </p:sp>
      <p:sp>
        <p:nvSpPr>
          <p:cNvPr id="57" name="Footer Placeholder 4"/>
          <p:cNvSpPr>
            <a:spLocks noGrp="1"/>
          </p:cNvSpPr>
          <p:nvPr>
            <p:ph type="ftr" sz="quarter" idx="3"/>
            <p:custDataLst>
              <p:tags r:id="rId79"/>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ea typeface="+mn-ea"/>
                <a:cs typeface="+mn-cs"/>
              </a:rPr>
              <a:t>RESTRICTED</a:t>
            </a:r>
            <a:r>
              <a:rPr smtClean="0">
                <a:solidFill>
                  <a:srgbClr val="000000"/>
                </a:solidFill>
                <a:ea typeface="+mn-ea"/>
                <a:cs typeface="+mn-cs"/>
              </a:rPr>
              <a:t> </a:t>
            </a:r>
            <a:endParaRPr>
              <a:solidFill>
                <a:srgbClr val="000000"/>
              </a:solidFill>
              <a:ea typeface="+mn-ea"/>
              <a:cs typeface="+mn-cs"/>
            </a:endParaRPr>
          </a:p>
        </p:txBody>
      </p:sp>
      <p:sp>
        <p:nvSpPr>
          <p:cNvPr id="59"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latin typeface="Franklin Gothic Book"/>
                <a:cs typeface="Franklin Gothic Book"/>
              </a:defRPr>
            </a:lvl1pPr>
          </a:lstStyle>
          <a:p>
            <a:fld id="{71F9F866-B438-9445-8D9F-1F8FF6608833}" type="slidenum">
              <a:rPr lang="en-GB" smtClean="0">
                <a:solidFill>
                  <a:srgbClr val="00539B"/>
                </a:solidFill>
              </a:rPr>
              <a:pPr/>
              <a:t>‹#›</a:t>
            </a:fld>
            <a:endParaRPr lang="en-GB" dirty="0">
              <a:solidFill>
                <a:srgbClr val="00539B"/>
              </a:solidFill>
            </a:endParaRPr>
          </a:p>
        </p:txBody>
      </p:sp>
      <p:pic>
        <p:nvPicPr>
          <p:cNvPr id="10" name="Picture 9"/>
          <p:cNvPicPr>
            <a:picLocks noChangeAspect="1"/>
          </p:cNvPicPr>
          <p:nvPr userDrawn="1"/>
        </p:nvPicPr>
        <p:blipFill>
          <a:blip r:embed="rId80" cstate="print">
            <a:extLst>
              <a:ext uri="{28A0092B-C50C-407E-A947-70E740481C1C}">
                <a14:useLocalDpi xmlns:a14="http://schemas.microsoft.com/office/drawing/2010/main" val="0"/>
              </a:ext>
            </a:extLst>
          </a:blip>
          <a:stretch>
            <a:fillRect/>
          </a:stretch>
        </p:blipFill>
        <p:spPr>
          <a:xfrm>
            <a:off x="7055149" y="228600"/>
            <a:ext cx="1369714" cy="720000"/>
          </a:xfrm>
          <a:prstGeom prst="rect">
            <a:avLst/>
          </a:prstGeom>
        </p:spPr>
      </p:pic>
    </p:spTree>
    <p:extLst>
      <p:ext uri="{BB962C8B-B14F-4D97-AF65-F5344CB8AC3E}">
        <p14:creationId xmlns:p14="http://schemas.microsoft.com/office/powerpoint/2010/main" val="2900805471"/>
      </p:ext>
    </p:extLst>
  </p:cSld>
  <p:clrMap bg1="lt1" tx1="dk1" bg2="lt2" tx2="dk2" accent1="accent1" accent2="accent2" accent3="accent3" accent4="accent4" accent5="accent5" accent6="accent6" hlink="hlink" folHlink="folHlink"/>
  <p:sldLayoutIdLst>
    <p:sldLayoutId id="2147484043" r:id="rId1"/>
    <p:sldLayoutId id="2147484044" r:id="rId2"/>
    <p:sldLayoutId id="2147484045" r:id="rId3"/>
    <p:sldLayoutId id="2147484046" r:id="rId4"/>
    <p:sldLayoutId id="2147484047" r:id="rId5"/>
    <p:sldLayoutId id="2147484048" r:id="rId6"/>
    <p:sldLayoutId id="2147484049" r:id="rId7"/>
    <p:sldLayoutId id="2147484050" r:id="rId8"/>
    <p:sldLayoutId id="2147484051" r:id="rId9"/>
    <p:sldLayoutId id="2147484052" r:id="rId10"/>
    <p:sldLayoutId id="2147484053" r:id="rId11"/>
    <p:sldLayoutId id="2147484054" r:id="rId12"/>
    <p:sldLayoutId id="2147484055" r:id="rId13"/>
    <p:sldLayoutId id="2147484056" r:id="rId14"/>
    <p:sldLayoutId id="2147484057" r:id="rId15"/>
    <p:sldLayoutId id="2147484058" r:id="rId16"/>
    <p:sldLayoutId id="2147484059" r:id="rId17"/>
    <p:sldLayoutId id="2147484060" r:id="rId18"/>
    <p:sldLayoutId id="2147484061" r:id="rId19"/>
    <p:sldLayoutId id="2147484062" r:id="rId20"/>
    <p:sldLayoutId id="2147484063" r:id="rId21"/>
    <p:sldLayoutId id="2147484064" r:id="rId22"/>
    <p:sldLayoutId id="2147484065" r:id="rId23"/>
    <p:sldLayoutId id="2147484066" r:id="rId24"/>
    <p:sldLayoutId id="2147484067" r:id="rId25"/>
    <p:sldLayoutId id="2147484068" r:id="rId26"/>
    <p:sldLayoutId id="2147484069" r:id="rId27"/>
    <p:sldLayoutId id="2147484070" r:id="rId28"/>
    <p:sldLayoutId id="2147484071" r:id="rId29"/>
    <p:sldLayoutId id="2147484072" r:id="rId30"/>
    <p:sldLayoutId id="2147484073" r:id="rId31"/>
    <p:sldLayoutId id="2147484074" r:id="rId32"/>
    <p:sldLayoutId id="2147484075" r:id="rId33"/>
    <p:sldLayoutId id="2147484076" r:id="rId34"/>
    <p:sldLayoutId id="2147484077" r:id="rId35"/>
    <p:sldLayoutId id="2147484078" r:id="rId36"/>
    <p:sldLayoutId id="2147484079" r:id="rId37"/>
    <p:sldLayoutId id="2147484080" r:id="rId38"/>
    <p:sldLayoutId id="2147484081" r:id="rId39"/>
    <p:sldLayoutId id="2147484082" r:id="rId40"/>
    <p:sldLayoutId id="2147484083" r:id="rId41"/>
    <p:sldLayoutId id="2147484084" r:id="rId42"/>
    <p:sldLayoutId id="2147484085" r:id="rId43"/>
    <p:sldLayoutId id="2147484086" r:id="rId44"/>
    <p:sldLayoutId id="2147484087" r:id="rId45"/>
    <p:sldLayoutId id="2147484088" r:id="rId46"/>
    <p:sldLayoutId id="2147484089" r:id="rId47"/>
    <p:sldLayoutId id="2147484090" r:id="rId48"/>
    <p:sldLayoutId id="2147484091" r:id="rId49"/>
    <p:sldLayoutId id="2147484092" r:id="rId50"/>
    <p:sldLayoutId id="2147484093" r:id="rId51"/>
    <p:sldLayoutId id="2147484094" r:id="rId52"/>
    <p:sldLayoutId id="2147484095" r:id="rId53"/>
    <p:sldLayoutId id="2147484096" r:id="rId54"/>
    <p:sldLayoutId id="2147484097" r:id="rId55"/>
    <p:sldLayoutId id="2147484098" r:id="rId56"/>
    <p:sldLayoutId id="2147484099" r:id="rId57"/>
    <p:sldLayoutId id="2147484100" r:id="rId58"/>
    <p:sldLayoutId id="2147484101" r:id="rId59"/>
    <p:sldLayoutId id="2147484102" r:id="rId60"/>
    <p:sldLayoutId id="2147484103" r:id="rId61"/>
    <p:sldLayoutId id="2147484104" r:id="rId62"/>
    <p:sldLayoutId id="2147484105" r:id="rId63"/>
    <p:sldLayoutId id="2147484106" r:id="rId64"/>
    <p:sldLayoutId id="2147484107" r:id="rId65"/>
    <p:sldLayoutId id="2147484108" r:id="rId66"/>
    <p:sldLayoutId id="2147484109" r:id="rId67"/>
    <p:sldLayoutId id="2147484110" r:id="rId68"/>
    <p:sldLayoutId id="2147484111" r:id="rId69"/>
    <p:sldLayoutId id="2147484112" r:id="rId70"/>
    <p:sldLayoutId id="2147484113" r:id="rId71"/>
    <p:sldLayoutId id="2147484114" r:id="rId72"/>
    <p:sldLayoutId id="2147484115" r:id="rId73"/>
    <p:sldLayoutId id="2147484116" r:id="rId74"/>
    <p:sldLayoutId id="2147484117" r:id="rId75"/>
    <p:sldLayoutId id="2147484118" r:id="rId76"/>
    <p:sldLayoutId id="2147484119" r:id="rId77"/>
  </p:sldLayoutIdLst>
  <p:timing>
    <p:tnLst>
      <p:par>
        <p:cTn id="1" dur="indefinite" restart="never" nodeType="tmRoot"/>
      </p:par>
    </p:tnLst>
  </p:timing>
  <p:hf hdr="0"/>
  <p:txStyles>
    <p:titleStyle>
      <a:lvl1pPr algn="l" rtl="0" eaLnBrk="0" fontAlgn="base" hangingPunct="0">
        <a:spcBef>
          <a:spcPct val="0"/>
        </a:spcBef>
        <a:spcAft>
          <a:spcPct val="0"/>
        </a:spcAft>
        <a:defRPr sz="2400" b="0" i="0" kern="1200">
          <a:solidFill>
            <a:schemeClr val="accent1"/>
          </a:solidFill>
          <a:latin typeface="Bodoni MT" panose="02070603080606020203" pitchFamily="18" charset="0"/>
          <a:ea typeface="ＭＳ Ｐゴシック" charset="0"/>
          <a:cs typeface="Bodoni MT" panose="02070603080606020203" pitchFamily="18" charset="0"/>
        </a:defRPr>
      </a:lvl1pPr>
      <a:lvl2pPr algn="l" rtl="0" eaLnBrk="0" fontAlgn="base" hangingPunct="0">
        <a:spcBef>
          <a:spcPct val="0"/>
        </a:spcBef>
        <a:spcAft>
          <a:spcPct val="0"/>
        </a:spcAft>
        <a:defRPr sz="2800">
          <a:solidFill>
            <a:schemeClr val="bg1"/>
          </a:solidFill>
          <a:latin typeface="Arial" charset="0"/>
          <a:ea typeface="ＭＳ Ｐゴシック" charset="0"/>
          <a:cs typeface="Arial" charset="0"/>
        </a:defRPr>
      </a:lvl2pPr>
      <a:lvl3pPr algn="l" rtl="0" eaLnBrk="0" fontAlgn="base" hangingPunct="0">
        <a:spcBef>
          <a:spcPct val="0"/>
        </a:spcBef>
        <a:spcAft>
          <a:spcPct val="0"/>
        </a:spcAft>
        <a:defRPr sz="2800">
          <a:solidFill>
            <a:schemeClr val="bg1"/>
          </a:solidFill>
          <a:latin typeface="Arial" charset="0"/>
          <a:ea typeface="ＭＳ Ｐゴシック" charset="0"/>
          <a:cs typeface="Arial" charset="0"/>
        </a:defRPr>
      </a:lvl3pPr>
      <a:lvl4pPr algn="l" rtl="0" eaLnBrk="0" fontAlgn="base" hangingPunct="0">
        <a:spcBef>
          <a:spcPct val="0"/>
        </a:spcBef>
        <a:spcAft>
          <a:spcPct val="0"/>
        </a:spcAft>
        <a:defRPr sz="2800">
          <a:solidFill>
            <a:schemeClr val="bg1"/>
          </a:solidFill>
          <a:latin typeface="Arial" charset="0"/>
          <a:ea typeface="ＭＳ Ｐゴシック" charset="0"/>
          <a:cs typeface="Arial" charset="0"/>
        </a:defRPr>
      </a:lvl4pPr>
      <a:lvl5pPr algn="l" rtl="0" eaLnBrk="0" fontAlgn="base" hangingPunct="0">
        <a:spcBef>
          <a:spcPct val="0"/>
        </a:spcBef>
        <a:spcAft>
          <a:spcPct val="0"/>
        </a:spcAft>
        <a:defRPr sz="2800">
          <a:solidFill>
            <a:schemeClr val="bg1"/>
          </a:solidFill>
          <a:latin typeface="Arial" charset="0"/>
          <a:ea typeface="ＭＳ Ｐゴシック" charset="0"/>
          <a:cs typeface="Arial" charset="0"/>
        </a:defRPr>
      </a:lvl5pPr>
      <a:lvl6pPr marL="457200" algn="l" rtl="0" fontAlgn="base">
        <a:spcBef>
          <a:spcPct val="0"/>
        </a:spcBef>
        <a:spcAft>
          <a:spcPct val="0"/>
        </a:spcAft>
        <a:defRPr sz="2800">
          <a:solidFill>
            <a:schemeClr val="bg1"/>
          </a:solidFill>
          <a:latin typeface="Arial" charset="0"/>
          <a:cs typeface="Arial" charset="0"/>
        </a:defRPr>
      </a:lvl6pPr>
      <a:lvl7pPr marL="914400" algn="l" rtl="0" fontAlgn="base">
        <a:spcBef>
          <a:spcPct val="0"/>
        </a:spcBef>
        <a:spcAft>
          <a:spcPct val="0"/>
        </a:spcAft>
        <a:defRPr sz="2800">
          <a:solidFill>
            <a:schemeClr val="bg1"/>
          </a:solidFill>
          <a:latin typeface="Arial" charset="0"/>
          <a:cs typeface="Arial" charset="0"/>
        </a:defRPr>
      </a:lvl7pPr>
      <a:lvl8pPr marL="1371600" algn="l" rtl="0" fontAlgn="base">
        <a:spcBef>
          <a:spcPct val="0"/>
        </a:spcBef>
        <a:spcAft>
          <a:spcPct val="0"/>
        </a:spcAft>
        <a:defRPr sz="2800">
          <a:solidFill>
            <a:schemeClr val="bg1"/>
          </a:solidFill>
          <a:latin typeface="Arial" charset="0"/>
          <a:cs typeface="Arial" charset="0"/>
        </a:defRPr>
      </a:lvl8pPr>
      <a:lvl9pPr marL="1828800" algn="l" rtl="0" fontAlgn="base">
        <a:spcBef>
          <a:spcPct val="0"/>
        </a:spcBef>
        <a:spcAft>
          <a:spcPct val="0"/>
        </a:spcAft>
        <a:defRPr sz="2800">
          <a:solidFill>
            <a:schemeClr val="bg1"/>
          </a:solidFill>
          <a:latin typeface="Arial" charset="0"/>
          <a:cs typeface="Arial" charset="0"/>
        </a:defRPr>
      </a:lvl9pPr>
    </p:titleStyle>
    <p:bodyStyle>
      <a:lvl1pPr marL="0" indent="0" algn="l" rtl="0" eaLnBrk="0" fontAlgn="base" hangingPunct="0">
        <a:lnSpc>
          <a:spcPct val="100000"/>
        </a:lnSpc>
        <a:spcBef>
          <a:spcPts val="0"/>
        </a:spcBef>
        <a:spcAft>
          <a:spcPts val="1200"/>
        </a:spcAft>
        <a:buClrTx/>
        <a:buFontTx/>
        <a:buNone/>
        <a:defRPr lang="en-US" sz="2000" kern="1200" smtClean="0">
          <a:solidFill>
            <a:srgbClr val="58595B"/>
          </a:solidFill>
          <a:latin typeface="Franklin Gothic Book"/>
          <a:ea typeface="ＭＳ Ｐゴシック" charset="0"/>
          <a:cs typeface="Franklin Gothic Book"/>
        </a:defRPr>
      </a:lvl1pPr>
      <a:lvl2pPr marL="179388" marR="0" indent="-179388" algn="l" defTabSz="914400" rtl="0" eaLnBrk="0" fontAlgn="base" latinLnBrk="0" hangingPunct="0">
        <a:lnSpc>
          <a:spcPct val="100000"/>
        </a:lnSpc>
        <a:spcBef>
          <a:spcPts val="0"/>
        </a:spcBef>
        <a:spcAft>
          <a:spcPts val="1200"/>
        </a:spcAft>
        <a:buClr>
          <a:srgbClr val="00539B"/>
        </a:buClr>
        <a:buSzTx/>
        <a:buFont typeface="Arial" charset="0"/>
        <a:buChar char="•"/>
        <a:tabLst/>
        <a:defRPr lang="en-US" sz="2000" kern="1200" smtClean="0">
          <a:solidFill>
            <a:srgbClr val="58595B"/>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lang="en-US" sz="2000" kern="1200" smtClean="0">
          <a:solidFill>
            <a:srgbClr val="58595B"/>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panose="020B0604020202020204" pitchFamily="34" charset="0"/>
        <a:buChar char="‒"/>
        <a:tabLst/>
        <a:defRPr lang="en-US" sz="2000" kern="1200" baseline="0" smtClean="0">
          <a:solidFill>
            <a:srgbClr val="58595B"/>
          </a:solidFill>
          <a:latin typeface="Franklin Gothic Book"/>
          <a:ea typeface="Franklin Gothic Book"/>
          <a:cs typeface="Franklin Gothic Book"/>
        </a:defRPr>
      </a:lvl4pPr>
      <a:lvl5pPr marL="2057400" indent="0" algn="l" rtl="0" eaLnBrk="0" fontAlgn="base" hangingPunct="0">
        <a:lnSpc>
          <a:spcPct val="100000"/>
        </a:lnSpc>
        <a:spcBef>
          <a:spcPts val="0"/>
        </a:spcBef>
        <a:spcAft>
          <a:spcPts val="1200"/>
        </a:spcAft>
        <a:buFont typeface="Arial" charset="0"/>
        <a:buNone/>
        <a:defRPr sz="1200" kern="1200">
          <a:solidFill>
            <a:srgbClr val="929395"/>
          </a:solidFill>
          <a:latin typeface="Arial" pitchFamily="34" charset="0"/>
          <a:ea typeface="Arial"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descr="Ideally your title should fit on one line." title="Slide title"/>
          <p:cNvSpPr>
            <a:spLocks noGrp="1"/>
          </p:cNvSpPr>
          <p:nvPr>
            <p:ph type="title"/>
          </p:nvPr>
        </p:nvSpPr>
        <p:spPr>
          <a:xfrm>
            <a:off x="720725" y="-1"/>
            <a:ext cx="5903913" cy="1080000"/>
          </a:xfrm>
          <a:prstGeom prst="rect">
            <a:avLst/>
          </a:prstGeom>
        </p:spPr>
        <p:txBody>
          <a:bodyPr vert="horz" lIns="0" tIns="0" rIns="0" bIns="0" rtlCol="0" anchor="ctr">
            <a:normAutofit/>
          </a:bodyPr>
          <a:lstStyle/>
          <a:p>
            <a:r>
              <a:rPr lang="en-US" dirty="0" smtClean="0"/>
              <a:t>Click to edit Master title style</a:t>
            </a:r>
            <a:endParaRPr lang="en-GB" dirty="0"/>
          </a:p>
        </p:txBody>
      </p:sp>
      <p:cxnSp>
        <p:nvCxnSpPr>
          <p:cNvPr id="70" name="Straight Connector 69"/>
          <p:cNvCxnSpPr/>
          <p:nvPr userDrawn="1"/>
        </p:nvCxnSpPr>
        <p:spPr bwMode="auto">
          <a:xfrm>
            <a:off x="-3083" y="1079500"/>
            <a:ext cx="914400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userDrawn="1"/>
        </p:nvCxnSpPr>
        <p:spPr bwMode="auto">
          <a:xfrm>
            <a:off x="-3083" y="6480000"/>
            <a:ext cx="9147083" cy="0"/>
          </a:xfrm>
          <a:prstGeom prst="line">
            <a:avLst/>
          </a:prstGeom>
          <a:ln w="3175"/>
        </p:spPr>
        <p:style>
          <a:lnRef idx="1">
            <a:schemeClr val="accent1"/>
          </a:lnRef>
          <a:fillRef idx="0">
            <a:schemeClr val="accent1"/>
          </a:fillRef>
          <a:effectRef idx="0">
            <a:schemeClr val="accent1"/>
          </a:effectRef>
          <a:fontRef idx="minor">
            <a:schemeClr val="tx1"/>
          </a:fontRef>
        </p:style>
      </p:cxnSp>
      <p:sp>
        <p:nvSpPr>
          <p:cNvPr id="55" name="Text Placeholder 2" descr="First level - paragraph text&#10;Second level - bullet 1&#10;Third level - bullet 2&#10;&#10;No more than 100 words per slide" title="Main body text"/>
          <p:cNvSpPr>
            <a:spLocks noGrp="1"/>
          </p:cNvSpPr>
          <p:nvPr>
            <p:ph type="body" idx="1"/>
          </p:nvPr>
        </p:nvSpPr>
        <p:spPr>
          <a:xfrm>
            <a:off x="720726" y="1800225"/>
            <a:ext cx="7704137" cy="4140200"/>
          </a:xfrm>
          <a:prstGeom prst="rect">
            <a:avLst/>
          </a:prstGeom>
        </p:spPr>
        <p:txBody>
          <a:bodyPr vert="horz" lIns="0" tIns="0" rIns="0" bIns="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56"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latin typeface="Franklin Gothic Book"/>
                <a:cs typeface="Franklin Gothic Book"/>
              </a:defRPr>
            </a:lvl1pPr>
          </a:lstStyle>
          <a:p>
            <a:fld id="{8B6E079F-0502-CC4C-9C8B-39554E94F19E}" type="datetime3">
              <a:rPr lang="en-GB" smtClean="0">
                <a:solidFill>
                  <a:srgbClr val="00539B"/>
                </a:solidFill>
              </a:rPr>
              <a:pPr/>
              <a:t>5 October, 2020</a:t>
            </a:fld>
            <a:endParaRPr lang="en-GB" dirty="0">
              <a:solidFill>
                <a:srgbClr val="00539B"/>
              </a:solidFill>
            </a:endParaRPr>
          </a:p>
        </p:txBody>
      </p:sp>
      <p:sp>
        <p:nvSpPr>
          <p:cNvPr id="57" name="Footer Placeholder 4"/>
          <p:cNvSpPr>
            <a:spLocks noGrp="1"/>
          </p:cNvSpPr>
          <p:nvPr>
            <p:ph type="ftr" sz="quarter" idx="3"/>
            <p:custDataLst>
              <p:tags r:id="rId75"/>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9"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latin typeface="Franklin Gothic Book"/>
                <a:cs typeface="Franklin Gothic Book"/>
              </a:defRPr>
            </a:lvl1pPr>
          </a:lstStyle>
          <a:p>
            <a:fld id="{71F9F866-B438-9445-8D9F-1F8FF6608833}" type="slidenum">
              <a:rPr lang="en-GB" smtClean="0">
                <a:solidFill>
                  <a:srgbClr val="00539B"/>
                </a:solidFill>
              </a:rPr>
              <a:pPr/>
              <a:t>‹#›</a:t>
            </a:fld>
            <a:endParaRPr lang="en-GB" dirty="0">
              <a:solidFill>
                <a:srgbClr val="00539B"/>
              </a:solidFill>
            </a:endParaRPr>
          </a:p>
        </p:txBody>
      </p:sp>
      <p:pic>
        <p:nvPicPr>
          <p:cNvPr id="10" name="Picture 9"/>
          <p:cNvPicPr>
            <a:picLocks noChangeAspect="1"/>
          </p:cNvPicPr>
          <p:nvPr userDrawn="1"/>
        </p:nvPicPr>
        <p:blipFill>
          <a:blip r:embed="rId76" cstate="print">
            <a:extLst>
              <a:ext uri="{28A0092B-C50C-407E-A947-70E740481C1C}">
                <a14:useLocalDpi xmlns:a14="http://schemas.microsoft.com/office/drawing/2010/main" val="0"/>
              </a:ext>
            </a:extLst>
          </a:blip>
          <a:stretch>
            <a:fillRect/>
          </a:stretch>
        </p:blipFill>
        <p:spPr>
          <a:xfrm>
            <a:off x="7055149" y="228600"/>
            <a:ext cx="1369714" cy="720000"/>
          </a:xfrm>
          <a:prstGeom prst="rect">
            <a:avLst/>
          </a:prstGeom>
        </p:spPr>
      </p:pic>
    </p:spTree>
    <p:extLst>
      <p:ext uri="{BB962C8B-B14F-4D97-AF65-F5344CB8AC3E}">
        <p14:creationId xmlns:p14="http://schemas.microsoft.com/office/powerpoint/2010/main" val="593074849"/>
      </p:ext>
    </p:extLst>
  </p:cSld>
  <p:clrMap bg1="lt1" tx1="dk1" bg2="lt2" tx2="dk2" accent1="accent1" accent2="accent2" accent3="accent3" accent4="accent4" accent5="accent5" accent6="accent6" hlink="hlink" folHlink="folHlink"/>
  <p:sldLayoutIdLst>
    <p:sldLayoutId id="2147484121" r:id="rId1"/>
    <p:sldLayoutId id="2147484122" r:id="rId2"/>
    <p:sldLayoutId id="2147484123" r:id="rId3"/>
    <p:sldLayoutId id="2147484124" r:id="rId4"/>
    <p:sldLayoutId id="2147484125" r:id="rId5"/>
    <p:sldLayoutId id="2147484126" r:id="rId6"/>
    <p:sldLayoutId id="2147484127" r:id="rId7"/>
    <p:sldLayoutId id="2147484128" r:id="rId8"/>
    <p:sldLayoutId id="2147484129" r:id="rId9"/>
    <p:sldLayoutId id="2147484130" r:id="rId10"/>
    <p:sldLayoutId id="2147484131" r:id="rId11"/>
    <p:sldLayoutId id="2147484132" r:id="rId12"/>
    <p:sldLayoutId id="2147484133" r:id="rId13"/>
    <p:sldLayoutId id="2147484134" r:id="rId14"/>
    <p:sldLayoutId id="2147484135" r:id="rId15"/>
    <p:sldLayoutId id="2147484136" r:id="rId16"/>
    <p:sldLayoutId id="2147484137" r:id="rId17"/>
    <p:sldLayoutId id="2147484138" r:id="rId18"/>
    <p:sldLayoutId id="2147484139" r:id="rId19"/>
    <p:sldLayoutId id="2147484140" r:id="rId20"/>
    <p:sldLayoutId id="2147484141" r:id="rId21"/>
    <p:sldLayoutId id="2147484142" r:id="rId22"/>
    <p:sldLayoutId id="2147484143" r:id="rId23"/>
    <p:sldLayoutId id="2147484144" r:id="rId24"/>
    <p:sldLayoutId id="2147484145" r:id="rId25"/>
    <p:sldLayoutId id="2147484146" r:id="rId26"/>
    <p:sldLayoutId id="2147484147" r:id="rId27"/>
    <p:sldLayoutId id="2147484148" r:id="rId28"/>
    <p:sldLayoutId id="2147484149" r:id="rId29"/>
    <p:sldLayoutId id="2147484150" r:id="rId30"/>
    <p:sldLayoutId id="2147484151" r:id="rId31"/>
    <p:sldLayoutId id="2147484152" r:id="rId32"/>
    <p:sldLayoutId id="2147484153" r:id="rId33"/>
    <p:sldLayoutId id="2147484154" r:id="rId34"/>
    <p:sldLayoutId id="2147484155" r:id="rId35"/>
    <p:sldLayoutId id="2147484156" r:id="rId36"/>
    <p:sldLayoutId id="2147484157" r:id="rId37"/>
    <p:sldLayoutId id="2147484158" r:id="rId38"/>
    <p:sldLayoutId id="2147484159" r:id="rId39"/>
    <p:sldLayoutId id="2147484160" r:id="rId40"/>
    <p:sldLayoutId id="2147484161" r:id="rId41"/>
    <p:sldLayoutId id="2147484162" r:id="rId42"/>
    <p:sldLayoutId id="2147484163" r:id="rId43"/>
    <p:sldLayoutId id="2147484164" r:id="rId44"/>
    <p:sldLayoutId id="2147484165" r:id="rId45"/>
    <p:sldLayoutId id="2147484166" r:id="rId46"/>
    <p:sldLayoutId id="2147484167" r:id="rId47"/>
    <p:sldLayoutId id="2147484168" r:id="rId48"/>
    <p:sldLayoutId id="2147484169" r:id="rId49"/>
    <p:sldLayoutId id="2147484170" r:id="rId50"/>
    <p:sldLayoutId id="2147484171" r:id="rId51"/>
    <p:sldLayoutId id="2147484172" r:id="rId52"/>
    <p:sldLayoutId id="2147484173" r:id="rId53"/>
    <p:sldLayoutId id="2147484174" r:id="rId54"/>
    <p:sldLayoutId id="2147484175" r:id="rId55"/>
    <p:sldLayoutId id="2147484176" r:id="rId56"/>
    <p:sldLayoutId id="2147484177" r:id="rId57"/>
    <p:sldLayoutId id="2147484178" r:id="rId58"/>
    <p:sldLayoutId id="2147484179" r:id="rId59"/>
    <p:sldLayoutId id="2147484180" r:id="rId60"/>
    <p:sldLayoutId id="2147484181" r:id="rId61"/>
    <p:sldLayoutId id="2147484182" r:id="rId62"/>
    <p:sldLayoutId id="2147484183" r:id="rId63"/>
    <p:sldLayoutId id="2147484184" r:id="rId64"/>
    <p:sldLayoutId id="2147484185" r:id="rId65"/>
    <p:sldLayoutId id="2147484186" r:id="rId66"/>
    <p:sldLayoutId id="2147484187" r:id="rId67"/>
    <p:sldLayoutId id="2147484188" r:id="rId68"/>
    <p:sldLayoutId id="2147484189" r:id="rId69"/>
    <p:sldLayoutId id="2147484190" r:id="rId70"/>
    <p:sldLayoutId id="2147484191" r:id="rId71"/>
    <p:sldLayoutId id="2147484192" r:id="rId72"/>
    <p:sldLayoutId id="2147484193" r:id="rId73"/>
  </p:sldLayoutIdLst>
  <p:timing>
    <p:tnLst>
      <p:par>
        <p:cTn id="1" dur="indefinite" restart="never" nodeType="tmRoot"/>
      </p:par>
    </p:tnLst>
  </p:timing>
  <p:hf hdr="0"/>
  <p:txStyles>
    <p:titleStyle>
      <a:lvl1pPr algn="l" rtl="0" eaLnBrk="0" fontAlgn="base" hangingPunct="0">
        <a:spcBef>
          <a:spcPct val="0"/>
        </a:spcBef>
        <a:spcAft>
          <a:spcPct val="0"/>
        </a:spcAft>
        <a:defRPr sz="2400" b="0" i="0" kern="1200">
          <a:solidFill>
            <a:schemeClr val="accent1"/>
          </a:solidFill>
          <a:latin typeface="Bodoni MT" panose="02070603080606020203" pitchFamily="18" charset="0"/>
          <a:ea typeface="ＭＳ Ｐゴシック" charset="0"/>
          <a:cs typeface="Bodoni MT" panose="02070603080606020203" pitchFamily="18" charset="0"/>
        </a:defRPr>
      </a:lvl1pPr>
      <a:lvl2pPr algn="l" rtl="0" eaLnBrk="0" fontAlgn="base" hangingPunct="0">
        <a:spcBef>
          <a:spcPct val="0"/>
        </a:spcBef>
        <a:spcAft>
          <a:spcPct val="0"/>
        </a:spcAft>
        <a:defRPr sz="2800">
          <a:solidFill>
            <a:schemeClr val="bg1"/>
          </a:solidFill>
          <a:latin typeface="Arial" charset="0"/>
          <a:ea typeface="ＭＳ Ｐゴシック" charset="0"/>
          <a:cs typeface="Arial" charset="0"/>
        </a:defRPr>
      </a:lvl2pPr>
      <a:lvl3pPr algn="l" rtl="0" eaLnBrk="0" fontAlgn="base" hangingPunct="0">
        <a:spcBef>
          <a:spcPct val="0"/>
        </a:spcBef>
        <a:spcAft>
          <a:spcPct val="0"/>
        </a:spcAft>
        <a:defRPr sz="2800">
          <a:solidFill>
            <a:schemeClr val="bg1"/>
          </a:solidFill>
          <a:latin typeface="Arial" charset="0"/>
          <a:ea typeface="ＭＳ Ｐゴシック" charset="0"/>
          <a:cs typeface="Arial" charset="0"/>
        </a:defRPr>
      </a:lvl3pPr>
      <a:lvl4pPr algn="l" rtl="0" eaLnBrk="0" fontAlgn="base" hangingPunct="0">
        <a:spcBef>
          <a:spcPct val="0"/>
        </a:spcBef>
        <a:spcAft>
          <a:spcPct val="0"/>
        </a:spcAft>
        <a:defRPr sz="2800">
          <a:solidFill>
            <a:schemeClr val="bg1"/>
          </a:solidFill>
          <a:latin typeface="Arial" charset="0"/>
          <a:ea typeface="ＭＳ Ｐゴシック" charset="0"/>
          <a:cs typeface="Arial" charset="0"/>
        </a:defRPr>
      </a:lvl4pPr>
      <a:lvl5pPr algn="l" rtl="0" eaLnBrk="0" fontAlgn="base" hangingPunct="0">
        <a:spcBef>
          <a:spcPct val="0"/>
        </a:spcBef>
        <a:spcAft>
          <a:spcPct val="0"/>
        </a:spcAft>
        <a:defRPr sz="2800">
          <a:solidFill>
            <a:schemeClr val="bg1"/>
          </a:solidFill>
          <a:latin typeface="Arial" charset="0"/>
          <a:ea typeface="ＭＳ Ｐゴシック" charset="0"/>
          <a:cs typeface="Arial" charset="0"/>
        </a:defRPr>
      </a:lvl5pPr>
      <a:lvl6pPr marL="457200" algn="l" rtl="0" fontAlgn="base">
        <a:spcBef>
          <a:spcPct val="0"/>
        </a:spcBef>
        <a:spcAft>
          <a:spcPct val="0"/>
        </a:spcAft>
        <a:defRPr sz="2800">
          <a:solidFill>
            <a:schemeClr val="bg1"/>
          </a:solidFill>
          <a:latin typeface="Arial" charset="0"/>
          <a:cs typeface="Arial" charset="0"/>
        </a:defRPr>
      </a:lvl6pPr>
      <a:lvl7pPr marL="914400" algn="l" rtl="0" fontAlgn="base">
        <a:spcBef>
          <a:spcPct val="0"/>
        </a:spcBef>
        <a:spcAft>
          <a:spcPct val="0"/>
        </a:spcAft>
        <a:defRPr sz="2800">
          <a:solidFill>
            <a:schemeClr val="bg1"/>
          </a:solidFill>
          <a:latin typeface="Arial" charset="0"/>
          <a:cs typeface="Arial" charset="0"/>
        </a:defRPr>
      </a:lvl7pPr>
      <a:lvl8pPr marL="1371600" algn="l" rtl="0" fontAlgn="base">
        <a:spcBef>
          <a:spcPct val="0"/>
        </a:spcBef>
        <a:spcAft>
          <a:spcPct val="0"/>
        </a:spcAft>
        <a:defRPr sz="2800">
          <a:solidFill>
            <a:schemeClr val="bg1"/>
          </a:solidFill>
          <a:latin typeface="Arial" charset="0"/>
          <a:cs typeface="Arial" charset="0"/>
        </a:defRPr>
      </a:lvl8pPr>
      <a:lvl9pPr marL="1828800" algn="l" rtl="0" fontAlgn="base">
        <a:spcBef>
          <a:spcPct val="0"/>
        </a:spcBef>
        <a:spcAft>
          <a:spcPct val="0"/>
        </a:spcAft>
        <a:defRPr sz="2800">
          <a:solidFill>
            <a:schemeClr val="bg1"/>
          </a:solidFill>
          <a:latin typeface="Arial" charset="0"/>
          <a:cs typeface="Arial" charset="0"/>
        </a:defRPr>
      </a:lvl9pPr>
    </p:titleStyle>
    <p:bodyStyle>
      <a:lvl1pPr marL="0" indent="0" algn="l" rtl="0" eaLnBrk="0" fontAlgn="base" hangingPunct="0">
        <a:lnSpc>
          <a:spcPct val="100000"/>
        </a:lnSpc>
        <a:spcBef>
          <a:spcPts val="0"/>
        </a:spcBef>
        <a:spcAft>
          <a:spcPts val="1200"/>
        </a:spcAft>
        <a:buClrTx/>
        <a:buFontTx/>
        <a:buNone/>
        <a:defRPr lang="en-US" sz="2000" kern="1200" smtClean="0">
          <a:solidFill>
            <a:srgbClr val="58595B"/>
          </a:solidFill>
          <a:latin typeface="Franklin Gothic Book"/>
          <a:ea typeface="ＭＳ Ｐゴシック" charset="0"/>
          <a:cs typeface="Franklin Gothic Book"/>
        </a:defRPr>
      </a:lvl1pPr>
      <a:lvl2pPr marL="179388" marR="0" indent="-179388" algn="l" defTabSz="914400" rtl="0" eaLnBrk="0" fontAlgn="base" latinLnBrk="0" hangingPunct="0">
        <a:lnSpc>
          <a:spcPct val="100000"/>
        </a:lnSpc>
        <a:spcBef>
          <a:spcPts val="0"/>
        </a:spcBef>
        <a:spcAft>
          <a:spcPts val="1200"/>
        </a:spcAft>
        <a:buClr>
          <a:srgbClr val="00539B"/>
        </a:buClr>
        <a:buSzTx/>
        <a:buFont typeface="Arial" charset="0"/>
        <a:buChar char="•"/>
        <a:tabLst/>
        <a:defRPr lang="en-US" sz="2000" kern="1200" smtClean="0">
          <a:solidFill>
            <a:srgbClr val="58595B"/>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lang="en-US" sz="2000" kern="1200" smtClean="0">
          <a:solidFill>
            <a:srgbClr val="58595B"/>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panose="020B0604020202020204" pitchFamily="34" charset="0"/>
        <a:buChar char="‒"/>
        <a:tabLst/>
        <a:defRPr lang="en-US" sz="2000" kern="1200" baseline="0" smtClean="0">
          <a:solidFill>
            <a:srgbClr val="58595B"/>
          </a:solidFill>
          <a:latin typeface="Franklin Gothic Book"/>
          <a:ea typeface="Franklin Gothic Book"/>
          <a:cs typeface="Franklin Gothic Book"/>
        </a:defRPr>
      </a:lvl4pPr>
      <a:lvl5pPr marL="2057400" indent="0" algn="l" rtl="0" eaLnBrk="0" fontAlgn="base" hangingPunct="0">
        <a:lnSpc>
          <a:spcPct val="100000"/>
        </a:lnSpc>
        <a:spcBef>
          <a:spcPts val="0"/>
        </a:spcBef>
        <a:spcAft>
          <a:spcPts val="1200"/>
        </a:spcAft>
        <a:buFont typeface="Arial" charset="0"/>
        <a:buNone/>
        <a:defRPr sz="1200" kern="1200">
          <a:solidFill>
            <a:srgbClr val="929395"/>
          </a:solidFill>
          <a:latin typeface="Arial" pitchFamily="34" charset="0"/>
          <a:ea typeface="Arial"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descr="Ideally your title should fit on one line." title="Slide title"/>
          <p:cNvSpPr>
            <a:spLocks noGrp="1"/>
          </p:cNvSpPr>
          <p:nvPr>
            <p:ph type="title"/>
          </p:nvPr>
        </p:nvSpPr>
        <p:spPr>
          <a:xfrm>
            <a:off x="720725" y="-1"/>
            <a:ext cx="5903913" cy="1080000"/>
          </a:xfrm>
          <a:prstGeom prst="rect">
            <a:avLst/>
          </a:prstGeom>
        </p:spPr>
        <p:txBody>
          <a:bodyPr vert="horz" lIns="0" tIns="0" rIns="0" bIns="0" rtlCol="0" anchor="ctr">
            <a:normAutofit/>
          </a:bodyPr>
          <a:lstStyle/>
          <a:p>
            <a:r>
              <a:rPr lang="en-US" smtClean="0"/>
              <a:t>Click to edit Master title style</a:t>
            </a:r>
            <a:endParaRPr lang="en-GB" dirty="0"/>
          </a:p>
        </p:txBody>
      </p:sp>
      <p:cxnSp>
        <p:nvCxnSpPr>
          <p:cNvPr id="70" name="Straight Connector 69"/>
          <p:cNvCxnSpPr/>
          <p:nvPr/>
        </p:nvCxnSpPr>
        <p:spPr bwMode="auto">
          <a:xfrm>
            <a:off x="-3083" y="1079500"/>
            <a:ext cx="914400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bwMode="auto">
          <a:xfrm>
            <a:off x="-3083" y="6480000"/>
            <a:ext cx="9147083" cy="0"/>
          </a:xfrm>
          <a:prstGeom prst="line">
            <a:avLst/>
          </a:prstGeom>
          <a:ln w="3175"/>
        </p:spPr>
        <p:style>
          <a:lnRef idx="1">
            <a:schemeClr val="accent1"/>
          </a:lnRef>
          <a:fillRef idx="0">
            <a:schemeClr val="accent1"/>
          </a:fillRef>
          <a:effectRef idx="0">
            <a:schemeClr val="accent1"/>
          </a:effectRef>
          <a:fontRef idx="minor">
            <a:schemeClr val="tx1"/>
          </a:fontRef>
        </p:style>
      </p:cxnSp>
      <p:sp>
        <p:nvSpPr>
          <p:cNvPr id="55" name="Text Placeholder 2" descr="First level - paragraph text&#10;Second level - bullet 1&#10;Third level - bullet 2&#10;&#10;No more than 100 words per slide" title="Main body text"/>
          <p:cNvSpPr>
            <a:spLocks noGrp="1"/>
          </p:cNvSpPr>
          <p:nvPr>
            <p:ph type="body" idx="1"/>
          </p:nvPr>
        </p:nvSpPr>
        <p:spPr>
          <a:xfrm>
            <a:off x="720726" y="1800225"/>
            <a:ext cx="7704137" cy="4140200"/>
          </a:xfrm>
          <a:prstGeom prst="rect">
            <a:avLst/>
          </a:prstGeom>
        </p:spPr>
        <p:txBody>
          <a:bodyPr vert="horz" lIns="0" tIns="0" rIns="0" bIns="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56"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latin typeface="Franklin Gothic Book"/>
                <a:cs typeface="Franklin Gothic Book"/>
              </a:defRPr>
            </a:lvl1pPr>
          </a:lstStyle>
          <a:p>
            <a:fld id="{8B6E079F-0502-CC4C-9C8B-39554E94F19E}" type="datetime3">
              <a:rPr lang="en-GB" smtClean="0">
                <a:solidFill>
                  <a:srgbClr val="00539B"/>
                </a:solidFill>
              </a:rPr>
              <a:pPr/>
              <a:t>5 October, 2020</a:t>
            </a:fld>
            <a:endParaRPr lang="en-GB" dirty="0">
              <a:solidFill>
                <a:srgbClr val="00539B"/>
              </a:solidFill>
            </a:endParaRPr>
          </a:p>
        </p:txBody>
      </p:sp>
      <p:sp>
        <p:nvSpPr>
          <p:cNvPr id="57" name="Footer Placeholder 4"/>
          <p:cNvSpPr>
            <a:spLocks noGrp="1"/>
          </p:cNvSpPr>
          <p:nvPr>
            <p:ph type="ftr" sz="quarter" idx="3"/>
            <p:custDataLst>
              <p:tags r:id="rId62"/>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59"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latin typeface="Franklin Gothic Book"/>
                <a:cs typeface="Franklin Gothic Book"/>
              </a:defRPr>
            </a:lvl1pPr>
          </a:lstStyle>
          <a:p>
            <a:fld id="{71F9F866-B438-9445-8D9F-1F8FF6608833}" type="slidenum">
              <a:rPr lang="en-GB" smtClean="0">
                <a:solidFill>
                  <a:srgbClr val="00539B"/>
                </a:solidFill>
              </a:rPr>
              <a:pPr/>
              <a:t>‹#›</a:t>
            </a:fld>
            <a:endParaRPr lang="en-GB" dirty="0">
              <a:solidFill>
                <a:srgbClr val="00539B"/>
              </a:solidFill>
            </a:endParaRPr>
          </a:p>
        </p:txBody>
      </p:sp>
      <p:pic>
        <p:nvPicPr>
          <p:cNvPr id="10" name="Picture 9"/>
          <p:cNvPicPr>
            <a:picLocks noChangeAspect="1"/>
          </p:cNvPicPr>
          <p:nvPr/>
        </p:nvPicPr>
        <p:blipFill>
          <a:blip r:embed="rId63" cstate="print">
            <a:extLst>
              <a:ext uri="{28A0092B-C50C-407E-A947-70E740481C1C}">
                <a14:useLocalDpi xmlns:a14="http://schemas.microsoft.com/office/drawing/2010/main" val="0"/>
              </a:ext>
            </a:extLst>
          </a:blip>
          <a:stretch>
            <a:fillRect/>
          </a:stretch>
        </p:blipFill>
        <p:spPr>
          <a:xfrm>
            <a:off x="7055149" y="228600"/>
            <a:ext cx="1369714" cy="720000"/>
          </a:xfrm>
          <a:prstGeom prst="rect">
            <a:avLst/>
          </a:prstGeom>
        </p:spPr>
      </p:pic>
    </p:spTree>
    <p:extLst>
      <p:ext uri="{BB962C8B-B14F-4D97-AF65-F5344CB8AC3E}">
        <p14:creationId xmlns:p14="http://schemas.microsoft.com/office/powerpoint/2010/main" val="3872863138"/>
      </p:ext>
    </p:extLst>
  </p:cSld>
  <p:clrMap bg1="lt1" tx1="dk1" bg2="lt2" tx2="dk2" accent1="accent1" accent2="accent2" accent3="accent3" accent4="accent4" accent5="accent5" accent6="accent6" hlink="hlink" folHlink="folHlink"/>
  <p:sldLayoutIdLst>
    <p:sldLayoutId id="2147484196" r:id="rId1"/>
    <p:sldLayoutId id="2147484197" r:id="rId2"/>
    <p:sldLayoutId id="2147484198" r:id="rId3"/>
    <p:sldLayoutId id="2147484199" r:id="rId4"/>
    <p:sldLayoutId id="2147484200" r:id="rId5"/>
    <p:sldLayoutId id="2147484201" r:id="rId6"/>
    <p:sldLayoutId id="2147484202" r:id="rId7"/>
    <p:sldLayoutId id="2147484203" r:id="rId8"/>
    <p:sldLayoutId id="2147484204" r:id="rId9"/>
    <p:sldLayoutId id="2147484205" r:id="rId10"/>
    <p:sldLayoutId id="2147484206" r:id="rId11"/>
    <p:sldLayoutId id="2147484207" r:id="rId12"/>
    <p:sldLayoutId id="2147484208" r:id="rId13"/>
    <p:sldLayoutId id="2147484209" r:id="rId14"/>
    <p:sldLayoutId id="2147484210" r:id="rId15"/>
    <p:sldLayoutId id="2147484211" r:id="rId16"/>
    <p:sldLayoutId id="2147484212" r:id="rId17"/>
    <p:sldLayoutId id="2147484213" r:id="rId18"/>
    <p:sldLayoutId id="2147484214" r:id="rId19"/>
    <p:sldLayoutId id="2147484215" r:id="rId20"/>
    <p:sldLayoutId id="2147484216" r:id="rId21"/>
    <p:sldLayoutId id="2147484217" r:id="rId22"/>
    <p:sldLayoutId id="2147484218" r:id="rId23"/>
    <p:sldLayoutId id="2147484219" r:id="rId24"/>
    <p:sldLayoutId id="2147484220" r:id="rId25"/>
    <p:sldLayoutId id="2147484221" r:id="rId26"/>
    <p:sldLayoutId id="2147484222" r:id="rId27"/>
    <p:sldLayoutId id="2147484223" r:id="rId28"/>
    <p:sldLayoutId id="2147484224" r:id="rId29"/>
    <p:sldLayoutId id="2147484225" r:id="rId30"/>
    <p:sldLayoutId id="2147484226" r:id="rId31"/>
    <p:sldLayoutId id="2147484227" r:id="rId32"/>
    <p:sldLayoutId id="2147484228" r:id="rId33"/>
    <p:sldLayoutId id="2147484229" r:id="rId34"/>
    <p:sldLayoutId id="2147484230" r:id="rId35"/>
    <p:sldLayoutId id="2147484231" r:id="rId36"/>
    <p:sldLayoutId id="2147484232" r:id="rId37"/>
    <p:sldLayoutId id="2147484233" r:id="rId38"/>
    <p:sldLayoutId id="2147484234" r:id="rId39"/>
    <p:sldLayoutId id="2147484235" r:id="rId40"/>
    <p:sldLayoutId id="2147484236" r:id="rId41"/>
    <p:sldLayoutId id="2147484237" r:id="rId42"/>
    <p:sldLayoutId id="2147484238" r:id="rId43"/>
    <p:sldLayoutId id="2147484239" r:id="rId44"/>
    <p:sldLayoutId id="2147484240" r:id="rId45"/>
    <p:sldLayoutId id="2147484241" r:id="rId46"/>
    <p:sldLayoutId id="2147484242" r:id="rId47"/>
    <p:sldLayoutId id="2147484243" r:id="rId48"/>
    <p:sldLayoutId id="2147484244" r:id="rId49"/>
    <p:sldLayoutId id="2147484245" r:id="rId50"/>
    <p:sldLayoutId id="2147484246" r:id="rId51"/>
    <p:sldLayoutId id="2147484247" r:id="rId52"/>
    <p:sldLayoutId id="2147484248" r:id="rId53"/>
    <p:sldLayoutId id="2147484249" r:id="rId54"/>
    <p:sldLayoutId id="2147484250" r:id="rId55"/>
    <p:sldLayoutId id="2147484251" r:id="rId56"/>
    <p:sldLayoutId id="2147484252" r:id="rId57"/>
    <p:sldLayoutId id="2147484253" r:id="rId58"/>
    <p:sldLayoutId id="2147484254" r:id="rId59"/>
    <p:sldLayoutId id="2147484255" r:id="rId60"/>
  </p:sldLayoutIdLst>
  <p:timing>
    <p:tnLst>
      <p:par>
        <p:cTn id="1" dur="indefinite" restart="never" nodeType="tmRoot"/>
      </p:par>
    </p:tnLst>
  </p:timing>
  <p:hf hdr="0"/>
  <p:txStyles>
    <p:titleStyle>
      <a:lvl1pPr algn="l" rtl="0" eaLnBrk="1" fontAlgn="base" hangingPunct="1">
        <a:spcBef>
          <a:spcPct val="0"/>
        </a:spcBef>
        <a:spcAft>
          <a:spcPct val="0"/>
        </a:spcAft>
        <a:defRPr sz="2800" b="0" i="0" kern="1200">
          <a:solidFill>
            <a:schemeClr val="accent1"/>
          </a:solidFill>
          <a:latin typeface="Bodoni MT" panose="02070603080606020203" pitchFamily="18" charset="0"/>
          <a:ea typeface="ＭＳ Ｐゴシック" charset="0"/>
          <a:cs typeface="Bodoni MT" panose="02070603080606020203" pitchFamily="18" charset="0"/>
        </a:defRPr>
      </a:lvl1pPr>
      <a:lvl2pPr algn="l" rtl="0" eaLnBrk="1" fontAlgn="base" hangingPunct="1">
        <a:spcBef>
          <a:spcPct val="0"/>
        </a:spcBef>
        <a:spcAft>
          <a:spcPct val="0"/>
        </a:spcAft>
        <a:defRPr sz="2800">
          <a:solidFill>
            <a:schemeClr val="bg1"/>
          </a:solidFill>
          <a:latin typeface="Arial" charset="0"/>
          <a:ea typeface="ＭＳ Ｐゴシック" charset="0"/>
          <a:cs typeface="Arial" charset="0"/>
        </a:defRPr>
      </a:lvl2pPr>
      <a:lvl3pPr algn="l" rtl="0" eaLnBrk="1" fontAlgn="base" hangingPunct="1">
        <a:spcBef>
          <a:spcPct val="0"/>
        </a:spcBef>
        <a:spcAft>
          <a:spcPct val="0"/>
        </a:spcAft>
        <a:defRPr sz="2800">
          <a:solidFill>
            <a:schemeClr val="bg1"/>
          </a:solidFill>
          <a:latin typeface="Arial" charset="0"/>
          <a:ea typeface="ＭＳ Ｐゴシック" charset="0"/>
          <a:cs typeface="Arial" charset="0"/>
        </a:defRPr>
      </a:lvl3pPr>
      <a:lvl4pPr algn="l" rtl="0" eaLnBrk="1" fontAlgn="base" hangingPunct="1">
        <a:spcBef>
          <a:spcPct val="0"/>
        </a:spcBef>
        <a:spcAft>
          <a:spcPct val="0"/>
        </a:spcAft>
        <a:defRPr sz="2800">
          <a:solidFill>
            <a:schemeClr val="bg1"/>
          </a:solidFill>
          <a:latin typeface="Arial" charset="0"/>
          <a:ea typeface="ＭＳ Ｐゴシック" charset="0"/>
          <a:cs typeface="Arial" charset="0"/>
        </a:defRPr>
      </a:lvl4pPr>
      <a:lvl5pPr algn="l" rtl="0" eaLnBrk="1" fontAlgn="base" hangingPunct="1">
        <a:spcBef>
          <a:spcPct val="0"/>
        </a:spcBef>
        <a:spcAft>
          <a:spcPct val="0"/>
        </a:spcAft>
        <a:defRPr sz="2800">
          <a:solidFill>
            <a:schemeClr val="bg1"/>
          </a:solidFill>
          <a:latin typeface="Arial" charset="0"/>
          <a:ea typeface="ＭＳ Ｐゴシック" charset="0"/>
          <a:cs typeface="Arial" charset="0"/>
        </a:defRPr>
      </a:lvl5pPr>
      <a:lvl6pPr marL="457200" algn="l" rtl="0" eaLnBrk="1" fontAlgn="base" hangingPunct="1">
        <a:spcBef>
          <a:spcPct val="0"/>
        </a:spcBef>
        <a:spcAft>
          <a:spcPct val="0"/>
        </a:spcAft>
        <a:defRPr sz="2800">
          <a:solidFill>
            <a:schemeClr val="bg1"/>
          </a:solidFill>
          <a:latin typeface="Arial" charset="0"/>
          <a:cs typeface="Arial" charset="0"/>
        </a:defRPr>
      </a:lvl6pPr>
      <a:lvl7pPr marL="914400" algn="l" rtl="0" eaLnBrk="1" fontAlgn="base" hangingPunct="1">
        <a:spcBef>
          <a:spcPct val="0"/>
        </a:spcBef>
        <a:spcAft>
          <a:spcPct val="0"/>
        </a:spcAft>
        <a:defRPr sz="2800">
          <a:solidFill>
            <a:schemeClr val="bg1"/>
          </a:solidFill>
          <a:latin typeface="Arial" charset="0"/>
          <a:cs typeface="Arial" charset="0"/>
        </a:defRPr>
      </a:lvl7pPr>
      <a:lvl8pPr marL="1371600" algn="l" rtl="0" eaLnBrk="1" fontAlgn="base" hangingPunct="1">
        <a:spcBef>
          <a:spcPct val="0"/>
        </a:spcBef>
        <a:spcAft>
          <a:spcPct val="0"/>
        </a:spcAft>
        <a:defRPr sz="2800">
          <a:solidFill>
            <a:schemeClr val="bg1"/>
          </a:solidFill>
          <a:latin typeface="Arial" charset="0"/>
          <a:cs typeface="Arial" charset="0"/>
        </a:defRPr>
      </a:lvl8pPr>
      <a:lvl9pPr marL="1828800" algn="l" rtl="0" eaLnBrk="1" fontAlgn="base" hangingPunct="1">
        <a:spcBef>
          <a:spcPct val="0"/>
        </a:spcBef>
        <a:spcAft>
          <a:spcPct val="0"/>
        </a:spcAft>
        <a:defRPr sz="2800">
          <a:solidFill>
            <a:schemeClr val="bg1"/>
          </a:solidFill>
          <a:latin typeface="Arial" charset="0"/>
          <a:cs typeface="Arial" charset="0"/>
        </a:defRPr>
      </a:lvl9pPr>
    </p:titleStyle>
    <p:bodyStyle>
      <a:lvl1pPr marL="0" indent="0" algn="l" rtl="0" eaLnBrk="1" fontAlgn="base" hangingPunct="1">
        <a:lnSpc>
          <a:spcPct val="100000"/>
        </a:lnSpc>
        <a:spcBef>
          <a:spcPts val="0"/>
        </a:spcBef>
        <a:spcAft>
          <a:spcPts val="1200"/>
        </a:spcAft>
        <a:buClrTx/>
        <a:buFontTx/>
        <a:buNone/>
        <a:defRPr lang="en-US" sz="2000" kern="1200" smtClean="0">
          <a:solidFill>
            <a:schemeClr val="tx1">
              <a:lumMod val="50000"/>
            </a:schemeClr>
          </a:solidFill>
          <a:latin typeface="Franklin Gothic Book"/>
          <a:ea typeface="ＭＳ Ｐゴシック" charset="0"/>
          <a:cs typeface="Franklin Gothic Book"/>
        </a:defRPr>
      </a:lvl1pPr>
      <a:lvl2pPr marL="179388" marR="0" indent="-179388" algn="l" defTabSz="914400" rtl="0" eaLnBrk="1" fontAlgn="base" latinLnBrk="0" hangingPunct="1">
        <a:lnSpc>
          <a:spcPct val="100000"/>
        </a:lnSpc>
        <a:spcBef>
          <a:spcPts val="0"/>
        </a:spcBef>
        <a:spcAft>
          <a:spcPts val="1200"/>
        </a:spcAft>
        <a:buClr>
          <a:srgbClr val="00539B"/>
        </a:buClr>
        <a:buSzTx/>
        <a:buFont typeface="Arial" charset="0"/>
        <a:buChar char="•"/>
        <a:tabLst/>
        <a:defRPr lang="en-US" sz="2000" kern="1200" smtClean="0">
          <a:solidFill>
            <a:schemeClr val="tx1">
              <a:lumMod val="50000"/>
            </a:schemeClr>
          </a:solidFill>
          <a:latin typeface="Franklin Gothic Book"/>
          <a:ea typeface="Franklin Gothic Book"/>
          <a:cs typeface="Franklin Gothic Book"/>
        </a:defRPr>
      </a:lvl2pPr>
      <a:lvl3pPr marL="360000" marR="0" indent="-180000" algn="l" defTabSz="914400" rtl="0" eaLnBrk="1" fontAlgn="base" latinLnBrk="0" hangingPunct="1">
        <a:lnSpc>
          <a:spcPct val="100000"/>
        </a:lnSpc>
        <a:spcBef>
          <a:spcPts val="0"/>
        </a:spcBef>
        <a:spcAft>
          <a:spcPts val="1200"/>
        </a:spcAft>
        <a:buClrTx/>
        <a:buSzTx/>
        <a:buFont typeface="Arial"/>
        <a:buChar char="•"/>
        <a:tabLst/>
        <a:defRPr lang="en-US" sz="2000" kern="1200" smtClean="0">
          <a:solidFill>
            <a:schemeClr val="tx1">
              <a:lumMod val="50000"/>
            </a:schemeClr>
          </a:solidFill>
          <a:latin typeface="Franklin Gothic Book"/>
          <a:ea typeface="Franklin Gothic Book"/>
          <a:cs typeface="Franklin Gothic Book"/>
        </a:defRPr>
      </a:lvl3pPr>
      <a:lvl4pPr marL="540000" marR="0" indent="-180000" algn="l" defTabSz="914400" rtl="0" eaLnBrk="1" fontAlgn="base" latinLnBrk="0" hangingPunct="1">
        <a:lnSpc>
          <a:spcPct val="100000"/>
        </a:lnSpc>
        <a:spcBef>
          <a:spcPts val="0"/>
        </a:spcBef>
        <a:spcAft>
          <a:spcPts val="1200"/>
        </a:spcAft>
        <a:buClrTx/>
        <a:buSzTx/>
        <a:buFont typeface="Arial" panose="020B0604020202020204" pitchFamily="34" charset="0"/>
        <a:buChar char="‒"/>
        <a:tabLst/>
        <a:defRPr lang="en-US" sz="2000" kern="1200" baseline="0" smtClean="0">
          <a:solidFill>
            <a:schemeClr val="tx1">
              <a:lumMod val="50000"/>
            </a:schemeClr>
          </a:solidFill>
          <a:latin typeface="Franklin Gothic Book"/>
          <a:ea typeface="Franklin Gothic Book"/>
          <a:cs typeface="Franklin Gothic Book"/>
        </a:defRPr>
      </a:lvl4pPr>
      <a:lvl5pPr marL="2057400" indent="0" algn="l" rtl="0" eaLnBrk="1" fontAlgn="base" hangingPunct="1">
        <a:lnSpc>
          <a:spcPct val="100000"/>
        </a:lnSpc>
        <a:spcBef>
          <a:spcPts val="0"/>
        </a:spcBef>
        <a:spcAft>
          <a:spcPts val="1200"/>
        </a:spcAft>
        <a:buFont typeface="Arial" charset="0"/>
        <a:buNone/>
        <a:defRPr sz="1200" kern="1200">
          <a:solidFill>
            <a:srgbClr val="929395"/>
          </a:solidFill>
          <a:latin typeface="Arial" pitchFamily="34" charset="0"/>
          <a:ea typeface="Arial"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descr="Ideally your title should fit on one line." title="Slide title"/>
          <p:cNvSpPr>
            <a:spLocks noGrp="1"/>
          </p:cNvSpPr>
          <p:nvPr>
            <p:ph type="title"/>
          </p:nvPr>
        </p:nvSpPr>
        <p:spPr>
          <a:xfrm>
            <a:off x="720725" y="-1"/>
            <a:ext cx="5903913" cy="1080000"/>
          </a:xfrm>
          <a:prstGeom prst="rect">
            <a:avLst/>
          </a:prstGeom>
        </p:spPr>
        <p:txBody>
          <a:bodyPr vert="horz" lIns="0" tIns="0" rIns="0" bIns="0" rtlCol="0" anchor="ctr">
            <a:normAutofit/>
          </a:bodyPr>
          <a:lstStyle/>
          <a:p>
            <a:r>
              <a:rPr lang="en-US" dirty="0" smtClean="0"/>
              <a:t>Click to edit Master title style</a:t>
            </a:r>
            <a:endParaRPr lang="en-GB" dirty="0"/>
          </a:p>
        </p:txBody>
      </p:sp>
      <p:cxnSp>
        <p:nvCxnSpPr>
          <p:cNvPr id="70" name="Straight Connector 69"/>
          <p:cNvCxnSpPr/>
          <p:nvPr userDrawn="1"/>
        </p:nvCxnSpPr>
        <p:spPr bwMode="auto">
          <a:xfrm>
            <a:off x="-3083" y="1079500"/>
            <a:ext cx="914400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userDrawn="1"/>
        </p:nvCxnSpPr>
        <p:spPr bwMode="auto">
          <a:xfrm>
            <a:off x="-3083" y="6480000"/>
            <a:ext cx="9147083" cy="0"/>
          </a:xfrm>
          <a:prstGeom prst="line">
            <a:avLst/>
          </a:prstGeom>
          <a:ln w="3175"/>
        </p:spPr>
        <p:style>
          <a:lnRef idx="1">
            <a:schemeClr val="accent1"/>
          </a:lnRef>
          <a:fillRef idx="0">
            <a:schemeClr val="accent1"/>
          </a:fillRef>
          <a:effectRef idx="0">
            <a:schemeClr val="accent1"/>
          </a:effectRef>
          <a:fontRef idx="minor">
            <a:schemeClr val="tx1"/>
          </a:fontRef>
        </p:style>
      </p:cxnSp>
      <p:sp>
        <p:nvSpPr>
          <p:cNvPr id="55" name="Text Placeholder 2" descr="First level - paragraph text&#10;Second level - bullet 1&#10;Third level - bullet 2&#10;&#10;No more than 100 words per slide" title="Main body text"/>
          <p:cNvSpPr>
            <a:spLocks noGrp="1"/>
          </p:cNvSpPr>
          <p:nvPr>
            <p:ph type="body" idx="1"/>
          </p:nvPr>
        </p:nvSpPr>
        <p:spPr>
          <a:xfrm>
            <a:off x="720726" y="1800225"/>
            <a:ext cx="7704137" cy="4140200"/>
          </a:xfrm>
          <a:prstGeom prst="rect">
            <a:avLst/>
          </a:prstGeom>
        </p:spPr>
        <p:txBody>
          <a:bodyPr vert="horz" lIns="0" tIns="0" rIns="0" bIns="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56"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latin typeface="Franklin Gothic Book"/>
                <a:cs typeface="Franklin Gothic Book"/>
              </a:defRPr>
            </a:lvl1pPr>
          </a:lstStyle>
          <a:p>
            <a:fld id="{8B6E079F-0502-CC4C-9C8B-39554E94F19E}" type="datetime3">
              <a:rPr lang="en-GB" smtClean="0">
                <a:solidFill>
                  <a:srgbClr val="00539B"/>
                </a:solidFill>
              </a:rPr>
              <a:pPr/>
              <a:t>5 October, 2020</a:t>
            </a:fld>
            <a:endParaRPr lang="en-GB" dirty="0">
              <a:solidFill>
                <a:srgbClr val="00539B"/>
              </a:solidFill>
            </a:endParaRPr>
          </a:p>
        </p:txBody>
      </p:sp>
      <p:sp>
        <p:nvSpPr>
          <p:cNvPr id="57" name="Footer Placeholder 4"/>
          <p:cNvSpPr>
            <a:spLocks noGrp="1"/>
          </p:cNvSpPr>
          <p:nvPr>
            <p:ph type="ftr" sz="quarter" idx="3"/>
            <p:custDataLst>
              <p:tags r:id="rId75"/>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9"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latin typeface="Franklin Gothic Book"/>
                <a:cs typeface="Franklin Gothic Book"/>
              </a:defRPr>
            </a:lvl1pPr>
          </a:lstStyle>
          <a:p>
            <a:fld id="{71F9F866-B438-9445-8D9F-1F8FF6608833}" type="slidenum">
              <a:rPr lang="en-GB" smtClean="0">
                <a:solidFill>
                  <a:srgbClr val="00539B"/>
                </a:solidFill>
              </a:rPr>
              <a:pPr/>
              <a:t>‹#›</a:t>
            </a:fld>
            <a:endParaRPr lang="en-GB" dirty="0">
              <a:solidFill>
                <a:srgbClr val="00539B"/>
              </a:solidFill>
            </a:endParaRPr>
          </a:p>
        </p:txBody>
      </p:sp>
      <p:pic>
        <p:nvPicPr>
          <p:cNvPr id="10" name="Picture 9"/>
          <p:cNvPicPr>
            <a:picLocks noChangeAspect="1"/>
          </p:cNvPicPr>
          <p:nvPr userDrawn="1"/>
        </p:nvPicPr>
        <p:blipFill>
          <a:blip r:embed="rId76" cstate="print">
            <a:extLst>
              <a:ext uri="{28A0092B-C50C-407E-A947-70E740481C1C}">
                <a14:useLocalDpi xmlns:a14="http://schemas.microsoft.com/office/drawing/2010/main" val="0"/>
              </a:ext>
            </a:extLst>
          </a:blip>
          <a:stretch>
            <a:fillRect/>
          </a:stretch>
        </p:blipFill>
        <p:spPr>
          <a:xfrm>
            <a:off x="7055149" y="228600"/>
            <a:ext cx="1369714" cy="720000"/>
          </a:xfrm>
          <a:prstGeom prst="rect">
            <a:avLst/>
          </a:prstGeom>
        </p:spPr>
      </p:pic>
    </p:spTree>
    <p:extLst>
      <p:ext uri="{BB962C8B-B14F-4D97-AF65-F5344CB8AC3E}">
        <p14:creationId xmlns:p14="http://schemas.microsoft.com/office/powerpoint/2010/main" val="372565811"/>
      </p:ext>
    </p:extLst>
  </p:cSld>
  <p:clrMap bg1="lt1" tx1="dk1" bg2="lt2" tx2="dk2" accent1="accent1" accent2="accent2" accent3="accent3" accent4="accent4" accent5="accent5" accent6="accent6" hlink="hlink" folHlink="folHlink"/>
  <p:sldLayoutIdLst>
    <p:sldLayoutId id="2147484257" r:id="rId1"/>
    <p:sldLayoutId id="2147484258" r:id="rId2"/>
    <p:sldLayoutId id="2147484259" r:id="rId3"/>
    <p:sldLayoutId id="2147484260" r:id="rId4"/>
    <p:sldLayoutId id="2147484261" r:id="rId5"/>
    <p:sldLayoutId id="2147484262" r:id="rId6"/>
    <p:sldLayoutId id="2147484263" r:id="rId7"/>
    <p:sldLayoutId id="2147484264" r:id="rId8"/>
    <p:sldLayoutId id="2147484265" r:id="rId9"/>
    <p:sldLayoutId id="2147484266" r:id="rId10"/>
    <p:sldLayoutId id="2147484267" r:id="rId11"/>
    <p:sldLayoutId id="2147484268" r:id="rId12"/>
    <p:sldLayoutId id="2147484269" r:id="rId13"/>
    <p:sldLayoutId id="2147484270" r:id="rId14"/>
    <p:sldLayoutId id="2147484271" r:id="rId15"/>
    <p:sldLayoutId id="2147484272" r:id="rId16"/>
    <p:sldLayoutId id="2147484273" r:id="rId17"/>
    <p:sldLayoutId id="2147484274" r:id="rId18"/>
    <p:sldLayoutId id="2147484275" r:id="rId19"/>
    <p:sldLayoutId id="2147484276" r:id="rId20"/>
    <p:sldLayoutId id="2147484277" r:id="rId21"/>
    <p:sldLayoutId id="2147484278" r:id="rId22"/>
    <p:sldLayoutId id="2147484279" r:id="rId23"/>
    <p:sldLayoutId id="2147484280" r:id="rId24"/>
    <p:sldLayoutId id="2147484281" r:id="rId25"/>
    <p:sldLayoutId id="2147484282" r:id="rId26"/>
    <p:sldLayoutId id="2147484283" r:id="rId27"/>
    <p:sldLayoutId id="2147484284" r:id="rId28"/>
    <p:sldLayoutId id="2147484285" r:id="rId29"/>
    <p:sldLayoutId id="2147484286" r:id="rId30"/>
    <p:sldLayoutId id="2147484287" r:id="rId31"/>
    <p:sldLayoutId id="2147484288" r:id="rId32"/>
    <p:sldLayoutId id="2147484289" r:id="rId33"/>
    <p:sldLayoutId id="2147484290" r:id="rId34"/>
    <p:sldLayoutId id="2147484291" r:id="rId35"/>
    <p:sldLayoutId id="2147484292" r:id="rId36"/>
    <p:sldLayoutId id="2147484293" r:id="rId37"/>
    <p:sldLayoutId id="2147484294" r:id="rId38"/>
    <p:sldLayoutId id="2147484295" r:id="rId39"/>
    <p:sldLayoutId id="2147484296" r:id="rId40"/>
    <p:sldLayoutId id="2147484297" r:id="rId41"/>
    <p:sldLayoutId id="2147484298" r:id="rId42"/>
    <p:sldLayoutId id="2147484299" r:id="rId43"/>
    <p:sldLayoutId id="2147484300" r:id="rId44"/>
    <p:sldLayoutId id="2147484301" r:id="rId45"/>
    <p:sldLayoutId id="2147484302" r:id="rId46"/>
    <p:sldLayoutId id="2147484303" r:id="rId47"/>
    <p:sldLayoutId id="2147484304" r:id="rId48"/>
    <p:sldLayoutId id="2147484305" r:id="rId49"/>
    <p:sldLayoutId id="2147484306" r:id="rId50"/>
    <p:sldLayoutId id="2147484307" r:id="rId51"/>
    <p:sldLayoutId id="2147484308" r:id="rId52"/>
    <p:sldLayoutId id="2147484309" r:id="rId53"/>
    <p:sldLayoutId id="2147484310" r:id="rId54"/>
    <p:sldLayoutId id="2147484311" r:id="rId55"/>
    <p:sldLayoutId id="2147484312" r:id="rId56"/>
    <p:sldLayoutId id="2147484313" r:id="rId57"/>
    <p:sldLayoutId id="2147484314" r:id="rId58"/>
    <p:sldLayoutId id="2147484315" r:id="rId59"/>
    <p:sldLayoutId id="2147484316" r:id="rId60"/>
    <p:sldLayoutId id="2147484317" r:id="rId61"/>
    <p:sldLayoutId id="2147484318" r:id="rId62"/>
    <p:sldLayoutId id="2147484319" r:id="rId63"/>
    <p:sldLayoutId id="2147484320" r:id="rId64"/>
    <p:sldLayoutId id="2147484321" r:id="rId65"/>
    <p:sldLayoutId id="2147484322" r:id="rId66"/>
    <p:sldLayoutId id="2147484323" r:id="rId67"/>
    <p:sldLayoutId id="2147484324" r:id="rId68"/>
    <p:sldLayoutId id="2147484325" r:id="rId69"/>
    <p:sldLayoutId id="2147484326" r:id="rId70"/>
    <p:sldLayoutId id="2147484327" r:id="rId71"/>
    <p:sldLayoutId id="2147484328" r:id="rId72"/>
    <p:sldLayoutId id="2147484329" r:id="rId73"/>
  </p:sldLayoutIdLst>
  <p:timing>
    <p:tnLst>
      <p:par>
        <p:cTn id="1" dur="indefinite" restart="never" nodeType="tmRoot"/>
      </p:par>
    </p:tnLst>
  </p:timing>
  <p:hf hdr="0"/>
  <p:txStyles>
    <p:titleStyle>
      <a:lvl1pPr algn="l" rtl="0" eaLnBrk="0" fontAlgn="base" hangingPunct="0">
        <a:spcBef>
          <a:spcPct val="0"/>
        </a:spcBef>
        <a:spcAft>
          <a:spcPct val="0"/>
        </a:spcAft>
        <a:defRPr sz="2400" b="0" i="0" kern="1200">
          <a:solidFill>
            <a:schemeClr val="accent1"/>
          </a:solidFill>
          <a:latin typeface="Bodoni MT" panose="02070603080606020203" pitchFamily="18" charset="0"/>
          <a:ea typeface="ＭＳ Ｐゴシック" charset="0"/>
          <a:cs typeface="Bodoni MT" panose="02070603080606020203" pitchFamily="18" charset="0"/>
        </a:defRPr>
      </a:lvl1pPr>
      <a:lvl2pPr algn="l" rtl="0" eaLnBrk="0" fontAlgn="base" hangingPunct="0">
        <a:spcBef>
          <a:spcPct val="0"/>
        </a:spcBef>
        <a:spcAft>
          <a:spcPct val="0"/>
        </a:spcAft>
        <a:defRPr sz="2800">
          <a:solidFill>
            <a:schemeClr val="bg1"/>
          </a:solidFill>
          <a:latin typeface="Arial" charset="0"/>
          <a:ea typeface="ＭＳ Ｐゴシック" charset="0"/>
          <a:cs typeface="Arial" charset="0"/>
        </a:defRPr>
      </a:lvl2pPr>
      <a:lvl3pPr algn="l" rtl="0" eaLnBrk="0" fontAlgn="base" hangingPunct="0">
        <a:spcBef>
          <a:spcPct val="0"/>
        </a:spcBef>
        <a:spcAft>
          <a:spcPct val="0"/>
        </a:spcAft>
        <a:defRPr sz="2800">
          <a:solidFill>
            <a:schemeClr val="bg1"/>
          </a:solidFill>
          <a:latin typeface="Arial" charset="0"/>
          <a:ea typeface="ＭＳ Ｐゴシック" charset="0"/>
          <a:cs typeface="Arial" charset="0"/>
        </a:defRPr>
      </a:lvl3pPr>
      <a:lvl4pPr algn="l" rtl="0" eaLnBrk="0" fontAlgn="base" hangingPunct="0">
        <a:spcBef>
          <a:spcPct val="0"/>
        </a:spcBef>
        <a:spcAft>
          <a:spcPct val="0"/>
        </a:spcAft>
        <a:defRPr sz="2800">
          <a:solidFill>
            <a:schemeClr val="bg1"/>
          </a:solidFill>
          <a:latin typeface="Arial" charset="0"/>
          <a:ea typeface="ＭＳ Ｐゴシック" charset="0"/>
          <a:cs typeface="Arial" charset="0"/>
        </a:defRPr>
      </a:lvl4pPr>
      <a:lvl5pPr algn="l" rtl="0" eaLnBrk="0" fontAlgn="base" hangingPunct="0">
        <a:spcBef>
          <a:spcPct val="0"/>
        </a:spcBef>
        <a:spcAft>
          <a:spcPct val="0"/>
        </a:spcAft>
        <a:defRPr sz="2800">
          <a:solidFill>
            <a:schemeClr val="bg1"/>
          </a:solidFill>
          <a:latin typeface="Arial" charset="0"/>
          <a:ea typeface="ＭＳ Ｐゴシック" charset="0"/>
          <a:cs typeface="Arial" charset="0"/>
        </a:defRPr>
      </a:lvl5pPr>
      <a:lvl6pPr marL="457200" algn="l" rtl="0" fontAlgn="base">
        <a:spcBef>
          <a:spcPct val="0"/>
        </a:spcBef>
        <a:spcAft>
          <a:spcPct val="0"/>
        </a:spcAft>
        <a:defRPr sz="2800">
          <a:solidFill>
            <a:schemeClr val="bg1"/>
          </a:solidFill>
          <a:latin typeface="Arial" charset="0"/>
          <a:cs typeface="Arial" charset="0"/>
        </a:defRPr>
      </a:lvl6pPr>
      <a:lvl7pPr marL="914400" algn="l" rtl="0" fontAlgn="base">
        <a:spcBef>
          <a:spcPct val="0"/>
        </a:spcBef>
        <a:spcAft>
          <a:spcPct val="0"/>
        </a:spcAft>
        <a:defRPr sz="2800">
          <a:solidFill>
            <a:schemeClr val="bg1"/>
          </a:solidFill>
          <a:latin typeface="Arial" charset="0"/>
          <a:cs typeface="Arial" charset="0"/>
        </a:defRPr>
      </a:lvl7pPr>
      <a:lvl8pPr marL="1371600" algn="l" rtl="0" fontAlgn="base">
        <a:spcBef>
          <a:spcPct val="0"/>
        </a:spcBef>
        <a:spcAft>
          <a:spcPct val="0"/>
        </a:spcAft>
        <a:defRPr sz="2800">
          <a:solidFill>
            <a:schemeClr val="bg1"/>
          </a:solidFill>
          <a:latin typeface="Arial" charset="0"/>
          <a:cs typeface="Arial" charset="0"/>
        </a:defRPr>
      </a:lvl8pPr>
      <a:lvl9pPr marL="1828800" algn="l" rtl="0" fontAlgn="base">
        <a:spcBef>
          <a:spcPct val="0"/>
        </a:spcBef>
        <a:spcAft>
          <a:spcPct val="0"/>
        </a:spcAft>
        <a:defRPr sz="2800">
          <a:solidFill>
            <a:schemeClr val="bg1"/>
          </a:solidFill>
          <a:latin typeface="Arial" charset="0"/>
          <a:cs typeface="Arial" charset="0"/>
        </a:defRPr>
      </a:lvl9pPr>
    </p:titleStyle>
    <p:bodyStyle>
      <a:lvl1pPr marL="0" indent="0" algn="l" rtl="0" eaLnBrk="0" fontAlgn="base" hangingPunct="0">
        <a:lnSpc>
          <a:spcPct val="100000"/>
        </a:lnSpc>
        <a:spcBef>
          <a:spcPts val="0"/>
        </a:spcBef>
        <a:spcAft>
          <a:spcPts val="1200"/>
        </a:spcAft>
        <a:buClrTx/>
        <a:buFontTx/>
        <a:buNone/>
        <a:defRPr lang="en-US" sz="2000" kern="1200" smtClean="0">
          <a:solidFill>
            <a:srgbClr val="58595B"/>
          </a:solidFill>
          <a:latin typeface="Franklin Gothic Book"/>
          <a:ea typeface="ＭＳ Ｐゴシック" charset="0"/>
          <a:cs typeface="Franklin Gothic Book"/>
        </a:defRPr>
      </a:lvl1pPr>
      <a:lvl2pPr marL="179388" marR="0" indent="-179388" algn="l" defTabSz="914400" rtl="0" eaLnBrk="0" fontAlgn="base" latinLnBrk="0" hangingPunct="0">
        <a:lnSpc>
          <a:spcPct val="100000"/>
        </a:lnSpc>
        <a:spcBef>
          <a:spcPts val="0"/>
        </a:spcBef>
        <a:spcAft>
          <a:spcPts val="1200"/>
        </a:spcAft>
        <a:buClr>
          <a:srgbClr val="00539B"/>
        </a:buClr>
        <a:buSzTx/>
        <a:buFont typeface="Arial" charset="0"/>
        <a:buChar char="•"/>
        <a:tabLst/>
        <a:defRPr lang="en-US" sz="2000" kern="1200" smtClean="0">
          <a:solidFill>
            <a:srgbClr val="58595B"/>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lang="en-US" sz="2000" kern="1200" smtClean="0">
          <a:solidFill>
            <a:srgbClr val="58595B"/>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panose="020B0604020202020204" pitchFamily="34" charset="0"/>
        <a:buChar char="‒"/>
        <a:tabLst/>
        <a:defRPr lang="en-US" sz="2000" kern="1200" baseline="0" smtClean="0">
          <a:solidFill>
            <a:srgbClr val="58595B"/>
          </a:solidFill>
          <a:latin typeface="Franklin Gothic Book"/>
          <a:ea typeface="Franklin Gothic Book"/>
          <a:cs typeface="Franklin Gothic Book"/>
        </a:defRPr>
      </a:lvl4pPr>
      <a:lvl5pPr marL="2057400" indent="0" algn="l" rtl="0" eaLnBrk="0" fontAlgn="base" hangingPunct="0">
        <a:lnSpc>
          <a:spcPct val="100000"/>
        </a:lnSpc>
        <a:spcBef>
          <a:spcPts val="0"/>
        </a:spcBef>
        <a:spcAft>
          <a:spcPts val="1200"/>
        </a:spcAft>
        <a:buFont typeface="Arial" charset="0"/>
        <a:buNone/>
        <a:defRPr sz="1200" kern="1200">
          <a:solidFill>
            <a:srgbClr val="929395"/>
          </a:solidFill>
          <a:latin typeface="Arial" pitchFamily="34" charset="0"/>
          <a:ea typeface="Arial"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descr="Ideally your title should fit on one line." title="Slide title"/>
          <p:cNvSpPr>
            <a:spLocks noGrp="1"/>
          </p:cNvSpPr>
          <p:nvPr>
            <p:ph type="title"/>
          </p:nvPr>
        </p:nvSpPr>
        <p:spPr>
          <a:xfrm>
            <a:off x="720725" y="-1"/>
            <a:ext cx="5903913" cy="1080000"/>
          </a:xfrm>
          <a:prstGeom prst="rect">
            <a:avLst/>
          </a:prstGeom>
        </p:spPr>
        <p:txBody>
          <a:bodyPr vert="horz" lIns="0" tIns="0" rIns="0" bIns="0" rtlCol="0" anchor="ctr">
            <a:normAutofit/>
          </a:bodyPr>
          <a:lstStyle/>
          <a:p>
            <a:r>
              <a:rPr lang="en-US" dirty="0" smtClean="0"/>
              <a:t>Click to edit Master title style</a:t>
            </a:r>
            <a:endParaRPr lang="en-GB" dirty="0"/>
          </a:p>
        </p:txBody>
      </p:sp>
      <p:cxnSp>
        <p:nvCxnSpPr>
          <p:cNvPr id="70" name="Straight Connector 69"/>
          <p:cNvCxnSpPr/>
          <p:nvPr userDrawn="1"/>
        </p:nvCxnSpPr>
        <p:spPr bwMode="auto">
          <a:xfrm>
            <a:off x="-3083" y="1079500"/>
            <a:ext cx="914400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userDrawn="1"/>
        </p:nvCxnSpPr>
        <p:spPr bwMode="auto">
          <a:xfrm>
            <a:off x="-3083" y="6480000"/>
            <a:ext cx="9147083" cy="0"/>
          </a:xfrm>
          <a:prstGeom prst="line">
            <a:avLst/>
          </a:prstGeom>
          <a:ln w="3175"/>
        </p:spPr>
        <p:style>
          <a:lnRef idx="1">
            <a:schemeClr val="accent1"/>
          </a:lnRef>
          <a:fillRef idx="0">
            <a:schemeClr val="accent1"/>
          </a:fillRef>
          <a:effectRef idx="0">
            <a:schemeClr val="accent1"/>
          </a:effectRef>
          <a:fontRef idx="minor">
            <a:schemeClr val="tx1"/>
          </a:fontRef>
        </p:style>
      </p:cxnSp>
      <p:sp>
        <p:nvSpPr>
          <p:cNvPr id="55" name="Text Placeholder 2" descr="First level - paragraph text&#10;Second level - bullet 1&#10;Third level - bullet 2&#10;&#10;No more than 100 words per slide" title="Main body text"/>
          <p:cNvSpPr>
            <a:spLocks noGrp="1"/>
          </p:cNvSpPr>
          <p:nvPr>
            <p:ph type="body" idx="1"/>
          </p:nvPr>
        </p:nvSpPr>
        <p:spPr>
          <a:xfrm>
            <a:off x="720726" y="1800225"/>
            <a:ext cx="7704137" cy="4140200"/>
          </a:xfrm>
          <a:prstGeom prst="rect">
            <a:avLst/>
          </a:prstGeom>
        </p:spPr>
        <p:txBody>
          <a:bodyPr vert="horz" lIns="0" tIns="0" rIns="0" bIns="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56"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latin typeface="Franklin Gothic Book"/>
                <a:cs typeface="Franklin Gothic Book"/>
              </a:defRPr>
            </a:lvl1pPr>
          </a:lstStyle>
          <a:p>
            <a:fld id="{8B6E079F-0502-CC4C-9C8B-39554E94F19E}" type="datetime3">
              <a:rPr lang="en-GB" smtClean="0">
                <a:solidFill>
                  <a:srgbClr val="00539B"/>
                </a:solidFill>
              </a:rPr>
              <a:pPr/>
              <a:t>5 October, 2020</a:t>
            </a:fld>
            <a:endParaRPr lang="en-GB" dirty="0">
              <a:solidFill>
                <a:srgbClr val="00539B"/>
              </a:solidFill>
            </a:endParaRPr>
          </a:p>
        </p:txBody>
      </p:sp>
      <p:sp>
        <p:nvSpPr>
          <p:cNvPr id="57" name="Footer Placeholder 4"/>
          <p:cNvSpPr>
            <a:spLocks noGrp="1"/>
          </p:cNvSpPr>
          <p:nvPr>
            <p:ph type="ftr" sz="quarter" idx="3"/>
            <p:custDataLst>
              <p:tags r:id="rId77"/>
            </p:custDataLst>
          </p:nvPr>
        </p:nvSpPr>
        <p:spPr>
          <a:xfrm>
            <a:off x="0" y="6480000"/>
            <a:ext cx="9144000" cy="378000"/>
          </a:xfrm>
          <a:prstGeom prst="rect">
            <a:avLst/>
          </a:prstGeom>
        </p:spPr>
        <p:txBody>
          <a:bodyPr lIns="0" tIns="0" rIns="0" bIns="0" anchor="ctr"/>
          <a:lstStyle>
            <a:lvl1pPr algn="ctr">
              <a:defRPr lang="en-GB" sz="900" b="1" i="0" u="none">
                <a:solidFill>
                  <a:srgbClr val="FF8000"/>
                </a:solidFill>
                <a:latin typeface="Arial"/>
              </a:defRPr>
            </a:lvl1pPr>
          </a:lstStyle>
          <a:p>
            <a:r>
              <a:rPr smtClean="0"/>
              <a:t>RESTRICTED</a:t>
            </a:r>
            <a:r>
              <a:rPr smtClean="0">
                <a:solidFill>
                  <a:srgbClr val="000000"/>
                </a:solidFill>
              </a:rPr>
              <a:t> </a:t>
            </a:r>
            <a:endParaRPr>
              <a:solidFill>
                <a:srgbClr val="000000"/>
              </a:solidFill>
            </a:endParaRPr>
          </a:p>
        </p:txBody>
      </p:sp>
      <p:sp>
        <p:nvSpPr>
          <p:cNvPr id="59"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latin typeface="Franklin Gothic Book"/>
                <a:cs typeface="Franklin Gothic Book"/>
              </a:defRPr>
            </a:lvl1pPr>
          </a:lstStyle>
          <a:p>
            <a:fld id="{71F9F866-B438-9445-8D9F-1F8FF6608833}" type="slidenum">
              <a:rPr lang="en-GB" smtClean="0">
                <a:solidFill>
                  <a:srgbClr val="00539B"/>
                </a:solidFill>
              </a:rPr>
              <a:pPr/>
              <a:t>‹#›</a:t>
            </a:fld>
            <a:endParaRPr lang="en-GB" dirty="0">
              <a:solidFill>
                <a:srgbClr val="00539B"/>
              </a:solidFill>
            </a:endParaRPr>
          </a:p>
        </p:txBody>
      </p:sp>
      <p:pic>
        <p:nvPicPr>
          <p:cNvPr id="10" name="Picture 9"/>
          <p:cNvPicPr>
            <a:picLocks noChangeAspect="1"/>
          </p:cNvPicPr>
          <p:nvPr userDrawn="1"/>
        </p:nvPicPr>
        <p:blipFill>
          <a:blip r:embed="rId78" cstate="print">
            <a:extLst>
              <a:ext uri="{28A0092B-C50C-407E-A947-70E740481C1C}">
                <a14:useLocalDpi xmlns:a14="http://schemas.microsoft.com/office/drawing/2010/main" val="0"/>
              </a:ext>
            </a:extLst>
          </a:blip>
          <a:stretch>
            <a:fillRect/>
          </a:stretch>
        </p:blipFill>
        <p:spPr>
          <a:xfrm>
            <a:off x="7055149" y="228600"/>
            <a:ext cx="1369714" cy="720000"/>
          </a:xfrm>
          <a:prstGeom prst="rect">
            <a:avLst/>
          </a:prstGeom>
        </p:spPr>
      </p:pic>
    </p:spTree>
    <p:extLst>
      <p:ext uri="{BB962C8B-B14F-4D97-AF65-F5344CB8AC3E}">
        <p14:creationId xmlns:p14="http://schemas.microsoft.com/office/powerpoint/2010/main" val="3455828684"/>
      </p:ext>
    </p:extLst>
  </p:cSld>
  <p:clrMap bg1="lt1" tx1="dk1" bg2="lt2" tx2="dk2" accent1="accent1" accent2="accent2" accent3="accent3" accent4="accent4" accent5="accent5" accent6="accent6" hlink="hlink" folHlink="folHlink"/>
  <p:sldLayoutIdLst>
    <p:sldLayoutId id="2147484331" r:id="rId1"/>
    <p:sldLayoutId id="2147484332" r:id="rId2"/>
    <p:sldLayoutId id="2147484333" r:id="rId3"/>
    <p:sldLayoutId id="2147484334" r:id="rId4"/>
    <p:sldLayoutId id="2147484335" r:id="rId5"/>
    <p:sldLayoutId id="2147484336" r:id="rId6"/>
    <p:sldLayoutId id="2147484337" r:id="rId7"/>
    <p:sldLayoutId id="2147484338" r:id="rId8"/>
    <p:sldLayoutId id="2147484339" r:id="rId9"/>
    <p:sldLayoutId id="2147484340" r:id="rId10"/>
    <p:sldLayoutId id="2147484341" r:id="rId11"/>
    <p:sldLayoutId id="2147484342" r:id="rId12"/>
    <p:sldLayoutId id="2147484343" r:id="rId13"/>
    <p:sldLayoutId id="2147484344" r:id="rId14"/>
    <p:sldLayoutId id="2147484345" r:id="rId15"/>
    <p:sldLayoutId id="2147484346" r:id="rId16"/>
    <p:sldLayoutId id="2147484347" r:id="rId17"/>
    <p:sldLayoutId id="2147484348" r:id="rId18"/>
    <p:sldLayoutId id="2147484349" r:id="rId19"/>
    <p:sldLayoutId id="2147484350" r:id="rId20"/>
    <p:sldLayoutId id="2147484351" r:id="rId21"/>
    <p:sldLayoutId id="2147484352" r:id="rId22"/>
    <p:sldLayoutId id="2147484353" r:id="rId23"/>
    <p:sldLayoutId id="2147484354" r:id="rId24"/>
    <p:sldLayoutId id="2147484355" r:id="rId25"/>
    <p:sldLayoutId id="2147484356" r:id="rId26"/>
    <p:sldLayoutId id="2147484357" r:id="rId27"/>
    <p:sldLayoutId id="2147484358" r:id="rId28"/>
    <p:sldLayoutId id="2147484359" r:id="rId29"/>
    <p:sldLayoutId id="2147484360" r:id="rId30"/>
    <p:sldLayoutId id="2147484361" r:id="rId31"/>
    <p:sldLayoutId id="2147484362" r:id="rId32"/>
    <p:sldLayoutId id="2147484363" r:id="rId33"/>
    <p:sldLayoutId id="2147484364" r:id="rId34"/>
    <p:sldLayoutId id="2147484365" r:id="rId35"/>
    <p:sldLayoutId id="2147484366" r:id="rId36"/>
    <p:sldLayoutId id="2147484367" r:id="rId37"/>
    <p:sldLayoutId id="2147484368" r:id="rId38"/>
    <p:sldLayoutId id="2147484369" r:id="rId39"/>
    <p:sldLayoutId id="2147484370" r:id="rId40"/>
    <p:sldLayoutId id="2147484371" r:id="rId41"/>
    <p:sldLayoutId id="2147484372" r:id="rId42"/>
    <p:sldLayoutId id="2147484373" r:id="rId43"/>
    <p:sldLayoutId id="2147484374" r:id="rId44"/>
    <p:sldLayoutId id="2147484375" r:id="rId45"/>
    <p:sldLayoutId id="2147484376" r:id="rId46"/>
    <p:sldLayoutId id="2147484377" r:id="rId47"/>
    <p:sldLayoutId id="2147484378" r:id="rId48"/>
    <p:sldLayoutId id="2147484379" r:id="rId49"/>
    <p:sldLayoutId id="2147484380" r:id="rId50"/>
    <p:sldLayoutId id="2147484381" r:id="rId51"/>
    <p:sldLayoutId id="2147484382" r:id="rId52"/>
    <p:sldLayoutId id="2147484383" r:id="rId53"/>
    <p:sldLayoutId id="2147484384" r:id="rId54"/>
    <p:sldLayoutId id="2147484385" r:id="rId55"/>
    <p:sldLayoutId id="2147484386" r:id="rId56"/>
    <p:sldLayoutId id="2147484387" r:id="rId57"/>
    <p:sldLayoutId id="2147484388" r:id="rId58"/>
    <p:sldLayoutId id="2147484389" r:id="rId59"/>
    <p:sldLayoutId id="2147484390" r:id="rId60"/>
    <p:sldLayoutId id="2147484391" r:id="rId61"/>
    <p:sldLayoutId id="2147484392" r:id="rId62"/>
    <p:sldLayoutId id="2147484393" r:id="rId63"/>
    <p:sldLayoutId id="2147484394" r:id="rId64"/>
    <p:sldLayoutId id="2147484395" r:id="rId65"/>
    <p:sldLayoutId id="2147484396" r:id="rId66"/>
    <p:sldLayoutId id="2147484397" r:id="rId67"/>
    <p:sldLayoutId id="2147484398" r:id="rId68"/>
    <p:sldLayoutId id="2147484399" r:id="rId69"/>
    <p:sldLayoutId id="2147484400" r:id="rId70"/>
    <p:sldLayoutId id="2147484401" r:id="rId71"/>
    <p:sldLayoutId id="2147484402" r:id="rId72"/>
    <p:sldLayoutId id="2147484403" r:id="rId73"/>
    <p:sldLayoutId id="2147484408" r:id="rId74"/>
    <p:sldLayoutId id="2147484409" r:id="rId75"/>
  </p:sldLayoutIdLst>
  <p:timing>
    <p:tnLst>
      <p:par>
        <p:cTn id="1" dur="indefinite" restart="never" nodeType="tmRoot"/>
      </p:par>
    </p:tnLst>
  </p:timing>
  <p:hf hdr="0"/>
  <p:txStyles>
    <p:titleStyle>
      <a:lvl1pPr algn="l" rtl="0" eaLnBrk="0" fontAlgn="base" hangingPunct="0">
        <a:spcBef>
          <a:spcPct val="0"/>
        </a:spcBef>
        <a:spcAft>
          <a:spcPct val="0"/>
        </a:spcAft>
        <a:defRPr sz="2400" b="0" i="0" kern="1200">
          <a:solidFill>
            <a:schemeClr val="accent1"/>
          </a:solidFill>
          <a:latin typeface="Bodoni MT" panose="02070603080606020203" pitchFamily="18" charset="0"/>
          <a:ea typeface="ＭＳ Ｐゴシック" charset="0"/>
          <a:cs typeface="Bodoni MT" panose="02070603080606020203" pitchFamily="18" charset="0"/>
        </a:defRPr>
      </a:lvl1pPr>
      <a:lvl2pPr algn="l" rtl="0" eaLnBrk="0" fontAlgn="base" hangingPunct="0">
        <a:spcBef>
          <a:spcPct val="0"/>
        </a:spcBef>
        <a:spcAft>
          <a:spcPct val="0"/>
        </a:spcAft>
        <a:defRPr sz="2800">
          <a:solidFill>
            <a:schemeClr val="bg1"/>
          </a:solidFill>
          <a:latin typeface="Arial" charset="0"/>
          <a:ea typeface="ＭＳ Ｐゴシック" charset="0"/>
          <a:cs typeface="Arial" charset="0"/>
        </a:defRPr>
      </a:lvl2pPr>
      <a:lvl3pPr algn="l" rtl="0" eaLnBrk="0" fontAlgn="base" hangingPunct="0">
        <a:spcBef>
          <a:spcPct val="0"/>
        </a:spcBef>
        <a:spcAft>
          <a:spcPct val="0"/>
        </a:spcAft>
        <a:defRPr sz="2800">
          <a:solidFill>
            <a:schemeClr val="bg1"/>
          </a:solidFill>
          <a:latin typeface="Arial" charset="0"/>
          <a:ea typeface="ＭＳ Ｐゴシック" charset="0"/>
          <a:cs typeface="Arial" charset="0"/>
        </a:defRPr>
      </a:lvl3pPr>
      <a:lvl4pPr algn="l" rtl="0" eaLnBrk="0" fontAlgn="base" hangingPunct="0">
        <a:spcBef>
          <a:spcPct val="0"/>
        </a:spcBef>
        <a:spcAft>
          <a:spcPct val="0"/>
        </a:spcAft>
        <a:defRPr sz="2800">
          <a:solidFill>
            <a:schemeClr val="bg1"/>
          </a:solidFill>
          <a:latin typeface="Arial" charset="0"/>
          <a:ea typeface="ＭＳ Ｐゴシック" charset="0"/>
          <a:cs typeface="Arial" charset="0"/>
        </a:defRPr>
      </a:lvl4pPr>
      <a:lvl5pPr algn="l" rtl="0" eaLnBrk="0" fontAlgn="base" hangingPunct="0">
        <a:spcBef>
          <a:spcPct val="0"/>
        </a:spcBef>
        <a:spcAft>
          <a:spcPct val="0"/>
        </a:spcAft>
        <a:defRPr sz="2800">
          <a:solidFill>
            <a:schemeClr val="bg1"/>
          </a:solidFill>
          <a:latin typeface="Arial" charset="0"/>
          <a:ea typeface="ＭＳ Ｐゴシック" charset="0"/>
          <a:cs typeface="Arial" charset="0"/>
        </a:defRPr>
      </a:lvl5pPr>
      <a:lvl6pPr marL="457200" algn="l" rtl="0" fontAlgn="base">
        <a:spcBef>
          <a:spcPct val="0"/>
        </a:spcBef>
        <a:spcAft>
          <a:spcPct val="0"/>
        </a:spcAft>
        <a:defRPr sz="2800">
          <a:solidFill>
            <a:schemeClr val="bg1"/>
          </a:solidFill>
          <a:latin typeface="Arial" charset="0"/>
          <a:cs typeface="Arial" charset="0"/>
        </a:defRPr>
      </a:lvl6pPr>
      <a:lvl7pPr marL="914400" algn="l" rtl="0" fontAlgn="base">
        <a:spcBef>
          <a:spcPct val="0"/>
        </a:spcBef>
        <a:spcAft>
          <a:spcPct val="0"/>
        </a:spcAft>
        <a:defRPr sz="2800">
          <a:solidFill>
            <a:schemeClr val="bg1"/>
          </a:solidFill>
          <a:latin typeface="Arial" charset="0"/>
          <a:cs typeface="Arial" charset="0"/>
        </a:defRPr>
      </a:lvl7pPr>
      <a:lvl8pPr marL="1371600" algn="l" rtl="0" fontAlgn="base">
        <a:spcBef>
          <a:spcPct val="0"/>
        </a:spcBef>
        <a:spcAft>
          <a:spcPct val="0"/>
        </a:spcAft>
        <a:defRPr sz="2800">
          <a:solidFill>
            <a:schemeClr val="bg1"/>
          </a:solidFill>
          <a:latin typeface="Arial" charset="0"/>
          <a:cs typeface="Arial" charset="0"/>
        </a:defRPr>
      </a:lvl8pPr>
      <a:lvl9pPr marL="1828800" algn="l" rtl="0" fontAlgn="base">
        <a:spcBef>
          <a:spcPct val="0"/>
        </a:spcBef>
        <a:spcAft>
          <a:spcPct val="0"/>
        </a:spcAft>
        <a:defRPr sz="2800">
          <a:solidFill>
            <a:schemeClr val="bg1"/>
          </a:solidFill>
          <a:latin typeface="Arial" charset="0"/>
          <a:cs typeface="Arial" charset="0"/>
        </a:defRPr>
      </a:lvl9pPr>
    </p:titleStyle>
    <p:bodyStyle>
      <a:lvl1pPr marL="0" indent="0" algn="l" rtl="0" eaLnBrk="0" fontAlgn="base" hangingPunct="0">
        <a:lnSpc>
          <a:spcPct val="100000"/>
        </a:lnSpc>
        <a:spcBef>
          <a:spcPts val="0"/>
        </a:spcBef>
        <a:spcAft>
          <a:spcPts val="1200"/>
        </a:spcAft>
        <a:buClrTx/>
        <a:buFontTx/>
        <a:buNone/>
        <a:defRPr lang="en-US" sz="2000" kern="1200" smtClean="0">
          <a:solidFill>
            <a:srgbClr val="58595B"/>
          </a:solidFill>
          <a:latin typeface="Franklin Gothic Book"/>
          <a:ea typeface="ＭＳ Ｐゴシック" charset="0"/>
          <a:cs typeface="Franklin Gothic Book"/>
        </a:defRPr>
      </a:lvl1pPr>
      <a:lvl2pPr marL="179388" marR="0" indent="-179388" algn="l" defTabSz="914400" rtl="0" eaLnBrk="0" fontAlgn="base" latinLnBrk="0" hangingPunct="0">
        <a:lnSpc>
          <a:spcPct val="100000"/>
        </a:lnSpc>
        <a:spcBef>
          <a:spcPts val="0"/>
        </a:spcBef>
        <a:spcAft>
          <a:spcPts val="1200"/>
        </a:spcAft>
        <a:buClr>
          <a:srgbClr val="00539B"/>
        </a:buClr>
        <a:buSzTx/>
        <a:buFont typeface="Arial" charset="0"/>
        <a:buChar char="•"/>
        <a:tabLst/>
        <a:defRPr lang="en-US" sz="2000" kern="1200" smtClean="0">
          <a:solidFill>
            <a:srgbClr val="58595B"/>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lang="en-US" sz="2000" kern="1200" smtClean="0">
          <a:solidFill>
            <a:srgbClr val="58595B"/>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panose="020B0604020202020204" pitchFamily="34" charset="0"/>
        <a:buChar char="‒"/>
        <a:tabLst/>
        <a:defRPr lang="en-US" sz="2000" kern="1200" baseline="0" smtClean="0">
          <a:solidFill>
            <a:srgbClr val="58595B"/>
          </a:solidFill>
          <a:latin typeface="Franklin Gothic Book"/>
          <a:ea typeface="Franklin Gothic Book"/>
          <a:cs typeface="Franklin Gothic Book"/>
        </a:defRPr>
      </a:lvl4pPr>
      <a:lvl5pPr marL="2057400" indent="0" algn="l" rtl="0" eaLnBrk="0" fontAlgn="base" hangingPunct="0">
        <a:lnSpc>
          <a:spcPct val="100000"/>
        </a:lnSpc>
        <a:spcBef>
          <a:spcPts val="0"/>
        </a:spcBef>
        <a:spcAft>
          <a:spcPts val="1200"/>
        </a:spcAft>
        <a:buFont typeface="Arial" charset="0"/>
        <a:buNone/>
        <a:defRPr sz="1200" kern="1200">
          <a:solidFill>
            <a:srgbClr val="929395"/>
          </a:solidFill>
          <a:latin typeface="Arial" pitchFamily="34" charset="0"/>
          <a:ea typeface="Arial"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7" name="Footer Placeholder 4"/>
          <p:cNvSpPr>
            <a:spLocks noGrp="1"/>
          </p:cNvSpPr>
          <p:nvPr>
            <p:ph type="ftr" sz="quarter" idx="3"/>
            <p:custDataLst>
              <p:tags r:id="rId5"/>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pic>
        <p:nvPicPr>
          <p:cNvPr id="63" name="Picture 2" descr="Z:\852_General presentation_update_2017\02_ARTWORK\IMAGES\HI RES\background1280x960.jpg"/>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113771" y="0"/>
            <a:ext cx="9257771" cy="694332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descr="Ideally your title should fit on one line." title="Slide title"/>
          <p:cNvSpPr>
            <a:spLocks noGrp="1"/>
          </p:cNvSpPr>
          <p:nvPr>
            <p:ph type="title"/>
          </p:nvPr>
        </p:nvSpPr>
        <p:spPr>
          <a:xfrm>
            <a:off x="720725" y="-1"/>
            <a:ext cx="5903913" cy="1080000"/>
          </a:xfrm>
          <a:prstGeom prst="rect">
            <a:avLst/>
          </a:prstGeom>
        </p:spPr>
        <p:txBody>
          <a:bodyPr vert="horz" lIns="0" tIns="0" rIns="0" bIns="0" rtlCol="0" anchor="ctr">
            <a:normAutofit/>
          </a:bodyPr>
          <a:lstStyle/>
          <a:p>
            <a:r>
              <a:rPr lang="en-US" dirty="0" smtClean="0"/>
              <a:t>Click to edit Master title style</a:t>
            </a:r>
            <a:endParaRPr lang="en-GB" dirty="0"/>
          </a:p>
        </p:txBody>
      </p:sp>
      <p:cxnSp>
        <p:nvCxnSpPr>
          <p:cNvPr id="70" name="Straight Connector 69"/>
          <p:cNvCxnSpPr/>
          <p:nvPr/>
        </p:nvCxnSpPr>
        <p:spPr bwMode="auto">
          <a:xfrm>
            <a:off x="-3083" y="1079500"/>
            <a:ext cx="9144000"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bwMode="auto">
          <a:xfrm>
            <a:off x="-3083" y="6480000"/>
            <a:ext cx="9147083"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55" name="Text Placeholder 2" descr="First level - paragraph text&#10;Second level - bullet 1&#10;Third level - bullet 2&#10;&#10;No more than 100 words per slide" title="Main body text"/>
          <p:cNvSpPr>
            <a:spLocks noGrp="1"/>
          </p:cNvSpPr>
          <p:nvPr>
            <p:ph type="body" idx="1"/>
          </p:nvPr>
        </p:nvSpPr>
        <p:spPr>
          <a:xfrm>
            <a:off x="720726" y="1800225"/>
            <a:ext cx="7704137" cy="4140200"/>
          </a:xfrm>
          <a:prstGeom prst="rect">
            <a:avLst/>
          </a:prstGeom>
        </p:spPr>
        <p:txBody>
          <a:bodyPr vert="horz" lIns="0" tIns="0" rIns="0" bIns="0" rtlCol="0">
            <a:noAutofit/>
          </a:bodyPr>
          <a:lstStyle/>
          <a:p>
            <a:pPr lvl="0"/>
            <a:r>
              <a:rPr lang="en-US" dirty="0" smtClean="0"/>
              <a:t>Click to edit Master text styles</a:t>
            </a:r>
          </a:p>
          <a:p>
            <a:pPr lvl="1"/>
            <a:r>
              <a:rPr lang="en-US" dirty="0" smtClean="0"/>
              <a:t>Second level</a:t>
            </a:r>
          </a:p>
        </p:txBody>
      </p:sp>
      <p:sp>
        <p:nvSpPr>
          <p:cNvPr id="56"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bg1"/>
                </a:solidFill>
                <a:latin typeface="Franklin Gothic Book"/>
                <a:cs typeface="Franklin Gothic Book"/>
              </a:defRPr>
            </a:lvl1pPr>
          </a:lstStyle>
          <a:p>
            <a:fld id="{8B6E079F-0502-CC4C-9C8B-39554E94F19E}" type="datetime3">
              <a:rPr lang="en-GB" smtClean="0">
                <a:solidFill>
                  <a:srgbClr val="FFFFFF"/>
                </a:solidFill>
              </a:rPr>
              <a:pPr/>
              <a:t>5 October, 2020</a:t>
            </a:fld>
            <a:endParaRPr lang="en-GB" dirty="0">
              <a:solidFill>
                <a:srgbClr val="FFFFFF"/>
              </a:solidFill>
            </a:endParaRPr>
          </a:p>
        </p:txBody>
      </p:sp>
      <p:sp>
        <p:nvSpPr>
          <p:cNvPr id="59"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bg1"/>
                </a:solidFill>
                <a:latin typeface="Franklin Gothic Book"/>
                <a:cs typeface="Franklin Gothic Book"/>
              </a:defRPr>
            </a:lvl1pPr>
          </a:lstStyle>
          <a:p>
            <a:fld id="{71F9F866-B438-9445-8D9F-1F8FF6608833}" type="slidenum">
              <a:rPr lang="en-GB" smtClean="0">
                <a:solidFill>
                  <a:srgbClr val="FFFFFF"/>
                </a:solidFill>
              </a:rPr>
              <a:pPr/>
              <a:t>‹#›</a:t>
            </a:fld>
            <a:endParaRPr lang="en-GB" dirty="0">
              <a:solidFill>
                <a:srgbClr val="FFFFFF"/>
              </a:solidFill>
            </a:endParaRPr>
          </a:p>
        </p:txBody>
      </p:sp>
      <p:pic>
        <p:nvPicPr>
          <p:cNvPr id="10" name="Picture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853432" y="97184"/>
            <a:ext cx="1728000" cy="923587"/>
          </a:xfrm>
          <a:prstGeom prst="rect">
            <a:avLst/>
          </a:prstGeom>
        </p:spPr>
      </p:pic>
      <p:grpSp>
        <p:nvGrpSpPr>
          <p:cNvPr id="11" name="Group 10"/>
          <p:cNvGrpSpPr/>
          <p:nvPr/>
        </p:nvGrpSpPr>
        <p:grpSpPr>
          <a:xfrm>
            <a:off x="-903288" y="0"/>
            <a:ext cx="9902857" cy="7638450"/>
            <a:chOff x="-903288" y="0"/>
            <a:chExt cx="9902857" cy="7638450"/>
          </a:xfrm>
        </p:grpSpPr>
        <p:cxnSp>
          <p:nvCxnSpPr>
            <p:cNvPr id="12" name="Straight Connector 11"/>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432449278"/>
      </p:ext>
    </p:extLst>
  </p:cSld>
  <p:clrMap bg1="lt1" tx1="dk1" bg2="lt2" tx2="dk2" accent1="accent1" accent2="accent2" accent3="accent3" accent4="accent4" accent5="accent5" accent6="accent6" hlink="hlink" folHlink="folHlink"/>
  <p:sldLayoutIdLst>
    <p:sldLayoutId id="2147484405" r:id="rId1"/>
    <p:sldLayoutId id="2147484406" r:id="rId2"/>
    <p:sldLayoutId id="2147484407" r:id="rId3"/>
  </p:sldLayoutIdLst>
  <p:timing>
    <p:tnLst>
      <p:par>
        <p:cTn id="1" dur="indefinite" restart="never" nodeType="tmRoot"/>
      </p:par>
    </p:tnLst>
  </p:timing>
  <p:hf hdr="0"/>
  <p:txStyles>
    <p:titleStyle>
      <a:lvl1pPr algn="l" rtl="0" eaLnBrk="1" fontAlgn="base" hangingPunct="1">
        <a:spcBef>
          <a:spcPct val="0"/>
        </a:spcBef>
        <a:spcAft>
          <a:spcPct val="0"/>
        </a:spcAft>
        <a:defRPr sz="2800" b="0" i="0" kern="1200">
          <a:solidFill>
            <a:schemeClr val="bg1"/>
          </a:solidFill>
          <a:latin typeface="Bodoni MT" panose="02070603080606020203" pitchFamily="18" charset="0"/>
          <a:ea typeface="ＭＳ Ｐゴシック" charset="0"/>
          <a:cs typeface="Bodoni MT" panose="02070603080606020203" pitchFamily="18" charset="0"/>
        </a:defRPr>
      </a:lvl1pPr>
      <a:lvl2pPr algn="l" rtl="0" eaLnBrk="1" fontAlgn="base" hangingPunct="1">
        <a:spcBef>
          <a:spcPct val="0"/>
        </a:spcBef>
        <a:spcAft>
          <a:spcPct val="0"/>
        </a:spcAft>
        <a:defRPr sz="2800">
          <a:solidFill>
            <a:schemeClr val="bg1"/>
          </a:solidFill>
          <a:latin typeface="Arial" charset="0"/>
          <a:ea typeface="ＭＳ Ｐゴシック" charset="0"/>
          <a:cs typeface="Arial" charset="0"/>
        </a:defRPr>
      </a:lvl2pPr>
      <a:lvl3pPr algn="l" rtl="0" eaLnBrk="1" fontAlgn="base" hangingPunct="1">
        <a:spcBef>
          <a:spcPct val="0"/>
        </a:spcBef>
        <a:spcAft>
          <a:spcPct val="0"/>
        </a:spcAft>
        <a:defRPr sz="2800">
          <a:solidFill>
            <a:schemeClr val="bg1"/>
          </a:solidFill>
          <a:latin typeface="Arial" charset="0"/>
          <a:ea typeface="ＭＳ Ｐゴシック" charset="0"/>
          <a:cs typeface="Arial" charset="0"/>
        </a:defRPr>
      </a:lvl3pPr>
      <a:lvl4pPr algn="l" rtl="0" eaLnBrk="1" fontAlgn="base" hangingPunct="1">
        <a:spcBef>
          <a:spcPct val="0"/>
        </a:spcBef>
        <a:spcAft>
          <a:spcPct val="0"/>
        </a:spcAft>
        <a:defRPr sz="2800">
          <a:solidFill>
            <a:schemeClr val="bg1"/>
          </a:solidFill>
          <a:latin typeface="Arial" charset="0"/>
          <a:ea typeface="ＭＳ Ｐゴシック" charset="0"/>
          <a:cs typeface="Arial" charset="0"/>
        </a:defRPr>
      </a:lvl4pPr>
      <a:lvl5pPr algn="l" rtl="0" eaLnBrk="1" fontAlgn="base" hangingPunct="1">
        <a:spcBef>
          <a:spcPct val="0"/>
        </a:spcBef>
        <a:spcAft>
          <a:spcPct val="0"/>
        </a:spcAft>
        <a:defRPr sz="2800">
          <a:solidFill>
            <a:schemeClr val="bg1"/>
          </a:solidFill>
          <a:latin typeface="Arial" charset="0"/>
          <a:ea typeface="ＭＳ Ｐゴシック" charset="0"/>
          <a:cs typeface="Arial" charset="0"/>
        </a:defRPr>
      </a:lvl5pPr>
      <a:lvl6pPr marL="457200" algn="l" rtl="0" eaLnBrk="1" fontAlgn="base" hangingPunct="1">
        <a:spcBef>
          <a:spcPct val="0"/>
        </a:spcBef>
        <a:spcAft>
          <a:spcPct val="0"/>
        </a:spcAft>
        <a:defRPr sz="2800">
          <a:solidFill>
            <a:schemeClr val="bg1"/>
          </a:solidFill>
          <a:latin typeface="Arial" charset="0"/>
          <a:cs typeface="Arial" charset="0"/>
        </a:defRPr>
      </a:lvl6pPr>
      <a:lvl7pPr marL="914400" algn="l" rtl="0" eaLnBrk="1" fontAlgn="base" hangingPunct="1">
        <a:spcBef>
          <a:spcPct val="0"/>
        </a:spcBef>
        <a:spcAft>
          <a:spcPct val="0"/>
        </a:spcAft>
        <a:defRPr sz="2800">
          <a:solidFill>
            <a:schemeClr val="bg1"/>
          </a:solidFill>
          <a:latin typeface="Arial" charset="0"/>
          <a:cs typeface="Arial" charset="0"/>
        </a:defRPr>
      </a:lvl7pPr>
      <a:lvl8pPr marL="1371600" algn="l" rtl="0" eaLnBrk="1" fontAlgn="base" hangingPunct="1">
        <a:spcBef>
          <a:spcPct val="0"/>
        </a:spcBef>
        <a:spcAft>
          <a:spcPct val="0"/>
        </a:spcAft>
        <a:defRPr sz="2800">
          <a:solidFill>
            <a:schemeClr val="bg1"/>
          </a:solidFill>
          <a:latin typeface="Arial" charset="0"/>
          <a:cs typeface="Arial" charset="0"/>
        </a:defRPr>
      </a:lvl8pPr>
      <a:lvl9pPr marL="1828800" algn="l" rtl="0" eaLnBrk="1" fontAlgn="base" hangingPunct="1">
        <a:spcBef>
          <a:spcPct val="0"/>
        </a:spcBef>
        <a:spcAft>
          <a:spcPct val="0"/>
        </a:spcAft>
        <a:defRPr sz="2800">
          <a:solidFill>
            <a:schemeClr val="bg1"/>
          </a:solidFill>
          <a:latin typeface="Arial" charset="0"/>
          <a:cs typeface="Arial" charset="0"/>
        </a:defRPr>
      </a:lvl9pPr>
    </p:titleStyle>
    <p:bodyStyle>
      <a:lvl1pPr marL="0" indent="0" algn="ctr" rtl="0" eaLnBrk="1" fontAlgn="base" hangingPunct="1">
        <a:lnSpc>
          <a:spcPct val="100000"/>
        </a:lnSpc>
        <a:spcBef>
          <a:spcPts val="0"/>
        </a:spcBef>
        <a:spcAft>
          <a:spcPts val="0"/>
        </a:spcAft>
        <a:buClrTx/>
        <a:buFontTx/>
        <a:buNone/>
        <a:defRPr lang="en-US" sz="2000" kern="1200" smtClean="0">
          <a:solidFill>
            <a:schemeClr val="bg1"/>
          </a:solidFill>
          <a:latin typeface="Franklin Gothic Medium" panose="020B0603020102020204" pitchFamily="34" charset="0"/>
          <a:ea typeface="ＭＳ Ｐゴシック" charset="0"/>
          <a:cs typeface="Franklin Gothic Medium" panose="020B0603020102020204" pitchFamily="34" charset="0"/>
        </a:defRPr>
      </a:lvl1pPr>
      <a:lvl2pPr marL="0" marR="0" indent="0" algn="ctr" defTabSz="914400" rtl="0" eaLnBrk="1" fontAlgn="base" latinLnBrk="0" hangingPunct="1">
        <a:lnSpc>
          <a:spcPct val="100000"/>
        </a:lnSpc>
        <a:spcBef>
          <a:spcPts val="0"/>
        </a:spcBef>
        <a:spcAft>
          <a:spcPts val="1200"/>
        </a:spcAft>
        <a:buClr>
          <a:srgbClr val="00539B"/>
        </a:buClr>
        <a:buSzTx/>
        <a:buFont typeface="Arial" charset="0"/>
        <a:buNone/>
        <a:tabLst/>
        <a:defRPr lang="en-US" sz="2000" kern="1200" smtClean="0">
          <a:solidFill>
            <a:schemeClr val="bg1"/>
          </a:solidFill>
          <a:latin typeface="Franklin Gothic Book"/>
          <a:ea typeface="Franklin Gothic Book"/>
          <a:cs typeface="Franklin Gothic Book"/>
        </a:defRPr>
      </a:lvl2pPr>
      <a:lvl3pPr marL="360000" marR="0" indent="-180000" algn="l" defTabSz="914400" rtl="0" eaLnBrk="1" fontAlgn="base" latinLnBrk="0" hangingPunct="1">
        <a:lnSpc>
          <a:spcPct val="100000"/>
        </a:lnSpc>
        <a:spcBef>
          <a:spcPts val="0"/>
        </a:spcBef>
        <a:spcAft>
          <a:spcPts val="1200"/>
        </a:spcAft>
        <a:buClrTx/>
        <a:buSzTx/>
        <a:buFont typeface="Arial"/>
        <a:buChar char="•"/>
        <a:tabLst/>
        <a:defRPr lang="en-US" sz="2000" kern="1200" smtClean="0">
          <a:solidFill>
            <a:schemeClr val="bg1"/>
          </a:solidFill>
          <a:latin typeface="Franklin Gothic Book"/>
          <a:ea typeface="Franklin Gothic Book"/>
          <a:cs typeface="Franklin Gothic Book"/>
        </a:defRPr>
      </a:lvl3pPr>
      <a:lvl4pPr marL="540000" marR="0" indent="-180000" algn="l" defTabSz="914400" rtl="0" eaLnBrk="1" fontAlgn="base" latinLnBrk="0" hangingPunct="1">
        <a:lnSpc>
          <a:spcPct val="100000"/>
        </a:lnSpc>
        <a:spcBef>
          <a:spcPts val="0"/>
        </a:spcBef>
        <a:spcAft>
          <a:spcPts val="1200"/>
        </a:spcAft>
        <a:buClrTx/>
        <a:buSzTx/>
        <a:buFont typeface="Arial" panose="020B0604020202020204" pitchFamily="34" charset="0"/>
        <a:buChar char="‒"/>
        <a:tabLst/>
        <a:defRPr lang="en-US" sz="2000" kern="1200" baseline="0" smtClean="0">
          <a:solidFill>
            <a:schemeClr val="bg1"/>
          </a:solidFill>
          <a:latin typeface="Franklin Gothic Book"/>
          <a:ea typeface="Franklin Gothic Book"/>
          <a:cs typeface="Franklin Gothic Book"/>
        </a:defRPr>
      </a:lvl4pPr>
      <a:lvl5pPr marL="2057400" indent="0" algn="l" rtl="0" eaLnBrk="1" fontAlgn="base" hangingPunct="1">
        <a:lnSpc>
          <a:spcPct val="100000"/>
        </a:lnSpc>
        <a:spcBef>
          <a:spcPts val="0"/>
        </a:spcBef>
        <a:spcAft>
          <a:spcPts val="1200"/>
        </a:spcAft>
        <a:buFont typeface="Arial" charset="0"/>
        <a:buNone/>
        <a:defRPr sz="1200" kern="1200">
          <a:solidFill>
            <a:srgbClr val="929395"/>
          </a:solidFill>
          <a:latin typeface="Arial" pitchFamily="34" charset="0"/>
          <a:ea typeface="Arial"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4.xml"/><Relationship Id="rId1" Type="http://schemas.openxmlformats.org/officeDocument/2006/relationships/tags" Target="../tags/tag383.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5.xml"/><Relationship Id="rId1" Type="http://schemas.openxmlformats.org/officeDocument/2006/relationships/tags" Target="../tags/tag386.xml"/><Relationship Id="rId5" Type="http://schemas.openxmlformats.org/officeDocument/2006/relationships/image" Target="../media/image19.png"/><Relationship Id="rId4" Type="http://schemas.openxmlformats.org/officeDocument/2006/relationships/image" Target="../media/image18.png"/></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notesSlide" Target="../notesSlides/notesSlide3.xml"/><Relationship Id="rId7" Type="http://schemas.openxmlformats.org/officeDocument/2006/relationships/diagramColors" Target="../diagrams/colors1.xml"/><Relationship Id="rId2" Type="http://schemas.openxmlformats.org/officeDocument/2006/relationships/slideLayout" Target="../slideLayouts/slideLayout76.xml"/><Relationship Id="rId1" Type="http://schemas.openxmlformats.org/officeDocument/2006/relationships/tags" Target="../tags/tag389.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notesSlide" Target="../notesSlides/notesSlide4.xml"/><Relationship Id="rId7" Type="http://schemas.openxmlformats.org/officeDocument/2006/relationships/image" Target="../media/image22.png"/><Relationship Id="rId2" Type="http://schemas.openxmlformats.org/officeDocument/2006/relationships/slideLayout" Target="../slideLayouts/slideLayout232.xml"/><Relationship Id="rId1" Type="http://schemas.openxmlformats.org/officeDocument/2006/relationships/tags" Target="../tags/tag392.xml"/><Relationship Id="rId6" Type="http://schemas.openxmlformats.org/officeDocument/2006/relationships/hyperlink" Target="https://www.google.co.uk/url?sa=i&amp;rct=j&amp;q=&amp;esrc=s&amp;source=images&amp;cd=&amp;cad=rja&amp;uact=8&amp;ved=0ahUKEwjI-6GP2IbVAhWsIsAKHeexBD8QjRwIBw&amp;url=https://en.wikipedia.org/wiki/Flag_of_Morocco&amp;psig=AFQjCNF50nFt5Oq4_JNhX5V74AihJfJbLA&amp;ust=1500050073145259" TargetMode="External"/><Relationship Id="rId5" Type="http://schemas.openxmlformats.org/officeDocument/2006/relationships/image" Target="../media/image21.png"/><Relationship Id="rId10" Type="http://schemas.openxmlformats.org/officeDocument/2006/relationships/image" Target="../media/image24.png"/><Relationship Id="rId4" Type="http://schemas.openxmlformats.org/officeDocument/2006/relationships/image" Target="../media/image20.png"/><Relationship Id="rId9" Type="http://schemas.openxmlformats.org/officeDocument/2006/relationships/hyperlink" Target="http://www.google.co.uk/url?sa=i&amp;rct=j&amp;q=&amp;esrc=s&amp;source=imgres&amp;cd=&amp;cad=rja&amp;uact=8&amp;ved=0ahUKEwjU1s3lqp3WAhUMPVAKHcaQAhgQjRwIBw&amp;url=http://lebanonflag.facts.co/lebanonflagof/lebanonflag.php&amp;psig=AFQjCNHXWYFa_uv1O9PxMQpoRAUCeJ1MmA&amp;ust=1505226226292869" TargetMode="External"/></Relationships>
</file>

<file path=ppt/slides/_rels/slide5.xml.rels><?xml version="1.0" encoding="UTF-8" standalone="yes"?>
<Relationships xmlns="http://schemas.openxmlformats.org/package/2006/relationships"><Relationship Id="rId8" Type="http://schemas.openxmlformats.org/officeDocument/2006/relationships/image" Target="../media/image29.emf"/><Relationship Id="rId13" Type="http://schemas.openxmlformats.org/officeDocument/2006/relationships/image" Target="../media/image34.png"/><Relationship Id="rId3" Type="http://schemas.openxmlformats.org/officeDocument/2006/relationships/notesSlide" Target="../notesSlides/notesSlide5.xml"/><Relationship Id="rId7" Type="http://schemas.openxmlformats.org/officeDocument/2006/relationships/image" Target="../media/image28.png"/><Relationship Id="rId12" Type="http://schemas.openxmlformats.org/officeDocument/2006/relationships/image" Target="../media/image33.png"/><Relationship Id="rId2" Type="http://schemas.openxmlformats.org/officeDocument/2006/relationships/slideLayout" Target="../slideLayouts/slideLayout435.xml"/><Relationship Id="rId1" Type="http://schemas.openxmlformats.org/officeDocument/2006/relationships/tags" Target="../tags/tag395.xml"/><Relationship Id="rId6" Type="http://schemas.openxmlformats.org/officeDocument/2006/relationships/image" Target="../media/image27.emf"/><Relationship Id="rId11" Type="http://schemas.openxmlformats.org/officeDocument/2006/relationships/image" Target="../media/image32.png"/><Relationship Id="rId5" Type="http://schemas.openxmlformats.org/officeDocument/2006/relationships/image" Target="../media/image26.gif"/><Relationship Id="rId10" Type="http://schemas.openxmlformats.org/officeDocument/2006/relationships/image" Target="../media/image31.png"/><Relationship Id="rId4" Type="http://schemas.openxmlformats.org/officeDocument/2006/relationships/image" Target="../media/image25.png"/><Relationship Id="rId9" Type="http://schemas.openxmlformats.org/officeDocument/2006/relationships/image" Target="../media/image30.png"/><Relationship Id="rId14" Type="http://schemas.openxmlformats.org/officeDocument/2006/relationships/image" Target="../media/image35.png"/></Relationships>
</file>

<file path=ppt/slides/_rels/slide6.xml.rels><?xml version="1.0" encoding="UTF-8" standalone="yes"?>
<Relationships xmlns="http://schemas.openxmlformats.org/package/2006/relationships"><Relationship Id="rId8" Type="http://schemas.openxmlformats.org/officeDocument/2006/relationships/image" Target="../media/image39.jpeg"/><Relationship Id="rId13" Type="http://schemas.openxmlformats.org/officeDocument/2006/relationships/image" Target="../media/image42.png"/><Relationship Id="rId18" Type="http://schemas.openxmlformats.org/officeDocument/2006/relationships/image" Target="../media/image46.jpeg"/><Relationship Id="rId26" Type="http://schemas.openxmlformats.org/officeDocument/2006/relationships/image" Target="../media/image50.jpeg"/><Relationship Id="rId3" Type="http://schemas.openxmlformats.org/officeDocument/2006/relationships/notesSlide" Target="../notesSlides/notesSlide6.xml"/><Relationship Id="rId21" Type="http://schemas.openxmlformats.org/officeDocument/2006/relationships/hyperlink" Target="https://www.google.co.uk/url?sa=i&amp;rct=j&amp;q=&amp;esrc=s&amp;source=images&amp;cd=&amp;cad=rja&amp;uact=8&amp;ved=0ahUKEwidnuT7rObXAhXQYlAKHaCOBZIQjRwIBw&amp;url=https://www.fmo.nl/&amp;psig=AOvVaw1SGooCCbOLRgjUxP015Bek&amp;ust=1512133107971286" TargetMode="External"/><Relationship Id="rId7" Type="http://schemas.openxmlformats.org/officeDocument/2006/relationships/hyperlink" Target="https://en.wikipedia.org/wiki/File:Logo_EDF_Energies_Nouvelles.jpg" TargetMode="External"/><Relationship Id="rId12" Type="http://schemas.openxmlformats.org/officeDocument/2006/relationships/hyperlink" Target="https://en.wikipedia.org/wiki/File:ACWA_Power_logo.png" TargetMode="External"/><Relationship Id="rId17" Type="http://schemas.openxmlformats.org/officeDocument/2006/relationships/hyperlink" Target="https://www.google.co.uk/url?sa=i&amp;rct=j&amp;q=&amp;esrc=s&amp;source=images&amp;cd=&amp;cad=rja&amp;uact=8&amp;ved=0ahUKEwils5PerObXAhVFElAKHXQACLIQjRwIBw&amp;url=https://ci.ambafrance.org/Proparco-2360&amp;psig=AOvVaw10fOOb9KSQQjOlXftdu_5Y&amp;ust=1512133051381622" TargetMode="External"/><Relationship Id="rId25" Type="http://schemas.openxmlformats.org/officeDocument/2006/relationships/hyperlink" Target="https://www.google.co.uk/url?sa=i&amp;rct=j&amp;q=&amp;esrc=s&amp;source=images&amp;cd=&amp;cad=rja&amp;uact=8&amp;ved=0ahUKEwiczLGfrebXAhUKfFAKHcEqBIEQjRwIBw&amp;url=https://appablog.wordpress.com/2015/03/01/the-islamic-corporation-for-the-development-of-the-private-sector-icd-and-infrastructure-leasing-financial-services-limited-ilfs-sign-a-cooperation-agreement/&amp;psig=AOvVaw2d8ZiqKqXrAkhnuJRrae7C&amp;ust=1512133189247451" TargetMode="External"/><Relationship Id="rId2" Type="http://schemas.openxmlformats.org/officeDocument/2006/relationships/slideLayout" Target="../slideLayouts/slideLayout365.xml"/><Relationship Id="rId16" Type="http://schemas.openxmlformats.org/officeDocument/2006/relationships/image" Target="../media/image45.jpeg"/><Relationship Id="rId20" Type="http://schemas.openxmlformats.org/officeDocument/2006/relationships/image" Target="../media/image47.gif"/><Relationship Id="rId1" Type="http://schemas.openxmlformats.org/officeDocument/2006/relationships/tags" Target="../tags/tag398.xml"/><Relationship Id="rId6" Type="http://schemas.openxmlformats.org/officeDocument/2006/relationships/image" Target="../media/image38.png"/><Relationship Id="rId11" Type="http://schemas.openxmlformats.org/officeDocument/2006/relationships/image" Target="../media/image41.png"/><Relationship Id="rId24" Type="http://schemas.openxmlformats.org/officeDocument/2006/relationships/image" Target="../media/image49.jpeg"/><Relationship Id="rId5" Type="http://schemas.openxmlformats.org/officeDocument/2006/relationships/image" Target="../media/image37.png"/><Relationship Id="rId15" Type="http://schemas.openxmlformats.org/officeDocument/2006/relationships/image" Target="../media/image44.png"/><Relationship Id="rId23" Type="http://schemas.openxmlformats.org/officeDocument/2006/relationships/hyperlink" Target="https://www.google.co.uk/url?sa=i&amp;rct=j&amp;q=&amp;esrc=s&amp;source=images&amp;cd=&amp;cad=rja&amp;uact=8&amp;ved=0ahUKEwjqgf-HrebXAhWQZlAKHXxmDLQQjRwIBw&amp;url=https://www.trucost.com/case-study/industrial-commercial-bank-china-icbc/&amp;psig=AOvVaw2YwBuriAtyb2z_h24XrsKS&amp;ust=1512133139283340" TargetMode="External"/><Relationship Id="rId10" Type="http://schemas.openxmlformats.org/officeDocument/2006/relationships/image" Target="../media/image40.jpeg"/><Relationship Id="rId19" Type="http://schemas.openxmlformats.org/officeDocument/2006/relationships/hyperlink" Target="https://www.google.co.uk/url?sa=i&amp;rct=j&amp;q=&amp;esrc=s&amp;source=images&amp;cd=&amp;cad=rja&amp;uact=8&amp;ved=0ahUKEwj6-rfprObXAhURU1AKHa2qBowQjRwIBw&amp;url=https://en.wikipedia.org/wiki/Islamic_Development_Bank&amp;psig=AOvVaw3FXJ_joJHd7GlHFZ1G_Crw&amp;ust=1512133076788423" TargetMode="External"/><Relationship Id="rId4" Type="http://schemas.openxmlformats.org/officeDocument/2006/relationships/image" Target="../media/image36.jpeg"/><Relationship Id="rId9" Type="http://schemas.openxmlformats.org/officeDocument/2006/relationships/hyperlink" Target="http://www.google.fr/url?sa=i&amp;rct=j&amp;q=&amp;esrc=s&amp;source=images&amp;cd=&amp;cad=rja&amp;uact=8&amp;ved=0ahUKEwiw74rYtZXWAhXKthQKHc9hB9sQjRwIBw&amp;url=http://onlineethiopia.net/2016/03/egyptian-company-to-invest-in-ethiopia/&amp;psig=AFQjCNEfId7wlU36wQR8P_wh6HGxuUvJlQ&amp;ust=1504954268351986" TargetMode="External"/><Relationship Id="rId14" Type="http://schemas.openxmlformats.org/officeDocument/2006/relationships/image" Target="../media/image43.png"/><Relationship Id="rId22" Type="http://schemas.openxmlformats.org/officeDocument/2006/relationships/image" Target="../media/image48.png"/></Relationships>
</file>

<file path=ppt/slides/_rels/slide7.xml.rels><?xml version="1.0" encoding="UTF-8" standalone="yes"?>
<Relationships xmlns="http://schemas.openxmlformats.org/package/2006/relationships"><Relationship Id="rId8" Type="http://schemas.openxmlformats.org/officeDocument/2006/relationships/image" Target="../media/image53.jpeg"/><Relationship Id="rId13" Type="http://schemas.openxmlformats.org/officeDocument/2006/relationships/hyperlink" Target="http://www.google.co.uk/url?sa=i&amp;rct=j&amp;q=&amp;esrc=s&amp;source=images&amp;cd=&amp;cad=rja&amp;uact=8&amp;ved=0ahUKEwizn6332-bXAhXDLVAKHVw3A6EQjRwIBw&amp;url=http://www.ebrd.com/news/2017/ebrd-finances-solar-power-plant-in-benban.html&amp;psig=AOvVaw2AT7z6LL23q8HjvkV-PQpm&amp;ust=1512145720051464" TargetMode="External"/><Relationship Id="rId3" Type="http://schemas.openxmlformats.org/officeDocument/2006/relationships/notesSlide" Target="../notesSlides/notesSlide7.xml"/><Relationship Id="rId7" Type="http://schemas.openxmlformats.org/officeDocument/2006/relationships/image" Target="../media/image52.jpeg"/><Relationship Id="rId12" Type="http://schemas.openxmlformats.org/officeDocument/2006/relationships/image" Target="../media/image55.jpeg"/><Relationship Id="rId2" Type="http://schemas.openxmlformats.org/officeDocument/2006/relationships/slideLayout" Target="../slideLayouts/slideLayout365.xml"/><Relationship Id="rId1" Type="http://schemas.openxmlformats.org/officeDocument/2006/relationships/tags" Target="../tags/tag401.xml"/><Relationship Id="rId6" Type="http://schemas.openxmlformats.org/officeDocument/2006/relationships/hyperlink" Target="https://www.google.co.uk/url?sa=i&amp;rct=j&amp;q=&amp;esrc=s&amp;source=images&amp;cd=&amp;cad=rja&amp;uact=8&amp;ved=0ahUKEwiWir6T4-bXAhUEa1AKHX5jAlcQjRwIBw&amp;url=https://cleantechnica.com/2015/02/01/egypts-rooftop-solar-loan-initiative-hot/&amp;psig=AOvVaw3zZ_MbRbN79EhoK_wOD_mV&amp;ust=1512147653625515" TargetMode="External"/><Relationship Id="rId11" Type="http://schemas.openxmlformats.org/officeDocument/2006/relationships/hyperlink" Target="https://www.google.co.uk/url?sa=i&amp;rct=j&amp;q=&amp;esrc=s&amp;source=images&amp;cd=&amp;cad=rja&amp;uact=8&amp;ved=0ahUKEwjBgLLG3ObXAhUQKFAKHZlGCZwQjRwIBw&amp;url=https://www.zawya.com/mena/en/story/EIB_Egypt_sign_125mln_Gulf_of_Suez_wind_farm_financing_deal-ZAWYA20170329052905/&amp;psig=AOvVaw0oDXJUyBIhMRUiTSdKZaHx&amp;ust=1512145875601912" TargetMode="External"/><Relationship Id="rId5" Type="http://schemas.openxmlformats.org/officeDocument/2006/relationships/image" Target="../media/image51.jpeg"/><Relationship Id="rId10" Type="http://schemas.openxmlformats.org/officeDocument/2006/relationships/image" Target="../media/image54.jpeg"/><Relationship Id="rId4" Type="http://schemas.openxmlformats.org/officeDocument/2006/relationships/hyperlink" Target="http://www.google.co.uk/url?sa=i&amp;rct=j&amp;q=&amp;esrc=s&amp;source=images&amp;cd=&amp;cad=rja&amp;uact=8&amp;ved=0ahUKEwjG9MSt4-bXAhVBZ1AKHYBIBrcQjRwIBw&amp;url=http://www.scatecsolar.com/Investor/Stock-exchange-notices/Scatec-Solar-and-partners-sign-Power-Purchase-Agreements-for-400-MW-in-Egypt&amp;psig=AOvVaw3zZ_MbRbN79EhoK_wOD_mV&amp;ust=1512147653625515" TargetMode="External"/><Relationship Id="rId9" Type="http://schemas.openxmlformats.org/officeDocument/2006/relationships/hyperlink" Target="https://www.google.co.uk/url?sa=i&amp;rct=j&amp;q=&amp;esrc=s&amp;source=images&amp;cd=&amp;cad=rja&amp;uact=8&amp;ved=0ahUKEwjDuOyR3ebXAhWILVAKHVwJDK0QjRwIBw&amp;url=https://en.wikipedia.org/wiki/Yam_Suph&amp;psig=AOvVaw0oDXJUyBIhMRUiTSdKZaHx&amp;ust=1512145875601912" TargetMode="External"/><Relationship Id="rId14" Type="http://schemas.openxmlformats.org/officeDocument/2006/relationships/image" Target="../media/image56.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436.xml"/><Relationship Id="rId1" Type="http://schemas.openxmlformats.org/officeDocument/2006/relationships/tags" Target="../tags/tag404.xml"/><Relationship Id="rId6" Type="http://schemas.openxmlformats.org/officeDocument/2006/relationships/image" Target="../media/image59.jpg"/><Relationship Id="rId5" Type="http://schemas.openxmlformats.org/officeDocument/2006/relationships/image" Target="../media/image58.png"/><Relationship Id="rId4" Type="http://schemas.openxmlformats.org/officeDocument/2006/relationships/image" Target="../media/image57.png"/></Relationships>
</file>

<file path=ppt/slides/_rels/slide9.xml.rels><?xml version="1.0" encoding="UTF-8" standalone="yes"?>
<Relationships xmlns="http://schemas.openxmlformats.org/package/2006/relationships"><Relationship Id="rId8" Type="http://schemas.openxmlformats.org/officeDocument/2006/relationships/hyperlink" Target="https://www.google.co.uk/url?sa=i&amp;rct=j&amp;q=&amp;esrc=s&amp;source=images&amp;cd=&amp;cad=rja&amp;uact=8&amp;ved=0ahUKEwijkPKZ88_NAhVEJMAKHeVvBP0QjRwIBw&amp;url=https://twitter.com/worldfinance&amp;bvm=bv.126130881,d.ZGg&amp;psig=AFQjCNFeBNYp03spGcyCbRqe6yCmJReHXQ&amp;ust=1467381219215928" TargetMode="External"/><Relationship Id="rId13" Type="http://schemas.openxmlformats.org/officeDocument/2006/relationships/image" Target="../media/image66.png"/><Relationship Id="rId3" Type="http://schemas.openxmlformats.org/officeDocument/2006/relationships/notesSlide" Target="../notesSlides/notesSlide9.xml"/><Relationship Id="rId7" Type="http://schemas.openxmlformats.org/officeDocument/2006/relationships/image" Target="../media/image62.png"/><Relationship Id="rId12" Type="http://schemas.openxmlformats.org/officeDocument/2006/relationships/image" Target="../media/image65.jpeg"/><Relationship Id="rId2" Type="http://schemas.openxmlformats.org/officeDocument/2006/relationships/slideLayout" Target="../slideLayouts/slideLayout436.xml"/><Relationship Id="rId1" Type="http://schemas.openxmlformats.org/officeDocument/2006/relationships/tags" Target="../tags/tag407.xml"/><Relationship Id="rId6" Type="http://schemas.openxmlformats.org/officeDocument/2006/relationships/hyperlink" Target="https://www.google.co.uk/url?sa=i&amp;rct=j&amp;q=&amp;esrc=s&amp;source=images&amp;cd=&amp;cad=rja&amp;uact=8&amp;ved=0ahUKEwj168rd8s_NAhVSF8AKHRpSBg8QjRwIBw&amp;url=https://www.linkedin.com/pulse/2015-ijglobal-awards-technical-advisor-year-asia-pacific-adam-shaw&amp;psig=AFQjCNGkPDBGXlAGIw5SbB2aaSerD86bxA&amp;ust=1467380982742892" TargetMode="External"/><Relationship Id="rId11" Type="http://schemas.openxmlformats.org/officeDocument/2006/relationships/image" Target="../media/image64.jpeg"/><Relationship Id="rId5" Type="http://schemas.openxmlformats.org/officeDocument/2006/relationships/image" Target="../media/image61.emf"/><Relationship Id="rId10" Type="http://schemas.openxmlformats.org/officeDocument/2006/relationships/hyperlink" Target="http://www.google.co.uk/url?sa=i&amp;rct=j&amp;q=&amp;esrc=s&amp;source=images&amp;cd=&amp;cad=rja&amp;uact=8&amp;ved=0ahUKEwik1tPj9M_NAhUBJcAKHdviAgYQjRwIBw&amp;url=http://www.openkerja.com/2015/11/lowongan-kerja-pt-upc-renewables-indonesia.html&amp;psig=AFQjCNGv5l8_MCG-4OOGbzGtytUpVkZkjQ&amp;ust=1467381642261642" TargetMode="External"/><Relationship Id="rId4" Type="http://schemas.openxmlformats.org/officeDocument/2006/relationships/image" Target="../media/image60.png"/><Relationship Id="rId9" Type="http://schemas.openxmlformats.org/officeDocument/2006/relationships/image" Target="../media/image63.jpeg"/></Relationships>
</file>

<file path=ppt/slides/_rels/slide10.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notesSlide" Target="../notesSlides/notesSlide10.xml"/><Relationship Id="rId7" Type="http://schemas.openxmlformats.org/officeDocument/2006/relationships/hyperlink" Target="http://www.ebrd.com/" TargetMode="External"/><Relationship Id="rId2" Type="http://schemas.openxmlformats.org/officeDocument/2006/relationships/slideLayout" Target="../slideLayouts/slideLayout367.xml"/><Relationship Id="rId1" Type="http://schemas.openxmlformats.org/officeDocument/2006/relationships/tags" Target="../tags/tag410.xml"/><Relationship Id="rId6" Type="http://schemas.openxmlformats.org/officeDocument/2006/relationships/hyperlink" Target="mailto:delastog@ebrd.com" TargetMode="External"/><Relationship Id="rId5" Type="http://schemas.openxmlformats.org/officeDocument/2006/relationships/image" Target="../media/image67.jpeg"/><Relationship Id="rId4" Type="http://schemas.openxmlformats.org/officeDocument/2006/relationships/hyperlink" Target="http://www.google.co.uk/url?sa=i&amp;rct=j&amp;q=ebrd&amp;source=images&amp;cd=&amp;cad=rja&amp;docid=aTy6XV0kVk7ZCM&amp;tbnid=CxHy3R2BLlrLFM:&amp;ved=0CAUQjRw&amp;url=http://euobserver.com/opinion/115831&amp;ei=EW3dUYLbOOqW0AWDgYGoCQ&amp;bvm=bv.48705608,d.d2k&amp;psig=AFQjCNEYaixv_3V1m1Gf4gdLi0FvhbY8eA&amp;ust=1373551855427961"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JPseudoFooter"/>
          <p:cNvSpPr txBox="1"/>
          <p:nvPr>
            <p:custDataLst>
              <p:tags r:id="rId1"/>
            </p:custDataLst>
          </p:nvPr>
        </p:nvSpPr>
        <p:spPr>
          <a:xfrm>
            <a:off x="127000" y="6614468"/>
            <a:ext cx="8890000" cy="230832"/>
          </a:xfrm>
          <a:prstGeom prst="rect">
            <a:avLst/>
          </a:prstGeom>
          <a:noFill/>
        </p:spPr>
        <p:txBody>
          <a:bodyPr vert="horz" wrap="square" rtlCol="0">
            <a:spAutoFit/>
          </a:bodyPr>
          <a:lstStyle/>
          <a:p>
            <a:pPr algn="ctr"/>
            <a:r>
              <a:rPr lang="fr-FR" sz="900" b="1" smtClean="0">
                <a:solidFill>
                  <a:srgbClr val="00C000"/>
                </a:solidFill>
                <a:latin typeface="Arial" panose="020B0604020202020204" pitchFamily="34" charset="0"/>
              </a:rPr>
              <a:t>PUBLIC</a:t>
            </a:r>
            <a:r>
              <a:rPr lang="fr-FR" sz="900" b="1" smtClean="0">
                <a:solidFill>
                  <a:srgbClr val="000000"/>
                </a:solidFill>
                <a:latin typeface="Arial" panose="020B0604020202020204" pitchFamily="34" charset="0"/>
              </a:rPr>
              <a:t> </a:t>
            </a:r>
            <a:endParaRPr lang="fr-FR" sz="900" b="1" dirty="0">
              <a:solidFill>
                <a:srgbClr val="000000"/>
              </a:solidFill>
              <a:latin typeface="Arial" panose="020B0604020202020204" pitchFamily="34" charset="0"/>
            </a:endParaRPr>
          </a:p>
        </p:txBody>
      </p:sp>
      <p:sp>
        <p:nvSpPr>
          <p:cNvPr id="6" name="Text Placeholder 16"/>
          <p:cNvSpPr txBox="1">
            <a:spLocks/>
          </p:cNvSpPr>
          <p:nvPr/>
        </p:nvSpPr>
        <p:spPr>
          <a:xfrm>
            <a:off x="124163" y="4816941"/>
            <a:ext cx="9264934" cy="609600"/>
          </a:xfrm>
          <a:prstGeom prst="rect">
            <a:avLst/>
          </a:prstGeom>
        </p:spPr>
        <p:txBody>
          <a:bodyPr vert="horz" lIns="0" tIns="0" rIns="0" bIns="0" rtlCol="0">
            <a:noAutofit/>
          </a:bodyPr>
          <a:lstStyle>
            <a:lvl1pPr marL="0" indent="0" algn="l" rtl="0" eaLnBrk="0" fontAlgn="base" hangingPunct="0">
              <a:lnSpc>
                <a:spcPct val="100000"/>
              </a:lnSpc>
              <a:spcBef>
                <a:spcPts val="0"/>
              </a:spcBef>
              <a:spcAft>
                <a:spcPts val="0"/>
              </a:spcAft>
              <a:buClrTx/>
              <a:buFontTx/>
              <a:buNone/>
              <a:defRPr lang="en-US" sz="2000" kern="1200">
                <a:solidFill>
                  <a:srgbClr val="00AE9E"/>
                </a:solidFill>
                <a:latin typeface="Bodoni MT" panose="02070603080606020203" pitchFamily="18" charset="0"/>
                <a:ea typeface="ＭＳ Ｐゴシック" charset="0"/>
                <a:cs typeface="Franklin Gothic Book"/>
              </a:defRPr>
            </a:lvl1pPr>
            <a:lvl2pPr marL="179388" marR="0" indent="-179388" algn="l" defTabSz="914400" rtl="0" eaLnBrk="0" fontAlgn="base" latinLnBrk="0" hangingPunct="0">
              <a:lnSpc>
                <a:spcPct val="100000"/>
              </a:lnSpc>
              <a:spcBef>
                <a:spcPts val="0"/>
              </a:spcBef>
              <a:spcAft>
                <a:spcPts val="1200"/>
              </a:spcAft>
              <a:buClr>
                <a:srgbClr val="00539B"/>
              </a:buClr>
              <a:buSzTx/>
              <a:buFont typeface="Arial" charset="0"/>
              <a:buChar char="•"/>
              <a:tabLst/>
              <a:defRPr lang="en-US" sz="2000" kern="1200" smtClean="0">
                <a:solidFill>
                  <a:srgbClr val="58595B"/>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lang="en-US" sz="2000" kern="1200" smtClean="0">
                <a:solidFill>
                  <a:srgbClr val="58595B"/>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panose="020B0604020202020204" pitchFamily="34" charset="0"/>
              <a:buChar char="‒"/>
              <a:tabLst/>
              <a:defRPr lang="en-US" sz="2000" kern="1200" baseline="0" smtClean="0">
                <a:solidFill>
                  <a:srgbClr val="58595B"/>
                </a:solidFill>
                <a:latin typeface="Franklin Gothic Book"/>
                <a:ea typeface="Franklin Gothic Book"/>
                <a:cs typeface="Franklin Gothic Book"/>
              </a:defRPr>
            </a:lvl4pPr>
            <a:lvl5pPr marL="2057400" indent="0" algn="l" rtl="0" eaLnBrk="0" fontAlgn="base" hangingPunct="0">
              <a:lnSpc>
                <a:spcPct val="100000"/>
              </a:lnSpc>
              <a:spcBef>
                <a:spcPts val="0"/>
              </a:spcBef>
              <a:spcAft>
                <a:spcPts val="1200"/>
              </a:spcAft>
              <a:buFont typeface="Arial" charset="0"/>
              <a:buNone/>
              <a:defRPr sz="1200" kern="1200">
                <a:solidFill>
                  <a:srgbClr val="929395"/>
                </a:solidFill>
                <a:latin typeface="Arial" pitchFamily="34" charset="0"/>
                <a:ea typeface="Arial"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sz="2800" dirty="0">
                <a:solidFill>
                  <a:schemeClr val="accent1"/>
                </a:solidFill>
              </a:rPr>
              <a:t>Renewable </a:t>
            </a:r>
            <a:r>
              <a:rPr lang="en-GB" sz="2800" dirty="0" smtClean="0">
                <a:solidFill>
                  <a:schemeClr val="accent1"/>
                </a:solidFill>
              </a:rPr>
              <a:t>Energy: opportunities </a:t>
            </a:r>
            <a:r>
              <a:rPr lang="en-GB" sz="2800" dirty="0">
                <a:solidFill>
                  <a:schemeClr val="accent1"/>
                </a:solidFill>
              </a:rPr>
              <a:t>and </a:t>
            </a:r>
            <a:r>
              <a:rPr lang="en-GB" sz="2800" dirty="0" smtClean="0">
                <a:solidFill>
                  <a:schemeClr val="accent1"/>
                </a:solidFill>
              </a:rPr>
              <a:t>projects in SEMED</a:t>
            </a:r>
            <a:endParaRPr lang="en-GB" sz="2800" dirty="0">
              <a:solidFill>
                <a:schemeClr val="accent1"/>
              </a:solidFill>
            </a:endParaRPr>
          </a:p>
          <a:p>
            <a:endParaRPr lang="en-GB" dirty="0" smtClean="0"/>
          </a:p>
          <a:p>
            <a:r>
              <a:rPr lang="en-GB" dirty="0" smtClean="0"/>
              <a:t>Gabriel </a:t>
            </a:r>
            <a:r>
              <a:rPr lang="en-GB" dirty="0"/>
              <a:t>de </a:t>
            </a:r>
            <a:r>
              <a:rPr lang="en-GB" dirty="0" smtClean="0"/>
              <a:t>Lastours, Regional Head, Energy </a:t>
            </a:r>
            <a:r>
              <a:rPr lang="en-GB" dirty="0" smtClean="0"/>
              <a:t>SEMED</a:t>
            </a:r>
          </a:p>
          <a:p>
            <a:r>
              <a:rPr lang="en-GB" dirty="0" smtClean="0"/>
              <a:t>NUMOV, 5 October 2020</a:t>
            </a:r>
            <a:endParaRPr lang="en-GB" dirty="0"/>
          </a:p>
          <a:p>
            <a:endParaRPr lang="en-GB" sz="2400" dirty="0" smtClean="0"/>
          </a:p>
        </p:txBody>
      </p:sp>
    </p:spTree>
    <p:extLst>
      <p:ext uri="{BB962C8B-B14F-4D97-AF65-F5344CB8AC3E}">
        <p14:creationId xmlns:p14="http://schemas.microsoft.com/office/powerpoint/2010/main" val="562649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26"/>
          <p:cNvSpPr>
            <a:spLocks noGrp="1"/>
          </p:cNvSpPr>
          <p:nvPr>
            <p:ph type="title"/>
          </p:nvPr>
        </p:nvSpPr>
        <p:spPr>
          <a:xfrm>
            <a:off x="119840" y="-139343"/>
            <a:ext cx="5903913" cy="1080000"/>
          </a:xfrm>
        </p:spPr>
        <p:txBody>
          <a:bodyPr>
            <a:noAutofit/>
          </a:bodyPr>
          <a:lstStyle/>
          <a:p>
            <a:r>
              <a:rPr lang="en-GB" sz="2200" dirty="0" smtClean="0"/>
              <a:t>Renewable Energy is at the </a:t>
            </a:r>
            <a:r>
              <a:rPr lang="en-GB" sz="2200" dirty="0" err="1" smtClean="0"/>
              <a:t>center</a:t>
            </a:r>
            <a:r>
              <a:rPr lang="en-GB" sz="2200" dirty="0" smtClean="0"/>
              <a:t> of what we do</a:t>
            </a:r>
            <a:endParaRPr lang="en-GB" sz="2200" dirty="0"/>
          </a:p>
        </p:txBody>
      </p:sp>
      <p:sp>
        <p:nvSpPr>
          <p:cNvPr id="5" name="Date Placeholder 4"/>
          <p:cNvSpPr>
            <a:spLocks noGrp="1"/>
          </p:cNvSpPr>
          <p:nvPr>
            <p:ph type="dt" sz="half" idx="4294967295"/>
          </p:nvPr>
        </p:nvSpPr>
        <p:spPr>
          <a:xfrm>
            <a:off x="0" y="6480175"/>
            <a:ext cx="1871663" cy="377825"/>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8AAB895D-EE4F-4776-AE15-5FBFA44D93AF}" type="datetime1">
              <a:rPr kumimoji="0" lang="en-GB" sz="1200" b="0" i="0" u="none" strike="noStrike" kern="1200" cap="none" spc="0" normalizeH="0" baseline="0" noProof="0" smtClean="0">
                <a:ln>
                  <a:noFill/>
                </a:ln>
                <a:solidFill>
                  <a:srgbClr val="FFFFFF"/>
                </a:solidFill>
                <a:effectLst/>
                <a:uLnTx/>
                <a:uFillTx/>
                <a:latin typeface="Arial" charset="0"/>
                <a:ea typeface="ＭＳ Ｐゴシック" charset="0"/>
                <a:cs typeface="Arial" charset="0"/>
              </a:rPr>
              <a:pPr marL="0" marR="0" lvl="0" indent="0" algn="l" defTabSz="914400" rtl="0" eaLnBrk="1" fontAlgn="base" latinLnBrk="0" hangingPunct="1">
                <a:lnSpc>
                  <a:spcPct val="100000"/>
                </a:lnSpc>
                <a:spcBef>
                  <a:spcPct val="0"/>
                </a:spcBef>
                <a:spcAft>
                  <a:spcPct val="0"/>
                </a:spcAft>
                <a:buClrTx/>
                <a:buSzTx/>
                <a:buFontTx/>
                <a:buNone/>
                <a:tabLst/>
                <a:defRPr/>
              </a:pPr>
              <a:t>05/10/2020</a:t>
            </a:fld>
            <a:endParaRPr kumimoji="0" lang="en-GB" sz="1200" b="0" i="0" u="none" strike="noStrike" kern="1200" cap="none" spc="0" normalizeH="0" baseline="0" noProof="0">
              <a:ln>
                <a:noFill/>
              </a:ln>
              <a:solidFill>
                <a:srgbClr val="FFFFFF"/>
              </a:solidFill>
              <a:effectLst/>
              <a:uLnTx/>
              <a:uFillTx/>
              <a:latin typeface="Arial" charset="0"/>
              <a:ea typeface="ＭＳ Ｐゴシック" charset="0"/>
              <a:cs typeface="Arial" charset="0"/>
            </a:endParaRPr>
          </a:p>
        </p:txBody>
      </p:sp>
      <p:sp>
        <p:nvSpPr>
          <p:cNvPr id="31" name="Date Placeholder 3"/>
          <p:cNvSpPr txBox="1">
            <a:spLocks/>
          </p:cNvSpPr>
          <p:nvPr/>
        </p:nvSpPr>
        <p:spPr>
          <a:xfrm>
            <a:off x="719136" y="6480000"/>
            <a:ext cx="1871664" cy="378000"/>
          </a:xfrm>
          <a:prstGeom prst="rect">
            <a:avLst/>
          </a:prstGeom>
        </p:spPr>
        <p:txBody>
          <a:bodyPr lIns="0" tIns="0" rIns="0" bIns="0" anchor="ctr"/>
          <a:lstStyle>
            <a:defPPr>
              <a:defRPr lang="en-GB"/>
            </a:defPPr>
            <a:lvl1pPr algn="l" rtl="0" fontAlgn="base">
              <a:spcBef>
                <a:spcPct val="0"/>
              </a:spcBef>
              <a:spcAft>
                <a:spcPct val="0"/>
              </a:spcAft>
              <a:defRPr sz="800" kern="1200">
                <a:solidFill>
                  <a:schemeClr val="accent1"/>
                </a:solidFill>
                <a:latin typeface="Arial" charset="0"/>
                <a:ea typeface="ＭＳ Ｐゴシック" charset="0"/>
                <a:cs typeface="Arial" charset="0"/>
              </a:defRPr>
            </a:lvl1pPr>
            <a:lvl2pPr marL="457200" algn="l" rtl="0" fontAlgn="base">
              <a:spcBef>
                <a:spcPct val="0"/>
              </a:spcBef>
              <a:spcAft>
                <a:spcPct val="0"/>
              </a:spcAft>
              <a:defRPr sz="1200" kern="1200">
                <a:solidFill>
                  <a:schemeClr val="bg1"/>
                </a:solidFill>
                <a:latin typeface="Arial" charset="0"/>
                <a:ea typeface="ＭＳ Ｐゴシック" charset="0"/>
                <a:cs typeface="Arial" charset="0"/>
              </a:defRPr>
            </a:lvl2pPr>
            <a:lvl3pPr marL="914400" algn="l" rtl="0" fontAlgn="base">
              <a:spcBef>
                <a:spcPct val="0"/>
              </a:spcBef>
              <a:spcAft>
                <a:spcPct val="0"/>
              </a:spcAft>
              <a:defRPr sz="1200" kern="1200">
                <a:solidFill>
                  <a:schemeClr val="bg1"/>
                </a:solidFill>
                <a:latin typeface="Arial" charset="0"/>
                <a:ea typeface="ＭＳ Ｐゴシック" charset="0"/>
                <a:cs typeface="Arial" charset="0"/>
              </a:defRPr>
            </a:lvl3pPr>
            <a:lvl4pPr marL="1371600" algn="l" rtl="0" fontAlgn="base">
              <a:spcBef>
                <a:spcPct val="0"/>
              </a:spcBef>
              <a:spcAft>
                <a:spcPct val="0"/>
              </a:spcAft>
              <a:defRPr sz="1200" kern="1200">
                <a:solidFill>
                  <a:schemeClr val="bg1"/>
                </a:solidFill>
                <a:latin typeface="Arial" charset="0"/>
                <a:ea typeface="ＭＳ Ｐゴシック" charset="0"/>
                <a:cs typeface="Arial" charset="0"/>
              </a:defRPr>
            </a:lvl4pPr>
            <a:lvl5pPr marL="1828800" algn="l" rtl="0" fontAlgn="base">
              <a:spcBef>
                <a:spcPct val="0"/>
              </a:spcBef>
              <a:spcAft>
                <a:spcPct val="0"/>
              </a:spcAft>
              <a:defRPr sz="1200" kern="1200">
                <a:solidFill>
                  <a:schemeClr val="bg1"/>
                </a:solidFill>
                <a:latin typeface="Arial" charset="0"/>
                <a:ea typeface="ＭＳ Ｐゴシック" charset="0"/>
                <a:cs typeface="Arial" charset="0"/>
              </a:defRPr>
            </a:lvl5pPr>
            <a:lvl6pPr marL="2286000" algn="l" defTabSz="457200" rtl="0" eaLnBrk="1" latinLnBrk="0" hangingPunct="1">
              <a:defRPr sz="1200" kern="1200">
                <a:solidFill>
                  <a:schemeClr val="bg1"/>
                </a:solidFill>
                <a:latin typeface="Arial" charset="0"/>
                <a:ea typeface="ＭＳ Ｐゴシック" charset="0"/>
                <a:cs typeface="Arial" charset="0"/>
              </a:defRPr>
            </a:lvl6pPr>
            <a:lvl7pPr marL="2743200" algn="l" defTabSz="457200" rtl="0" eaLnBrk="1" latinLnBrk="0" hangingPunct="1">
              <a:defRPr sz="1200" kern="1200">
                <a:solidFill>
                  <a:schemeClr val="bg1"/>
                </a:solidFill>
                <a:latin typeface="Arial" charset="0"/>
                <a:ea typeface="ＭＳ Ｐゴシック" charset="0"/>
                <a:cs typeface="Arial" charset="0"/>
              </a:defRPr>
            </a:lvl7pPr>
            <a:lvl8pPr marL="3200400" algn="l" defTabSz="457200" rtl="0" eaLnBrk="1" latinLnBrk="0" hangingPunct="1">
              <a:defRPr sz="1200" kern="1200">
                <a:solidFill>
                  <a:schemeClr val="bg1"/>
                </a:solidFill>
                <a:latin typeface="Arial" charset="0"/>
                <a:ea typeface="ＭＳ Ｐゴシック" charset="0"/>
                <a:cs typeface="Arial" charset="0"/>
              </a:defRPr>
            </a:lvl8pPr>
            <a:lvl9pPr marL="3657600" algn="l" defTabSz="457200" rtl="0" eaLnBrk="1" latinLnBrk="0" hangingPunct="1">
              <a:defRPr sz="1200" kern="1200">
                <a:solidFill>
                  <a:schemeClr val="bg1"/>
                </a:solidFill>
                <a:latin typeface="Arial" charset="0"/>
                <a:ea typeface="ＭＳ Ｐゴシック"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fld id="{4AC23DB2-FB1A-4E43-8F6F-8E1E5CEC6EBA}" type="datetime3">
              <a:rPr kumimoji="0" lang="en-GB" sz="800" b="0" i="0" u="none" strike="noStrike" kern="1200" cap="none" spc="0" normalizeH="0" baseline="0" noProof="0" smtClean="0">
                <a:ln>
                  <a:noFill/>
                </a:ln>
                <a:solidFill>
                  <a:srgbClr val="00539B"/>
                </a:solidFill>
                <a:effectLst/>
                <a:uLnTx/>
                <a:uFillTx/>
                <a:latin typeface="Arial" charset="0"/>
                <a:ea typeface="ＭＳ Ｐゴシック" charset="0"/>
                <a:cs typeface="Arial" charset="0"/>
              </a:rPr>
              <a:pPr marL="0" marR="0" lvl="0" indent="0" algn="l" defTabSz="914400" rtl="0" eaLnBrk="1" fontAlgn="base" latinLnBrk="0" hangingPunct="1">
                <a:lnSpc>
                  <a:spcPct val="100000"/>
                </a:lnSpc>
                <a:spcBef>
                  <a:spcPct val="0"/>
                </a:spcBef>
                <a:spcAft>
                  <a:spcPct val="0"/>
                </a:spcAft>
                <a:buClrTx/>
                <a:buSzTx/>
                <a:buFontTx/>
                <a:buNone/>
                <a:tabLst/>
                <a:defRPr/>
              </a:pPr>
              <a:t>5 October, 2020</a:t>
            </a:fld>
            <a:endParaRPr kumimoji="0" lang="en-GB" sz="800" b="0" i="0" u="none" strike="noStrike" kern="1200" cap="none" spc="0" normalizeH="0" baseline="0" noProof="0" dirty="0">
              <a:ln>
                <a:noFill/>
              </a:ln>
              <a:solidFill>
                <a:srgbClr val="00539B"/>
              </a:solidFill>
              <a:effectLst/>
              <a:uLnTx/>
              <a:uFillTx/>
              <a:latin typeface="Arial" charset="0"/>
              <a:ea typeface="ＭＳ Ｐゴシック" charset="0"/>
              <a:cs typeface="Arial" charset="0"/>
            </a:endParaRPr>
          </a:p>
        </p:txBody>
      </p:sp>
      <p:sp>
        <p:nvSpPr>
          <p:cNvPr id="68"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GB" smtClean="0"/>
              <a:t>PUBLIC</a:t>
            </a:r>
            <a:r>
              <a:rPr lang="en-GB" smtClean="0">
                <a:solidFill>
                  <a:srgbClr val="000000"/>
                </a:solidFill>
              </a:rPr>
              <a:t> </a:t>
            </a:r>
            <a:endParaRPr lang="en-GB" dirty="0">
              <a:solidFill>
                <a:srgbClr val="000000"/>
              </a:solidFill>
            </a:endParaRPr>
          </a:p>
        </p:txBody>
      </p:sp>
      <p:sp>
        <p:nvSpPr>
          <p:cNvPr id="69" name="Slide Number Placeholder 5"/>
          <p:cNvSpPr txBox="1">
            <a:spLocks/>
          </p:cNvSpPr>
          <p:nvPr/>
        </p:nvSpPr>
        <p:spPr>
          <a:xfrm>
            <a:off x="8279567" y="6480000"/>
            <a:ext cx="360002" cy="378000"/>
          </a:xfrm>
          <a:prstGeom prst="rect">
            <a:avLst/>
          </a:prstGeom>
        </p:spPr>
        <p:txBody>
          <a:bodyPr lIns="0" tIns="0" rIns="0" bIns="0" anchor="ctr"/>
          <a:lstStyle>
            <a:defPPr>
              <a:defRPr lang="en-GB"/>
            </a:defPPr>
            <a:lvl1pPr algn="r" rtl="0" fontAlgn="base">
              <a:spcBef>
                <a:spcPct val="0"/>
              </a:spcBef>
              <a:spcAft>
                <a:spcPct val="0"/>
              </a:spcAft>
              <a:defRPr sz="800" kern="1200">
                <a:solidFill>
                  <a:schemeClr val="accent1"/>
                </a:solidFill>
                <a:latin typeface="Franklin Gothic Book"/>
                <a:ea typeface="ＭＳ Ｐゴシック" charset="0"/>
                <a:cs typeface="Franklin Gothic Book"/>
              </a:defRPr>
            </a:lvl1pPr>
            <a:lvl2pPr marL="457200" algn="l" rtl="0" fontAlgn="base">
              <a:spcBef>
                <a:spcPct val="0"/>
              </a:spcBef>
              <a:spcAft>
                <a:spcPct val="0"/>
              </a:spcAft>
              <a:defRPr sz="1200" kern="1200">
                <a:solidFill>
                  <a:schemeClr val="bg1"/>
                </a:solidFill>
                <a:latin typeface="Arial" charset="0"/>
                <a:ea typeface="ＭＳ Ｐゴシック" charset="0"/>
                <a:cs typeface="Arial" charset="0"/>
              </a:defRPr>
            </a:lvl2pPr>
            <a:lvl3pPr marL="914400" algn="l" rtl="0" fontAlgn="base">
              <a:spcBef>
                <a:spcPct val="0"/>
              </a:spcBef>
              <a:spcAft>
                <a:spcPct val="0"/>
              </a:spcAft>
              <a:defRPr sz="1200" kern="1200">
                <a:solidFill>
                  <a:schemeClr val="bg1"/>
                </a:solidFill>
                <a:latin typeface="Arial" charset="0"/>
                <a:ea typeface="ＭＳ Ｐゴシック" charset="0"/>
                <a:cs typeface="Arial" charset="0"/>
              </a:defRPr>
            </a:lvl3pPr>
            <a:lvl4pPr marL="1371600" algn="l" rtl="0" fontAlgn="base">
              <a:spcBef>
                <a:spcPct val="0"/>
              </a:spcBef>
              <a:spcAft>
                <a:spcPct val="0"/>
              </a:spcAft>
              <a:defRPr sz="1200" kern="1200">
                <a:solidFill>
                  <a:schemeClr val="bg1"/>
                </a:solidFill>
                <a:latin typeface="Arial" charset="0"/>
                <a:ea typeface="ＭＳ Ｐゴシック" charset="0"/>
                <a:cs typeface="Arial" charset="0"/>
              </a:defRPr>
            </a:lvl4pPr>
            <a:lvl5pPr marL="1828800" algn="l" rtl="0" fontAlgn="base">
              <a:spcBef>
                <a:spcPct val="0"/>
              </a:spcBef>
              <a:spcAft>
                <a:spcPct val="0"/>
              </a:spcAft>
              <a:defRPr sz="1200" kern="1200">
                <a:solidFill>
                  <a:schemeClr val="bg1"/>
                </a:solidFill>
                <a:latin typeface="Arial" charset="0"/>
                <a:ea typeface="ＭＳ Ｐゴシック" charset="0"/>
                <a:cs typeface="Arial" charset="0"/>
              </a:defRPr>
            </a:lvl5pPr>
            <a:lvl6pPr marL="2286000" algn="l" defTabSz="457200" rtl="0" eaLnBrk="1" latinLnBrk="0" hangingPunct="1">
              <a:defRPr sz="1200" kern="1200">
                <a:solidFill>
                  <a:schemeClr val="bg1"/>
                </a:solidFill>
                <a:latin typeface="Arial" charset="0"/>
                <a:ea typeface="ＭＳ Ｐゴシック" charset="0"/>
                <a:cs typeface="Arial" charset="0"/>
              </a:defRPr>
            </a:lvl6pPr>
            <a:lvl7pPr marL="2743200" algn="l" defTabSz="457200" rtl="0" eaLnBrk="1" latinLnBrk="0" hangingPunct="1">
              <a:defRPr sz="1200" kern="1200">
                <a:solidFill>
                  <a:schemeClr val="bg1"/>
                </a:solidFill>
                <a:latin typeface="Arial" charset="0"/>
                <a:ea typeface="ＭＳ Ｐゴシック" charset="0"/>
                <a:cs typeface="Arial" charset="0"/>
              </a:defRPr>
            </a:lvl7pPr>
            <a:lvl8pPr marL="3200400" algn="l" defTabSz="457200" rtl="0" eaLnBrk="1" latinLnBrk="0" hangingPunct="1">
              <a:defRPr sz="1200" kern="1200">
                <a:solidFill>
                  <a:schemeClr val="bg1"/>
                </a:solidFill>
                <a:latin typeface="Arial" charset="0"/>
                <a:ea typeface="ＭＳ Ｐゴシック" charset="0"/>
                <a:cs typeface="Arial" charset="0"/>
              </a:defRPr>
            </a:lvl8pPr>
            <a:lvl9pPr marL="3657600" algn="l" defTabSz="457200" rtl="0" eaLnBrk="1" latinLnBrk="0" hangingPunct="1">
              <a:defRPr sz="1200" kern="1200">
                <a:solidFill>
                  <a:schemeClr val="bg1"/>
                </a:solidFill>
                <a:latin typeface="Arial" charset="0"/>
                <a:ea typeface="ＭＳ Ｐゴシック" charset="0"/>
                <a:cs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1F9F866-B438-9445-8D9F-1F8FF6608833}" type="slidenum">
              <a:rPr kumimoji="0" lang="en-GB" sz="800" b="0" i="0" u="none" strike="noStrike" kern="1200" cap="none" spc="0" normalizeH="0" baseline="0" noProof="0" smtClean="0">
                <a:ln>
                  <a:noFill/>
                </a:ln>
                <a:solidFill>
                  <a:srgbClr val="00539B"/>
                </a:solidFill>
                <a:effectLst/>
                <a:uLnTx/>
                <a:uFillTx/>
                <a:latin typeface="Arial"/>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GB" sz="800" b="0" i="0" u="none" strike="noStrike" kern="1200" cap="none" spc="0" normalizeH="0" baseline="0" noProof="0" dirty="0">
              <a:ln>
                <a:noFill/>
              </a:ln>
              <a:solidFill>
                <a:srgbClr val="00539B"/>
              </a:solidFill>
              <a:effectLst/>
              <a:uLnTx/>
              <a:uFillTx/>
              <a:latin typeface="Arial"/>
              <a:ea typeface="ＭＳ Ｐゴシック" charset="0"/>
            </a:endParaRPr>
          </a:p>
        </p:txBody>
      </p:sp>
      <p:cxnSp>
        <p:nvCxnSpPr>
          <p:cNvPr id="28" name="Straight Connector 27"/>
          <p:cNvCxnSpPr/>
          <p:nvPr/>
        </p:nvCxnSpPr>
        <p:spPr bwMode="auto">
          <a:xfrm>
            <a:off x="-3083" y="1079500"/>
            <a:ext cx="9144000" cy="0"/>
          </a:xfrm>
          <a:prstGeom prst="line">
            <a:avLst/>
          </a:prstGeom>
          <a:ln w="3175"/>
          <a:effectLst/>
        </p:spPr>
        <p:style>
          <a:lnRef idx="1">
            <a:schemeClr val="accent1"/>
          </a:lnRef>
          <a:fillRef idx="0">
            <a:schemeClr val="accent1"/>
          </a:fillRef>
          <a:effectRef idx="0">
            <a:schemeClr val="accent1"/>
          </a:effectRef>
          <a:fontRef idx="minor">
            <a:schemeClr val="tx1"/>
          </a:fontRef>
        </p:style>
      </p:cxnSp>
      <p:sp>
        <p:nvSpPr>
          <p:cNvPr id="9" name="Footer Placeholder 4"/>
          <p:cNvSpPr txBox="1">
            <a:spLocks/>
          </p:cNvSpPr>
          <p:nvPr/>
        </p:nvSpPr>
        <p:spPr>
          <a:xfrm>
            <a:off x="0" y="6480000"/>
            <a:ext cx="9144000" cy="378000"/>
          </a:xfrm>
          <a:prstGeom prst="rect">
            <a:avLst/>
          </a:prstGeom>
        </p:spPr>
        <p:txBody>
          <a:bodyPr lIns="0" tIns="0" rIns="0" bIns="0" anchor="ctr"/>
          <a:lstStyle>
            <a:defPPr>
              <a:defRPr lang="en-GB"/>
            </a:defPPr>
            <a:lvl1pPr algn="ctr" rtl="0" fontAlgn="base">
              <a:spcBef>
                <a:spcPct val="0"/>
              </a:spcBef>
              <a:spcAft>
                <a:spcPct val="0"/>
              </a:spcAft>
              <a:defRPr lang="en-GB" sz="1000" kern="1200">
                <a:solidFill>
                  <a:schemeClr val="accent6"/>
                </a:solidFill>
                <a:latin typeface="Franklin Gothic Book" panose="020B0503020102020204" pitchFamily="34" charset="0"/>
                <a:ea typeface="ＭＳ Ｐゴシック" charset="0"/>
                <a:cs typeface="Arial" charset="0"/>
              </a:defRPr>
            </a:lvl1pPr>
            <a:lvl2pPr marL="457200" algn="l" rtl="0" fontAlgn="base">
              <a:spcBef>
                <a:spcPct val="0"/>
              </a:spcBef>
              <a:spcAft>
                <a:spcPct val="0"/>
              </a:spcAft>
              <a:defRPr sz="1200" kern="1200">
                <a:solidFill>
                  <a:schemeClr val="bg1"/>
                </a:solidFill>
                <a:latin typeface="Arial" charset="0"/>
                <a:ea typeface="ＭＳ Ｐゴシック" charset="0"/>
                <a:cs typeface="Arial" charset="0"/>
              </a:defRPr>
            </a:lvl2pPr>
            <a:lvl3pPr marL="914400" algn="l" rtl="0" fontAlgn="base">
              <a:spcBef>
                <a:spcPct val="0"/>
              </a:spcBef>
              <a:spcAft>
                <a:spcPct val="0"/>
              </a:spcAft>
              <a:defRPr sz="1200" kern="1200">
                <a:solidFill>
                  <a:schemeClr val="bg1"/>
                </a:solidFill>
                <a:latin typeface="Arial" charset="0"/>
                <a:ea typeface="ＭＳ Ｐゴシック" charset="0"/>
                <a:cs typeface="Arial" charset="0"/>
              </a:defRPr>
            </a:lvl3pPr>
            <a:lvl4pPr marL="1371600" algn="l" rtl="0" fontAlgn="base">
              <a:spcBef>
                <a:spcPct val="0"/>
              </a:spcBef>
              <a:spcAft>
                <a:spcPct val="0"/>
              </a:spcAft>
              <a:defRPr sz="1200" kern="1200">
                <a:solidFill>
                  <a:schemeClr val="bg1"/>
                </a:solidFill>
                <a:latin typeface="Arial" charset="0"/>
                <a:ea typeface="ＭＳ Ｐゴシック" charset="0"/>
                <a:cs typeface="Arial" charset="0"/>
              </a:defRPr>
            </a:lvl4pPr>
            <a:lvl5pPr marL="1828800" algn="l" rtl="0" fontAlgn="base">
              <a:spcBef>
                <a:spcPct val="0"/>
              </a:spcBef>
              <a:spcAft>
                <a:spcPct val="0"/>
              </a:spcAft>
              <a:defRPr sz="1200" kern="1200">
                <a:solidFill>
                  <a:schemeClr val="bg1"/>
                </a:solidFill>
                <a:latin typeface="Arial" charset="0"/>
                <a:ea typeface="ＭＳ Ｐゴシック" charset="0"/>
                <a:cs typeface="Arial" charset="0"/>
              </a:defRPr>
            </a:lvl5pPr>
            <a:lvl6pPr marL="2286000" algn="l" defTabSz="457200" rtl="0" eaLnBrk="1" latinLnBrk="0" hangingPunct="1">
              <a:defRPr sz="1200" kern="1200">
                <a:solidFill>
                  <a:schemeClr val="bg1"/>
                </a:solidFill>
                <a:latin typeface="Arial" charset="0"/>
                <a:ea typeface="ＭＳ Ｐゴシック" charset="0"/>
                <a:cs typeface="Arial" charset="0"/>
              </a:defRPr>
            </a:lvl6pPr>
            <a:lvl7pPr marL="2743200" algn="l" defTabSz="457200" rtl="0" eaLnBrk="1" latinLnBrk="0" hangingPunct="1">
              <a:defRPr sz="1200" kern="1200">
                <a:solidFill>
                  <a:schemeClr val="bg1"/>
                </a:solidFill>
                <a:latin typeface="Arial" charset="0"/>
                <a:ea typeface="ＭＳ Ｐゴシック" charset="0"/>
                <a:cs typeface="Arial" charset="0"/>
              </a:defRPr>
            </a:lvl7pPr>
            <a:lvl8pPr marL="3200400" algn="l" defTabSz="457200" rtl="0" eaLnBrk="1" latinLnBrk="0" hangingPunct="1">
              <a:defRPr sz="1200" kern="1200">
                <a:solidFill>
                  <a:schemeClr val="bg1"/>
                </a:solidFill>
                <a:latin typeface="Arial" charset="0"/>
                <a:ea typeface="ＭＳ Ｐゴシック" charset="0"/>
                <a:cs typeface="Arial" charset="0"/>
              </a:defRPr>
            </a:lvl8pPr>
            <a:lvl9pPr marL="3657600" algn="l" defTabSz="457200" rtl="0" eaLnBrk="1" latinLnBrk="0" hangingPunct="1">
              <a:defRPr sz="1200" kern="1200">
                <a:solidFill>
                  <a:schemeClr val="bg1"/>
                </a:solidFill>
                <a:latin typeface="Arial" charset="0"/>
                <a:ea typeface="ＭＳ Ｐゴシック"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800" b="0" i="0" u="none" strike="noStrike" kern="1200" cap="none" spc="0" normalizeH="0" baseline="0" noProof="0" smtClean="0">
                <a:ln>
                  <a:noFill/>
                </a:ln>
                <a:solidFill>
                  <a:srgbClr val="00539B"/>
                </a:solidFill>
                <a:effectLst/>
                <a:uLnTx/>
                <a:uFillTx/>
                <a:latin typeface="Arial" charset="0"/>
                <a:ea typeface="ＭＳ Ｐゴシック" charset="0"/>
                <a:cs typeface="Arial" charset="0"/>
              </a:rPr>
              <a:t>European Bank for Reconstruction and Development | Sustainable Infrastructure Group</a:t>
            </a:r>
            <a:endParaRPr kumimoji="0" lang="en-GB" sz="800" b="0" i="0" u="none" strike="noStrike" kern="1200" cap="none" spc="0" normalizeH="0" baseline="0" noProof="0" dirty="0">
              <a:ln>
                <a:noFill/>
              </a:ln>
              <a:solidFill>
                <a:srgbClr val="00539B"/>
              </a:solidFill>
              <a:effectLst/>
              <a:uLnTx/>
              <a:uFillTx/>
              <a:latin typeface="Arial" charset="0"/>
              <a:ea typeface="ＭＳ Ｐゴシック" charset="0"/>
              <a:cs typeface="Arial" charset="0"/>
            </a:endParaRPr>
          </a:p>
        </p:txBody>
      </p:sp>
      <p:sp>
        <p:nvSpPr>
          <p:cNvPr id="10" name="Date Placeholder 4"/>
          <p:cNvSpPr txBox="1">
            <a:spLocks/>
          </p:cNvSpPr>
          <p:nvPr/>
        </p:nvSpPr>
        <p:spPr>
          <a:xfrm>
            <a:off x="0" y="6480175"/>
            <a:ext cx="1871663" cy="377825"/>
          </a:xfrm>
          <a:prstGeom prst="rect">
            <a:avLst/>
          </a:prstGeom>
        </p:spPr>
        <p:txBody>
          <a:bodyPr/>
          <a:lstStyle>
            <a:defPPr>
              <a:defRPr lang="en-GB"/>
            </a:defPPr>
            <a:lvl1pPr algn="l" rtl="0" fontAlgn="base">
              <a:spcBef>
                <a:spcPct val="0"/>
              </a:spcBef>
              <a:spcAft>
                <a:spcPct val="0"/>
              </a:spcAft>
              <a:defRPr sz="1200" kern="1200">
                <a:solidFill>
                  <a:schemeClr val="bg1"/>
                </a:solidFill>
                <a:latin typeface="Arial" charset="0"/>
                <a:ea typeface="ＭＳ Ｐゴシック" charset="0"/>
                <a:cs typeface="Arial" charset="0"/>
              </a:defRPr>
            </a:lvl1pPr>
            <a:lvl2pPr marL="457200" algn="l" rtl="0" fontAlgn="base">
              <a:spcBef>
                <a:spcPct val="0"/>
              </a:spcBef>
              <a:spcAft>
                <a:spcPct val="0"/>
              </a:spcAft>
              <a:defRPr sz="1200" kern="1200">
                <a:solidFill>
                  <a:schemeClr val="bg1"/>
                </a:solidFill>
                <a:latin typeface="Arial" charset="0"/>
                <a:ea typeface="ＭＳ Ｐゴシック" charset="0"/>
                <a:cs typeface="Arial" charset="0"/>
              </a:defRPr>
            </a:lvl2pPr>
            <a:lvl3pPr marL="914400" algn="l" rtl="0" fontAlgn="base">
              <a:spcBef>
                <a:spcPct val="0"/>
              </a:spcBef>
              <a:spcAft>
                <a:spcPct val="0"/>
              </a:spcAft>
              <a:defRPr sz="1200" kern="1200">
                <a:solidFill>
                  <a:schemeClr val="bg1"/>
                </a:solidFill>
                <a:latin typeface="Arial" charset="0"/>
                <a:ea typeface="ＭＳ Ｐゴシック" charset="0"/>
                <a:cs typeface="Arial" charset="0"/>
              </a:defRPr>
            </a:lvl3pPr>
            <a:lvl4pPr marL="1371600" algn="l" rtl="0" fontAlgn="base">
              <a:spcBef>
                <a:spcPct val="0"/>
              </a:spcBef>
              <a:spcAft>
                <a:spcPct val="0"/>
              </a:spcAft>
              <a:defRPr sz="1200" kern="1200">
                <a:solidFill>
                  <a:schemeClr val="bg1"/>
                </a:solidFill>
                <a:latin typeface="Arial" charset="0"/>
                <a:ea typeface="ＭＳ Ｐゴシック" charset="0"/>
                <a:cs typeface="Arial" charset="0"/>
              </a:defRPr>
            </a:lvl4pPr>
            <a:lvl5pPr marL="1828800" algn="l" rtl="0" fontAlgn="base">
              <a:spcBef>
                <a:spcPct val="0"/>
              </a:spcBef>
              <a:spcAft>
                <a:spcPct val="0"/>
              </a:spcAft>
              <a:defRPr sz="1200" kern="1200">
                <a:solidFill>
                  <a:schemeClr val="bg1"/>
                </a:solidFill>
                <a:latin typeface="Arial" charset="0"/>
                <a:ea typeface="ＭＳ Ｐゴシック" charset="0"/>
                <a:cs typeface="Arial" charset="0"/>
              </a:defRPr>
            </a:lvl5pPr>
            <a:lvl6pPr marL="2286000" algn="l" defTabSz="457200" rtl="0" eaLnBrk="1" latinLnBrk="0" hangingPunct="1">
              <a:defRPr sz="1200" kern="1200">
                <a:solidFill>
                  <a:schemeClr val="bg1"/>
                </a:solidFill>
                <a:latin typeface="Arial" charset="0"/>
                <a:ea typeface="ＭＳ Ｐゴシック" charset="0"/>
                <a:cs typeface="Arial" charset="0"/>
              </a:defRPr>
            </a:lvl6pPr>
            <a:lvl7pPr marL="2743200" algn="l" defTabSz="457200" rtl="0" eaLnBrk="1" latinLnBrk="0" hangingPunct="1">
              <a:defRPr sz="1200" kern="1200">
                <a:solidFill>
                  <a:schemeClr val="bg1"/>
                </a:solidFill>
                <a:latin typeface="Arial" charset="0"/>
                <a:ea typeface="ＭＳ Ｐゴシック" charset="0"/>
                <a:cs typeface="Arial" charset="0"/>
              </a:defRPr>
            </a:lvl7pPr>
            <a:lvl8pPr marL="3200400" algn="l" defTabSz="457200" rtl="0" eaLnBrk="1" latinLnBrk="0" hangingPunct="1">
              <a:defRPr sz="1200" kern="1200">
                <a:solidFill>
                  <a:schemeClr val="bg1"/>
                </a:solidFill>
                <a:latin typeface="Arial" charset="0"/>
                <a:ea typeface="ＭＳ Ｐゴシック" charset="0"/>
                <a:cs typeface="Arial" charset="0"/>
              </a:defRPr>
            </a:lvl8pPr>
            <a:lvl9pPr marL="3657600" algn="l" defTabSz="457200" rtl="0" eaLnBrk="1" latinLnBrk="0" hangingPunct="1">
              <a:defRPr sz="1200" kern="1200">
                <a:solidFill>
                  <a:schemeClr val="bg1"/>
                </a:solidFill>
                <a:latin typeface="Arial" charset="0"/>
                <a:ea typeface="ＭＳ Ｐゴシック"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fld id="{8AAB895D-EE4F-4776-AE15-5FBFA44D93AF}" type="datetime1">
              <a:rPr kumimoji="0" lang="en-GB" sz="1200" b="0" i="0" u="none" strike="noStrike" kern="1200" cap="none" spc="0" normalizeH="0" baseline="0" noProof="0" smtClean="0">
                <a:ln>
                  <a:noFill/>
                </a:ln>
                <a:solidFill>
                  <a:srgbClr val="FFFFFF"/>
                </a:solidFill>
                <a:effectLst/>
                <a:uLnTx/>
                <a:uFillTx/>
                <a:latin typeface="Arial" charset="0"/>
                <a:ea typeface="ＭＳ Ｐゴシック" charset="0"/>
                <a:cs typeface="Arial" charset="0"/>
              </a:rPr>
              <a:pPr marL="0" marR="0" lvl="0" indent="0" algn="l" defTabSz="914400" rtl="0" eaLnBrk="1" fontAlgn="base" latinLnBrk="0" hangingPunct="1">
                <a:lnSpc>
                  <a:spcPct val="100000"/>
                </a:lnSpc>
                <a:spcBef>
                  <a:spcPct val="0"/>
                </a:spcBef>
                <a:spcAft>
                  <a:spcPct val="0"/>
                </a:spcAft>
                <a:buClrTx/>
                <a:buSzTx/>
                <a:buFontTx/>
                <a:buNone/>
                <a:tabLst/>
                <a:defRPr/>
              </a:pPr>
              <a:t>05/10/2020</a:t>
            </a:fld>
            <a:endParaRPr kumimoji="0" lang="en-GB" sz="1200" b="0" i="0" u="none" strike="noStrike" kern="1200" cap="none" spc="0" normalizeH="0" baseline="0" noProof="0">
              <a:ln>
                <a:noFill/>
              </a:ln>
              <a:solidFill>
                <a:srgbClr val="FFFFFF"/>
              </a:solidFill>
              <a:effectLst/>
              <a:uLnTx/>
              <a:uFillTx/>
              <a:latin typeface="Arial" charset="0"/>
              <a:ea typeface="ＭＳ Ｐゴシック" charset="0"/>
              <a:cs typeface="Arial" charset="0"/>
            </a:endParaRPr>
          </a:p>
        </p:txBody>
      </p:sp>
      <p:sp>
        <p:nvSpPr>
          <p:cNvPr id="11" name="Date Placeholder 3"/>
          <p:cNvSpPr txBox="1">
            <a:spLocks/>
          </p:cNvSpPr>
          <p:nvPr/>
        </p:nvSpPr>
        <p:spPr>
          <a:xfrm>
            <a:off x="719136" y="6480000"/>
            <a:ext cx="1871664" cy="378000"/>
          </a:xfrm>
          <a:prstGeom prst="rect">
            <a:avLst/>
          </a:prstGeom>
        </p:spPr>
        <p:txBody>
          <a:bodyPr lIns="0" tIns="0" rIns="0" bIns="0" anchor="ctr"/>
          <a:lstStyle>
            <a:defPPr>
              <a:defRPr lang="en-GB"/>
            </a:defPPr>
            <a:lvl1pPr algn="l" rtl="0" fontAlgn="base">
              <a:spcBef>
                <a:spcPct val="0"/>
              </a:spcBef>
              <a:spcAft>
                <a:spcPct val="0"/>
              </a:spcAft>
              <a:defRPr sz="800" kern="1200">
                <a:solidFill>
                  <a:schemeClr val="accent1"/>
                </a:solidFill>
                <a:latin typeface="Arial" charset="0"/>
                <a:ea typeface="ＭＳ Ｐゴシック" charset="0"/>
                <a:cs typeface="Arial" charset="0"/>
              </a:defRPr>
            </a:lvl1pPr>
            <a:lvl2pPr marL="457200" algn="l" rtl="0" fontAlgn="base">
              <a:spcBef>
                <a:spcPct val="0"/>
              </a:spcBef>
              <a:spcAft>
                <a:spcPct val="0"/>
              </a:spcAft>
              <a:defRPr sz="1200" kern="1200">
                <a:solidFill>
                  <a:schemeClr val="bg1"/>
                </a:solidFill>
                <a:latin typeface="Arial" charset="0"/>
                <a:ea typeface="ＭＳ Ｐゴシック" charset="0"/>
                <a:cs typeface="Arial" charset="0"/>
              </a:defRPr>
            </a:lvl2pPr>
            <a:lvl3pPr marL="914400" algn="l" rtl="0" fontAlgn="base">
              <a:spcBef>
                <a:spcPct val="0"/>
              </a:spcBef>
              <a:spcAft>
                <a:spcPct val="0"/>
              </a:spcAft>
              <a:defRPr sz="1200" kern="1200">
                <a:solidFill>
                  <a:schemeClr val="bg1"/>
                </a:solidFill>
                <a:latin typeface="Arial" charset="0"/>
                <a:ea typeface="ＭＳ Ｐゴシック" charset="0"/>
                <a:cs typeface="Arial" charset="0"/>
              </a:defRPr>
            </a:lvl3pPr>
            <a:lvl4pPr marL="1371600" algn="l" rtl="0" fontAlgn="base">
              <a:spcBef>
                <a:spcPct val="0"/>
              </a:spcBef>
              <a:spcAft>
                <a:spcPct val="0"/>
              </a:spcAft>
              <a:defRPr sz="1200" kern="1200">
                <a:solidFill>
                  <a:schemeClr val="bg1"/>
                </a:solidFill>
                <a:latin typeface="Arial" charset="0"/>
                <a:ea typeface="ＭＳ Ｐゴシック" charset="0"/>
                <a:cs typeface="Arial" charset="0"/>
              </a:defRPr>
            </a:lvl4pPr>
            <a:lvl5pPr marL="1828800" algn="l" rtl="0" fontAlgn="base">
              <a:spcBef>
                <a:spcPct val="0"/>
              </a:spcBef>
              <a:spcAft>
                <a:spcPct val="0"/>
              </a:spcAft>
              <a:defRPr sz="1200" kern="1200">
                <a:solidFill>
                  <a:schemeClr val="bg1"/>
                </a:solidFill>
                <a:latin typeface="Arial" charset="0"/>
                <a:ea typeface="ＭＳ Ｐゴシック" charset="0"/>
                <a:cs typeface="Arial" charset="0"/>
              </a:defRPr>
            </a:lvl5pPr>
            <a:lvl6pPr marL="2286000" algn="l" defTabSz="457200" rtl="0" eaLnBrk="1" latinLnBrk="0" hangingPunct="1">
              <a:defRPr sz="1200" kern="1200">
                <a:solidFill>
                  <a:schemeClr val="bg1"/>
                </a:solidFill>
                <a:latin typeface="Arial" charset="0"/>
                <a:ea typeface="ＭＳ Ｐゴシック" charset="0"/>
                <a:cs typeface="Arial" charset="0"/>
              </a:defRPr>
            </a:lvl6pPr>
            <a:lvl7pPr marL="2743200" algn="l" defTabSz="457200" rtl="0" eaLnBrk="1" latinLnBrk="0" hangingPunct="1">
              <a:defRPr sz="1200" kern="1200">
                <a:solidFill>
                  <a:schemeClr val="bg1"/>
                </a:solidFill>
                <a:latin typeface="Arial" charset="0"/>
                <a:ea typeface="ＭＳ Ｐゴシック" charset="0"/>
                <a:cs typeface="Arial" charset="0"/>
              </a:defRPr>
            </a:lvl7pPr>
            <a:lvl8pPr marL="3200400" algn="l" defTabSz="457200" rtl="0" eaLnBrk="1" latinLnBrk="0" hangingPunct="1">
              <a:defRPr sz="1200" kern="1200">
                <a:solidFill>
                  <a:schemeClr val="bg1"/>
                </a:solidFill>
                <a:latin typeface="Arial" charset="0"/>
                <a:ea typeface="ＭＳ Ｐゴシック" charset="0"/>
                <a:cs typeface="Arial" charset="0"/>
              </a:defRPr>
            </a:lvl8pPr>
            <a:lvl9pPr marL="3657600" algn="l" defTabSz="457200" rtl="0" eaLnBrk="1" latinLnBrk="0" hangingPunct="1">
              <a:defRPr sz="1200" kern="1200">
                <a:solidFill>
                  <a:schemeClr val="bg1"/>
                </a:solidFill>
                <a:latin typeface="Arial" charset="0"/>
                <a:ea typeface="ＭＳ Ｐゴシック"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fld id="{4AC23DB2-FB1A-4E43-8F6F-8E1E5CEC6EBA}" type="datetime3">
              <a:rPr kumimoji="0" lang="en-GB" sz="800" b="0" i="0" u="none" strike="noStrike" kern="1200" cap="none" spc="0" normalizeH="0" baseline="0" noProof="0" smtClean="0">
                <a:ln>
                  <a:noFill/>
                </a:ln>
                <a:solidFill>
                  <a:srgbClr val="00539B"/>
                </a:solidFill>
                <a:effectLst/>
                <a:uLnTx/>
                <a:uFillTx/>
                <a:latin typeface="Arial" charset="0"/>
                <a:ea typeface="ＭＳ Ｐゴシック" charset="0"/>
                <a:cs typeface="Arial" charset="0"/>
              </a:rPr>
              <a:pPr marL="0" marR="0" lvl="0" indent="0" algn="l" defTabSz="914400" rtl="0" eaLnBrk="1" fontAlgn="base" latinLnBrk="0" hangingPunct="1">
                <a:lnSpc>
                  <a:spcPct val="100000"/>
                </a:lnSpc>
                <a:spcBef>
                  <a:spcPct val="0"/>
                </a:spcBef>
                <a:spcAft>
                  <a:spcPct val="0"/>
                </a:spcAft>
                <a:buClrTx/>
                <a:buSzTx/>
                <a:buFontTx/>
                <a:buNone/>
                <a:tabLst/>
                <a:defRPr/>
              </a:pPr>
              <a:t>5 October, 2020</a:t>
            </a:fld>
            <a:endParaRPr kumimoji="0" lang="en-GB" sz="800" b="0" i="0" u="none" strike="noStrike" kern="1200" cap="none" spc="0" normalizeH="0" baseline="0" noProof="0" dirty="0">
              <a:ln>
                <a:noFill/>
              </a:ln>
              <a:solidFill>
                <a:srgbClr val="00539B"/>
              </a:solidFill>
              <a:effectLst/>
              <a:uLnTx/>
              <a:uFillTx/>
              <a:latin typeface="Arial" charset="0"/>
              <a:ea typeface="ＭＳ Ｐゴシック" charset="0"/>
              <a:cs typeface="Arial" charset="0"/>
            </a:endParaRPr>
          </a:p>
        </p:txBody>
      </p:sp>
      <p:sp>
        <p:nvSpPr>
          <p:cNvPr id="12" name="Slide Number Placeholder 5"/>
          <p:cNvSpPr txBox="1">
            <a:spLocks/>
          </p:cNvSpPr>
          <p:nvPr/>
        </p:nvSpPr>
        <p:spPr>
          <a:xfrm>
            <a:off x="8279567" y="6480000"/>
            <a:ext cx="360002" cy="378000"/>
          </a:xfrm>
          <a:prstGeom prst="rect">
            <a:avLst/>
          </a:prstGeom>
        </p:spPr>
        <p:txBody>
          <a:bodyPr lIns="0" tIns="0" rIns="0" bIns="0" anchor="ctr"/>
          <a:lstStyle>
            <a:defPPr>
              <a:defRPr lang="en-GB"/>
            </a:defPPr>
            <a:lvl1pPr algn="r" rtl="0" fontAlgn="base">
              <a:spcBef>
                <a:spcPct val="0"/>
              </a:spcBef>
              <a:spcAft>
                <a:spcPct val="0"/>
              </a:spcAft>
              <a:defRPr sz="800" kern="1200">
                <a:solidFill>
                  <a:schemeClr val="accent1"/>
                </a:solidFill>
                <a:latin typeface="Franklin Gothic Book"/>
                <a:ea typeface="ＭＳ Ｐゴシック" charset="0"/>
                <a:cs typeface="Franklin Gothic Book"/>
              </a:defRPr>
            </a:lvl1pPr>
            <a:lvl2pPr marL="457200" algn="l" rtl="0" fontAlgn="base">
              <a:spcBef>
                <a:spcPct val="0"/>
              </a:spcBef>
              <a:spcAft>
                <a:spcPct val="0"/>
              </a:spcAft>
              <a:defRPr sz="1200" kern="1200">
                <a:solidFill>
                  <a:schemeClr val="bg1"/>
                </a:solidFill>
                <a:latin typeface="Arial" charset="0"/>
                <a:ea typeface="ＭＳ Ｐゴシック" charset="0"/>
                <a:cs typeface="Arial" charset="0"/>
              </a:defRPr>
            </a:lvl2pPr>
            <a:lvl3pPr marL="914400" algn="l" rtl="0" fontAlgn="base">
              <a:spcBef>
                <a:spcPct val="0"/>
              </a:spcBef>
              <a:spcAft>
                <a:spcPct val="0"/>
              </a:spcAft>
              <a:defRPr sz="1200" kern="1200">
                <a:solidFill>
                  <a:schemeClr val="bg1"/>
                </a:solidFill>
                <a:latin typeface="Arial" charset="0"/>
                <a:ea typeface="ＭＳ Ｐゴシック" charset="0"/>
                <a:cs typeface="Arial" charset="0"/>
              </a:defRPr>
            </a:lvl3pPr>
            <a:lvl4pPr marL="1371600" algn="l" rtl="0" fontAlgn="base">
              <a:spcBef>
                <a:spcPct val="0"/>
              </a:spcBef>
              <a:spcAft>
                <a:spcPct val="0"/>
              </a:spcAft>
              <a:defRPr sz="1200" kern="1200">
                <a:solidFill>
                  <a:schemeClr val="bg1"/>
                </a:solidFill>
                <a:latin typeface="Arial" charset="0"/>
                <a:ea typeface="ＭＳ Ｐゴシック" charset="0"/>
                <a:cs typeface="Arial" charset="0"/>
              </a:defRPr>
            </a:lvl4pPr>
            <a:lvl5pPr marL="1828800" algn="l" rtl="0" fontAlgn="base">
              <a:spcBef>
                <a:spcPct val="0"/>
              </a:spcBef>
              <a:spcAft>
                <a:spcPct val="0"/>
              </a:spcAft>
              <a:defRPr sz="1200" kern="1200">
                <a:solidFill>
                  <a:schemeClr val="bg1"/>
                </a:solidFill>
                <a:latin typeface="Arial" charset="0"/>
                <a:ea typeface="ＭＳ Ｐゴシック" charset="0"/>
                <a:cs typeface="Arial" charset="0"/>
              </a:defRPr>
            </a:lvl5pPr>
            <a:lvl6pPr marL="2286000" algn="l" defTabSz="457200" rtl="0" eaLnBrk="1" latinLnBrk="0" hangingPunct="1">
              <a:defRPr sz="1200" kern="1200">
                <a:solidFill>
                  <a:schemeClr val="bg1"/>
                </a:solidFill>
                <a:latin typeface="Arial" charset="0"/>
                <a:ea typeface="ＭＳ Ｐゴシック" charset="0"/>
                <a:cs typeface="Arial" charset="0"/>
              </a:defRPr>
            </a:lvl6pPr>
            <a:lvl7pPr marL="2743200" algn="l" defTabSz="457200" rtl="0" eaLnBrk="1" latinLnBrk="0" hangingPunct="1">
              <a:defRPr sz="1200" kern="1200">
                <a:solidFill>
                  <a:schemeClr val="bg1"/>
                </a:solidFill>
                <a:latin typeface="Arial" charset="0"/>
                <a:ea typeface="ＭＳ Ｐゴシック" charset="0"/>
                <a:cs typeface="Arial" charset="0"/>
              </a:defRPr>
            </a:lvl7pPr>
            <a:lvl8pPr marL="3200400" algn="l" defTabSz="457200" rtl="0" eaLnBrk="1" latinLnBrk="0" hangingPunct="1">
              <a:defRPr sz="1200" kern="1200">
                <a:solidFill>
                  <a:schemeClr val="bg1"/>
                </a:solidFill>
                <a:latin typeface="Arial" charset="0"/>
                <a:ea typeface="ＭＳ Ｐゴシック" charset="0"/>
                <a:cs typeface="Arial" charset="0"/>
              </a:defRPr>
            </a:lvl8pPr>
            <a:lvl9pPr marL="3657600" algn="l" defTabSz="457200" rtl="0" eaLnBrk="1" latinLnBrk="0" hangingPunct="1">
              <a:defRPr sz="1200" kern="1200">
                <a:solidFill>
                  <a:schemeClr val="bg1"/>
                </a:solidFill>
                <a:latin typeface="Arial" charset="0"/>
                <a:ea typeface="ＭＳ Ｐゴシック" charset="0"/>
                <a:cs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1F9F866-B438-9445-8D9F-1F8FF6608833}" type="slidenum">
              <a:rPr kumimoji="0" lang="en-GB" sz="800" b="0" i="0" u="none" strike="noStrike" kern="1200" cap="none" spc="0" normalizeH="0" baseline="0" noProof="0" smtClean="0">
                <a:ln>
                  <a:noFill/>
                </a:ln>
                <a:solidFill>
                  <a:srgbClr val="00539B"/>
                </a:solidFill>
                <a:effectLst/>
                <a:uLnTx/>
                <a:uFillTx/>
                <a:latin typeface="Arial"/>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GB" sz="800" b="0" i="0" u="none" strike="noStrike" kern="1200" cap="none" spc="0" normalizeH="0" baseline="0" noProof="0" dirty="0">
              <a:ln>
                <a:noFill/>
              </a:ln>
              <a:solidFill>
                <a:srgbClr val="00539B"/>
              </a:solidFill>
              <a:effectLst/>
              <a:uLnTx/>
              <a:uFillTx/>
              <a:latin typeface="Arial"/>
              <a:ea typeface="ＭＳ Ｐゴシック" charset="0"/>
            </a:endParaRPr>
          </a:p>
        </p:txBody>
      </p:sp>
      <p:cxnSp>
        <p:nvCxnSpPr>
          <p:cNvPr id="13" name="Straight Connector 12"/>
          <p:cNvCxnSpPr/>
          <p:nvPr/>
        </p:nvCxnSpPr>
        <p:spPr bwMode="auto">
          <a:xfrm>
            <a:off x="-3083" y="1079500"/>
            <a:ext cx="9144000" cy="0"/>
          </a:xfrm>
          <a:prstGeom prst="line">
            <a:avLst/>
          </a:prstGeom>
          <a:ln w="3175"/>
          <a:effectLst/>
        </p:spPr>
        <p:style>
          <a:lnRef idx="1">
            <a:schemeClr val="accent1"/>
          </a:lnRef>
          <a:fillRef idx="0">
            <a:schemeClr val="accent1"/>
          </a:fillRef>
          <a:effectRef idx="0">
            <a:schemeClr val="accent1"/>
          </a:effectRef>
          <a:fontRef idx="minor">
            <a:schemeClr val="tx1"/>
          </a:fontRef>
        </p:style>
      </p:cxnSp>
      <p:pic>
        <p:nvPicPr>
          <p:cNvPr id="14"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62" y="1080625"/>
            <a:ext cx="9126537" cy="579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TextBox 14"/>
          <p:cNvSpPr txBox="1"/>
          <p:nvPr/>
        </p:nvSpPr>
        <p:spPr>
          <a:xfrm>
            <a:off x="7219950" y="4175341"/>
            <a:ext cx="184731" cy="307777"/>
          </a:xfrm>
          <a:prstGeom prst="rect">
            <a:avLst/>
          </a:prstGeom>
          <a:noFill/>
          <a:effectLst/>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400" b="0" i="0" u="none" strike="noStrike" kern="1200" cap="none" spc="0" normalizeH="0" baseline="0" noProof="0" dirty="0">
              <a:ln>
                <a:noFill/>
              </a:ln>
              <a:solidFill>
                <a:srgbClr val="FF0000"/>
              </a:solidFill>
              <a:effectLst/>
              <a:uLnTx/>
              <a:uFillTx/>
              <a:latin typeface="Arial" charset="0"/>
              <a:ea typeface="ＭＳ Ｐゴシック" charset="0"/>
              <a:cs typeface="Arial" charset="0"/>
            </a:endParaRPr>
          </a:p>
        </p:txBody>
      </p:sp>
      <p:cxnSp>
        <p:nvCxnSpPr>
          <p:cNvPr id="16" name="Straight Arrow Connector 15"/>
          <p:cNvCxnSpPr/>
          <p:nvPr/>
        </p:nvCxnSpPr>
        <p:spPr>
          <a:xfrm flipV="1">
            <a:off x="8309535" y="2867344"/>
            <a:ext cx="435352" cy="410987"/>
          </a:xfrm>
          <a:prstGeom prst="straightConnector1">
            <a:avLst/>
          </a:prstGeom>
          <a:ln w="12700">
            <a:solidFill>
              <a:schemeClr val="accent6"/>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flipH="1" flipV="1">
            <a:off x="3794293" y="3779442"/>
            <a:ext cx="699593" cy="816026"/>
          </a:xfrm>
          <a:prstGeom prst="straightConnector1">
            <a:avLst/>
          </a:prstGeom>
          <a:ln w="12700">
            <a:solidFill>
              <a:schemeClr val="accent6"/>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a:off x="1101708" y="1457325"/>
            <a:ext cx="1134814" cy="806748"/>
          </a:xfrm>
          <a:prstGeom prst="straightConnector1">
            <a:avLst/>
          </a:prstGeom>
          <a:ln w="12700">
            <a:solidFill>
              <a:schemeClr val="accent6"/>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flipH="1" flipV="1">
            <a:off x="3668348" y="4652618"/>
            <a:ext cx="668451" cy="904461"/>
          </a:xfrm>
          <a:prstGeom prst="straightConnector1">
            <a:avLst/>
          </a:prstGeom>
          <a:ln w="12700">
            <a:solidFill>
              <a:schemeClr val="accent6"/>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flipH="1" flipV="1">
            <a:off x="2818717" y="3407871"/>
            <a:ext cx="164962" cy="233853"/>
          </a:xfrm>
          <a:prstGeom prst="straightConnector1">
            <a:avLst/>
          </a:prstGeom>
          <a:ln w="12700">
            <a:solidFill>
              <a:schemeClr val="accent6"/>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flipH="1">
            <a:off x="3561213" y="2136796"/>
            <a:ext cx="1717333" cy="572855"/>
          </a:xfrm>
          <a:prstGeom prst="straightConnector1">
            <a:avLst/>
          </a:prstGeom>
          <a:ln w="12700">
            <a:solidFill>
              <a:schemeClr val="accent6"/>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1417711" y="2085521"/>
            <a:ext cx="1125464" cy="830233"/>
          </a:xfrm>
          <a:prstGeom prst="straightConnector1">
            <a:avLst/>
          </a:prstGeom>
          <a:ln w="12700">
            <a:solidFill>
              <a:schemeClr val="accent6"/>
            </a:solidFill>
            <a:tailEnd type="arrow"/>
          </a:ln>
          <a:effectLst/>
        </p:spPr>
        <p:style>
          <a:lnRef idx="2">
            <a:schemeClr val="accent1"/>
          </a:lnRef>
          <a:fillRef idx="0">
            <a:schemeClr val="accent1"/>
          </a:fillRef>
          <a:effectRef idx="1">
            <a:schemeClr val="accent1"/>
          </a:effectRef>
          <a:fontRef idx="minor">
            <a:schemeClr val="tx1"/>
          </a:fontRef>
        </p:style>
      </p:cxnSp>
      <p:sp>
        <p:nvSpPr>
          <p:cNvPr id="23" name="Rounded Rectangle 22"/>
          <p:cNvSpPr/>
          <p:nvPr/>
        </p:nvSpPr>
        <p:spPr>
          <a:xfrm>
            <a:off x="5366251" y="4634194"/>
            <a:ext cx="3683862" cy="2125194"/>
          </a:xfrm>
          <a:prstGeom prst="roundRect">
            <a:avLst/>
          </a:prstGeom>
          <a:ln w="12700">
            <a:round/>
          </a:ln>
        </p:spPr>
        <p:style>
          <a:lnRef idx="2">
            <a:schemeClr val="dk1"/>
          </a:lnRef>
          <a:fillRef idx="1">
            <a:schemeClr val="lt1"/>
          </a:fillRef>
          <a:effectRef idx="0">
            <a:schemeClr val="dk1"/>
          </a:effectRef>
          <a:fontRef idx="minor">
            <a:schemeClr val="dk1"/>
          </a:fontRef>
        </p:style>
        <p:txBody>
          <a:bodyPr rtlCol="0" anchor="ctr"/>
          <a:lstStyle/>
          <a:p>
            <a:pPr marL="0" marR="0" lvl="0" indent="0" algn="l" defTabSz="914400" rtl="0" eaLnBrk="1" fontAlgn="base" latinLnBrk="0" hangingPunct="1">
              <a:lnSpc>
                <a:spcPct val="100000"/>
              </a:lnSpc>
              <a:spcBef>
                <a:spcPct val="0"/>
              </a:spcBef>
              <a:spcAft>
                <a:spcPts val="600"/>
              </a:spcAft>
              <a:buClrTx/>
              <a:buSzTx/>
              <a:buFontTx/>
              <a:buNone/>
              <a:tabLst/>
              <a:defRPr/>
            </a:pPr>
            <a:endParaRPr kumimoji="0" lang="en-GB" sz="1100" b="0" i="0" u="none" strike="noStrike" kern="1200" cap="none" spc="0" normalizeH="0" baseline="0" noProof="0" dirty="0" smtClean="0">
              <a:ln>
                <a:noFill/>
              </a:ln>
              <a:solidFill>
                <a:srgbClr val="000000"/>
              </a:solidFill>
              <a:effectLst/>
              <a:uLnTx/>
              <a:uFillTx/>
              <a:latin typeface="Franklin Gothic Book" panose="020B0503020102020204" pitchFamily="34" charset="0"/>
              <a:ea typeface="+mn-ea"/>
              <a:cs typeface="+mn-cs"/>
            </a:endParaRPr>
          </a:p>
          <a:p>
            <a:pPr marL="171450" marR="0" lvl="0" indent="-171450" algn="l" defTabSz="914400" rtl="0" eaLnBrk="1" fontAlgn="base" latinLnBrk="0" hangingPunct="1">
              <a:lnSpc>
                <a:spcPct val="100000"/>
              </a:lnSpc>
              <a:spcBef>
                <a:spcPct val="0"/>
              </a:spcBef>
              <a:spcAft>
                <a:spcPts val="600"/>
              </a:spcAft>
              <a:buClrTx/>
              <a:buSzTx/>
              <a:buFont typeface="Arial" panose="020B0604020202020204" pitchFamily="34" charset="0"/>
              <a:buChar char="•"/>
              <a:tabLst/>
              <a:defRPr/>
            </a:pPr>
            <a:r>
              <a:rPr kumimoji="0" lang="en-GB" sz="1400" b="1" i="0" u="none" strike="noStrike" kern="1200" cap="none" spc="0" normalizeH="0" baseline="0" noProof="0" dirty="0" smtClean="0">
                <a:ln>
                  <a:noFill/>
                </a:ln>
                <a:solidFill>
                  <a:srgbClr val="00AE9E"/>
                </a:solidFill>
                <a:effectLst/>
                <a:uLnTx/>
                <a:uFillTx/>
                <a:latin typeface="Franklin Gothic Book" panose="020B0503020102020204" pitchFamily="34" charset="0"/>
                <a:ea typeface="+mn-ea"/>
                <a:cs typeface="+mn-cs"/>
              </a:rPr>
              <a:t>186</a:t>
            </a:r>
            <a:r>
              <a:rPr kumimoji="0" lang="en-GB" sz="1100" b="0" i="0" u="none" strike="noStrike" kern="1200" cap="none" spc="0" normalizeH="0" baseline="0" noProof="0" dirty="0" smtClean="0">
                <a:ln>
                  <a:noFill/>
                </a:ln>
                <a:solidFill>
                  <a:srgbClr val="000000"/>
                </a:solidFill>
                <a:effectLst/>
                <a:uLnTx/>
                <a:uFillTx/>
                <a:latin typeface="Franklin Gothic Book" panose="020B0503020102020204" pitchFamily="34" charset="0"/>
                <a:ea typeface="+mn-ea"/>
                <a:cs typeface="+mn-cs"/>
              </a:rPr>
              <a:t> projects </a:t>
            </a:r>
            <a:r>
              <a:rPr kumimoji="0" lang="en-GB" sz="1100" b="0" i="0" u="none" strike="noStrike" kern="1200" cap="none" spc="0" normalizeH="0" baseline="0" noProof="0" dirty="0">
                <a:ln>
                  <a:noFill/>
                </a:ln>
                <a:solidFill>
                  <a:srgbClr val="000000"/>
                </a:solidFill>
                <a:effectLst/>
                <a:uLnTx/>
                <a:uFillTx/>
                <a:latin typeface="Franklin Gothic Book" panose="020B0503020102020204" pitchFamily="34" charset="0"/>
                <a:ea typeface="+mn-ea"/>
                <a:cs typeface="+mn-cs"/>
              </a:rPr>
              <a:t>in </a:t>
            </a:r>
            <a:r>
              <a:rPr kumimoji="0" lang="en-GB" sz="1400" b="1" i="0" u="none" strike="noStrike" kern="1200" cap="none" spc="0" normalizeH="0" baseline="0" noProof="0" dirty="0" smtClean="0">
                <a:ln>
                  <a:noFill/>
                </a:ln>
                <a:solidFill>
                  <a:srgbClr val="00AE9E"/>
                </a:solidFill>
                <a:effectLst/>
                <a:uLnTx/>
                <a:uFillTx/>
                <a:latin typeface="Franklin Gothic Book" panose="020B0503020102020204" pitchFamily="34" charset="0"/>
                <a:ea typeface="+mn-ea"/>
                <a:cs typeface="+mn-cs"/>
              </a:rPr>
              <a:t>&gt;30</a:t>
            </a:r>
            <a:r>
              <a:rPr kumimoji="0" lang="en-GB" sz="1100" b="0" i="0" u="none" strike="noStrike" kern="1200" cap="none" spc="0" normalizeH="0" baseline="0" noProof="0" dirty="0" smtClean="0">
                <a:ln>
                  <a:noFill/>
                </a:ln>
                <a:solidFill>
                  <a:srgbClr val="000000"/>
                </a:solidFill>
                <a:effectLst/>
                <a:uLnTx/>
                <a:uFillTx/>
                <a:latin typeface="Franklin Gothic Book" panose="020B0503020102020204" pitchFamily="34" charset="0"/>
                <a:ea typeface="+mn-ea"/>
                <a:cs typeface="+mn-cs"/>
              </a:rPr>
              <a:t> countries</a:t>
            </a:r>
          </a:p>
          <a:p>
            <a:pPr marL="171450" marR="0" lvl="0" indent="-171450" algn="l" defTabSz="914400" rtl="0" eaLnBrk="1" fontAlgn="base" latinLnBrk="0" hangingPunct="1">
              <a:lnSpc>
                <a:spcPct val="100000"/>
              </a:lnSpc>
              <a:spcBef>
                <a:spcPct val="0"/>
              </a:spcBef>
              <a:spcAft>
                <a:spcPts val="600"/>
              </a:spcAft>
              <a:buClrTx/>
              <a:buSzTx/>
              <a:buFont typeface="Arial" panose="020B0604020202020204" pitchFamily="34" charset="0"/>
              <a:buChar char="•"/>
              <a:tabLst/>
              <a:defRPr/>
            </a:pPr>
            <a:r>
              <a:rPr kumimoji="0" lang="en-GB" sz="1400" b="1" i="0" u="none" strike="noStrike" kern="1200" cap="none" spc="0" normalizeH="0" baseline="0" noProof="0" dirty="0" smtClean="0">
                <a:ln>
                  <a:noFill/>
                </a:ln>
                <a:solidFill>
                  <a:srgbClr val="00AE9E"/>
                </a:solidFill>
                <a:effectLst/>
                <a:uLnTx/>
                <a:uFillTx/>
                <a:latin typeface="Franklin Gothic Book" panose="020B0503020102020204" pitchFamily="34" charset="0"/>
                <a:ea typeface="+mn-ea"/>
                <a:cs typeface="+mn-cs"/>
              </a:rPr>
              <a:t>9.0 GW</a:t>
            </a:r>
            <a:r>
              <a:rPr kumimoji="0" lang="en-GB" sz="1100" b="0" i="0" u="none" strike="noStrike" kern="1200" cap="none" spc="0" normalizeH="0" baseline="0" noProof="0" dirty="0" smtClean="0">
                <a:ln>
                  <a:noFill/>
                </a:ln>
                <a:solidFill>
                  <a:srgbClr val="000000"/>
                </a:solidFill>
                <a:effectLst/>
                <a:uLnTx/>
                <a:uFillTx/>
                <a:latin typeface="Franklin Gothic Book" panose="020B0503020102020204" pitchFamily="34" charset="0"/>
                <a:ea typeface="+mn-ea"/>
                <a:cs typeface="+mn-cs"/>
              </a:rPr>
              <a:t> </a:t>
            </a:r>
            <a:r>
              <a:rPr kumimoji="0" lang="en-GB" sz="1100" b="0" i="0" u="none" strike="noStrike" kern="1200" cap="none" spc="0" normalizeH="0" baseline="0" noProof="0" dirty="0">
                <a:ln>
                  <a:noFill/>
                </a:ln>
                <a:solidFill>
                  <a:srgbClr val="000000"/>
                </a:solidFill>
                <a:effectLst/>
                <a:uLnTx/>
                <a:uFillTx/>
                <a:latin typeface="Franklin Gothic Book" panose="020B0503020102020204" pitchFamily="34" charset="0"/>
                <a:ea typeface="+mn-ea"/>
                <a:cs typeface="+mn-cs"/>
              </a:rPr>
              <a:t>of </a:t>
            </a:r>
            <a:r>
              <a:rPr kumimoji="0" lang="en-GB" sz="1100" b="0" i="0" u="none" strike="noStrike" kern="1200" cap="none" spc="0" normalizeH="0" baseline="0" noProof="0" dirty="0" smtClean="0">
                <a:ln>
                  <a:noFill/>
                </a:ln>
                <a:solidFill>
                  <a:srgbClr val="000000"/>
                </a:solidFill>
                <a:effectLst/>
                <a:uLnTx/>
                <a:uFillTx/>
                <a:latin typeface="Franklin Gothic Book" panose="020B0503020102020204" pitchFamily="34" charset="0"/>
                <a:ea typeface="+mn-ea"/>
                <a:cs typeface="+mn-cs"/>
              </a:rPr>
              <a:t>new renewable capacity financed</a:t>
            </a:r>
            <a:endParaRPr kumimoji="0" lang="en-GB" sz="1100" b="0" i="0" u="none" strike="noStrike" kern="1200" cap="none" spc="0" normalizeH="0" baseline="0" noProof="0" dirty="0">
              <a:ln>
                <a:noFill/>
              </a:ln>
              <a:solidFill>
                <a:srgbClr val="000000"/>
              </a:solidFill>
              <a:effectLst/>
              <a:uLnTx/>
              <a:uFillTx/>
              <a:latin typeface="Franklin Gothic Book" panose="020B0503020102020204" pitchFamily="34" charset="0"/>
              <a:ea typeface="+mn-ea"/>
              <a:cs typeface="+mn-cs"/>
            </a:endParaRPr>
          </a:p>
          <a:p>
            <a:pPr marL="171450" marR="0" lvl="0" indent="-171450" algn="l" defTabSz="914400" rtl="0" eaLnBrk="1" fontAlgn="base" latinLnBrk="0" hangingPunct="1">
              <a:lnSpc>
                <a:spcPct val="100000"/>
              </a:lnSpc>
              <a:spcBef>
                <a:spcPct val="0"/>
              </a:spcBef>
              <a:spcAft>
                <a:spcPts val="600"/>
              </a:spcAft>
              <a:buClrTx/>
              <a:buSzTx/>
              <a:buFont typeface="Arial" panose="020B0604020202020204" pitchFamily="34" charset="0"/>
              <a:buChar char="•"/>
              <a:tabLst/>
              <a:defRPr/>
            </a:pPr>
            <a:r>
              <a:rPr kumimoji="0" lang="en-GB" sz="1400" b="1" i="0" u="none" strike="noStrike" kern="1200" cap="none" spc="0" normalizeH="0" baseline="0" noProof="0" dirty="0" smtClean="0">
                <a:ln>
                  <a:noFill/>
                </a:ln>
                <a:solidFill>
                  <a:srgbClr val="00AE9E"/>
                </a:solidFill>
                <a:effectLst/>
                <a:uLnTx/>
                <a:uFillTx/>
                <a:latin typeface="Franklin Gothic Book" panose="020B0503020102020204" pitchFamily="34" charset="0"/>
                <a:ea typeface="+mn-ea"/>
                <a:cs typeface="+mn-cs"/>
              </a:rPr>
              <a:t>EUR &gt;5.5bn</a:t>
            </a:r>
            <a:r>
              <a:rPr kumimoji="0" lang="en-GB" sz="1100" b="0" i="0" u="none" strike="noStrike" kern="1200" cap="none" spc="0" normalizeH="0" baseline="0" noProof="0" dirty="0" smtClean="0">
                <a:ln>
                  <a:noFill/>
                </a:ln>
                <a:solidFill>
                  <a:srgbClr val="000000"/>
                </a:solidFill>
                <a:effectLst/>
                <a:uLnTx/>
                <a:uFillTx/>
                <a:latin typeface="Franklin Gothic Book" panose="020B0503020102020204" pitchFamily="34" charset="0"/>
                <a:ea typeface="+mn-ea"/>
                <a:cs typeface="+mn-cs"/>
              </a:rPr>
              <a:t> </a:t>
            </a:r>
            <a:r>
              <a:rPr kumimoji="0" lang="en-GB" sz="1100" b="0" i="0" u="none" strike="noStrike" kern="1200" cap="none" spc="0" normalizeH="0" baseline="0" noProof="0" dirty="0">
                <a:ln>
                  <a:noFill/>
                </a:ln>
                <a:solidFill>
                  <a:srgbClr val="000000"/>
                </a:solidFill>
                <a:effectLst/>
                <a:uLnTx/>
                <a:uFillTx/>
                <a:latin typeface="Franklin Gothic Book" panose="020B0503020102020204" pitchFamily="34" charset="0"/>
                <a:ea typeface="+mn-ea"/>
                <a:cs typeface="+mn-cs"/>
              </a:rPr>
              <a:t>of EBRD </a:t>
            </a:r>
            <a:r>
              <a:rPr kumimoji="0" lang="en-GB" sz="1100" b="0" i="0" u="none" strike="noStrike" kern="1200" cap="none" spc="0" normalizeH="0" baseline="0" noProof="0" dirty="0" smtClean="0">
                <a:ln>
                  <a:noFill/>
                </a:ln>
                <a:solidFill>
                  <a:srgbClr val="000000"/>
                </a:solidFill>
                <a:effectLst/>
                <a:uLnTx/>
                <a:uFillTx/>
                <a:latin typeface="Franklin Gothic Book" panose="020B0503020102020204" pitchFamily="34" charset="0"/>
                <a:ea typeface="+mn-ea"/>
                <a:cs typeface="+mn-cs"/>
              </a:rPr>
              <a:t>investment in renewables</a:t>
            </a:r>
          </a:p>
          <a:p>
            <a:pPr marL="171450" marR="0" lvl="0" indent="-171450" algn="l" defTabSz="914400" rtl="0" eaLnBrk="1" fontAlgn="base" latinLnBrk="0" hangingPunct="1">
              <a:lnSpc>
                <a:spcPct val="100000"/>
              </a:lnSpc>
              <a:spcBef>
                <a:spcPct val="0"/>
              </a:spcBef>
              <a:spcAft>
                <a:spcPts val="600"/>
              </a:spcAft>
              <a:buClrTx/>
              <a:buSzTx/>
              <a:buFont typeface="Arial" panose="020B0604020202020204" pitchFamily="34" charset="0"/>
              <a:buChar char="•"/>
              <a:tabLst/>
              <a:defRPr/>
            </a:pPr>
            <a:r>
              <a:rPr kumimoji="0" lang="en-GB" sz="1100" b="0" i="0" u="none" strike="noStrike" kern="1200" cap="none" spc="0" normalizeH="0" baseline="0" noProof="0" dirty="0" smtClean="0">
                <a:ln>
                  <a:noFill/>
                </a:ln>
                <a:solidFill>
                  <a:srgbClr val="000000"/>
                </a:solidFill>
                <a:effectLst/>
                <a:uLnTx/>
                <a:uFillTx/>
                <a:latin typeface="Franklin Gothic Book" panose="020B0503020102020204" pitchFamily="34" charset="0"/>
                <a:ea typeface="+mn-ea"/>
                <a:cs typeface="+mn-cs"/>
              </a:rPr>
              <a:t>Equivalent total project value of </a:t>
            </a:r>
            <a:r>
              <a:rPr kumimoji="0" lang="en-GB" sz="1400" b="1" i="0" u="none" strike="noStrike" kern="1200" cap="none" spc="0" normalizeH="0" baseline="0" noProof="0" dirty="0" smtClean="0">
                <a:ln>
                  <a:noFill/>
                </a:ln>
                <a:solidFill>
                  <a:srgbClr val="00AE9E"/>
                </a:solidFill>
                <a:effectLst/>
                <a:uLnTx/>
                <a:uFillTx/>
                <a:latin typeface="Franklin Gothic Book" panose="020B0503020102020204" pitchFamily="34" charset="0"/>
                <a:ea typeface="+mn-ea"/>
                <a:cs typeface="+mn-cs"/>
              </a:rPr>
              <a:t>EUR &gt;18.5bn</a:t>
            </a:r>
            <a:endParaRPr kumimoji="0" lang="en-GB" sz="1100" b="1" i="0" u="none" strike="noStrike" kern="1200" cap="none" spc="0" normalizeH="0" baseline="0" noProof="0" dirty="0">
              <a:ln>
                <a:noFill/>
              </a:ln>
              <a:solidFill>
                <a:srgbClr val="00AE9E"/>
              </a:solidFill>
              <a:effectLst/>
              <a:uLnTx/>
              <a:uFillTx/>
              <a:latin typeface="Franklin Gothic Book" panose="020B0503020102020204" pitchFamily="34" charset="0"/>
              <a:ea typeface="+mn-ea"/>
              <a:cs typeface="+mn-cs"/>
            </a:endParaRPr>
          </a:p>
          <a:p>
            <a:pPr marL="182563" marR="0" lvl="1" indent="0" algn="l" defTabSz="914400" rtl="0" eaLnBrk="1" fontAlgn="base" latinLnBrk="0" hangingPunct="1">
              <a:lnSpc>
                <a:spcPct val="100000"/>
              </a:lnSpc>
              <a:spcBef>
                <a:spcPct val="0"/>
              </a:spcBef>
              <a:spcAft>
                <a:spcPts val="600"/>
              </a:spcAft>
              <a:buClrTx/>
              <a:buSzTx/>
              <a:buFontTx/>
              <a:buNone/>
              <a:tabLst/>
              <a:defRPr/>
            </a:pPr>
            <a:r>
              <a:rPr kumimoji="0" lang="en-GB" sz="800" b="0" i="1" u="none" strike="noStrike" kern="1200" cap="none" spc="0" normalizeH="0" baseline="0" noProof="0" dirty="0" smtClean="0">
                <a:ln>
                  <a:noFill/>
                </a:ln>
                <a:solidFill>
                  <a:srgbClr val="000000"/>
                </a:solidFill>
                <a:effectLst/>
                <a:uLnTx/>
                <a:uFillTx/>
                <a:latin typeface="Franklin Gothic Book" panose="020B0503020102020204" pitchFamily="34" charset="0"/>
                <a:ea typeface="+mn-ea"/>
                <a:cs typeface="+mn-cs"/>
              </a:rPr>
              <a:t>Map only shows greenfield capacity. MW </a:t>
            </a:r>
            <a:r>
              <a:rPr kumimoji="0" lang="en-GB" sz="800" b="0" i="1" u="none" strike="noStrike" kern="1200" cap="none" spc="0" normalizeH="0" baseline="0" noProof="0" dirty="0">
                <a:ln>
                  <a:noFill/>
                </a:ln>
                <a:solidFill>
                  <a:srgbClr val="000000"/>
                </a:solidFill>
                <a:effectLst/>
                <a:uLnTx/>
                <a:uFillTx/>
                <a:latin typeface="Franklin Gothic Book" panose="020B0503020102020204" pitchFamily="34" charset="0"/>
                <a:ea typeface="+mn-ea"/>
                <a:cs typeface="+mn-cs"/>
              </a:rPr>
              <a:t>total is greater than </a:t>
            </a:r>
            <a:r>
              <a:rPr kumimoji="0" lang="en-GB" sz="800" b="0" i="1" u="none" strike="noStrike" kern="1200" cap="none" spc="0" normalizeH="0" baseline="0" noProof="0" dirty="0" smtClean="0">
                <a:ln>
                  <a:noFill/>
                </a:ln>
                <a:solidFill>
                  <a:srgbClr val="000000"/>
                </a:solidFill>
                <a:effectLst/>
                <a:uLnTx/>
                <a:uFillTx/>
                <a:latin typeface="Franklin Gothic Book" panose="020B0503020102020204" pitchFamily="34" charset="0"/>
                <a:ea typeface="+mn-ea"/>
                <a:cs typeface="+mn-cs"/>
              </a:rPr>
              <a:t>shown </a:t>
            </a:r>
            <a:r>
              <a:rPr kumimoji="0" lang="en-GB" sz="800" b="0" i="1" u="none" strike="noStrike" kern="1200" cap="none" spc="0" normalizeH="0" baseline="0" noProof="0" dirty="0">
                <a:ln>
                  <a:noFill/>
                </a:ln>
                <a:solidFill>
                  <a:srgbClr val="000000"/>
                </a:solidFill>
                <a:effectLst/>
                <a:uLnTx/>
                <a:uFillTx/>
                <a:latin typeface="Franklin Gothic Book" panose="020B0503020102020204" pitchFamily="34" charset="0"/>
                <a:ea typeface="+mn-ea"/>
                <a:cs typeface="+mn-cs"/>
              </a:rPr>
              <a:t>on map due to regional projects not included and other minor adjustments. </a:t>
            </a:r>
          </a:p>
        </p:txBody>
      </p:sp>
      <p:cxnSp>
        <p:nvCxnSpPr>
          <p:cNvPr id="24" name="Straight Arrow Connector 23"/>
          <p:cNvCxnSpPr/>
          <p:nvPr/>
        </p:nvCxnSpPr>
        <p:spPr>
          <a:xfrm flipH="1">
            <a:off x="6845300" y="2372885"/>
            <a:ext cx="723645" cy="252400"/>
          </a:xfrm>
          <a:prstGeom prst="straightConnector1">
            <a:avLst/>
          </a:prstGeom>
          <a:ln w="12700">
            <a:solidFill>
              <a:schemeClr val="accent6"/>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a:off x="909328" y="2456881"/>
            <a:ext cx="1201489" cy="465582"/>
          </a:xfrm>
          <a:prstGeom prst="straightConnector1">
            <a:avLst/>
          </a:prstGeom>
          <a:ln w="12700">
            <a:solidFill>
              <a:schemeClr val="accent6"/>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flipH="1" flipV="1">
            <a:off x="266328" y="4476589"/>
            <a:ext cx="454396" cy="1080490"/>
          </a:xfrm>
          <a:prstGeom prst="straightConnector1">
            <a:avLst/>
          </a:prstGeom>
          <a:ln w="12700">
            <a:solidFill>
              <a:schemeClr val="accent6"/>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0" name="Straight Arrow Connector 29"/>
          <p:cNvCxnSpPr/>
          <p:nvPr/>
        </p:nvCxnSpPr>
        <p:spPr>
          <a:xfrm flipV="1">
            <a:off x="2901198" y="4294127"/>
            <a:ext cx="430252" cy="1340485"/>
          </a:xfrm>
          <a:prstGeom prst="straightConnector1">
            <a:avLst/>
          </a:prstGeom>
          <a:ln w="12700">
            <a:solidFill>
              <a:schemeClr val="accent6"/>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2" name="Straight Arrow Connector 31"/>
          <p:cNvCxnSpPr>
            <a:stCxn id="45" idx="0"/>
          </p:cNvCxnSpPr>
          <p:nvPr/>
        </p:nvCxnSpPr>
        <p:spPr>
          <a:xfrm flipH="1" flipV="1">
            <a:off x="2512626" y="3718827"/>
            <a:ext cx="97687" cy="610494"/>
          </a:xfrm>
          <a:prstGeom prst="straightConnector1">
            <a:avLst/>
          </a:prstGeom>
          <a:ln w="12700">
            <a:solidFill>
              <a:schemeClr val="accent6"/>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3" name="Straight Arrow Connector 32"/>
          <p:cNvCxnSpPr/>
          <p:nvPr/>
        </p:nvCxnSpPr>
        <p:spPr>
          <a:xfrm flipH="1" flipV="1">
            <a:off x="3262213" y="4923424"/>
            <a:ext cx="330815" cy="661807"/>
          </a:xfrm>
          <a:prstGeom prst="straightConnector1">
            <a:avLst/>
          </a:prstGeom>
          <a:ln w="12700">
            <a:solidFill>
              <a:schemeClr val="accent6"/>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4" name="Straight Arrow Connector 33"/>
          <p:cNvCxnSpPr/>
          <p:nvPr/>
        </p:nvCxnSpPr>
        <p:spPr>
          <a:xfrm flipV="1">
            <a:off x="1259721" y="3436455"/>
            <a:ext cx="1001792" cy="93670"/>
          </a:xfrm>
          <a:prstGeom prst="straightConnector1">
            <a:avLst/>
          </a:prstGeom>
          <a:ln w="12700">
            <a:solidFill>
              <a:schemeClr val="accent6"/>
            </a:solidFill>
            <a:tailEnd type="arrow"/>
          </a:ln>
          <a:effectLst/>
        </p:spPr>
        <p:style>
          <a:lnRef idx="2">
            <a:schemeClr val="accent1"/>
          </a:lnRef>
          <a:fillRef idx="0">
            <a:schemeClr val="accent1"/>
          </a:fillRef>
          <a:effectRef idx="1">
            <a:schemeClr val="accent1"/>
          </a:effectRef>
          <a:fontRef idx="minor">
            <a:schemeClr val="tx1"/>
          </a:fontRef>
        </p:style>
      </p:cxnSp>
      <p:sp>
        <p:nvSpPr>
          <p:cNvPr id="35" name="TextBox 34">
            <a:extLst>
              <a:ext uri="{FF2B5EF4-FFF2-40B4-BE49-F238E27FC236}">
                <a16:creationId xmlns:a16="http://schemas.microsoft.com/office/drawing/2014/main" id="{887E75B4-6573-4C5D-AF08-58B04E86BEF0}"/>
              </a:ext>
            </a:extLst>
          </p:cNvPr>
          <p:cNvSpPr txBox="1"/>
          <p:nvPr/>
        </p:nvSpPr>
        <p:spPr>
          <a:xfrm>
            <a:off x="704081" y="3787554"/>
            <a:ext cx="907621" cy="400110"/>
          </a:xfrm>
          <a:prstGeom prst="rect">
            <a:avLst/>
          </a:prstGeom>
          <a:noFill/>
          <a:ln>
            <a:noFill/>
          </a:ln>
          <a:effectLst/>
        </p:spPr>
        <p:txBody>
          <a:bodyPr wrap="none" rtlCol="0">
            <a:spAutoFit/>
          </a:bodyPr>
          <a:lstStyle>
            <a:defPPr>
              <a:defRPr lang="en-GB"/>
            </a:defPPr>
            <a:lvl1pPr algn="ctr">
              <a:defRPr>
                <a:solidFill>
                  <a:schemeClr val="accent6"/>
                </a:solidFill>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1" i="0" u="none" strike="noStrike" kern="1200" cap="none" spc="0" normalizeH="0" baseline="0" noProof="0" dirty="0" smtClean="0">
                <a:ln>
                  <a:noFill/>
                </a:ln>
                <a:solidFill>
                  <a:srgbClr val="000000"/>
                </a:solidFill>
                <a:effectLst/>
                <a:uLnTx/>
                <a:uFillTx/>
                <a:latin typeface="Franklin Gothic Book" panose="020B0503020102020204" pitchFamily="34" charset="0"/>
                <a:ea typeface="ＭＳ Ｐゴシック" charset="0"/>
                <a:cs typeface="Arial" charset="0"/>
              </a:rPr>
              <a:t>Albania</a:t>
            </a:r>
            <a:endParaRPr kumimoji="0" lang="en-GB" sz="1000" b="1" i="0" u="none" strike="noStrike" kern="1200" cap="none" spc="0" normalizeH="0" baseline="0" noProof="0" dirty="0">
              <a:ln>
                <a:noFill/>
              </a:ln>
              <a:solidFill>
                <a:srgbClr val="000000"/>
              </a:solidFill>
              <a:effectLst/>
              <a:uLnTx/>
              <a:uFillTx/>
              <a:latin typeface="Franklin Gothic Book" panose="020B0503020102020204" pitchFamily="34" charset="0"/>
              <a:ea typeface="ＭＳ Ｐゴシック" charset="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0" i="0" u="none" strike="noStrike" kern="1200" cap="none" spc="0" normalizeH="0" baseline="0" noProof="0" dirty="0" smtClean="0">
                <a:ln>
                  <a:noFill/>
                </a:ln>
                <a:solidFill>
                  <a:srgbClr val="000000"/>
                </a:solidFill>
                <a:effectLst/>
                <a:uLnTx/>
                <a:uFillTx/>
                <a:latin typeface="Franklin Gothic Book" panose="020B0503020102020204" pitchFamily="34" charset="0"/>
                <a:ea typeface="ＭＳ Ｐゴシック" charset="0"/>
                <a:cs typeface="Arial" charset="0"/>
              </a:rPr>
              <a:t>32 MW hydro</a:t>
            </a:r>
          </a:p>
        </p:txBody>
      </p:sp>
      <p:cxnSp>
        <p:nvCxnSpPr>
          <p:cNvPr id="36" name="Straight Arrow Connector 35">
            <a:extLst>
              <a:ext uri="{FF2B5EF4-FFF2-40B4-BE49-F238E27FC236}">
                <a16:creationId xmlns:a16="http://schemas.microsoft.com/office/drawing/2014/main" id="{F2B502EB-9268-48CE-B091-F6FF8389CE17}"/>
              </a:ext>
            </a:extLst>
          </p:cNvPr>
          <p:cNvCxnSpPr>
            <a:cxnSpLocks/>
          </p:cNvCxnSpPr>
          <p:nvPr/>
        </p:nvCxnSpPr>
        <p:spPr>
          <a:xfrm flipV="1">
            <a:off x="1417711" y="3598211"/>
            <a:ext cx="881554" cy="300146"/>
          </a:xfrm>
          <a:prstGeom prst="straightConnector1">
            <a:avLst/>
          </a:prstGeom>
          <a:ln w="12700">
            <a:solidFill>
              <a:schemeClr val="accent6"/>
            </a:solidFill>
            <a:tailEnd type="arrow"/>
          </a:ln>
          <a:effectLst/>
        </p:spPr>
        <p:style>
          <a:lnRef idx="2">
            <a:schemeClr val="accent1"/>
          </a:lnRef>
          <a:fillRef idx="0">
            <a:schemeClr val="accent1"/>
          </a:fillRef>
          <a:effectRef idx="1">
            <a:schemeClr val="accent1"/>
          </a:effectRef>
          <a:fontRef idx="minor">
            <a:schemeClr val="tx1"/>
          </a:fontRef>
        </p:style>
      </p:cxnSp>
      <p:sp>
        <p:nvSpPr>
          <p:cNvPr id="37" name="TextBox 36">
            <a:extLst>
              <a:ext uri="{FF2B5EF4-FFF2-40B4-BE49-F238E27FC236}">
                <a16:creationId xmlns:a16="http://schemas.microsoft.com/office/drawing/2014/main" id="{887E75B4-6573-4C5D-AF08-58B04E86BEF0}"/>
              </a:ext>
            </a:extLst>
          </p:cNvPr>
          <p:cNvSpPr txBox="1"/>
          <p:nvPr/>
        </p:nvSpPr>
        <p:spPr>
          <a:xfrm>
            <a:off x="5039225" y="4233458"/>
            <a:ext cx="907621" cy="400110"/>
          </a:xfrm>
          <a:prstGeom prst="rect">
            <a:avLst/>
          </a:prstGeom>
          <a:noFill/>
          <a:ln>
            <a:noFill/>
          </a:ln>
          <a:effectLst/>
        </p:spPr>
        <p:txBody>
          <a:bodyPr wrap="none" rtlCol="0">
            <a:spAutoFit/>
          </a:bodyPr>
          <a:lstStyle>
            <a:defPPr>
              <a:defRPr lang="en-GB"/>
            </a:defPPr>
            <a:lvl1pPr algn="ctr">
              <a:defRPr>
                <a:solidFill>
                  <a:schemeClr val="accent6"/>
                </a:solidFill>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1" i="0" u="none" strike="noStrike" kern="1200" cap="none" spc="0" normalizeH="0" baseline="0" noProof="0" dirty="0" smtClean="0">
                <a:ln>
                  <a:noFill/>
                </a:ln>
                <a:solidFill>
                  <a:srgbClr val="000000"/>
                </a:solidFill>
                <a:effectLst/>
                <a:uLnTx/>
                <a:uFillTx/>
                <a:latin typeface="Franklin Gothic Book" panose="020B0503020102020204" pitchFamily="34" charset="0"/>
                <a:ea typeface="ＭＳ Ｐゴシック" charset="0"/>
                <a:cs typeface="Arial" charset="0"/>
              </a:rPr>
              <a:t>Armenia</a:t>
            </a:r>
            <a:endParaRPr kumimoji="0" lang="en-GB" sz="1000" b="1" i="0" u="none" strike="noStrike" kern="1200" cap="none" spc="0" normalizeH="0" baseline="0" noProof="0" dirty="0">
              <a:ln>
                <a:noFill/>
              </a:ln>
              <a:solidFill>
                <a:srgbClr val="000000"/>
              </a:solidFill>
              <a:effectLst/>
              <a:uLnTx/>
              <a:uFillTx/>
              <a:latin typeface="Franklin Gothic Book" panose="020B0503020102020204" pitchFamily="34" charset="0"/>
              <a:ea typeface="ＭＳ Ｐゴシック" charset="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0" i="0" u="none" strike="noStrike" kern="1200" cap="none" spc="0" normalizeH="0" baseline="0" noProof="0" dirty="0">
                <a:ln>
                  <a:noFill/>
                </a:ln>
                <a:solidFill>
                  <a:srgbClr val="000000"/>
                </a:solidFill>
                <a:effectLst/>
                <a:uLnTx/>
                <a:uFillTx/>
                <a:latin typeface="Franklin Gothic Book" panose="020B0503020102020204" pitchFamily="34" charset="0"/>
                <a:ea typeface="ＭＳ Ｐゴシック" charset="0"/>
                <a:cs typeface="Arial" charset="0"/>
              </a:rPr>
              <a:t>2</a:t>
            </a:r>
            <a:r>
              <a:rPr kumimoji="0" lang="en-GB" sz="1000" b="0" i="0" u="none" strike="noStrike" kern="1200" cap="none" spc="0" normalizeH="0" baseline="0" noProof="0" dirty="0" smtClean="0">
                <a:ln>
                  <a:noFill/>
                </a:ln>
                <a:solidFill>
                  <a:srgbClr val="000000"/>
                </a:solidFill>
                <a:effectLst/>
                <a:uLnTx/>
                <a:uFillTx/>
                <a:latin typeface="Franklin Gothic Book" panose="020B0503020102020204" pitchFamily="34" charset="0"/>
                <a:ea typeface="ＭＳ Ｐゴシック" charset="0"/>
                <a:cs typeface="Arial" charset="0"/>
              </a:rPr>
              <a:t>2 MW hydro</a:t>
            </a:r>
          </a:p>
        </p:txBody>
      </p:sp>
      <p:sp>
        <p:nvSpPr>
          <p:cNvPr id="38" name="TextBox 37">
            <a:extLst>
              <a:ext uri="{FF2B5EF4-FFF2-40B4-BE49-F238E27FC236}">
                <a16:creationId xmlns:a16="http://schemas.microsoft.com/office/drawing/2014/main" id="{887E75B4-6573-4C5D-AF08-58B04E86BEF0}"/>
              </a:ext>
            </a:extLst>
          </p:cNvPr>
          <p:cNvSpPr txBox="1"/>
          <p:nvPr/>
        </p:nvSpPr>
        <p:spPr>
          <a:xfrm>
            <a:off x="2688303" y="3598210"/>
            <a:ext cx="934871" cy="553998"/>
          </a:xfrm>
          <a:prstGeom prst="rect">
            <a:avLst/>
          </a:prstGeom>
          <a:noFill/>
          <a:ln>
            <a:noFill/>
          </a:ln>
          <a:effectLst/>
        </p:spPr>
        <p:txBody>
          <a:bodyPr wrap="none" rtlCol="0">
            <a:spAutoFit/>
          </a:bodyPr>
          <a:lstStyle>
            <a:defPPr>
              <a:defRPr lang="en-GB"/>
            </a:defPPr>
            <a:lvl1pPr algn="ctr">
              <a:defRPr>
                <a:solidFill>
                  <a:schemeClr val="accent6"/>
                </a:solidFill>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1" i="0" u="none" strike="noStrike" kern="1200" cap="none" spc="0" normalizeH="0" baseline="0" noProof="0" dirty="0" smtClean="0">
                <a:ln>
                  <a:noFill/>
                </a:ln>
                <a:solidFill>
                  <a:srgbClr val="000000"/>
                </a:solidFill>
                <a:effectLst/>
                <a:uLnTx/>
                <a:uFillTx/>
                <a:latin typeface="Franklin Gothic Book" panose="020B0503020102020204" pitchFamily="34" charset="0"/>
                <a:ea typeface="ＭＳ Ｐゴシック" charset="0"/>
                <a:cs typeface="Arial" charset="0"/>
              </a:rPr>
              <a:t>Bulgaria</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0" i="0" u="none" strike="noStrike" kern="1200" cap="none" spc="0" normalizeH="0" baseline="0" noProof="0" dirty="0">
                <a:ln>
                  <a:noFill/>
                </a:ln>
                <a:solidFill>
                  <a:srgbClr val="000000"/>
                </a:solidFill>
                <a:effectLst/>
                <a:uLnTx/>
                <a:uFillTx/>
                <a:latin typeface="Franklin Gothic Book" panose="020B0503020102020204" pitchFamily="34" charset="0"/>
                <a:ea typeface="ＭＳ Ｐゴシック" charset="0"/>
                <a:cs typeface="Arial" charset="0"/>
              </a:rPr>
              <a:t>216 MW wind</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0" i="0" u="none" strike="noStrike" kern="1200" cap="none" spc="0" normalizeH="0" baseline="0" noProof="0" dirty="0" smtClean="0">
                <a:ln>
                  <a:noFill/>
                </a:ln>
                <a:solidFill>
                  <a:srgbClr val="000000"/>
                </a:solidFill>
                <a:effectLst/>
                <a:uLnTx/>
                <a:uFillTx/>
                <a:latin typeface="Franklin Gothic Book" panose="020B0503020102020204" pitchFamily="34" charset="0"/>
                <a:ea typeface="ＭＳ Ｐゴシック" charset="0"/>
                <a:cs typeface="Arial" charset="0"/>
              </a:rPr>
              <a:t>26 MW hydro</a:t>
            </a:r>
          </a:p>
        </p:txBody>
      </p:sp>
      <p:sp>
        <p:nvSpPr>
          <p:cNvPr id="39" name="TextBox 38">
            <a:extLst>
              <a:ext uri="{FF2B5EF4-FFF2-40B4-BE49-F238E27FC236}">
                <a16:creationId xmlns:a16="http://schemas.microsoft.com/office/drawing/2014/main" id="{887E75B4-6573-4C5D-AF08-58B04E86BEF0}"/>
              </a:ext>
            </a:extLst>
          </p:cNvPr>
          <p:cNvSpPr txBox="1"/>
          <p:nvPr/>
        </p:nvSpPr>
        <p:spPr>
          <a:xfrm>
            <a:off x="260157" y="2906115"/>
            <a:ext cx="1095172" cy="400110"/>
          </a:xfrm>
          <a:prstGeom prst="rect">
            <a:avLst/>
          </a:prstGeom>
          <a:noFill/>
          <a:ln>
            <a:noFill/>
          </a:ln>
          <a:effectLst/>
        </p:spPr>
        <p:txBody>
          <a:bodyPr wrap="none" rtlCol="0">
            <a:spAutoFit/>
          </a:bodyPr>
          <a:lstStyle>
            <a:defPPr>
              <a:defRPr lang="en-GB"/>
            </a:defPPr>
            <a:lvl1pPr algn="ctr">
              <a:defRPr>
                <a:solidFill>
                  <a:schemeClr val="accent6"/>
                </a:solidFill>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1" i="0" u="none" strike="noStrike" kern="1200" cap="none" spc="0" normalizeH="0" baseline="0" noProof="0" dirty="0" smtClean="0">
                <a:ln>
                  <a:noFill/>
                </a:ln>
                <a:solidFill>
                  <a:srgbClr val="000000"/>
                </a:solidFill>
                <a:effectLst/>
                <a:uLnTx/>
                <a:uFillTx/>
                <a:latin typeface="Franklin Gothic Book" panose="020B0503020102020204" pitchFamily="34" charset="0"/>
                <a:ea typeface="ＭＳ Ｐゴシック" charset="0"/>
                <a:cs typeface="Arial" charset="0"/>
              </a:rPr>
              <a:t>Croatia</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0" i="0" u="none" strike="noStrike" kern="1200" cap="none" spc="0" normalizeH="0" baseline="0" noProof="0" dirty="0" smtClean="0">
                <a:ln>
                  <a:noFill/>
                </a:ln>
                <a:solidFill>
                  <a:srgbClr val="000000"/>
                </a:solidFill>
                <a:effectLst/>
                <a:uLnTx/>
                <a:uFillTx/>
                <a:latin typeface="Franklin Gothic Book" panose="020B0503020102020204" pitchFamily="34" charset="0"/>
                <a:ea typeface="ＭＳ Ｐゴシック" charset="0"/>
                <a:cs typeface="Arial" charset="0"/>
              </a:rPr>
              <a:t>1.5 MW biomass</a:t>
            </a:r>
          </a:p>
        </p:txBody>
      </p:sp>
      <p:sp>
        <p:nvSpPr>
          <p:cNvPr id="40" name="TextBox 39">
            <a:extLst>
              <a:ext uri="{FF2B5EF4-FFF2-40B4-BE49-F238E27FC236}">
                <a16:creationId xmlns:a16="http://schemas.microsoft.com/office/drawing/2014/main" id="{887E75B4-6573-4C5D-AF08-58B04E86BEF0}"/>
              </a:ext>
            </a:extLst>
          </p:cNvPr>
          <p:cNvSpPr txBox="1"/>
          <p:nvPr/>
        </p:nvSpPr>
        <p:spPr>
          <a:xfrm>
            <a:off x="2348555" y="5580298"/>
            <a:ext cx="872355" cy="400110"/>
          </a:xfrm>
          <a:prstGeom prst="rect">
            <a:avLst/>
          </a:prstGeom>
          <a:noFill/>
          <a:ln>
            <a:noFill/>
          </a:ln>
          <a:effectLst/>
        </p:spPr>
        <p:txBody>
          <a:bodyPr wrap="none" rtlCol="0">
            <a:spAutoFit/>
          </a:bodyPr>
          <a:lstStyle>
            <a:defPPr>
              <a:defRPr lang="en-GB"/>
            </a:defPPr>
            <a:lvl1pPr algn="ctr">
              <a:defRPr>
                <a:solidFill>
                  <a:schemeClr val="accent6"/>
                </a:solidFill>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1" i="0" u="none" strike="noStrike" kern="1200" cap="none" spc="0" normalizeH="0" baseline="0" noProof="0" dirty="0" smtClean="0">
                <a:ln>
                  <a:noFill/>
                </a:ln>
                <a:solidFill>
                  <a:srgbClr val="000000"/>
                </a:solidFill>
                <a:effectLst/>
                <a:uLnTx/>
                <a:uFillTx/>
                <a:latin typeface="Franklin Gothic Book" panose="020B0503020102020204" pitchFamily="34" charset="0"/>
                <a:ea typeface="ＭＳ Ｐゴシック" charset="0"/>
                <a:cs typeface="Arial" charset="0"/>
              </a:rPr>
              <a:t>Cyprus</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0" i="0" u="none" strike="noStrike" kern="1200" cap="none" spc="0" normalizeH="0" baseline="0" noProof="0" dirty="0" smtClean="0">
                <a:ln>
                  <a:noFill/>
                </a:ln>
                <a:solidFill>
                  <a:srgbClr val="000000"/>
                </a:solidFill>
                <a:effectLst/>
                <a:uLnTx/>
                <a:uFillTx/>
                <a:latin typeface="Franklin Gothic Book" panose="020B0503020102020204" pitchFamily="34" charset="0"/>
                <a:ea typeface="ＭＳ Ｐゴシック" charset="0"/>
                <a:cs typeface="Arial" charset="0"/>
              </a:rPr>
              <a:t>12 MW solar</a:t>
            </a:r>
            <a:endParaRPr kumimoji="0" lang="en-GB" sz="1000" b="0" i="0" u="none" strike="noStrike" kern="1200" cap="none" spc="0" normalizeH="0" baseline="0" noProof="0" dirty="0">
              <a:ln>
                <a:noFill/>
              </a:ln>
              <a:solidFill>
                <a:srgbClr val="000000"/>
              </a:solidFill>
              <a:effectLst/>
              <a:uLnTx/>
              <a:uFillTx/>
              <a:latin typeface="Franklin Gothic Book" panose="020B0503020102020204" pitchFamily="34" charset="0"/>
              <a:ea typeface="ＭＳ Ｐゴシック" charset="0"/>
              <a:cs typeface="Arial" charset="0"/>
            </a:endParaRPr>
          </a:p>
        </p:txBody>
      </p:sp>
      <p:sp>
        <p:nvSpPr>
          <p:cNvPr id="41" name="TextBox 40">
            <a:extLst>
              <a:ext uri="{FF2B5EF4-FFF2-40B4-BE49-F238E27FC236}">
                <a16:creationId xmlns:a16="http://schemas.microsoft.com/office/drawing/2014/main" id="{887E75B4-6573-4C5D-AF08-58B04E86BEF0}"/>
              </a:ext>
            </a:extLst>
          </p:cNvPr>
          <p:cNvSpPr txBox="1"/>
          <p:nvPr/>
        </p:nvSpPr>
        <p:spPr>
          <a:xfrm>
            <a:off x="3093843" y="5575827"/>
            <a:ext cx="947695" cy="553998"/>
          </a:xfrm>
          <a:prstGeom prst="rect">
            <a:avLst/>
          </a:prstGeom>
          <a:noFill/>
          <a:ln>
            <a:noFill/>
          </a:ln>
          <a:effectLst/>
        </p:spPr>
        <p:txBody>
          <a:bodyPr wrap="none" rtlCol="0">
            <a:spAutoFit/>
          </a:bodyPr>
          <a:lstStyle>
            <a:defPPr>
              <a:defRPr lang="en-GB"/>
            </a:defPPr>
            <a:lvl1pPr algn="ctr">
              <a:defRPr>
                <a:solidFill>
                  <a:schemeClr val="accent6"/>
                </a:solidFill>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1" i="0" u="none" strike="noStrike" kern="1200" cap="none" spc="0" normalizeH="0" baseline="0" noProof="0" dirty="0" smtClean="0">
                <a:ln>
                  <a:noFill/>
                </a:ln>
                <a:solidFill>
                  <a:srgbClr val="000000"/>
                </a:solidFill>
                <a:effectLst/>
                <a:uLnTx/>
                <a:uFillTx/>
                <a:latin typeface="Franklin Gothic Book" panose="020B0503020102020204" pitchFamily="34" charset="0"/>
                <a:ea typeface="ＭＳ Ｐゴシック" charset="0"/>
                <a:cs typeface="Arial" charset="0"/>
              </a:rPr>
              <a:t>Egypt</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0" i="0" u="none" strike="noStrike" kern="1200" cap="none" spc="0" normalizeH="0" baseline="0" noProof="0" dirty="0" smtClean="0">
                <a:ln>
                  <a:noFill/>
                </a:ln>
                <a:solidFill>
                  <a:srgbClr val="000000"/>
                </a:solidFill>
                <a:effectLst/>
                <a:uLnTx/>
                <a:uFillTx/>
                <a:latin typeface="Franklin Gothic Book" panose="020B0503020102020204" pitchFamily="34" charset="0"/>
                <a:ea typeface="ＭＳ Ｐゴシック" charset="0"/>
                <a:cs typeface="Arial" charset="0"/>
              </a:rPr>
              <a:t>967 MW solar</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0" i="0" u="none" strike="noStrike" kern="1200" cap="none" spc="0" normalizeH="0" baseline="0" noProof="0" dirty="0" smtClean="0">
                <a:ln>
                  <a:noFill/>
                </a:ln>
                <a:solidFill>
                  <a:srgbClr val="000000"/>
                </a:solidFill>
                <a:effectLst/>
                <a:uLnTx/>
                <a:uFillTx/>
                <a:latin typeface="Franklin Gothic Book" panose="020B0503020102020204" pitchFamily="34" charset="0"/>
                <a:ea typeface="ＭＳ Ｐゴシック" charset="0"/>
                <a:cs typeface="Arial" charset="0"/>
              </a:rPr>
              <a:t>252 MW wind</a:t>
            </a:r>
            <a:endParaRPr kumimoji="0" lang="en-GB" sz="1000" b="0" i="0" u="none" strike="noStrike" kern="1200" cap="none" spc="0" normalizeH="0" baseline="0" noProof="0" dirty="0">
              <a:ln>
                <a:noFill/>
              </a:ln>
              <a:solidFill>
                <a:srgbClr val="000000"/>
              </a:solidFill>
              <a:effectLst/>
              <a:uLnTx/>
              <a:uFillTx/>
              <a:latin typeface="Franklin Gothic Book" panose="020B0503020102020204" pitchFamily="34" charset="0"/>
              <a:ea typeface="ＭＳ Ｐゴシック" charset="0"/>
              <a:cs typeface="Arial" charset="0"/>
            </a:endParaRPr>
          </a:p>
        </p:txBody>
      </p:sp>
      <p:sp>
        <p:nvSpPr>
          <p:cNvPr id="42" name="TextBox 41">
            <a:extLst>
              <a:ext uri="{FF2B5EF4-FFF2-40B4-BE49-F238E27FC236}">
                <a16:creationId xmlns:a16="http://schemas.microsoft.com/office/drawing/2014/main" id="{887E75B4-6573-4C5D-AF08-58B04E86BEF0}"/>
              </a:ext>
            </a:extLst>
          </p:cNvPr>
          <p:cNvSpPr txBox="1"/>
          <p:nvPr/>
        </p:nvSpPr>
        <p:spPr>
          <a:xfrm>
            <a:off x="1211318" y="1016312"/>
            <a:ext cx="1063112" cy="553998"/>
          </a:xfrm>
          <a:prstGeom prst="rect">
            <a:avLst/>
          </a:prstGeom>
          <a:noFill/>
          <a:ln>
            <a:noFill/>
          </a:ln>
          <a:effectLst/>
        </p:spPr>
        <p:txBody>
          <a:bodyPr wrap="none" rtlCol="0">
            <a:spAutoFit/>
          </a:bodyPr>
          <a:lstStyle>
            <a:defPPr>
              <a:defRPr lang="en-GB"/>
            </a:defPPr>
            <a:lvl1pPr algn="ctr">
              <a:defRPr>
                <a:solidFill>
                  <a:schemeClr val="accent6"/>
                </a:solidFill>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1" i="0" u="none" strike="noStrike" kern="1200" cap="none" spc="0" normalizeH="0" baseline="0" noProof="0" dirty="0" smtClean="0">
                <a:ln>
                  <a:noFill/>
                </a:ln>
                <a:solidFill>
                  <a:srgbClr val="000000"/>
                </a:solidFill>
                <a:effectLst/>
                <a:uLnTx/>
                <a:uFillTx/>
                <a:latin typeface="Franklin Gothic Book" panose="020B0503020102020204" pitchFamily="34" charset="0"/>
                <a:ea typeface="ＭＳ Ｐゴシック" charset="0"/>
                <a:cs typeface="Arial" charset="0"/>
              </a:rPr>
              <a:t>Estonia</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0" i="0" u="none" strike="noStrike" kern="1200" cap="none" spc="0" normalizeH="0" baseline="0" noProof="0" dirty="0">
                <a:ln>
                  <a:noFill/>
                </a:ln>
                <a:solidFill>
                  <a:srgbClr val="000000"/>
                </a:solidFill>
                <a:effectLst/>
                <a:uLnTx/>
                <a:uFillTx/>
                <a:latin typeface="Franklin Gothic Book" panose="020B0503020102020204" pitchFamily="34" charset="0"/>
                <a:ea typeface="ＭＳ Ｐゴシック" charset="0"/>
                <a:cs typeface="Arial" charset="0"/>
              </a:rPr>
              <a:t>193 MW wind</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0" i="0" u="none" strike="noStrike" kern="1200" cap="none" spc="0" normalizeH="0" baseline="0" noProof="0" dirty="0" smtClean="0">
                <a:ln>
                  <a:noFill/>
                </a:ln>
                <a:solidFill>
                  <a:srgbClr val="000000"/>
                </a:solidFill>
                <a:effectLst/>
                <a:uLnTx/>
                <a:uFillTx/>
                <a:latin typeface="Franklin Gothic Book" panose="020B0503020102020204" pitchFamily="34" charset="0"/>
                <a:ea typeface="ＭＳ Ｐゴシック" charset="0"/>
                <a:cs typeface="Arial" charset="0"/>
              </a:rPr>
              <a:t>20 MW biomass</a:t>
            </a:r>
          </a:p>
        </p:txBody>
      </p:sp>
      <p:sp>
        <p:nvSpPr>
          <p:cNvPr id="43" name="TextBox 42">
            <a:extLst>
              <a:ext uri="{FF2B5EF4-FFF2-40B4-BE49-F238E27FC236}">
                <a16:creationId xmlns:a16="http://schemas.microsoft.com/office/drawing/2014/main" id="{887E75B4-6573-4C5D-AF08-58B04E86BEF0}"/>
              </a:ext>
            </a:extLst>
          </p:cNvPr>
          <p:cNvSpPr txBox="1"/>
          <p:nvPr/>
        </p:nvSpPr>
        <p:spPr>
          <a:xfrm>
            <a:off x="2983679" y="2960666"/>
            <a:ext cx="1119217" cy="553998"/>
          </a:xfrm>
          <a:prstGeom prst="rect">
            <a:avLst/>
          </a:prstGeom>
          <a:noFill/>
          <a:ln>
            <a:noFill/>
          </a:ln>
          <a:effectLst/>
        </p:spPr>
        <p:txBody>
          <a:bodyPr wrap="none" rtlCol="0">
            <a:spAutoFit/>
          </a:bodyPr>
          <a:lstStyle>
            <a:defPPr>
              <a:defRPr lang="en-GB"/>
            </a:defPPr>
            <a:lvl1pPr algn="ctr">
              <a:defRPr>
                <a:solidFill>
                  <a:schemeClr val="accent6"/>
                </a:solidFill>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1" i="0" u="none" strike="noStrike" kern="1200" cap="none" spc="0" normalizeH="0" baseline="0" noProof="0" dirty="0" smtClean="0">
                <a:ln>
                  <a:noFill/>
                </a:ln>
                <a:solidFill>
                  <a:srgbClr val="000000"/>
                </a:solidFill>
                <a:effectLst/>
                <a:uLnTx/>
                <a:uFillTx/>
                <a:latin typeface="Franklin Gothic Book" panose="020B0503020102020204" pitchFamily="34" charset="0"/>
                <a:ea typeface="ＭＳ Ｐゴシック" charset="0"/>
                <a:cs typeface="Arial" charset="0"/>
              </a:rPr>
              <a:t>North Macedonia</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0" i="0" u="none" strike="noStrike" kern="1200" cap="none" spc="0" normalizeH="0" baseline="0" noProof="0" dirty="0">
                <a:ln>
                  <a:noFill/>
                </a:ln>
                <a:solidFill>
                  <a:srgbClr val="000000"/>
                </a:solidFill>
                <a:effectLst/>
                <a:uLnTx/>
                <a:uFillTx/>
                <a:latin typeface="Franklin Gothic Book" panose="020B0503020102020204" pitchFamily="34" charset="0"/>
                <a:ea typeface="ＭＳ Ｐゴシック" charset="0"/>
                <a:cs typeface="Arial" charset="0"/>
              </a:rPr>
              <a:t>2</a:t>
            </a:r>
            <a:r>
              <a:rPr kumimoji="0" lang="en-GB" sz="1000" b="0" i="0" u="none" strike="noStrike" kern="1200" cap="none" spc="0" normalizeH="0" baseline="0" noProof="0" dirty="0" smtClean="0">
                <a:ln>
                  <a:noFill/>
                </a:ln>
                <a:solidFill>
                  <a:srgbClr val="000000"/>
                </a:solidFill>
                <a:effectLst/>
                <a:uLnTx/>
                <a:uFillTx/>
                <a:latin typeface="Franklin Gothic Book" panose="020B0503020102020204" pitchFamily="34" charset="0"/>
                <a:ea typeface="ＭＳ Ｐゴシック" charset="0"/>
                <a:cs typeface="Arial" charset="0"/>
              </a:rPr>
              <a:t>7 MW hydro</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0" i="0" u="none" strike="noStrike" kern="1200" cap="none" spc="0" normalizeH="0" baseline="0" noProof="0" dirty="0" smtClean="0">
                <a:ln>
                  <a:noFill/>
                </a:ln>
                <a:solidFill>
                  <a:srgbClr val="000000"/>
                </a:solidFill>
                <a:effectLst/>
                <a:uLnTx/>
                <a:uFillTx/>
                <a:latin typeface="Franklin Gothic Book" panose="020B0503020102020204" pitchFamily="34" charset="0"/>
                <a:ea typeface="ＭＳ Ｐゴシック" charset="0"/>
                <a:cs typeface="Arial" charset="0"/>
              </a:rPr>
              <a:t>12 MW solar</a:t>
            </a:r>
            <a:endParaRPr kumimoji="0" lang="en-GB" sz="1000" b="0" i="0" u="none" strike="noStrike" kern="1200" cap="none" spc="0" normalizeH="0" baseline="0" noProof="0" dirty="0">
              <a:ln>
                <a:noFill/>
              </a:ln>
              <a:solidFill>
                <a:srgbClr val="000000"/>
              </a:solidFill>
              <a:effectLst/>
              <a:uLnTx/>
              <a:uFillTx/>
              <a:latin typeface="Franklin Gothic Book" panose="020B0503020102020204" pitchFamily="34" charset="0"/>
              <a:ea typeface="ＭＳ Ｐゴシック" charset="0"/>
              <a:cs typeface="Arial" charset="0"/>
            </a:endParaRPr>
          </a:p>
        </p:txBody>
      </p:sp>
      <p:sp>
        <p:nvSpPr>
          <p:cNvPr id="44" name="TextBox 43">
            <a:extLst>
              <a:ext uri="{FF2B5EF4-FFF2-40B4-BE49-F238E27FC236}">
                <a16:creationId xmlns:a16="http://schemas.microsoft.com/office/drawing/2014/main" id="{887E75B4-6573-4C5D-AF08-58B04E86BEF0}"/>
              </a:ext>
            </a:extLst>
          </p:cNvPr>
          <p:cNvSpPr txBox="1"/>
          <p:nvPr/>
        </p:nvSpPr>
        <p:spPr>
          <a:xfrm>
            <a:off x="4639948" y="2560036"/>
            <a:ext cx="982962" cy="553998"/>
          </a:xfrm>
          <a:prstGeom prst="rect">
            <a:avLst/>
          </a:prstGeom>
          <a:noFill/>
          <a:ln>
            <a:noFill/>
          </a:ln>
          <a:effectLst/>
        </p:spPr>
        <p:txBody>
          <a:bodyPr wrap="none" rtlCol="0">
            <a:spAutoFit/>
          </a:bodyPr>
          <a:lstStyle>
            <a:defPPr>
              <a:defRPr lang="en-GB"/>
            </a:defPPr>
            <a:lvl1pPr algn="ctr">
              <a:defRPr>
                <a:solidFill>
                  <a:schemeClr val="accent6"/>
                </a:solidFill>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1" i="0" u="none" strike="noStrike" kern="1200" cap="none" spc="0" normalizeH="0" baseline="0" noProof="0" dirty="0" smtClean="0">
                <a:ln>
                  <a:noFill/>
                </a:ln>
                <a:solidFill>
                  <a:srgbClr val="000000"/>
                </a:solidFill>
                <a:effectLst/>
                <a:uLnTx/>
                <a:uFillTx/>
                <a:latin typeface="Franklin Gothic Book" panose="020B0503020102020204" pitchFamily="34" charset="0"/>
                <a:ea typeface="ＭＳ Ｐゴシック" charset="0"/>
                <a:cs typeface="Arial" charset="0"/>
              </a:rPr>
              <a:t>Georgia</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0" i="0" u="none" strike="noStrike" kern="1200" cap="none" spc="0" normalizeH="0" baseline="0" noProof="0" dirty="0" smtClean="0">
                <a:ln>
                  <a:noFill/>
                </a:ln>
                <a:solidFill>
                  <a:srgbClr val="000000"/>
                </a:solidFill>
                <a:effectLst/>
                <a:uLnTx/>
                <a:uFillTx/>
                <a:latin typeface="Franklin Gothic Book" panose="020B0503020102020204" pitchFamily="34" charset="0"/>
                <a:ea typeface="ＭＳ Ｐゴシック" charset="0"/>
                <a:cs typeface="Arial" charset="0"/>
              </a:rPr>
              <a:t>414 MW hydro</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0" i="0" u="none" strike="noStrike" kern="1200" cap="none" spc="0" normalizeH="0" baseline="0" noProof="0" dirty="0" smtClean="0">
                <a:ln>
                  <a:noFill/>
                </a:ln>
                <a:solidFill>
                  <a:srgbClr val="000000"/>
                </a:solidFill>
                <a:effectLst/>
                <a:uLnTx/>
                <a:uFillTx/>
                <a:latin typeface="Franklin Gothic Book" panose="020B0503020102020204" pitchFamily="34" charset="0"/>
                <a:ea typeface="ＭＳ Ｐゴシック" charset="0"/>
                <a:cs typeface="Arial" charset="0"/>
              </a:rPr>
              <a:t>21 MW wind</a:t>
            </a:r>
            <a:endParaRPr kumimoji="0" lang="en-GB" sz="1000" b="0" i="0" u="none" strike="noStrike" kern="1200" cap="none" spc="0" normalizeH="0" baseline="0" noProof="0" dirty="0">
              <a:ln>
                <a:noFill/>
              </a:ln>
              <a:solidFill>
                <a:srgbClr val="000000"/>
              </a:solidFill>
              <a:effectLst/>
              <a:uLnTx/>
              <a:uFillTx/>
              <a:latin typeface="Franklin Gothic Book" panose="020B0503020102020204" pitchFamily="34" charset="0"/>
              <a:ea typeface="ＭＳ Ｐゴシック" charset="0"/>
              <a:cs typeface="Arial" charset="0"/>
            </a:endParaRPr>
          </a:p>
        </p:txBody>
      </p:sp>
      <p:sp>
        <p:nvSpPr>
          <p:cNvPr id="45" name="TextBox 44">
            <a:extLst>
              <a:ext uri="{FF2B5EF4-FFF2-40B4-BE49-F238E27FC236}">
                <a16:creationId xmlns:a16="http://schemas.microsoft.com/office/drawing/2014/main" id="{887E75B4-6573-4C5D-AF08-58B04E86BEF0}"/>
              </a:ext>
            </a:extLst>
          </p:cNvPr>
          <p:cNvSpPr txBox="1"/>
          <p:nvPr/>
        </p:nvSpPr>
        <p:spPr>
          <a:xfrm>
            <a:off x="2110817" y="4329321"/>
            <a:ext cx="998991" cy="553998"/>
          </a:xfrm>
          <a:prstGeom prst="rect">
            <a:avLst/>
          </a:prstGeom>
          <a:noFill/>
          <a:ln>
            <a:noFill/>
          </a:ln>
          <a:effectLst/>
        </p:spPr>
        <p:txBody>
          <a:bodyPr wrap="none" rtlCol="0">
            <a:spAutoFit/>
          </a:bodyPr>
          <a:lstStyle>
            <a:defPPr>
              <a:defRPr lang="en-GB"/>
            </a:defPPr>
            <a:lvl1pPr algn="ctr">
              <a:defRPr>
                <a:solidFill>
                  <a:schemeClr val="accent6"/>
                </a:solidFill>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1" i="0" u="none" strike="noStrike" kern="1200" cap="none" spc="0" normalizeH="0" baseline="0" noProof="0" dirty="0" smtClean="0">
                <a:ln>
                  <a:noFill/>
                </a:ln>
                <a:solidFill>
                  <a:srgbClr val="000000"/>
                </a:solidFill>
                <a:effectLst/>
                <a:uLnTx/>
                <a:uFillTx/>
                <a:latin typeface="Franklin Gothic Book" panose="020B0503020102020204" pitchFamily="34" charset="0"/>
                <a:ea typeface="ＭＳ Ｐゴシック" charset="0"/>
                <a:cs typeface="Arial" charset="0"/>
              </a:rPr>
              <a:t>Greece</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0" i="0" u="none" strike="noStrike" kern="1200" cap="none" spc="0" normalizeH="0" baseline="0" noProof="0" dirty="0" smtClean="0">
                <a:ln>
                  <a:noFill/>
                </a:ln>
                <a:solidFill>
                  <a:srgbClr val="000000"/>
                </a:solidFill>
                <a:effectLst/>
                <a:uLnTx/>
                <a:uFillTx/>
                <a:latin typeface="Franklin Gothic Book" panose="020B0503020102020204" pitchFamily="34" charset="0"/>
                <a:ea typeface="ＭＳ Ｐゴシック" charset="0"/>
                <a:cs typeface="Arial" charset="0"/>
              </a:rPr>
              <a:t>189 MW wind</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0" i="0" u="none" strike="noStrike" kern="1200" cap="none" spc="0" normalizeH="0" baseline="0" noProof="0" dirty="0" smtClean="0">
                <a:ln>
                  <a:noFill/>
                </a:ln>
                <a:solidFill>
                  <a:srgbClr val="000000"/>
                </a:solidFill>
                <a:effectLst/>
                <a:uLnTx/>
                <a:uFillTx/>
                <a:latin typeface="Franklin Gothic Book" panose="020B0503020102020204" pitchFamily="34" charset="0"/>
                <a:ea typeface="ＭＳ Ｐゴシック" charset="0"/>
                <a:cs typeface="Arial" charset="0"/>
              </a:rPr>
              <a:t>30 MW various</a:t>
            </a:r>
          </a:p>
        </p:txBody>
      </p:sp>
      <p:sp>
        <p:nvSpPr>
          <p:cNvPr id="46" name="TextBox 45">
            <a:extLst>
              <a:ext uri="{FF2B5EF4-FFF2-40B4-BE49-F238E27FC236}">
                <a16:creationId xmlns:a16="http://schemas.microsoft.com/office/drawing/2014/main" id="{887E75B4-6573-4C5D-AF08-58B04E86BEF0}"/>
              </a:ext>
            </a:extLst>
          </p:cNvPr>
          <p:cNvSpPr txBox="1"/>
          <p:nvPr/>
        </p:nvSpPr>
        <p:spPr>
          <a:xfrm>
            <a:off x="144278" y="2304682"/>
            <a:ext cx="934871" cy="400110"/>
          </a:xfrm>
          <a:prstGeom prst="rect">
            <a:avLst/>
          </a:prstGeom>
          <a:noFill/>
          <a:ln>
            <a:noFill/>
          </a:ln>
          <a:effectLst/>
        </p:spPr>
        <p:txBody>
          <a:bodyPr wrap="none" rtlCol="0">
            <a:spAutoFit/>
          </a:bodyPr>
          <a:lstStyle>
            <a:defPPr>
              <a:defRPr lang="en-GB"/>
            </a:defPPr>
            <a:lvl1pPr algn="ctr">
              <a:defRPr>
                <a:solidFill>
                  <a:schemeClr val="accent6"/>
                </a:solidFill>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1" i="0" u="none" strike="noStrike" kern="1200" cap="none" spc="0" normalizeH="0" baseline="0" noProof="0" dirty="0" smtClean="0">
                <a:ln>
                  <a:noFill/>
                </a:ln>
                <a:solidFill>
                  <a:srgbClr val="000000"/>
                </a:solidFill>
                <a:effectLst/>
                <a:uLnTx/>
                <a:uFillTx/>
                <a:latin typeface="Franklin Gothic Book" panose="020B0503020102020204" pitchFamily="34" charset="0"/>
                <a:ea typeface="ＭＳ Ｐゴシック" charset="0"/>
                <a:cs typeface="Arial" charset="0"/>
              </a:rPr>
              <a:t>Hungary</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0" i="0" u="none" strike="noStrike" kern="1200" cap="none" spc="0" normalizeH="0" baseline="0" noProof="0" dirty="0" smtClean="0">
                <a:ln>
                  <a:noFill/>
                </a:ln>
                <a:solidFill>
                  <a:srgbClr val="000000"/>
                </a:solidFill>
                <a:effectLst/>
                <a:uLnTx/>
                <a:uFillTx/>
                <a:latin typeface="Franklin Gothic Book" panose="020B0503020102020204" pitchFamily="34" charset="0"/>
                <a:ea typeface="ＭＳ Ｐゴシック" charset="0"/>
                <a:cs typeface="Arial" charset="0"/>
              </a:rPr>
              <a:t>158 MW wind</a:t>
            </a:r>
            <a:endParaRPr kumimoji="0" lang="en-GB" sz="1000" b="0" i="0" u="none" strike="noStrike" kern="1200" cap="none" spc="0" normalizeH="0" baseline="0" noProof="0" dirty="0">
              <a:ln>
                <a:noFill/>
              </a:ln>
              <a:solidFill>
                <a:srgbClr val="000000"/>
              </a:solidFill>
              <a:effectLst/>
              <a:uLnTx/>
              <a:uFillTx/>
              <a:latin typeface="Franklin Gothic Book" panose="020B0503020102020204" pitchFamily="34" charset="0"/>
              <a:ea typeface="ＭＳ Ｐゴシック" charset="0"/>
              <a:cs typeface="Arial" charset="0"/>
            </a:endParaRPr>
          </a:p>
        </p:txBody>
      </p:sp>
      <p:sp>
        <p:nvSpPr>
          <p:cNvPr id="47" name="TextBox 46">
            <a:extLst>
              <a:ext uri="{FF2B5EF4-FFF2-40B4-BE49-F238E27FC236}">
                <a16:creationId xmlns:a16="http://schemas.microsoft.com/office/drawing/2014/main" id="{887E75B4-6573-4C5D-AF08-58B04E86BEF0}"/>
              </a:ext>
            </a:extLst>
          </p:cNvPr>
          <p:cNvSpPr txBox="1"/>
          <p:nvPr/>
        </p:nvSpPr>
        <p:spPr>
          <a:xfrm>
            <a:off x="4166101" y="5426410"/>
            <a:ext cx="947695" cy="553998"/>
          </a:xfrm>
          <a:prstGeom prst="rect">
            <a:avLst/>
          </a:prstGeom>
          <a:noFill/>
          <a:ln>
            <a:noFill/>
          </a:ln>
          <a:effectLst/>
        </p:spPr>
        <p:txBody>
          <a:bodyPr wrap="none" rtlCol="0">
            <a:spAutoFit/>
          </a:bodyPr>
          <a:lstStyle>
            <a:defPPr>
              <a:defRPr lang="en-GB"/>
            </a:defPPr>
            <a:lvl1pPr algn="ctr">
              <a:defRPr>
                <a:solidFill>
                  <a:schemeClr val="accent6"/>
                </a:solidFill>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1" i="0" u="none" strike="noStrike" kern="1200" cap="none" spc="0" normalizeH="0" baseline="0" noProof="0" dirty="0" smtClean="0">
                <a:ln>
                  <a:noFill/>
                </a:ln>
                <a:solidFill>
                  <a:srgbClr val="000000"/>
                </a:solidFill>
                <a:effectLst/>
                <a:uLnTx/>
                <a:uFillTx/>
                <a:latin typeface="Franklin Gothic Book" panose="020B0503020102020204" pitchFamily="34" charset="0"/>
                <a:ea typeface="ＭＳ Ｐゴシック" charset="0"/>
                <a:cs typeface="Arial" charset="0"/>
              </a:rPr>
              <a:t>Jordan</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0" i="0" u="none" strike="noStrike" kern="1200" cap="none" spc="0" normalizeH="0" baseline="0" noProof="0" dirty="0" smtClean="0">
                <a:ln>
                  <a:noFill/>
                </a:ln>
                <a:solidFill>
                  <a:srgbClr val="000000"/>
                </a:solidFill>
                <a:effectLst/>
                <a:uLnTx/>
                <a:uFillTx/>
                <a:latin typeface="Franklin Gothic Book" panose="020B0503020102020204" pitchFamily="34" charset="0"/>
                <a:ea typeface="ＭＳ Ｐゴシック" charset="0"/>
                <a:cs typeface="Arial" charset="0"/>
              </a:rPr>
              <a:t>360 MW solar</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0" i="0" u="none" strike="noStrike" kern="1200" cap="none" spc="0" normalizeH="0" baseline="0" noProof="0" dirty="0" smtClean="0">
                <a:ln>
                  <a:noFill/>
                </a:ln>
                <a:solidFill>
                  <a:srgbClr val="000000"/>
                </a:solidFill>
                <a:effectLst/>
                <a:uLnTx/>
                <a:uFillTx/>
                <a:latin typeface="Franklin Gothic Book" panose="020B0503020102020204" pitchFamily="34" charset="0"/>
                <a:ea typeface="ＭＳ Ｐゴシック" charset="0"/>
                <a:cs typeface="Arial" charset="0"/>
              </a:rPr>
              <a:t>127 MW wind</a:t>
            </a:r>
            <a:endParaRPr kumimoji="0" lang="en-GB" sz="1000" b="0" i="0" u="none" strike="noStrike" kern="1200" cap="none" spc="0" normalizeH="0" baseline="0" noProof="0" dirty="0">
              <a:ln>
                <a:noFill/>
              </a:ln>
              <a:solidFill>
                <a:srgbClr val="000000"/>
              </a:solidFill>
              <a:effectLst/>
              <a:uLnTx/>
              <a:uFillTx/>
              <a:latin typeface="Franklin Gothic Book" panose="020B0503020102020204" pitchFamily="34" charset="0"/>
              <a:ea typeface="ＭＳ Ｐゴシック" charset="0"/>
              <a:cs typeface="Arial" charset="0"/>
            </a:endParaRPr>
          </a:p>
        </p:txBody>
      </p:sp>
      <p:sp>
        <p:nvSpPr>
          <p:cNvPr id="48" name="TextBox 47">
            <a:extLst>
              <a:ext uri="{FF2B5EF4-FFF2-40B4-BE49-F238E27FC236}">
                <a16:creationId xmlns:a16="http://schemas.microsoft.com/office/drawing/2014/main" id="{887E75B4-6573-4C5D-AF08-58B04E86BEF0}"/>
              </a:ext>
            </a:extLst>
          </p:cNvPr>
          <p:cNvSpPr txBox="1"/>
          <p:nvPr/>
        </p:nvSpPr>
        <p:spPr>
          <a:xfrm>
            <a:off x="7562464" y="2003528"/>
            <a:ext cx="947695" cy="400110"/>
          </a:xfrm>
          <a:prstGeom prst="rect">
            <a:avLst/>
          </a:prstGeom>
          <a:noFill/>
          <a:ln>
            <a:noFill/>
          </a:ln>
          <a:effectLst/>
        </p:spPr>
        <p:txBody>
          <a:bodyPr wrap="none" rtlCol="0">
            <a:spAutoFit/>
          </a:bodyPr>
          <a:lstStyle>
            <a:defPPr>
              <a:defRPr lang="en-GB"/>
            </a:defPPr>
            <a:lvl1pPr algn="ctr">
              <a:defRPr>
                <a:solidFill>
                  <a:schemeClr val="accent6"/>
                </a:solidFill>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1" i="0" u="none" strike="noStrike" kern="1200" cap="none" spc="0" normalizeH="0" baseline="0" noProof="0" dirty="0" smtClean="0">
                <a:ln>
                  <a:noFill/>
                </a:ln>
                <a:solidFill>
                  <a:srgbClr val="000000"/>
                </a:solidFill>
                <a:effectLst/>
                <a:uLnTx/>
                <a:uFillTx/>
                <a:latin typeface="Franklin Gothic Book" panose="020B0503020102020204" pitchFamily="34" charset="0"/>
                <a:ea typeface="ＭＳ Ｐゴシック" charset="0"/>
                <a:cs typeface="Arial" charset="0"/>
              </a:rPr>
              <a:t>Kazakhstan</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0" i="0" u="none" strike="noStrike" kern="1200" cap="none" spc="0" normalizeH="0" baseline="0" noProof="0" dirty="0" smtClean="0">
                <a:ln>
                  <a:noFill/>
                </a:ln>
                <a:solidFill>
                  <a:srgbClr val="000000"/>
                </a:solidFill>
                <a:effectLst/>
                <a:uLnTx/>
                <a:uFillTx/>
                <a:latin typeface="Franklin Gothic Book" panose="020B0503020102020204" pitchFamily="34" charset="0"/>
                <a:ea typeface="ＭＳ Ｐゴシック" charset="0"/>
                <a:cs typeface="Arial" charset="0"/>
              </a:rPr>
              <a:t>572 MW solar</a:t>
            </a:r>
          </a:p>
        </p:txBody>
      </p:sp>
      <p:sp>
        <p:nvSpPr>
          <p:cNvPr id="49" name="TextBox 48">
            <a:extLst>
              <a:ext uri="{FF2B5EF4-FFF2-40B4-BE49-F238E27FC236}">
                <a16:creationId xmlns:a16="http://schemas.microsoft.com/office/drawing/2014/main" id="{887E75B4-6573-4C5D-AF08-58B04E86BEF0}"/>
              </a:ext>
            </a:extLst>
          </p:cNvPr>
          <p:cNvSpPr txBox="1"/>
          <p:nvPr/>
        </p:nvSpPr>
        <p:spPr>
          <a:xfrm>
            <a:off x="7810016" y="3291186"/>
            <a:ext cx="934872" cy="553998"/>
          </a:xfrm>
          <a:prstGeom prst="rect">
            <a:avLst/>
          </a:prstGeom>
          <a:noFill/>
          <a:ln>
            <a:noFill/>
          </a:ln>
          <a:effectLst/>
        </p:spPr>
        <p:txBody>
          <a:bodyPr wrap="none" rtlCol="0">
            <a:spAutoFit/>
          </a:bodyPr>
          <a:lstStyle>
            <a:defPPr>
              <a:defRPr lang="en-GB"/>
            </a:defPPr>
            <a:lvl1pPr algn="ctr">
              <a:defRPr>
                <a:solidFill>
                  <a:schemeClr val="accent6"/>
                </a:solidFill>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1" i="0" u="none" strike="noStrike" kern="1200" cap="none" spc="0" normalizeH="0" baseline="0" noProof="0" dirty="0" smtClean="0">
                <a:ln>
                  <a:noFill/>
                </a:ln>
                <a:solidFill>
                  <a:srgbClr val="000000"/>
                </a:solidFill>
                <a:effectLst/>
                <a:uLnTx/>
                <a:uFillTx/>
                <a:latin typeface="Franklin Gothic Book" panose="020B0503020102020204" pitchFamily="34" charset="0"/>
                <a:ea typeface="ＭＳ Ｐゴシック" charset="0"/>
                <a:cs typeface="Arial" charset="0"/>
              </a:rPr>
              <a:t>Mongolia</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0" i="0" u="none" strike="noStrike" kern="1200" cap="none" spc="0" normalizeH="0" baseline="0" noProof="0" dirty="0">
                <a:ln>
                  <a:noFill/>
                </a:ln>
                <a:solidFill>
                  <a:srgbClr val="000000"/>
                </a:solidFill>
                <a:effectLst/>
                <a:uLnTx/>
                <a:uFillTx/>
                <a:latin typeface="Franklin Gothic Book" panose="020B0503020102020204" pitchFamily="34" charset="0"/>
                <a:ea typeface="ＭＳ Ｐゴシック" charset="0"/>
                <a:cs typeface="Arial" charset="0"/>
              </a:rPr>
              <a:t>155 MW wind</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0" i="0" u="none" strike="noStrike" kern="1200" cap="none" spc="0" normalizeH="0" baseline="0" noProof="0" dirty="0" smtClean="0">
                <a:ln>
                  <a:noFill/>
                </a:ln>
                <a:solidFill>
                  <a:srgbClr val="000000"/>
                </a:solidFill>
                <a:effectLst/>
                <a:uLnTx/>
                <a:uFillTx/>
                <a:latin typeface="Franklin Gothic Book" panose="020B0503020102020204" pitchFamily="34" charset="0"/>
                <a:ea typeface="ＭＳ Ｐゴシック" charset="0"/>
                <a:cs typeface="Arial" charset="0"/>
              </a:rPr>
              <a:t>30 MW solar</a:t>
            </a:r>
          </a:p>
        </p:txBody>
      </p:sp>
      <p:sp>
        <p:nvSpPr>
          <p:cNvPr id="50" name="TextBox 49">
            <a:extLst>
              <a:ext uri="{FF2B5EF4-FFF2-40B4-BE49-F238E27FC236}">
                <a16:creationId xmlns:a16="http://schemas.microsoft.com/office/drawing/2014/main" id="{887E75B4-6573-4C5D-AF08-58B04E86BEF0}"/>
              </a:ext>
            </a:extLst>
          </p:cNvPr>
          <p:cNvSpPr txBox="1"/>
          <p:nvPr/>
        </p:nvSpPr>
        <p:spPr>
          <a:xfrm>
            <a:off x="488143" y="3278331"/>
            <a:ext cx="859531" cy="553998"/>
          </a:xfrm>
          <a:prstGeom prst="rect">
            <a:avLst/>
          </a:prstGeom>
          <a:noFill/>
          <a:ln>
            <a:noFill/>
          </a:ln>
          <a:effectLst/>
        </p:spPr>
        <p:txBody>
          <a:bodyPr wrap="none" rtlCol="0">
            <a:spAutoFit/>
          </a:bodyPr>
          <a:lstStyle>
            <a:defPPr>
              <a:defRPr lang="en-GB"/>
            </a:defPPr>
            <a:lvl1pPr algn="ctr">
              <a:defRPr>
                <a:solidFill>
                  <a:schemeClr val="accent6"/>
                </a:solidFill>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1" i="0" u="none" strike="noStrike" kern="1200" cap="none" spc="0" normalizeH="0" baseline="0" noProof="0" dirty="0" smtClean="0">
                <a:ln>
                  <a:noFill/>
                </a:ln>
                <a:solidFill>
                  <a:srgbClr val="000000"/>
                </a:solidFill>
                <a:effectLst/>
                <a:uLnTx/>
                <a:uFillTx/>
                <a:latin typeface="Franklin Gothic Book" panose="020B0503020102020204" pitchFamily="34" charset="0"/>
                <a:ea typeface="ＭＳ Ｐゴシック" charset="0"/>
                <a:cs typeface="Arial" charset="0"/>
              </a:rPr>
              <a:t>Montenegro</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0" i="0" u="none" strike="noStrike" kern="1200" cap="none" spc="0" normalizeH="0" baseline="0" noProof="0" dirty="0">
                <a:ln>
                  <a:noFill/>
                </a:ln>
                <a:solidFill>
                  <a:srgbClr val="000000"/>
                </a:solidFill>
                <a:effectLst/>
                <a:uLnTx/>
                <a:uFillTx/>
                <a:latin typeface="Franklin Gothic Book" panose="020B0503020102020204" pitchFamily="34" charset="0"/>
                <a:ea typeface="ＭＳ Ｐゴシック" charset="0"/>
                <a:cs typeface="Arial" charset="0"/>
              </a:rPr>
              <a:t>72 MW wind</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0" i="0" u="none" strike="noStrike" kern="1200" cap="none" spc="0" normalizeH="0" baseline="0" noProof="0" dirty="0" smtClean="0">
                <a:ln>
                  <a:noFill/>
                </a:ln>
                <a:solidFill>
                  <a:srgbClr val="000000"/>
                </a:solidFill>
                <a:effectLst/>
                <a:uLnTx/>
                <a:uFillTx/>
                <a:latin typeface="Franklin Gothic Book" panose="020B0503020102020204" pitchFamily="34" charset="0"/>
                <a:ea typeface="ＭＳ Ｐゴシック" charset="0"/>
                <a:cs typeface="Arial" charset="0"/>
              </a:rPr>
              <a:t>4 MW hydro</a:t>
            </a:r>
          </a:p>
        </p:txBody>
      </p:sp>
      <p:sp>
        <p:nvSpPr>
          <p:cNvPr id="51" name="TextBox 50">
            <a:extLst>
              <a:ext uri="{FF2B5EF4-FFF2-40B4-BE49-F238E27FC236}">
                <a16:creationId xmlns:a16="http://schemas.microsoft.com/office/drawing/2014/main" id="{887E75B4-6573-4C5D-AF08-58B04E86BEF0}"/>
              </a:ext>
            </a:extLst>
          </p:cNvPr>
          <p:cNvSpPr txBox="1"/>
          <p:nvPr/>
        </p:nvSpPr>
        <p:spPr>
          <a:xfrm>
            <a:off x="23705" y="1031245"/>
            <a:ext cx="1138452" cy="553998"/>
          </a:xfrm>
          <a:prstGeom prst="rect">
            <a:avLst/>
          </a:prstGeom>
          <a:noFill/>
          <a:ln>
            <a:noFill/>
          </a:ln>
          <a:effectLst/>
        </p:spPr>
        <p:txBody>
          <a:bodyPr wrap="none" rtlCol="0">
            <a:spAutoFit/>
          </a:bodyPr>
          <a:lstStyle>
            <a:defPPr>
              <a:defRPr lang="en-GB"/>
            </a:defPPr>
            <a:lvl1pPr algn="ctr">
              <a:defRPr>
                <a:solidFill>
                  <a:schemeClr val="accent6"/>
                </a:solidFill>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1" i="0" u="none" strike="noStrike" kern="1200" cap="none" spc="0" normalizeH="0" baseline="0" noProof="0" dirty="0" smtClean="0">
                <a:ln>
                  <a:noFill/>
                </a:ln>
                <a:solidFill>
                  <a:srgbClr val="000000"/>
                </a:solidFill>
                <a:effectLst/>
                <a:uLnTx/>
                <a:uFillTx/>
                <a:latin typeface="Franklin Gothic Book" panose="020B0503020102020204" pitchFamily="34" charset="0"/>
                <a:ea typeface="ＭＳ Ｐゴシック" charset="0"/>
                <a:cs typeface="Arial" charset="0"/>
              </a:rPr>
              <a:t>Poland</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0" i="0" u="none" strike="noStrike" kern="1200" cap="none" spc="0" normalizeH="0" baseline="0" noProof="0" dirty="0" smtClean="0">
                <a:ln>
                  <a:noFill/>
                </a:ln>
                <a:solidFill>
                  <a:srgbClr val="000000"/>
                </a:solidFill>
                <a:effectLst/>
                <a:uLnTx/>
                <a:uFillTx/>
                <a:latin typeface="Franklin Gothic Book" panose="020B0503020102020204" pitchFamily="34" charset="0"/>
                <a:ea typeface="ＭＳ Ｐゴシック" charset="0"/>
                <a:cs typeface="Arial" charset="0"/>
              </a:rPr>
              <a:t>1,331 </a:t>
            </a:r>
            <a:r>
              <a:rPr kumimoji="0" lang="en-GB" sz="1000" b="0" i="0" u="none" strike="noStrike" kern="1200" cap="none" spc="0" normalizeH="0" baseline="0" noProof="0" dirty="0">
                <a:ln>
                  <a:noFill/>
                </a:ln>
                <a:solidFill>
                  <a:srgbClr val="000000"/>
                </a:solidFill>
                <a:effectLst/>
                <a:uLnTx/>
                <a:uFillTx/>
                <a:latin typeface="Franklin Gothic Book" panose="020B0503020102020204" pitchFamily="34" charset="0"/>
                <a:ea typeface="ＭＳ Ｐゴシック" charset="0"/>
                <a:cs typeface="Arial" charset="0"/>
              </a:rPr>
              <a:t>MW wind</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0" i="0" u="none" strike="noStrike" kern="1200" cap="none" spc="0" normalizeH="0" baseline="0" noProof="0" dirty="0" smtClean="0">
                <a:ln>
                  <a:noFill/>
                </a:ln>
                <a:solidFill>
                  <a:srgbClr val="000000"/>
                </a:solidFill>
                <a:effectLst/>
                <a:uLnTx/>
                <a:uFillTx/>
                <a:latin typeface="Franklin Gothic Book" panose="020B0503020102020204" pitchFamily="34" charset="0"/>
                <a:ea typeface="ＭＳ Ｐゴシック" charset="0"/>
                <a:cs typeface="Arial" charset="0"/>
              </a:rPr>
              <a:t>130 MW biomass</a:t>
            </a:r>
          </a:p>
        </p:txBody>
      </p:sp>
      <p:sp>
        <p:nvSpPr>
          <p:cNvPr id="52" name="TextBox 51">
            <a:extLst>
              <a:ext uri="{FF2B5EF4-FFF2-40B4-BE49-F238E27FC236}">
                <a16:creationId xmlns:a16="http://schemas.microsoft.com/office/drawing/2014/main" id="{887E75B4-6573-4C5D-AF08-58B04E86BEF0}"/>
              </a:ext>
            </a:extLst>
          </p:cNvPr>
          <p:cNvSpPr txBox="1"/>
          <p:nvPr/>
        </p:nvSpPr>
        <p:spPr>
          <a:xfrm>
            <a:off x="514118" y="1604204"/>
            <a:ext cx="934872" cy="553998"/>
          </a:xfrm>
          <a:prstGeom prst="rect">
            <a:avLst/>
          </a:prstGeom>
          <a:noFill/>
          <a:ln>
            <a:noFill/>
          </a:ln>
          <a:effectLst/>
        </p:spPr>
        <p:txBody>
          <a:bodyPr wrap="none" rtlCol="0">
            <a:spAutoFit/>
          </a:bodyPr>
          <a:lstStyle>
            <a:defPPr>
              <a:defRPr lang="en-GB"/>
            </a:defPPr>
            <a:lvl1pPr algn="ctr">
              <a:defRPr>
                <a:solidFill>
                  <a:schemeClr val="accent6"/>
                </a:solidFill>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1" i="0" u="none" strike="noStrike" kern="1200" cap="none" spc="0" normalizeH="0" baseline="0" noProof="0" dirty="0" smtClean="0">
                <a:ln>
                  <a:noFill/>
                </a:ln>
                <a:solidFill>
                  <a:srgbClr val="000000"/>
                </a:solidFill>
                <a:effectLst/>
                <a:uLnTx/>
                <a:uFillTx/>
                <a:latin typeface="Franklin Gothic Book" panose="020B0503020102020204" pitchFamily="34" charset="0"/>
                <a:ea typeface="ＭＳ Ｐゴシック" charset="0"/>
                <a:cs typeface="Arial" charset="0"/>
              </a:rPr>
              <a:t>Romania</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0" i="0" u="none" strike="noStrike" kern="1200" cap="none" spc="0" normalizeH="0" baseline="0" noProof="0" dirty="0">
                <a:ln>
                  <a:noFill/>
                </a:ln>
                <a:solidFill>
                  <a:srgbClr val="000000"/>
                </a:solidFill>
                <a:effectLst/>
                <a:uLnTx/>
                <a:uFillTx/>
                <a:latin typeface="Franklin Gothic Book" panose="020B0503020102020204" pitchFamily="34" charset="0"/>
                <a:ea typeface="ＭＳ Ｐゴシック" charset="0"/>
                <a:cs typeface="Arial" charset="0"/>
              </a:rPr>
              <a:t>557 MW wind</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0" i="0" u="none" strike="noStrike" kern="1200" cap="none" spc="0" normalizeH="0" baseline="0" noProof="0" dirty="0" smtClean="0">
                <a:ln>
                  <a:noFill/>
                </a:ln>
                <a:solidFill>
                  <a:srgbClr val="000000"/>
                </a:solidFill>
                <a:effectLst/>
                <a:uLnTx/>
                <a:uFillTx/>
                <a:latin typeface="Franklin Gothic Book" panose="020B0503020102020204" pitchFamily="34" charset="0"/>
                <a:ea typeface="ＭＳ Ｐゴシック" charset="0"/>
                <a:cs typeface="Arial" charset="0"/>
              </a:rPr>
              <a:t>50 MW solar</a:t>
            </a:r>
          </a:p>
        </p:txBody>
      </p:sp>
      <p:sp>
        <p:nvSpPr>
          <p:cNvPr id="53" name="TextBox 52">
            <a:extLst>
              <a:ext uri="{FF2B5EF4-FFF2-40B4-BE49-F238E27FC236}">
                <a16:creationId xmlns:a16="http://schemas.microsoft.com/office/drawing/2014/main" id="{887E75B4-6573-4C5D-AF08-58B04E86BEF0}"/>
              </a:ext>
            </a:extLst>
          </p:cNvPr>
          <p:cNvSpPr txBox="1"/>
          <p:nvPr/>
        </p:nvSpPr>
        <p:spPr>
          <a:xfrm>
            <a:off x="3902534" y="1604204"/>
            <a:ext cx="934871" cy="707886"/>
          </a:xfrm>
          <a:prstGeom prst="rect">
            <a:avLst/>
          </a:prstGeom>
          <a:noFill/>
          <a:ln>
            <a:noFill/>
          </a:ln>
          <a:effectLst/>
        </p:spPr>
        <p:txBody>
          <a:bodyPr wrap="none" rtlCol="0">
            <a:spAutoFit/>
          </a:bodyPr>
          <a:lstStyle>
            <a:defPPr>
              <a:defRPr lang="en-GB"/>
            </a:defPPr>
            <a:lvl1pPr algn="ctr">
              <a:defRPr>
                <a:solidFill>
                  <a:schemeClr val="accent6"/>
                </a:solidFill>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1" i="0" u="none" strike="noStrike" kern="1200" cap="none" spc="0" normalizeH="0" baseline="0" noProof="0" dirty="0" smtClean="0">
                <a:ln>
                  <a:noFill/>
                </a:ln>
                <a:solidFill>
                  <a:srgbClr val="000000"/>
                </a:solidFill>
                <a:effectLst/>
                <a:uLnTx/>
                <a:uFillTx/>
                <a:latin typeface="Franklin Gothic Book" panose="020B0503020102020204" pitchFamily="34" charset="0"/>
                <a:ea typeface="ＭＳ Ｐゴシック" charset="0"/>
                <a:cs typeface="Arial" charset="0"/>
              </a:rPr>
              <a:t>Serbia</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0" i="0" u="none" strike="noStrike" kern="1200" cap="none" spc="0" normalizeH="0" baseline="0" noProof="0" dirty="0">
                <a:ln>
                  <a:noFill/>
                </a:ln>
                <a:solidFill>
                  <a:srgbClr val="000000"/>
                </a:solidFill>
                <a:effectLst/>
                <a:uLnTx/>
                <a:uFillTx/>
                <a:latin typeface="Franklin Gothic Book" panose="020B0503020102020204" pitchFamily="34" charset="0"/>
                <a:ea typeface="ＭＳ Ｐゴシック" charset="0"/>
                <a:cs typeface="Arial" charset="0"/>
              </a:rPr>
              <a:t>263 MW wind</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0" i="0" u="none" strike="noStrike" kern="1200" cap="none" spc="0" normalizeH="0" baseline="0" noProof="0" dirty="0" smtClean="0">
                <a:ln>
                  <a:noFill/>
                </a:ln>
                <a:solidFill>
                  <a:srgbClr val="000000"/>
                </a:solidFill>
                <a:effectLst/>
                <a:uLnTx/>
                <a:uFillTx/>
                <a:latin typeface="Franklin Gothic Book" panose="020B0503020102020204" pitchFamily="34" charset="0"/>
                <a:ea typeface="ＭＳ Ｐゴシック" charset="0"/>
                <a:cs typeface="Arial" charset="0"/>
              </a:rPr>
              <a:t>26 MW hydro</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0" i="0" u="none" strike="noStrike" kern="1200" cap="none" spc="0" normalizeH="0" baseline="0" noProof="0" dirty="0">
                <a:ln>
                  <a:noFill/>
                </a:ln>
                <a:solidFill>
                  <a:srgbClr val="000000"/>
                </a:solidFill>
                <a:effectLst/>
                <a:uLnTx/>
                <a:uFillTx/>
                <a:latin typeface="Franklin Gothic Book" panose="020B0503020102020204" pitchFamily="34" charset="0"/>
                <a:ea typeface="ＭＳ Ｐゴシック" charset="0"/>
                <a:cs typeface="Arial" charset="0"/>
              </a:rPr>
              <a:t>4 MW </a:t>
            </a:r>
            <a:r>
              <a:rPr kumimoji="0" lang="en-GB" sz="1000" b="0" i="0" u="none" strike="noStrike" kern="1200" cap="none" spc="0" normalizeH="0" baseline="0" noProof="0" dirty="0" smtClean="0">
                <a:ln>
                  <a:noFill/>
                </a:ln>
                <a:solidFill>
                  <a:srgbClr val="000000"/>
                </a:solidFill>
                <a:effectLst/>
                <a:uLnTx/>
                <a:uFillTx/>
                <a:latin typeface="Franklin Gothic Book" panose="020B0503020102020204" pitchFamily="34" charset="0"/>
                <a:ea typeface="ＭＳ Ｐゴシック" charset="0"/>
                <a:cs typeface="Arial" charset="0"/>
              </a:rPr>
              <a:t>biogas</a:t>
            </a:r>
            <a:endParaRPr kumimoji="0" lang="en-GB" sz="1000" b="0" i="0" u="none" strike="noStrike" kern="1200" cap="none" spc="0" normalizeH="0" baseline="0" noProof="0" dirty="0">
              <a:ln>
                <a:noFill/>
              </a:ln>
              <a:solidFill>
                <a:srgbClr val="000000"/>
              </a:solidFill>
              <a:effectLst/>
              <a:uLnTx/>
              <a:uFillTx/>
              <a:latin typeface="Franklin Gothic Book" panose="020B0503020102020204" pitchFamily="34" charset="0"/>
              <a:ea typeface="ＭＳ Ｐゴシック" charset="0"/>
              <a:cs typeface="Arial" charset="0"/>
            </a:endParaRPr>
          </a:p>
        </p:txBody>
      </p:sp>
      <p:sp>
        <p:nvSpPr>
          <p:cNvPr id="54" name="TextBox 53">
            <a:extLst>
              <a:ext uri="{FF2B5EF4-FFF2-40B4-BE49-F238E27FC236}">
                <a16:creationId xmlns:a16="http://schemas.microsoft.com/office/drawing/2014/main" id="{887E75B4-6573-4C5D-AF08-58B04E86BEF0}"/>
              </a:ext>
            </a:extLst>
          </p:cNvPr>
          <p:cNvSpPr txBox="1"/>
          <p:nvPr/>
        </p:nvSpPr>
        <p:spPr>
          <a:xfrm>
            <a:off x="4009773" y="4564636"/>
            <a:ext cx="1298753" cy="861774"/>
          </a:xfrm>
          <a:prstGeom prst="rect">
            <a:avLst/>
          </a:prstGeom>
          <a:noFill/>
          <a:ln>
            <a:noFill/>
          </a:ln>
          <a:effectLst/>
        </p:spPr>
        <p:txBody>
          <a:bodyPr wrap="none" rtlCol="0">
            <a:spAutoFit/>
          </a:bodyPr>
          <a:lstStyle>
            <a:defPPr>
              <a:defRPr lang="en-GB"/>
            </a:defPPr>
            <a:lvl1pPr algn="ctr">
              <a:defRPr>
                <a:solidFill>
                  <a:schemeClr val="accent6"/>
                </a:solidFill>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1" i="0" u="none" strike="noStrike" kern="1200" cap="none" spc="0" normalizeH="0" baseline="0" noProof="0" dirty="0" smtClean="0">
                <a:ln>
                  <a:noFill/>
                </a:ln>
                <a:solidFill>
                  <a:srgbClr val="000000"/>
                </a:solidFill>
                <a:effectLst/>
                <a:uLnTx/>
                <a:uFillTx/>
                <a:latin typeface="Franklin Gothic Book" panose="020B0503020102020204" pitchFamily="34" charset="0"/>
                <a:ea typeface="ＭＳ Ｐゴシック" charset="0"/>
                <a:cs typeface="Arial" charset="0"/>
              </a:rPr>
              <a:t>Turkey</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0" i="0" u="none" strike="noStrike" kern="1200" cap="none" spc="0" normalizeH="0" baseline="0" noProof="0" dirty="0" smtClean="0">
                <a:ln>
                  <a:noFill/>
                </a:ln>
                <a:solidFill>
                  <a:srgbClr val="000000"/>
                </a:solidFill>
                <a:effectLst/>
                <a:uLnTx/>
                <a:uFillTx/>
                <a:latin typeface="Franklin Gothic Book" panose="020B0503020102020204" pitchFamily="34" charset="0"/>
                <a:ea typeface="ＭＳ Ｐゴシック" charset="0"/>
                <a:cs typeface="Arial" charset="0"/>
              </a:rPr>
              <a:t>520 </a:t>
            </a:r>
            <a:r>
              <a:rPr kumimoji="0" lang="en-GB" sz="1000" b="0" i="0" u="none" strike="noStrike" kern="1200" cap="none" spc="0" normalizeH="0" baseline="0" noProof="0" dirty="0">
                <a:ln>
                  <a:noFill/>
                </a:ln>
                <a:solidFill>
                  <a:srgbClr val="000000"/>
                </a:solidFill>
                <a:effectLst/>
                <a:uLnTx/>
                <a:uFillTx/>
                <a:latin typeface="Franklin Gothic Book" panose="020B0503020102020204" pitchFamily="34" charset="0"/>
                <a:ea typeface="ＭＳ Ｐゴシック" charset="0"/>
                <a:cs typeface="Arial" charset="0"/>
              </a:rPr>
              <a:t>MW wind</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0" i="0" u="none" strike="noStrike" kern="1200" cap="none" spc="0" normalizeH="0" baseline="0" noProof="0" dirty="0" smtClean="0">
                <a:ln>
                  <a:noFill/>
                </a:ln>
                <a:solidFill>
                  <a:srgbClr val="000000"/>
                </a:solidFill>
                <a:effectLst/>
                <a:uLnTx/>
                <a:uFillTx/>
                <a:latin typeface="Franklin Gothic Book" panose="020B0503020102020204" pitchFamily="34" charset="0"/>
                <a:ea typeface="ＭＳ Ｐゴシック" charset="0"/>
                <a:cs typeface="Arial" charset="0"/>
              </a:rPr>
              <a:t>287 MW geothermal</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0" i="0" u="none" strike="noStrike" kern="1200" cap="none" spc="0" normalizeH="0" baseline="0" noProof="0" dirty="0" smtClean="0">
                <a:ln>
                  <a:noFill/>
                </a:ln>
                <a:solidFill>
                  <a:srgbClr val="000000"/>
                </a:solidFill>
                <a:effectLst/>
                <a:uLnTx/>
                <a:uFillTx/>
                <a:latin typeface="Franklin Gothic Book" panose="020B0503020102020204" pitchFamily="34" charset="0"/>
                <a:ea typeface="ＭＳ Ｐゴシック" charset="0"/>
                <a:cs typeface="Arial" charset="0"/>
              </a:rPr>
              <a:t>103 MW solar</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0" i="0" u="none" strike="noStrike" kern="1200" cap="none" spc="0" normalizeH="0" baseline="0" noProof="0" dirty="0" smtClean="0">
                <a:ln>
                  <a:noFill/>
                </a:ln>
                <a:solidFill>
                  <a:srgbClr val="000000"/>
                </a:solidFill>
                <a:effectLst/>
                <a:uLnTx/>
                <a:uFillTx/>
                <a:latin typeface="Franklin Gothic Book" panose="020B0503020102020204" pitchFamily="34" charset="0"/>
                <a:ea typeface="ＭＳ Ｐゴシック" charset="0"/>
                <a:cs typeface="Arial" charset="0"/>
              </a:rPr>
              <a:t>24 MW hydro</a:t>
            </a:r>
          </a:p>
        </p:txBody>
      </p:sp>
      <p:sp>
        <p:nvSpPr>
          <p:cNvPr id="55" name="TextBox 54">
            <a:extLst>
              <a:ext uri="{FF2B5EF4-FFF2-40B4-BE49-F238E27FC236}">
                <a16:creationId xmlns:a16="http://schemas.microsoft.com/office/drawing/2014/main" id="{887E75B4-6573-4C5D-AF08-58B04E86BEF0}"/>
              </a:ext>
            </a:extLst>
          </p:cNvPr>
          <p:cNvSpPr txBox="1"/>
          <p:nvPr/>
        </p:nvSpPr>
        <p:spPr>
          <a:xfrm>
            <a:off x="5220766" y="1529656"/>
            <a:ext cx="1063112" cy="1169551"/>
          </a:xfrm>
          <a:prstGeom prst="rect">
            <a:avLst/>
          </a:prstGeom>
          <a:noFill/>
          <a:ln>
            <a:noFill/>
          </a:ln>
          <a:effectLst/>
        </p:spPr>
        <p:txBody>
          <a:bodyPr wrap="none" rtlCol="0">
            <a:spAutoFit/>
          </a:bodyPr>
          <a:lstStyle>
            <a:defPPr>
              <a:defRPr lang="en-GB"/>
            </a:defPPr>
            <a:lvl1pPr algn="ctr">
              <a:defRPr>
                <a:solidFill>
                  <a:schemeClr val="accent6"/>
                </a:solidFill>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1" i="0" u="none" strike="noStrike" kern="1200" cap="none" spc="0" normalizeH="0" baseline="0" noProof="0" dirty="0" smtClean="0">
                <a:ln>
                  <a:noFill/>
                </a:ln>
                <a:solidFill>
                  <a:srgbClr val="000000"/>
                </a:solidFill>
                <a:effectLst/>
                <a:uLnTx/>
                <a:uFillTx/>
                <a:latin typeface="Franklin Gothic Book" panose="020B0503020102020204" pitchFamily="34" charset="0"/>
                <a:ea typeface="ＭＳ Ｐゴシック" charset="0"/>
                <a:cs typeface="Arial" charset="0"/>
              </a:rPr>
              <a:t>Ukraine</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0" i="0" u="none" strike="noStrike" kern="1200" cap="none" spc="0" normalizeH="0" baseline="0" noProof="0" dirty="0" smtClean="0">
                <a:ln>
                  <a:noFill/>
                </a:ln>
                <a:solidFill>
                  <a:srgbClr val="000000"/>
                </a:solidFill>
                <a:effectLst/>
                <a:uLnTx/>
                <a:uFillTx/>
                <a:latin typeface="Franklin Gothic Book" panose="020B0503020102020204" pitchFamily="34" charset="0"/>
                <a:ea typeface="ＭＳ Ｐゴシック" charset="0"/>
                <a:cs typeface="Arial" charset="0"/>
              </a:rPr>
              <a:t>426 </a:t>
            </a:r>
            <a:r>
              <a:rPr kumimoji="0" lang="en-GB" sz="1000" b="0" i="0" u="none" strike="noStrike" kern="1200" cap="none" spc="0" normalizeH="0" baseline="0" noProof="0" dirty="0">
                <a:ln>
                  <a:noFill/>
                </a:ln>
                <a:solidFill>
                  <a:srgbClr val="000000"/>
                </a:solidFill>
                <a:effectLst/>
                <a:uLnTx/>
                <a:uFillTx/>
                <a:latin typeface="Franklin Gothic Book" panose="020B0503020102020204" pitchFamily="34" charset="0"/>
                <a:ea typeface="ＭＳ Ｐゴシック" charset="0"/>
                <a:cs typeface="Arial" charset="0"/>
              </a:rPr>
              <a:t>MW solar</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0" i="0" u="none" strike="noStrike" kern="1200" cap="none" spc="0" normalizeH="0" baseline="0" noProof="0" dirty="0">
                <a:ln>
                  <a:noFill/>
                </a:ln>
                <a:solidFill>
                  <a:srgbClr val="000000"/>
                </a:solidFill>
                <a:effectLst/>
                <a:uLnTx/>
                <a:uFillTx/>
                <a:latin typeface="Franklin Gothic Book" panose="020B0503020102020204" pitchFamily="34" charset="0"/>
                <a:ea typeface="ＭＳ Ｐゴシック" charset="0"/>
                <a:cs typeface="Arial" charset="0"/>
              </a:rPr>
              <a:t>223 MW wind</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0" i="0" u="none" strike="noStrike" kern="1200" cap="none" spc="0" normalizeH="0" baseline="0" noProof="0" dirty="0" smtClean="0">
                <a:ln>
                  <a:noFill/>
                </a:ln>
                <a:solidFill>
                  <a:srgbClr val="000000"/>
                </a:solidFill>
                <a:effectLst/>
                <a:uLnTx/>
                <a:uFillTx/>
                <a:latin typeface="Franklin Gothic Book" panose="020B0503020102020204" pitchFamily="34" charset="0"/>
                <a:ea typeface="ＭＳ Ｐゴシック" charset="0"/>
                <a:cs typeface="Arial" charset="0"/>
              </a:rPr>
              <a:t>18 MW biomass</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0" i="0" u="none" strike="noStrike" kern="1200" cap="none" spc="0" normalizeH="0" baseline="0" noProof="0" dirty="0">
                <a:ln>
                  <a:noFill/>
                </a:ln>
                <a:solidFill>
                  <a:srgbClr val="000000"/>
                </a:solidFill>
                <a:effectLst/>
                <a:uLnTx/>
                <a:uFillTx/>
                <a:latin typeface="Franklin Gothic Book" panose="020B0503020102020204" pitchFamily="34" charset="0"/>
                <a:ea typeface="ＭＳ Ｐゴシック" charset="0"/>
                <a:cs typeface="Arial" charset="0"/>
              </a:rPr>
              <a:t>4 MW biogas</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0" i="0" u="none" strike="noStrike" kern="1200" cap="none" spc="0" normalizeH="0" baseline="0" noProof="0" dirty="0" smtClean="0">
                <a:ln>
                  <a:noFill/>
                </a:ln>
                <a:solidFill>
                  <a:srgbClr val="000000"/>
                </a:solidFill>
                <a:effectLst/>
                <a:uLnTx/>
                <a:uFillTx/>
                <a:latin typeface="Franklin Gothic Book" panose="020B0503020102020204" pitchFamily="34" charset="0"/>
                <a:ea typeface="ＭＳ Ｐゴシック" charset="0"/>
                <a:cs typeface="Arial" charset="0"/>
              </a:rPr>
              <a:t>3 </a:t>
            </a:r>
            <a:r>
              <a:rPr kumimoji="0" lang="en-GB" sz="1000" b="0" i="0" u="none" strike="noStrike" kern="1200" cap="none" spc="0" normalizeH="0" baseline="0" noProof="0" dirty="0">
                <a:ln>
                  <a:noFill/>
                </a:ln>
                <a:solidFill>
                  <a:srgbClr val="000000"/>
                </a:solidFill>
                <a:effectLst/>
                <a:uLnTx/>
                <a:uFillTx/>
                <a:latin typeface="Franklin Gothic Book" panose="020B0503020102020204" pitchFamily="34" charset="0"/>
                <a:ea typeface="ＭＳ Ｐゴシック" charset="0"/>
                <a:cs typeface="Arial" charset="0"/>
              </a:rPr>
              <a:t>MW hydro</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1000" b="0" i="0" u="none" strike="noStrike" kern="1200" cap="none" spc="0" normalizeH="0" baseline="0" noProof="0" dirty="0">
              <a:ln>
                <a:noFill/>
              </a:ln>
              <a:solidFill>
                <a:srgbClr val="000000"/>
              </a:solidFill>
              <a:effectLst/>
              <a:uLnTx/>
              <a:uFillTx/>
              <a:latin typeface="Franklin Gothic Book" panose="020B0503020102020204" pitchFamily="34" charset="0"/>
              <a:ea typeface="ＭＳ Ｐゴシック" charset="0"/>
              <a:cs typeface="Arial" charset="0"/>
            </a:endParaRPr>
          </a:p>
        </p:txBody>
      </p:sp>
      <p:cxnSp>
        <p:nvCxnSpPr>
          <p:cNvPr id="56" name="Straight Arrow Connector 55"/>
          <p:cNvCxnSpPr/>
          <p:nvPr/>
        </p:nvCxnSpPr>
        <p:spPr>
          <a:xfrm flipH="1" flipV="1">
            <a:off x="4336799" y="3645019"/>
            <a:ext cx="870717" cy="582029"/>
          </a:xfrm>
          <a:prstGeom prst="straightConnector1">
            <a:avLst/>
          </a:prstGeom>
          <a:ln w="12700">
            <a:solidFill>
              <a:schemeClr val="accent6"/>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57" name="Straight Arrow Connector 56"/>
          <p:cNvCxnSpPr/>
          <p:nvPr/>
        </p:nvCxnSpPr>
        <p:spPr>
          <a:xfrm>
            <a:off x="1079784" y="3053887"/>
            <a:ext cx="800876" cy="119732"/>
          </a:xfrm>
          <a:prstGeom prst="straightConnector1">
            <a:avLst/>
          </a:prstGeom>
          <a:ln w="12700">
            <a:solidFill>
              <a:schemeClr val="accent6"/>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58" name="Straight Arrow Connector 57"/>
          <p:cNvCxnSpPr>
            <a:stCxn id="42" idx="3"/>
          </p:cNvCxnSpPr>
          <p:nvPr/>
        </p:nvCxnSpPr>
        <p:spPr>
          <a:xfrm>
            <a:off x="2274430" y="1293311"/>
            <a:ext cx="457788" cy="18606"/>
          </a:xfrm>
          <a:prstGeom prst="straightConnector1">
            <a:avLst/>
          </a:prstGeom>
          <a:ln w="12700">
            <a:solidFill>
              <a:schemeClr val="accent6"/>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59" name="Straight Arrow Connector 58"/>
          <p:cNvCxnSpPr/>
          <p:nvPr/>
        </p:nvCxnSpPr>
        <p:spPr>
          <a:xfrm flipH="1">
            <a:off x="2481873" y="3134665"/>
            <a:ext cx="605721" cy="357953"/>
          </a:xfrm>
          <a:prstGeom prst="straightConnector1">
            <a:avLst/>
          </a:prstGeom>
          <a:ln w="12700">
            <a:solidFill>
              <a:schemeClr val="accent6"/>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60" name="Straight Arrow Connector 59"/>
          <p:cNvCxnSpPr/>
          <p:nvPr/>
        </p:nvCxnSpPr>
        <p:spPr>
          <a:xfrm flipH="1">
            <a:off x="4166102" y="2999447"/>
            <a:ext cx="559156" cy="437007"/>
          </a:xfrm>
          <a:prstGeom prst="straightConnector1">
            <a:avLst/>
          </a:prstGeom>
          <a:ln w="12700">
            <a:solidFill>
              <a:schemeClr val="accent6"/>
            </a:solidFill>
            <a:tailEnd type="arrow"/>
          </a:ln>
          <a:effectLst/>
        </p:spPr>
        <p:style>
          <a:lnRef idx="2">
            <a:schemeClr val="accent1"/>
          </a:lnRef>
          <a:fillRef idx="0">
            <a:schemeClr val="accent1"/>
          </a:fillRef>
          <a:effectRef idx="1">
            <a:schemeClr val="accent1"/>
          </a:effectRef>
          <a:fontRef idx="minor">
            <a:schemeClr val="tx1"/>
          </a:fontRef>
        </p:style>
      </p:cxnSp>
      <p:sp>
        <p:nvSpPr>
          <p:cNvPr id="61" name="TextBox 60">
            <a:extLst>
              <a:ext uri="{FF2B5EF4-FFF2-40B4-BE49-F238E27FC236}">
                <a16:creationId xmlns:a16="http://schemas.microsoft.com/office/drawing/2014/main" id="{887E75B4-6573-4C5D-AF08-58B04E86BEF0}"/>
              </a:ext>
            </a:extLst>
          </p:cNvPr>
          <p:cNvSpPr txBox="1"/>
          <p:nvPr/>
        </p:nvSpPr>
        <p:spPr>
          <a:xfrm>
            <a:off x="382289" y="5557079"/>
            <a:ext cx="934871" cy="400110"/>
          </a:xfrm>
          <a:prstGeom prst="rect">
            <a:avLst/>
          </a:prstGeom>
          <a:noFill/>
          <a:ln>
            <a:noFill/>
          </a:ln>
          <a:effectLst/>
        </p:spPr>
        <p:txBody>
          <a:bodyPr wrap="none" rtlCol="0">
            <a:spAutoFit/>
          </a:bodyPr>
          <a:lstStyle>
            <a:defPPr>
              <a:defRPr lang="en-GB"/>
            </a:defPPr>
            <a:lvl1pPr algn="ctr">
              <a:defRPr>
                <a:solidFill>
                  <a:schemeClr val="accent6"/>
                </a:solidFill>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1" i="0" u="none" strike="noStrike" kern="1200" cap="none" spc="0" normalizeH="0" baseline="0" noProof="0" dirty="0" smtClean="0">
                <a:ln>
                  <a:noFill/>
                </a:ln>
                <a:solidFill>
                  <a:srgbClr val="000000"/>
                </a:solidFill>
                <a:effectLst/>
                <a:uLnTx/>
                <a:uFillTx/>
                <a:latin typeface="Franklin Gothic Book" panose="020B0503020102020204" pitchFamily="34" charset="0"/>
                <a:ea typeface="ＭＳ Ｐゴシック" charset="0"/>
                <a:cs typeface="Arial" charset="0"/>
              </a:rPr>
              <a:t>Morocco</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0" i="0" u="none" strike="noStrike" kern="1200" cap="none" spc="0" normalizeH="0" baseline="0" noProof="0" dirty="0" smtClean="0">
                <a:ln>
                  <a:noFill/>
                </a:ln>
                <a:solidFill>
                  <a:srgbClr val="000000"/>
                </a:solidFill>
                <a:effectLst/>
                <a:uLnTx/>
                <a:uFillTx/>
                <a:latin typeface="Franklin Gothic Book" panose="020B0503020102020204" pitchFamily="34" charset="0"/>
                <a:ea typeface="ＭＳ Ｐゴシック" charset="0"/>
                <a:cs typeface="Arial" charset="0"/>
              </a:rPr>
              <a:t>120 MW wind</a:t>
            </a:r>
          </a:p>
        </p:txBody>
      </p:sp>
      <p:cxnSp>
        <p:nvCxnSpPr>
          <p:cNvPr id="62" name="Straight Arrow Connector 61"/>
          <p:cNvCxnSpPr/>
          <p:nvPr/>
        </p:nvCxnSpPr>
        <p:spPr>
          <a:xfrm flipH="1">
            <a:off x="2377696" y="2087415"/>
            <a:ext cx="1524838" cy="1073306"/>
          </a:xfrm>
          <a:prstGeom prst="straightConnector1">
            <a:avLst/>
          </a:prstGeom>
          <a:ln w="12700">
            <a:solidFill>
              <a:schemeClr val="accent6"/>
            </a:solidFill>
            <a:tailEnd type="arrow"/>
          </a:ln>
          <a:effectLst/>
        </p:spPr>
        <p:style>
          <a:lnRef idx="2">
            <a:schemeClr val="accent1"/>
          </a:lnRef>
          <a:fillRef idx="0">
            <a:schemeClr val="accent1"/>
          </a:fillRef>
          <a:effectRef idx="1">
            <a:schemeClr val="accent1"/>
          </a:effectRef>
          <a:fontRef idx="minor">
            <a:schemeClr val="tx1"/>
          </a:fontRef>
        </p:style>
      </p:cxnSp>
      <p:sp>
        <p:nvSpPr>
          <p:cNvPr id="63" name="TextBox 62">
            <a:extLst>
              <a:ext uri="{FF2B5EF4-FFF2-40B4-BE49-F238E27FC236}">
                <a16:creationId xmlns:a16="http://schemas.microsoft.com/office/drawing/2014/main" id="{887E75B4-6573-4C5D-AF08-58B04E86BEF0}"/>
              </a:ext>
            </a:extLst>
          </p:cNvPr>
          <p:cNvSpPr txBox="1"/>
          <p:nvPr/>
        </p:nvSpPr>
        <p:spPr>
          <a:xfrm>
            <a:off x="3046318" y="1462476"/>
            <a:ext cx="962123" cy="400110"/>
          </a:xfrm>
          <a:prstGeom prst="rect">
            <a:avLst/>
          </a:prstGeom>
          <a:noFill/>
          <a:ln>
            <a:noFill/>
          </a:ln>
          <a:effectLst/>
        </p:spPr>
        <p:txBody>
          <a:bodyPr wrap="none" rtlCol="0">
            <a:spAutoFit/>
          </a:bodyPr>
          <a:lstStyle>
            <a:defPPr>
              <a:defRPr lang="en-GB"/>
            </a:defPPr>
            <a:lvl1pPr algn="ctr">
              <a:defRPr>
                <a:solidFill>
                  <a:schemeClr val="accent6"/>
                </a:solidFill>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1" i="0" u="none" strike="noStrike" kern="1200" cap="none" spc="0" normalizeH="0" baseline="0" noProof="0" dirty="0" smtClean="0">
                <a:ln>
                  <a:noFill/>
                </a:ln>
                <a:solidFill>
                  <a:srgbClr val="000000"/>
                </a:solidFill>
                <a:effectLst/>
                <a:uLnTx/>
                <a:uFillTx/>
                <a:latin typeface="Franklin Gothic Book" panose="020B0503020102020204" pitchFamily="34" charset="0"/>
                <a:ea typeface="ＭＳ Ｐゴシック" charset="0"/>
                <a:cs typeface="Arial" charset="0"/>
              </a:rPr>
              <a:t>Belarus</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0" i="0" u="none" strike="noStrike" kern="1200" cap="none" spc="0" normalizeH="0" baseline="0" noProof="0" dirty="0" smtClean="0">
                <a:ln>
                  <a:noFill/>
                </a:ln>
                <a:solidFill>
                  <a:srgbClr val="000000"/>
                </a:solidFill>
                <a:effectLst/>
                <a:uLnTx/>
                <a:uFillTx/>
                <a:latin typeface="Franklin Gothic Book" panose="020B0503020102020204" pitchFamily="34" charset="0"/>
                <a:ea typeface="ＭＳ Ｐゴシック" charset="0"/>
                <a:cs typeface="Arial" charset="0"/>
              </a:rPr>
              <a:t>11 MW biogas</a:t>
            </a:r>
            <a:endParaRPr kumimoji="0" lang="en-GB" sz="1000" b="0" i="0" u="none" strike="noStrike" kern="1200" cap="none" spc="0" normalizeH="0" baseline="0" noProof="0" dirty="0">
              <a:ln>
                <a:noFill/>
              </a:ln>
              <a:solidFill>
                <a:srgbClr val="000000"/>
              </a:solidFill>
              <a:effectLst/>
              <a:uLnTx/>
              <a:uFillTx/>
              <a:latin typeface="Franklin Gothic Book" panose="020B0503020102020204" pitchFamily="34" charset="0"/>
              <a:ea typeface="ＭＳ Ｐゴシック" charset="0"/>
              <a:cs typeface="Arial" charset="0"/>
            </a:endParaRPr>
          </a:p>
        </p:txBody>
      </p:sp>
      <p:cxnSp>
        <p:nvCxnSpPr>
          <p:cNvPr id="64" name="Straight Arrow Connector 63"/>
          <p:cNvCxnSpPr/>
          <p:nvPr/>
        </p:nvCxnSpPr>
        <p:spPr>
          <a:xfrm flipH="1">
            <a:off x="2961714" y="1839006"/>
            <a:ext cx="360232" cy="207922"/>
          </a:xfrm>
          <a:prstGeom prst="straightConnector1">
            <a:avLst/>
          </a:prstGeom>
          <a:ln w="12700">
            <a:solidFill>
              <a:schemeClr val="accent6"/>
            </a:solidFill>
            <a:tailEnd type="arrow"/>
          </a:ln>
          <a:effectLst/>
        </p:spPr>
        <p:style>
          <a:lnRef idx="2">
            <a:schemeClr val="accent1"/>
          </a:lnRef>
          <a:fillRef idx="0">
            <a:schemeClr val="accent1"/>
          </a:fillRef>
          <a:effectRef idx="1">
            <a:schemeClr val="accent1"/>
          </a:effectRef>
          <a:fontRef idx="minor">
            <a:schemeClr val="tx1"/>
          </a:fontRef>
        </p:style>
      </p:cxnSp>
      <p:sp>
        <p:nvSpPr>
          <p:cNvPr id="65" name="TextBox 64">
            <a:extLst>
              <a:ext uri="{FF2B5EF4-FFF2-40B4-BE49-F238E27FC236}">
                <a16:creationId xmlns:a16="http://schemas.microsoft.com/office/drawing/2014/main" id="{887E75B4-6573-4C5D-AF08-58B04E86BEF0}"/>
              </a:ext>
            </a:extLst>
          </p:cNvPr>
          <p:cNvSpPr txBox="1"/>
          <p:nvPr/>
        </p:nvSpPr>
        <p:spPr>
          <a:xfrm>
            <a:off x="7288686" y="1195929"/>
            <a:ext cx="1231427" cy="400110"/>
          </a:xfrm>
          <a:prstGeom prst="rect">
            <a:avLst/>
          </a:prstGeom>
          <a:noFill/>
          <a:ln>
            <a:noFill/>
          </a:ln>
          <a:effectLst/>
        </p:spPr>
        <p:txBody>
          <a:bodyPr wrap="none" rtlCol="0">
            <a:spAutoFit/>
          </a:bodyPr>
          <a:lstStyle>
            <a:defPPr>
              <a:defRPr lang="en-GB"/>
            </a:defPPr>
            <a:lvl1pPr algn="ctr">
              <a:defRPr>
                <a:solidFill>
                  <a:schemeClr val="accent6"/>
                </a:solidFill>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1" i="0" u="none" strike="noStrike" kern="1200" cap="none" spc="0" normalizeH="0" baseline="0" noProof="0" dirty="0" smtClean="0">
                <a:ln>
                  <a:noFill/>
                </a:ln>
                <a:solidFill>
                  <a:srgbClr val="000000"/>
                </a:solidFill>
                <a:effectLst/>
                <a:uLnTx/>
                <a:uFillTx/>
                <a:latin typeface="Franklin Gothic Book" panose="020B0503020102020204" pitchFamily="34" charset="0"/>
                <a:ea typeface="ＭＳ Ｐゴシック" charset="0"/>
                <a:cs typeface="Arial" charset="0"/>
              </a:rPr>
              <a:t>Russian Federation</a:t>
            </a:r>
            <a:endParaRPr kumimoji="0" lang="en-GB" sz="1000" b="0" i="0" u="none" strike="noStrike" kern="1200" cap="none" spc="0" normalizeH="0" baseline="0" noProof="0" dirty="0" smtClean="0">
              <a:ln>
                <a:noFill/>
              </a:ln>
              <a:solidFill>
                <a:srgbClr val="000000"/>
              </a:solidFill>
              <a:effectLst/>
              <a:uLnTx/>
              <a:uFillTx/>
              <a:latin typeface="Franklin Gothic Book" panose="020B0503020102020204" pitchFamily="34" charset="0"/>
              <a:ea typeface="ＭＳ Ｐゴシック" charset="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0" i="0" u="none" strike="noStrike" kern="1200" cap="none" spc="0" normalizeH="0" baseline="0" noProof="0" dirty="0" smtClean="0">
                <a:ln>
                  <a:noFill/>
                </a:ln>
                <a:solidFill>
                  <a:srgbClr val="000000"/>
                </a:solidFill>
                <a:effectLst/>
                <a:uLnTx/>
                <a:uFillTx/>
                <a:latin typeface="Franklin Gothic Book" panose="020B0503020102020204" pitchFamily="34" charset="0"/>
                <a:ea typeface="ＭＳ Ｐゴシック" charset="0"/>
                <a:cs typeface="Arial" charset="0"/>
              </a:rPr>
              <a:t>40 MW geothermal</a:t>
            </a:r>
          </a:p>
        </p:txBody>
      </p:sp>
      <p:cxnSp>
        <p:nvCxnSpPr>
          <p:cNvPr id="66" name="Straight Arrow Connector 65"/>
          <p:cNvCxnSpPr/>
          <p:nvPr/>
        </p:nvCxnSpPr>
        <p:spPr>
          <a:xfrm flipV="1">
            <a:off x="8528915" y="1313666"/>
            <a:ext cx="524205" cy="106150"/>
          </a:xfrm>
          <a:prstGeom prst="straightConnector1">
            <a:avLst/>
          </a:prstGeom>
          <a:ln w="12700">
            <a:solidFill>
              <a:schemeClr val="accent6"/>
            </a:solidFill>
            <a:tailEnd type="arrow"/>
          </a:ln>
          <a:effectLst/>
        </p:spPr>
        <p:style>
          <a:lnRef idx="2">
            <a:schemeClr val="accent1"/>
          </a:lnRef>
          <a:fillRef idx="0">
            <a:schemeClr val="accent1"/>
          </a:fillRef>
          <a:effectRef idx="1">
            <a:schemeClr val="accent1"/>
          </a:effectRef>
          <a:fontRef idx="minor">
            <a:schemeClr val="tx1"/>
          </a:fontRef>
        </p:style>
      </p:cxnSp>
      <p:sp>
        <p:nvSpPr>
          <p:cNvPr id="67" name="TextBox 66">
            <a:extLst>
              <a:ext uri="{FF2B5EF4-FFF2-40B4-BE49-F238E27FC236}">
                <a16:creationId xmlns:a16="http://schemas.microsoft.com/office/drawing/2014/main" id="{887E75B4-6573-4C5D-AF08-58B04E86BEF0}"/>
              </a:ext>
            </a:extLst>
          </p:cNvPr>
          <p:cNvSpPr txBox="1"/>
          <p:nvPr/>
        </p:nvSpPr>
        <p:spPr>
          <a:xfrm>
            <a:off x="5960728" y="3964811"/>
            <a:ext cx="982962" cy="400110"/>
          </a:xfrm>
          <a:prstGeom prst="rect">
            <a:avLst/>
          </a:prstGeom>
          <a:noFill/>
          <a:ln>
            <a:noFill/>
          </a:ln>
          <a:effectLst/>
        </p:spPr>
        <p:txBody>
          <a:bodyPr wrap="none" rtlCol="0">
            <a:spAutoFit/>
          </a:bodyPr>
          <a:lstStyle>
            <a:defPPr>
              <a:defRPr lang="en-GB"/>
            </a:defPPr>
            <a:lvl1pPr algn="ctr">
              <a:defRPr>
                <a:solidFill>
                  <a:schemeClr val="accent6"/>
                </a:solidFill>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1" i="0" u="none" strike="noStrike" kern="1200" cap="none" spc="0" normalizeH="0" baseline="0" noProof="0" dirty="0" smtClean="0">
                <a:ln>
                  <a:noFill/>
                </a:ln>
                <a:solidFill>
                  <a:srgbClr val="000000"/>
                </a:solidFill>
                <a:effectLst/>
                <a:uLnTx/>
                <a:uFillTx/>
                <a:latin typeface="Franklin Gothic Book" panose="020B0503020102020204" pitchFamily="34" charset="0"/>
                <a:ea typeface="ＭＳ Ｐゴシック" charset="0"/>
                <a:cs typeface="Arial" charset="0"/>
              </a:rPr>
              <a:t>Azerbaijan</a:t>
            </a:r>
            <a:endParaRPr kumimoji="0" lang="en-GB" sz="1000" b="1" i="0" u="none" strike="noStrike" kern="1200" cap="none" spc="0" normalizeH="0" baseline="0" noProof="0" dirty="0">
              <a:ln>
                <a:noFill/>
              </a:ln>
              <a:solidFill>
                <a:srgbClr val="000000"/>
              </a:solidFill>
              <a:effectLst/>
              <a:uLnTx/>
              <a:uFillTx/>
              <a:latin typeface="Franklin Gothic Book" panose="020B0503020102020204" pitchFamily="34" charset="0"/>
              <a:ea typeface="ＭＳ Ｐゴシック" charset="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0" i="0" u="none" strike="noStrike" kern="1200" cap="none" spc="0" normalizeH="0" baseline="0" noProof="0" dirty="0" smtClean="0">
                <a:ln>
                  <a:noFill/>
                </a:ln>
                <a:solidFill>
                  <a:srgbClr val="000000"/>
                </a:solidFill>
                <a:effectLst/>
                <a:uLnTx/>
                <a:uFillTx/>
                <a:latin typeface="Franklin Gothic Book" panose="020B0503020102020204" pitchFamily="34" charset="0"/>
                <a:ea typeface="ＭＳ Ｐゴシック" charset="0"/>
                <a:cs typeface="Arial" charset="0"/>
              </a:rPr>
              <a:t>113 MW hydro</a:t>
            </a:r>
          </a:p>
        </p:txBody>
      </p:sp>
      <p:cxnSp>
        <p:nvCxnSpPr>
          <p:cNvPr id="70" name="Straight Arrow Connector 69"/>
          <p:cNvCxnSpPr/>
          <p:nvPr/>
        </p:nvCxnSpPr>
        <p:spPr>
          <a:xfrm flipH="1" flipV="1">
            <a:off x="4597176" y="3662939"/>
            <a:ext cx="1530640" cy="400489"/>
          </a:xfrm>
          <a:prstGeom prst="straightConnector1">
            <a:avLst/>
          </a:prstGeom>
          <a:ln w="12700">
            <a:solidFill>
              <a:schemeClr val="accent6"/>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71" name="Straight Arrow Connector 70"/>
          <p:cNvCxnSpPr/>
          <p:nvPr/>
        </p:nvCxnSpPr>
        <p:spPr>
          <a:xfrm flipV="1">
            <a:off x="2240692" y="3431484"/>
            <a:ext cx="167044" cy="487239"/>
          </a:xfrm>
          <a:prstGeom prst="straightConnector1">
            <a:avLst/>
          </a:prstGeom>
          <a:ln w="12700">
            <a:solidFill>
              <a:schemeClr val="accent6"/>
            </a:solidFill>
            <a:tailEnd type="arrow"/>
          </a:ln>
          <a:effectLst/>
        </p:spPr>
        <p:style>
          <a:lnRef idx="2">
            <a:schemeClr val="accent1"/>
          </a:lnRef>
          <a:fillRef idx="0">
            <a:schemeClr val="accent1"/>
          </a:fillRef>
          <a:effectRef idx="1">
            <a:schemeClr val="accent1"/>
          </a:effectRef>
          <a:fontRef idx="minor">
            <a:schemeClr val="tx1"/>
          </a:fontRef>
        </p:style>
      </p:cxnSp>
      <p:sp>
        <p:nvSpPr>
          <p:cNvPr id="72" name="TextBox 71">
            <a:extLst>
              <a:ext uri="{FF2B5EF4-FFF2-40B4-BE49-F238E27FC236}">
                <a16:creationId xmlns:a16="http://schemas.microsoft.com/office/drawing/2014/main" id="{887E75B4-6573-4C5D-AF08-58B04E86BEF0}"/>
              </a:ext>
            </a:extLst>
          </p:cNvPr>
          <p:cNvSpPr txBox="1"/>
          <p:nvPr/>
        </p:nvSpPr>
        <p:spPr>
          <a:xfrm>
            <a:off x="1706184" y="3863183"/>
            <a:ext cx="934872" cy="400110"/>
          </a:xfrm>
          <a:prstGeom prst="rect">
            <a:avLst/>
          </a:prstGeom>
          <a:noFill/>
          <a:ln>
            <a:noFill/>
          </a:ln>
          <a:effectLst/>
        </p:spPr>
        <p:txBody>
          <a:bodyPr wrap="none" rtlCol="0">
            <a:spAutoFit/>
          </a:bodyPr>
          <a:lstStyle>
            <a:defPPr>
              <a:defRPr lang="en-GB"/>
            </a:defPPr>
            <a:lvl1pPr algn="ctr">
              <a:defRPr>
                <a:solidFill>
                  <a:schemeClr val="accent6"/>
                </a:solidFill>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1" i="0" u="none" strike="noStrike" kern="1200" cap="none" spc="0" normalizeH="0" baseline="0" noProof="0" dirty="0" smtClean="0">
                <a:ln>
                  <a:noFill/>
                </a:ln>
                <a:solidFill>
                  <a:srgbClr val="000000"/>
                </a:solidFill>
                <a:effectLst/>
                <a:uLnTx/>
                <a:uFillTx/>
                <a:latin typeface="Franklin Gothic Book" panose="020B0503020102020204" pitchFamily="34" charset="0"/>
                <a:ea typeface="ＭＳ Ｐゴシック" charset="0"/>
                <a:cs typeface="Arial" charset="0"/>
              </a:rPr>
              <a:t>Kosovo</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0" i="0" u="none" strike="noStrike" kern="1200" cap="none" spc="0" normalizeH="0" baseline="0" noProof="0" dirty="0" smtClean="0">
                <a:ln>
                  <a:noFill/>
                </a:ln>
                <a:solidFill>
                  <a:srgbClr val="000000"/>
                </a:solidFill>
                <a:effectLst/>
                <a:uLnTx/>
                <a:uFillTx/>
                <a:latin typeface="Franklin Gothic Book" panose="020B0503020102020204" pitchFamily="34" charset="0"/>
                <a:ea typeface="ＭＳ Ｐゴシック" charset="0"/>
                <a:cs typeface="Arial" charset="0"/>
              </a:rPr>
              <a:t>137 MW wind</a:t>
            </a:r>
          </a:p>
        </p:txBody>
      </p:sp>
      <p:pic>
        <p:nvPicPr>
          <p:cNvPr id="73" name="Picture 27" descr="Image result for renewable icon png"/>
          <p:cNvPicPr>
            <a:picLocks noChangeAspect="1" noChangeArrowheads="1"/>
          </p:cNvPicPr>
          <p:nvPr/>
        </p:nvPicPr>
        <p:blipFill>
          <a:blip r:embed="rId5" cstate="screen">
            <a:duotone>
              <a:schemeClr val="accent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5550334" y="4747230"/>
            <a:ext cx="356065" cy="357309"/>
          </a:xfrm>
          <a:prstGeom prst="rect">
            <a:avLst/>
          </a:prstGeom>
          <a:noFill/>
          <a:effectLst/>
          <a:extLst>
            <a:ext uri="{909E8E84-426E-40DD-AFC4-6F175D3DCCD1}">
              <a14:hiddenFill xmlns:a14="http://schemas.microsoft.com/office/drawing/2010/main">
                <a:solidFill>
                  <a:srgbClr val="FFFFFF"/>
                </a:solidFill>
              </a14:hiddenFill>
            </a:ext>
          </a:extLst>
        </p:spPr>
      </p:pic>
      <p:sp>
        <p:nvSpPr>
          <p:cNvPr id="74" name="TextBox 73"/>
          <p:cNvSpPr txBox="1">
            <a:spLocks noChangeAspect="1"/>
          </p:cNvSpPr>
          <p:nvPr/>
        </p:nvSpPr>
        <p:spPr>
          <a:xfrm>
            <a:off x="5875824" y="4812387"/>
            <a:ext cx="2999396" cy="276999"/>
          </a:xfrm>
          <a:prstGeom prst="rect">
            <a:avLst/>
          </a:prstGeom>
          <a:noFill/>
          <a:effectLst/>
        </p:spPr>
        <p:txBody>
          <a:bodyPr wrap="square" rtlCol="0">
            <a:spAutoFit/>
          </a:bodyPr>
          <a:lstStyle/>
          <a:p>
            <a:pPr marL="0" marR="0" lvl="0" indent="0" algn="l" defTabSz="914400" rtl="0" eaLnBrk="1" fontAlgn="base" latinLnBrk="0" hangingPunct="1">
              <a:lnSpc>
                <a:spcPct val="100000"/>
              </a:lnSpc>
              <a:spcBef>
                <a:spcPct val="0"/>
              </a:spcBef>
              <a:spcAft>
                <a:spcPts val="800"/>
              </a:spcAft>
              <a:buClrTx/>
              <a:buSzTx/>
              <a:buFontTx/>
              <a:buNone/>
              <a:tabLst/>
              <a:defRPr/>
            </a:pPr>
            <a:r>
              <a:rPr kumimoji="0" lang="en-GB" sz="1200" b="1" i="0" u="none" strike="noStrike" kern="1200" cap="none" spc="0" normalizeH="0" baseline="0" noProof="0" dirty="0">
                <a:ln>
                  <a:noFill/>
                </a:ln>
                <a:solidFill>
                  <a:srgbClr val="00539B"/>
                </a:solidFill>
                <a:effectLst/>
                <a:uLnTx/>
                <a:uFillTx/>
                <a:latin typeface="Franklin Gothic Book"/>
                <a:ea typeface="ＭＳ Ｐゴシック" charset="0"/>
                <a:cs typeface="Franklin Gothic Book"/>
              </a:rPr>
              <a:t>Renewable projects from 1991 to </a:t>
            </a:r>
            <a:r>
              <a:rPr kumimoji="0" lang="en-GB" sz="1200" b="1" i="0" u="none" strike="noStrike" kern="1200" cap="none" spc="0" normalizeH="0" baseline="0" noProof="0" dirty="0" smtClean="0">
                <a:ln>
                  <a:noFill/>
                </a:ln>
                <a:solidFill>
                  <a:srgbClr val="00539B"/>
                </a:solidFill>
                <a:effectLst/>
                <a:uLnTx/>
                <a:uFillTx/>
                <a:latin typeface="Franklin Gothic Book"/>
                <a:ea typeface="ＭＳ Ｐゴシック" charset="0"/>
                <a:cs typeface="Franklin Gothic Book"/>
              </a:rPr>
              <a:t>Jan 2020</a:t>
            </a:r>
            <a:endParaRPr kumimoji="0" lang="en-GB" sz="1200" b="1" i="0" u="none" strike="noStrike" kern="1200" cap="none" spc="0" normalizeH="0" baseline="0" noProof="0" dirty="0">
              <a:ln>
                <a:noFill/>
              </a:ln>
              <a:solidFill>
                <a:srgbClr val="00539B"/>
              </a:solidFill>
              <a:effectLst/>
              <a:uLnTx/>
              <a:uFillTx/>
              <a:latin typeface="Franklin Gothic Book"/>
              <a:ea typeface="ＭＳ Ｐゴシック" charset="0"/>
              <a:cs typeface="Franklin Gothic Book"/>
            </a:endParaRPr>
          </a:p>
        </p:txBody>
      </p:sp>
    </p:spTree>
    <p:extLst>
      <p:ext uri="{BB962C8B-B14F-4D97-AF65-F5344CB8AC3E}">
        <p14:creationId xmlns:p14="http://schemas.microsoft.com/office/powerpoint/2010/main" val="17238308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2347" y="-148052"/>
            <a:ext cx="7531196" cy="1080000"/>
          </a:xfrm>
        </p:spPr>
        <p:txBody>
          <a:bodyPr>
            <a:normAutofit/>
          </a:bodyPr>
          <a:lstStyle/>
          <a:p>
            <a:r>
              <a:rPr lang="en-GB" sz="2200" dirty="0" smtClean="0"/>
              <a:t>We are involved in every step of developing r</a:t>
            </a:r>
            <a:r>
              <a:rPr lang="en-GB" sz="2200" dirty="0" smtClean="0"/>
              <a:t>enewables</a:t>
            </a:r>
            <a:endParaRPr lang="en-GB" sz="22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888002596"/>
              </p:ext>
            </p:extLst>
          </p:nvPr>
        </p:nvGraphicFramePr>
        <p:xfrm>
          <a:off x="-1610258" y="1149720"/>
          <a:ext cx="12362366" cy="542425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TextBox 4"/>
          <p:cNvSpPr txBox="1"/>
          <p:nvPr/>
        </p:nvSpPr>
        <p:spPr>
          <a:xfrm>
            <a:off x="4982528" y="1556707"/>
            <a:ext cx="3924300" cy="830997"/>
          </a:xfrm>
          <a:prstGeom prst="rect">
            <a:avLst/>
          </a:prstGeom>
          <a:noFill/>
        </p:spPr>
        <p:txBody>
          <a:bodyPr wrap="square" rtlCol="0">
            <a:spAutoFit/>
          </a:bodyPr>
          <a:lstStyle/>
          <a:p>
            <a:pPr marL="177800" indent="-177800">
              <a:buFont typeface="Arial" panose="020B0604020202020204" pitchFamily="34" charset="0"/>
              <a:buChar char="•"/>
            </a:pPr>
            <a:r>
              <a:rPr lang="en-GB" sz="1600" dirty="0" smtClean="0">
                <a:solidFill>
                  <a:schemeClr val="tx1"/>
                </a:solidFill>
                <a:latin typeface="Franklin Gothic Book" panose="020B0503020102020204" pitchFamily="34" charset="0"/>
              </a:rPr>
              <a:t>Promoting sustainable energy</a:t>
            </a:r>
          </a:p>
          <a:p>
            <a:pPr marL="177800" indent="-177800">
              <a:buFont typeface="Arial" panose="020B0604020202020204" pitchFamily="34" charset="0"/>
              <a:buChar char="•"/>
            </a:pPr>
            <a:r>
              <a:rPr lang="en-GB" sz="1600" dirty="0">
                <a:solidFill>
                  <a:schemeClr val="tx1"/>
                </a:solidFill>
                <a:latin typeface="Franklin Gothic Book" panose="020B0503020102020204" pitchFamily="34" charset="0"/>
              </a:rPr>
              <a:t>Honest broker role</a:t>
            </a:r>
          </a:p>
          <a:p>
            <a:pPr marL="177800" indent="-177800">
              <a:buFont typeface="Arial" panose="020B0604020202020204" pitchFamily="34" charset="0"/>
              <a:buChar char="•"/>
            </a:pPr>
            <a:r>
              <a:rPr lang="en-GB" sz="1600" dirty="0" smtClean="0">
                <a:solidFill>
                  <a:schemeClr val="tx1"/>
                </a:solidFill>
                <a:latin typeface="Franklin Gothic Book" panose="020B0503020102020204" pitchFamily="34" charset="0"/>
              </a:rPr>
              <a:t>Sharing experience and best practice</a:t>
            </a:r>
          </a:p>
        </p:txBody>
      </p:sp>
      <p:cxnSp>
        <p:nvCxnSpPr>
          <p:cNvPr id="7" name="Straight Connector 6"/>
          <p:cNvCxnSpPr/>
          <p:nvPr/>
        </p:nvCxnSpPr>
        <p:spPr>
          <a:xfrm flipH="1">
            <a:off x="4366260" y="2387704"/>
            <a:ext cx="4365300" cy="11816"/>
          </a:xfrm>
          <a:prstGeom prst="line">
            <a:avLst/>
          </a:prstGeom>
          <a:ln w="12700">
            <a:solidFill>
              <a:schemeClr val="accent1"/>
            </a:solidFill>
            <a:tailEnd type="none"/>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V="1">
            <a:off x="8731559" y="1936164"/>
            <a:ext cx="0" cy="294780"/>
          </a:xfrm>
          <a:prstGeom prst="line">
            <a:avLst/>
          </a:prstGeom>
          <a:ln w="12700">
            <a:solidFill>
              <a:schemeClr val="accent1"/>
            </a:solidFill>
            <a:tailEnd type="none"/>
          </a:ln>
          <a:effectLst/>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6838707" y="3282826"/>
            <a:ext cx="2777733" cy="1323439"/>
          </a:xfrm>
          <a:prstGeom prst="rect">
            <a:avLst/>
          </a:prstGeom>
          <a:noFill/>
        </p:spPr>
        <p:txBody>
          <a:bodyPr wrap="square" rtlCol="0">
            <a:spAutoFit/>
          </a:bodyPr>
          <a:lstStyle/>
          <a:p>
            <a:pPr marL="177800" indent="-177800">
              <a:buFont typeface="Arial" panose="020B0604020202020204" pitchFamily="34" charset="0"/>
              <a:buChar char="•"/>
            </a:pPr>
            <a:r>
              <a:rPr lang="en-GB" sz="1600" dirty="0" smtClean="0">
                <a:solidFill>
                  <a:schemeClr val="tx1"/>
                </a:solidFill>
                <a:latin typeface="Franklin Gothic Book" panose="020B0503020102020204" pitchFamily="34" charset="0"/>
              </a:rPr>
              <a:t>Development equity</a:t>
            </a:r>
          </a:p>
          <a:p>
            <a:pPr marL="177800" indent="-177800">
              <a:buFont typeface="Arial" panose="020B0604020202020204" pitchFamily="34" charset="0"/>
              <a:buChar char="•"/>
            </a:pPr>
            <a:r>
              <a:rPr lang="en-GB" sz="1600" dirty="0" smtClean="0">
                <a:solidFill>
                  <a:schemeClr val="tx1"/>
                </a:solidFill>
                <a:latin typeface="Franklin Gothic Book" panose="020B0503020102020204" pitchFamily="34" charset="0"/>
              </a:rPr>
              <a:t>Mezzanine</a:t>
            </a:r>
          </a:p>
          <a:p>
            <a:pPr marL="177800" indent="-177800">
              <a:buFont typeface="Arial" panose="020B0604020202020204" pitchFamily="34" charset="0"/>
              <a:buChar char="•"/>
            </a:pPr>
            <a:r>
              <a:rPr lang="en-GB" sz="1600" dirty="0" smtClean="0">
                <a:solidFill>
                  <a:schemeClr val="tx1"/>
                </a:solidFill>
                <a:latin typeface="Franklin Gothic Book" panose="020B0503020102020204" pitchFamily="34" charset="0"/>
              </a:rPr>
              <a:t>Project finance</a:t>
            </a:r>
          </a:p>
          <a:p>
            <a:pPr marL="177800" indent="-177800">
              <a:buFont typeface="Arial" panose="020B0604020202020204" pitchFamily="34" charset="0"/>
              <a:buChar char="•"/>
            </a:pPr>
            <a:r>
              <a:rPr lang="en-GB" sz="1600" dirty="0" smtClean="0">
                <a:solidFill>
                  <a:schemeClr val="tx1"/>
                </a:solidFill>
                <a:latin typeface="Franklin Gothic Book" panose="020B0503020102020204" pitchFamily="34" charset="0"/>
              </a:rPr>
              <a:t>Corporate loan</a:t>
            </a:r>
          </a:p>
          <a:p>
            <a:pPr marL="177800" indent="-177800">
              <a:buFont typeface="Arial" panose="020B0604020202020204" pitchFamily="34" charset="0"/>
              <a:buChar char="•"/>
            </a:pPr>
            <a:r>
              <a:rPr lang="en-GB" sz="1600" dirty="0" smtClean="0">
                <a:solidFill>
                  <a:schemeClr val="tx1"/>
                </a:solidFill>
                <a:latin typeface="Franklin Gothic Book" panose="020B0503020102020204" pitchFamily="34" charset="0"/>
              </a:rPr>
              <a:t>Equity</a:t>
            </a:r>
          </a:p>
        </p:txBody>
      </p:sp>
      <p:cxnSp>
        <p:nvCxnSpPr>
          <p:cNvPr id="14" name="Straight Connector 13"/>
          <p:cNvCxnSpPr/>
          <p:nvPr/>
        </p:nvCxnSpPr>
        <p:spPr>
          <a:xfrm flipH="1">
            <a:off x="5661072" y="4606265"/>
            <a:ext cx="3245756" cy="0"/>
          </a:xfrm>
          <a:prstGeom prst="line">
            <a:avLst/>
          </a:prstGeom>
          <a:ln w="12700">
            <a:solidFill>
              <a:schemeClr val="accent1"/>
            </a:solidFill>
            <a:tailEnd type="none"/>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V="1">
            <a:off x="8906828" y="4113174"/>
            <a:ext cx="0" cy="493091"/>
          </a:xfrm>
          <a:prstGeom prst="line">
            <a:avLst/>
          </a:prstGeom>
          <a:ln w="12700">
            <a:solidFill>
              <a:schemeClr val="accent1"/>
            </a:solidFill>
            <a:tailEnd type="none"/>
          </a:ln>
          <a:effectLst/>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579120" y="4960663"/>
            <a:ext cx="2965132" cy="1077218"/>
          </a:xfrm>
          <a:prstGeom prst="rect">
            <a:avLst/>
          </a:prstGeom>
          <a:noFill/>
        </p:spPr>
        <p:txBody>
          <a:bodyPr wrap="square" rtlCol="0">
            <a:spAutoFit/>
          </a:bodyPr>
          <a:lstStyle/>
          <a:p>
            <a:pPr marL="177800" indent="-177800">
              <a:buFont typeface="Arial" panose="020B0604020202020204" pitchFamily="34" charset="0"/>
              <a:buChar char="•"/>
            </a:pPr>
            <a:r>
              <a:rPr lang="en-GB" sz="1600" dirty="0" smtClean="0">
                <a:solidFill>
                  <a:schemeClr val="tx1"/>
                </a:solidFill>
                <a:latin typeface="Franklin Gothic Book" panose="020B0503020102020204" pitchFamily="34" charset="0"/>
              </a:rPr>
              <a:t>Regulatory frameworks</a:t>
            </a:r>
          </a:p>
          <a:p>
            <a:pPr marL="177800" indent="-177800">
              <a:buFont typeface="Arial" panose="020B0604020202020204" pitchFamily="34" charset="0"/>
              <a:buChar char="•"/>
            </a:pPr>
            <a:r>
              <a:rPr lang="en-GB" sz="1600" dirty="0" smtClean="0">
                <a:solidFill>
                  <a:schemeClr val="tx1"/>
                </a:solidFill>
                <a:latin typeface="Franklin Gothic Book" panose="020B0503020102020204" pitchFamily="34" charset="0"/>
              </a:rPr>
              <a:t>Tender support</a:t>
            </a:r>
          </a:p>
          <a:p>
            <a:pPr marL="177800" indent="-177800">
              <a:buFont typeface="Arial" panose="020B0604020202020204" pitchFamily="34" charset="0"/>
              <a:buChar char="•"/>
            </a:pPr>
            <a:r>
              <a:rPr lang="en-GB" sz="1600" dirty="0" smtClean="0">
                <a:solidFill>
                  <a:schemeClr val="tx1"/>
                </a:solidFill>
                <a:latin typeface="Franklin Gothic Book" panose="020B0503020102020204" pitchFamily="34" charset="0"/>
              </a:rPr>
              <a:t>PPA drafting</a:t>
            </a:r>
            <a:endParaRPr lang="en-GB" sz="1600" dirty="0">
              <a:solidFill>
                <a:schemeClr val="tx1"/>
              </a:solidFill>
              <a:latin typeface="Franklin Gothic Book" panose="020B0503020102020204" pitchFamily="34" charset="0"/>
            </a:endParaRPr>
          </a:p>
          <a:p>
            <a:pPr marL="177800" indent="-177800">
              <a:buFont typeface="Arial" panose="020B0604020202020204" pitchFamily="34" charset="0"/>
              <a:buChar char="•"/>
            </a:pPr>
            <a:r>
              <a:rPr lang="en-GB" sz="1600" dirty="0" smtClean="0">
                <a:solidFill>
                  <a:schemeClr val="tx1"/>
                </a:solidFill>
                <a:latin typeface="Franklin Gothic Book" panose="020B0503020102020204" pitchFamily="34" charset="0"/>
              </a:rPr>
              <a:t>Grid absorption studies</a:t>
            </a:r>
          </a:p>
        </p:txBody>
      </p:sp>
      <p:cxnSp>
        <p:nvCxnSpPr>
          <p:cNvPr id="24" name="Straight Connector 23"/>
          <p:cNvCxnSpPr/>
          <p:nvPr/>
        </p:nvCxnSpPr>
        <p:spPr>
          <a:xfrm flipH="1">
            <a:off x="3055620" y="4459884"/>
            <a:ext cx="15240" cy="1518285"/>
          </a:xfrm>
          <a:prstGeom prst="line">
            <a:avLst/>
          </a:prstGeom>
          <a:ln w="12700">
            <a:solidFill>
              <a:schemeClr val="accent1"/>
            </a:solidFill>
            <a:tailEnd type="none"/>
          </a:ln>
          <a:effectLst/>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flipH="1">
            <a:off x="1250950" y="5978169"/>
            <a:ext cx="1804670" cy="0"/>
          </a:xfrm>
          <a:prstGeom prst="line">
            <a:avLst/>
          </a:prstGeom>
          <a:ln w="12700">
            <a:solidFill>
              <a:schemeClr val="accent1"/>
            </a:solidFill>
            <a:tailEnd type="none"/>
          </a:ln>
          <a:effectLst/>
        </p:spPr>
        <p:style>
          <a:lnRef idx="2">
            <a:schemeClr val="accent1"/>
          </a:lnRef>
          <a:fillRef idx="0">
            <a:schemeClr val="accent1"/>
          </a:fillRef>
          <a:effectRef idx="1">
            <a:schemeClr val="accent1"/>
          </a:effectRef>
          <a:fontRef idx="minor">
            <a:schemeClr val="tx1"/>
          </a:fontRef>
        </p:style>
      </p:cxnSp>
      <p:sp>
        <p:nvSpPr>
          <p:cNvPr id="16" name="Slide Number Placeholder 6"/>
          <p:cNvSpPr>
            <a:spLocks noGrp="1"/>
          </p:cNvSpPr>
          <p:nvPr>
            <p:ph type="sldNum" sz="quarter" idx="4294967295"/>
          </p:nvPr>
        </p:nvSpPr>
        <p:spPr>
          <a:xfrm>
            <a:off x="8279567" y="6480000"/>
            <a:ext cx="360002" cy="378000"/>
          </a:xfrm>
          <a:prstGeom prst="rect">
            <a:avLst/>
          </a:prstGeom>
        </p:spPr>
        <p:txBody>
          <a:bodyPr/>
          <a:lstStyle/>
          <a:p>
            <a:fld id="{71F9F866-B438-9445-8D9F-1F8FF6608833}" type="slidenum">
              <a:rPr lang="en-GB" sz="800" smtClean="0">
                <a:solidFill>
                  <a:schemeClr val="accent1"/>
                </a:solidFill>
                <a:latin typeface="Franklin Gothic Book" panose="020B0503020102020204" pitchFamily="34" charset="0"/>
              </a:rPr>
              <a:pPr/>
              <a:t>3</a:t>
            </a:fld>
            <a:endParaRPr lang="en-GB" sz="800" dirty="0">
              <a:solidFill>
                <a:schemeClr val="accent1"/>
              </a:solidFill>
              <a:latin typeface="Franklin Gothic Book" panose="020B0503020102020204" pitchFamily="34" charset="0"/>
            </a:endParaRPr>
          </a:p>
        </p:txBody>
      </p:sp>
      <p:sp>
        <p:nvSpPr>
          <p:cNvPr id="3" name="BJPseudoFooter"/>
          <p:cNvSpPr txBox="1"/>
          <p:nvPr>
            <p:custDataLst>
              <p:tags r:id="rId1"/>
            </p:custDataLst>
          </p:nvPr>
        </p:nvSpPr>
        <p:spPr>
          <a:xfrm>
            <a:off x="127000" y="6614468"/>
            <a:ext cx="8890000" cy="230832"/>
          </a:xfrm>
          <a:prstGeom prst="rect">
            <a:avLst/>
          </a:prstGeom>
          <a:noFill/>
        </p:spPr>
        <p:txBody>
          <a:bodyPr vert="horz" wrap="square" rtlCol="0">
            <a:spAutoFit/>
          </a:bodyPr>
          <a:lstStyle/>
          <a:p>
            <a:pPr algn="ctr"/>
            <a:r>
              <a:rPr lang="en-GB" sz="900" b="1" smtClean="0">
                <a:solidFill>
                  <a:srgbClr val="00C000"/>
                </a:solidFill>
                <a:latin typeface="Arial" panose="020B0604020202020204" pitchFamily="34" charset="0"/>
              </a:rPr>
              <a:t>PUBLIC</a:t>
            </a:r>
            <a:r>
              <a:rPr lang="en-GB" sz="900" b="1" smtClean="0">
                <a:solidFill>
                  <a:srgbClr val="000000"/>
                </a:solidFill>
                <a:latin typeface="Arial" panose="020B0604020202020204" pitchFamily="34" charset="0"/>
              </a:rPr>
              <a:t> </a:t>
            </a:r>
            <a:endParaRPr lang="en-GB" sz="900" b="1" dirty="0">
              <a:solidFill>
                <a:srgbClr val="000000"/>
              </a:solidFill>
              <a:latin typeface="Arial" panose="020B0604020202020204" pitchFamily="34" charset="0"/>
            </a:endParaRPr>
          </a:p>
        </p:txBody>
      </p:sp>
      <p:sp>
        <p:nvSpPr>
          <p:cNvPr id="17" name="Date Placeholder 3"/>
          <p:cNvSpPr txBox="1">
            <a:spLocks/>
          </p:cNvSpPr>
          <p:nvPr/>
        </p:nvSpPr>
        <p:spPr>
          <a:xfrm>
            <a:off x="719136" y="6480000"/>
            <a:ext cx="1871664" cy="249884"/>
          </a:xfrm>
          <a:prstGeom prst="rect">
            <a:avLst/>
          </a:prstGeom>
        </p:spPr>
        <p:txBody>
          <a:bodyPr/>
          <a:lstStyle>
            <a:defPPr>
              <a:defRPr lang="en-GB"/>
            </a:defPPr>
            <a:lvl1pPr algn="l" rtl="0" fontAlgn="base">
              <a:spcBef>
                <a:spcPct val="0"/>
              </a:spcBef>
              <a:spcAft>
                <a:spcPct val="0"/>
              </a:spcAft>
              <a:defRPr sz="1200" kern="1200">
                <a:solidFill>
                  <a:schemeClr val="bg1"/>
                </a:solidFill>
                <a:latin typeface="Arial" charset="0"/>
                <a:ea typeface="ＭＳ Ｐゴシック" charset="0"/>
                <a:cs typeface="Arial" charset="0"/>
              </a:defRPr>
            </a:lvl1pPr>
            <a:lvl2pPr marL="457200" algn="l" rtl="0" fontAlgn="base">
              <a:spcBef>
                <a:spcPct val="0"/>
              </a:spcBef>
              <a:spcAft>
                <a:spcPct val="0"/>
              </a:spcAft>
              <a:defRPr sz="1200" kern="1200">
                <a:solidFill>
                  <a:schemeClr val="bg1"/>
                </a:solidFill>
                <a:latin typeface="Arial" charset="0"/>
                <a:ea typeface="ＭＳ Ｐゴシック" charset="0"/>
                <a:cs typeface="Arial" charset="0"/>
              </a:defRPr>
            </a:lvl2pPr>
            <a:lvl3pPr marL="914400" algn="l" rtl="0" fontAlgn="base">
              <a:spcBef>
                <a:spcPct val="0"/>
              </a:spcBef>
              <a:spcAft>
                <a:spcPct val="0"/>
              </a:spcAft>
              <a:defRPr sz="1200" kern="1200">
                <a:solidFill>
                  <a:schemeClr val="bg1"/>
                </a:solidFill>
                <a:latin typeface="Arial" charset="0"/>
                <a:ea typeface="ＭＳ Ｐゴシック" charset="0"/>
                <a:cs typeface="Arial" charset="0"/>
              </a:defRPr>
            </a:lvl3pPr>
            <a:lvl4pPr marL="1371600" algn="l" rtl="0" fontAlgn="base">
              <a:spcBef>
                <a:spcPct val="0"/>
              </a:spcBef>
              <a:spcAft>
                <a:spcPct val="0"/>
              </a:spcAft>
              <a:defRPr sz="1200" kern="1200">
                <a:solidFill>
                  <a:schemeClr val="bg1"/>
                </a:solidFill>
                <a:latin typeface="Arial" charset="0"/>
                <a:ea typeface="ＭＳ Ｐゴシック" charset="0"/>
                <a:cs typeface="Arial" charset="0"/>
              </a:defRPr>
            </a:lvl4pPr>
            <a:lvl5pPr marL="1828800" algn="l" rtl="0" fontAlgn="base">
              <a:spcBef>
                <a:spcPct val="0"/>
              </a:spcBef>
              <a:spcAft>
                <a:spcPct val="0"/>
              </a:spcAft>
              <a:defRPr sz="1200" kern="1200">
                <a:solidFill>
                  <a:schemeClr val="bg1"/>
                </a:solidFill>
                <a:latin typeface="Arial" charset="0"/>
                <a:ea typeface="ＭＳ Ｐゴシック" charset="0"/>
                <a:cs typeface="Arial" charset="0"/>
              </a:defRPr>
            </a:lvl5pPr>
            <a:lvl6pPr marL="2286000" algn="l" defTabSz="457200" rtl="0" eaLnBrk="1" latinLnBrk="0" hangingPunct="1">
              <a:defRPr sz="1200" kern="1200">
                <a:solidFill>
                  <a:schemeClr val="bg1"/>
                </a:solidFill>
                <a:latin typeface="Arial" charset="0"/>
                <a:ea typeface="ＭＳ Ｐゴシック" charset="0"/>
                <a:cs typeface="Arial" charset="0"/>
              </a:defRPr>
            </a:lvl6pPr>
            <a:lvl7pPr marL="2743200" algn="l" defTabSz="457200" rtl="0" eaLnBrk="1" latinLnBrk="0" hangingPunct="1">
              <a:defRPr sz="1200" kern="1200">
                <a:solidFill>
                  <a:schemeClr val="bg1"/>
                </a:solidFill>
                <a:latin typeface="Arial" charset="0"/>
                <a:ea typeface="ＭＳ Ｐゴシック" charset="0"/>
                <a:cs typeface="Arial" charset="0"/>
              </a:defRPr>
            </a:lvl7pPr>
            <a:lvl8pPr marL="3200400" algn="l" defTabSz="457200" rtl="0" eaLnBrk="1" latinLnBrk="0" hangingPunct="1">
              <a:defRPr sz="1200" kern="1200">
                <a:solidFill>
                  <a:schemeClr val="bg1"/>
                </a:solidFill>
                <a:latin typeface="Arial" charset="0"/>
                <a:ea typeface="ＭＳ Ｐゴシック" charset="0"/>
                <a:cs typeface="Arial" charset="0"/>
              </a:defRPr>
            </a:lvl8pPr>
            <a:lvl9pPr marL="3657600" algn="l" defTabSz="457200" rtl="0" eaLnBrk="1" latinLnBrk="0" hangingPunct="1">
              <a:defRPr sz="1200" kern="1200">
                <a:solidFill>
                  <a:schemeClr val="bg1"/>
                </a:solidFill>
                <a:latin typeface="Arial" charset="0"/>
                <a:ea typeface="ＭＳ Ｐゴシック" charset="0"/>
                <a:cs typeface="Arial" charset="0"/>
              </a:defRPr>
            </a:lvl9pPr>
          </a:lstStyle>
          <a:p>
            <a:fld id="{F7334817-FF7C-6948-966F-8ECFBE662A14}" type="datetime3">
              <a:rPr lang="en-GB" sz="800" smtClean="0">
                <a:solidFill>
                  <a:schemeClr val="accent1"/>
                </a:solidFill>
              </a:rPr>
              <a:pPr/>
              <a:t>5 October, 2020</a:t>
            </a:fld>
            <a:endParaRPr lang="en-GB" sz="800" dirty="0">
              <a:solidFill>
                <a:schemeClr val="accent1"/>
              </a:solidFill>
            </a:endParaRPr>
          </a:p>
        </p:txBody>
      </p:sp>
    </p:spTree>
    <p:extLst>
      <p:ext uri="{BB962C8B-B14F-4D97-AF65-F5344CB8AC3E}">
        <p14:creationId xmlns:p14="http://schemas.microsoft.com/office/powerpoint/2010/main" val="11984455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23019" y="-139427"/>
            <a:ext cx="6710366" cy="1079499"/>
          </a:xfrm>
        </p:spPr>
        <p:txBody>
          <a:bodyPr>
            <a:normAutofit/>
          </a:bodyPr>
          <a:lstStyle/>
          <a:p>
            <a:r>
              <a:rPr lang="fr-FR" sz="2200" dirty="0" smtClean="0"/>
              <a:t>In SEMED </a:t>
            </a:r>
            <a:r>
              <a:rPr lang="fr-FR" sz="2200" dirty="0" err="1" smtClean="0"/>
              <a:t>we</a:t>
            </a:r>
            <a:r>
              <a:rPr lang="fr-FR" sz="2200" dirty="0" smtClean="0"/>
              <a:t> </a:t>
            </a:r>
            <a:r>
              <a:rPr lang="fr-FR" sz="2200" dirty="0" smtClean="0"/>
              <a:t>combine </a:t>
            </a:r>
            <a:r>
              <a:rPr lang="fr-FR" sz="2200" dirty="0" err="1" smtClean="0"/>
              <a:t>policy</a:t>
            </a:r>
            <a:r>
              <a:rPr lang="fr-FR" sz="2200" dirty="0" smtClean="0"/>
              <a:t> </a:t>
            </a:r>
            <a:r>
              <a:rPr lang="fr-FR" sz="2200" dirty="0" smtClean="0"/>
              <a:t>dialogue </a:t>
            </a:r>
            <a:r>
              <a:rPr lang="fr-FR" sz="2200" dirty="0" smtClean="0"/>
              <a:t>and </a:t>
            </a:r>
            <a:r>
              <a:rPr lang="fr-FR" sz="2200" dirty="0" err="1" smtClean="0"/>
              <a:t>financing</a:t>
            </a:r>
            <a:endParaRPr lang="fr-FR" sz="2200" dirty="0"/>
          </a:p>
        </p:txBody>
      </p:sp>
      <p:sp>
        <p:nvSpPr>
          <p:cNvPr id="6" name="Slide Number Placeholder 5"/>
          <p:cNvSpPr>
            <a:spLocks noGrp="1"/>
          </p:cNvSpPr>
          <p:nvPr>
            <p:ph type="sldNum" sz="quarter" idx="4"/>
          </p:nvPr>
        </p:nvSpPr>
        <p:spPr/>
        <p:txBody>
          <a:bodyPr/>
          <a:lstStyle/>
          <a:p>
            <a:fld id="{71F9F866-B438-9445-8D9F-1F8FF6608833}" type="slidenum">
              <a:rPr lang="fr-FR" smtClean="0">
                <a:solidFill>
                  <a:srgbClr val="00539B"/>
                </a:solidFill>
              </a:rPr>
              <a:pPr/>
              <a:t>4</a:t>
            </a:fld>
            <a:endParaRPr lang="fr-FR" dirty="0">
              <a:solidFill>
                <a:srgbClr val="00539B"/>
              </a:solidFill>
            </a:endParaRPr>
          </a:p>
        </p:txBody>
      </p:sp>
      <p:pic>
        <p:nvPicPr>
          <p:cNvPr id="33"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6526" y="2354655"/>
            <a:ext cx="785308" cy="4840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4"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36526" y="4211604"/>
            <a:ext cx="785307" cy="5235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4" name="Picture 2" descr="https://encrypted-tbn0.gstatic.com/images?q=tbn:ANd9GcSNmPZ1u_T0dUrdTrQLCxmB5ThnKNqjMVFejOhIbDiiQn02wRpU7B3eeiRL">
            <a:hlinkClick r:id="rId6"/>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36526" y="3238474"/>
            <a:ext cx="785307" cy="523538"/>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36526" y="5174106"/>
            <a:ext cx="785307" cy="5201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descr="Image result">
            <a:hlinkClick r:id="rId9"/>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36525" y="5931995"/>
            <a:ext cx="785308" cy="520118"/>
          </a:xfrm>
          <a:prstGeom prst="rect">
            <a:avLst/>
          </a:prstGeom>
          <a:noFill/>
          <a:extLst>
            <a:ext uri="{909E8E84-426E-40DD-AFC4-6F175D3DCCD1}">
              <a14:hiddenFill xmlns:a14="http://schemas.microsoft.com/office/drawing/2010/main">
                <a:solidFill>
                  <a:srgbClr val="FFFFFF"/>
                </a:solidFill>
              </a14:hiddenFill>
            </a:ext>
          </a:extLst>
        </p:spPr>
      </p:pic>
      <p:sp>
        <p:nvSpPr>
          <p:cNvPr id="5" name="Footer Placeholder 4"/>
          <p:cNvSpPr>
            <a:spLocks noGrp="1"/>
          </p:cNvSpPr>
          <p:nvPr>
            <p:ph type="ftr" sz="quarter" idx="3"/>
            <p:custDataLst>
              <p:tags r:id="rId1"/>
            </p:custDataLst>
          </p:nvPr>
        </p:nvSpPr>
        <p:spPr>
          <a:xfrm>
            <a:off x="0" y="6480000"/>
            <a:ext cx="9144000" cy="378000"/>
          </a:xfrm>
        </p:spPr>
        <p:txBody>
          <a:bodyPr/>
          <a:lstStyle/>
          <a:p>
            <a:r>
              <a:rPr lang="en-GB" sz="900" b="1" smtClean="0">
                <a:solidFill>
                  <a:srgbClr val="00C000"/>
                </a:solidFill>
                <a:latin typeface="Arial" panose="020B0604020202020204" pitchFamily="34" charset="0"/>
              </a:rPr>
              <a:t>PUBLIC</a:t>
            </a:r>
            <a:r>
              <a:rPr lang="en-GB" sz="900" b="1" smtClean="0">
                <a:solidFill>
                  <a:srgbClr val="000000"/>
                </a:solidFill>
                <a:latin typeface="Arial" panose="020B0604020202020204" pitchFamily="34" charset="0"/>
              </a:rPr>
              <a:t> </a:t>
            </a:r>
            <a:endParaRPr sz="900" b="1" dirty="0">
              <a:solidFill>
                <a:srgbClr val="000000"/>
              </a:solidFill>
              <a:latin typeface="Arial" panose="020B0604020202020204" pitchFamily="34" charset="0"/>
            </a:endParaRPr>
          </a:p>
        </p:txBody>
      </p:sp>
      <p:grpSp>
        <p:nvGrpSpPr>
          <p:cNvPr id="20" name="Group 19"/>
          <p:cNvGrpSpPr/>
          <p:nvPr/>
        </p:nvGrpSpPr>
        <p:grpSpPr>
          <a:xfrm>
            <a:off x="1314451" y="1743079"/>
            <a:ext cx="1371156" cy="345492"/>
            <a:chOff x="1676425" y="1743079"/>
            <a:chExt cx="1296001" cy="345492"/>
          </a:xfrm>
        </p:grpSpPr>
        <p:cxnSp>
          <p:nvCxnSpPr>
            <p:cNvPr id="8" name="Straight Connector 7"/>
            <p:cNvCxnSpPr/>
            <p:nvPr/>
          </p:nvCxnSpPr>
          <p:spPr>
            <a:xfrm>
              <a:off x="1676425" y="2088571"/>
              <a:ext cx="1296000" cy="0"/>
            </a:xfrm>
            <a:prstGeom prst="line">
              <a:avLst/>
            </a:prstGeom>
            <a:ln w="28575">
              <a:solidFill>
                <a:schemeClr val="accent1"/>
              </a:solidFill>
              <a:tailEnd type="none"/>
            </a:ln>
            <a:effectLst/>
          </p:spPr>
          <p:style>
            <a:lnRef idx="2">
              <a:schemeClr val="accent1"/>
            </a:lnRef>
            <a:fillRef idx="0">
              <a:schemeClr val="accent1"/>
            </a:fillRef>
            <a:effectRef idx="1">
              <a:schemeClr val="accent1"/>
            </a:effectRef>
            <a:fontRef idx="minor">
              <a:schemeClr val="tx1"/>
            </a:fontRef>
          </p:style>
        </p:cxnSp>
        <p:sp>
          <p:nvSpPr>
            <p:cNvPr id="48" name="Rectangle 47"/>
            <p:cNvSpPr/>
            <p:nvPr/>
          </p:nvSpPr>
          <p:spPr>
            <a:xfrm>
              <a:off x="1676426" y="1743079"/>
              <a:ext cx="1296000" cy="335236"/>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r>
                <a:rPr lang="en-GB" sz="1600" dirty="0" smtClean="0">
                  <a:solidFill>
                    <a:srgbClr val="00539B"/>
                  </a:solidFill>
                  <a:latin typeface="Franklin Gothic Book" panose="020B0503020102020204" pitchFamily="34" charset="0"/>
                  <a:ea typeface="ＭＳ Ｐゴシック" charset="0"/>
                  <a:cs typeface="Bodoni MT" panose="02070603080606020203" pitchFamily="18" charset="0"/>
                </a:rPr>
                <a:t>2013-2015</a:t>
              </a:r>
              <a:endParaRPr lang="fr-FR" sz="1600" dirty="0">
                <a:solidFill>
                  <a:srgbClr val="00539B"/>
                </a:solidFill>
                <a:latin typeface="Franklin Gothic Book" panose="020B0503020102020204" pitchFamily="34" charset="0"/>
                <a:ea typeface="ＭＳ Ｐゴシック" charset="0"/>
                <a:cs typeface="Bodoni MT" panose="02070603080606020203" pitchFamily="18" charset="0"/>
              </a:endParaRPr>
            </a:p>
          </p:txBody>
        </p:sp>
      </p:grpSp>
      <p:grpSp>
        <p:nvGrpSpPr>
          <p:cNvPr id="19" name="Group 18"/>
          <p:cNvGrpSpPr/>
          <p:nvPr/>
        </p:nvGrpSpPr>
        <p:grpSpPr>
          <a:xfrm>
            <a:off x="2838563" y="1743077"/>
            <a:ext cx="1371155" cy="345494"/>
            <a:chOff x="3155293" y="1743077"/>
            <a:chExt cx="1296000" cy="345494"/>
          </a:xfrm>
        </p:grpSpPr>
        <p:cxnSp>
          <p:nvCxnSpPr>
            <p:cNvPr id="44" name="Straight Connector 43"/>
            <p:cNvCxnSpPr/>
            <p:nvPr/>
          </p:nvCxnSpPr>
          <p:spPr>
            <a:xfrm>
              <a:off x="3155293" y="2088571"/>
              <a:ext cx="1296000" cy="0"/>
            </a:xfrm>
            <a:prstGeom prst="line">
              <a:avLst/>
            </a:prstGeom>
            <a:ln w="28575">
              <a:solidFill>
                <a:schemeClr val="accent1"/>
              </a:solidFill>
              <a:tailEnd type="none"/>
            </a:ln>
            <a:effectLst/>
          </p:spPr>
          <p:style>
            <a:lnRef idx="2">
              <a:schemeClr val="accent1"/>
            </a:lnRef>
            <a:fillRef idx="0">
              <a:schemeClr val="accent1"/>
            </a:fillRef>
            <a:effectRef idx="1">
              <a:schemeClr val="accent1"/>
            </a:effectRef>
            <a:fontRef idx="minor">
              <a:schemeClr val="tx1"/>
            </a:fontRef>
          </p:style>
        </p:cxnSp>
        <p:sp>
          <p:nvSpPr>
            <p:cNvPr id="49" name="Rectangle 48"/>
            <p:cNvSpPr/>
            <p:nvPr/>
          </p:nvSpPr>
          <p:spPr>
            <a:xfrm>
              <a:off x="3155293" y="1743077"/>
              <a:ext cx="1296000" cy="335236"/>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r>
                <a:rPr lang="en-GB" sz="1600" dirty="0" smtClean="0">
                  <a:solidFill>
                    <a:srgbClr val="00539B"/>
                  </a:solidFill>
                  <a:latin typeface="Franklin Gothic Book" panose="020B0503020102020204" pitchFamily="34" charset="0"/>
                  <a:ea typeface="ＭＳ Ｐゴシック" charset="0"/>
                  <a:cs typeface="Bodoni MT" panose="02070603080606020203" pitchFamily="18" charset="0"/>
                </a:rPr>
                <a:t>2016</a:t>
              </a:r>
              <a:endParaRPr lang="fr-FR" sz="1600" dirty="0">
                <a:solidFill>
                  <a:srgbClr val="00539B"/>
                </a:solidFill>
                <a:latin typeface="Franklin Gothic Book" panose="020B0503020102020204" pitchFamily="34" charset="0"/>
                <a:ea typeface="ＭＳ Ｐゴシック" charset="0"/>
                <a:cs typeface="Bodoni MT" panose="02070603080606020203" pitchFamily="18" charset="0"/>
              </a:endParaRPr>
            </a:p>
          </p:txBody>
        </p:sp>
      </p:grpSp>
      <p:grpSp>
        <p:nvGrpSpPr>
          <p:cNvPr id="18" name="Group 17"/>
          <p:cNvGrpSpPr/>
          <p:nvPr/>
        </p:nvGrpSpPr>
        <p:grpSpPr>
          <a:xfrm>
            <a:off x="4362674" y="1743078"/>
            <a:ext cx="1371155" cy="345493"/>
            <a:chOff x="4634161" y="1743078"/>
            <a:chExt cx="1296000" cy="345493"/>
          </a:xfrm>
        </p:grpSpPr>
        <p:cxnSp>
          <p:nvCxnSpPr>
            <p:cNvPr id="45" name="Straight Connector 44"/>
            <p:cNvCxnSpPr/>
            <p:nvPr/>
          </p:nvCxnSpPr>
          <p:spPr>
            <a:xfrm>
              <a:off x="4634161" y="2088571"/>
              <a:ext cx="1296000" cy="0"/>
            </a:xfrm>
            <a:prstGeom prst="line">
              <a:avLst/>
            </a:prstGeom>
            <a:ln w="28575">
              <a:solidFill>
                <a:schemeClr val="accent1"/>
              </a:solidFill>
              <a:tailEnd type="none"/>
            </a:ln>
            <a:effectLst/>
          </p:spPr>
          <p:style>
            <a:lnRef idx="2">
              <a:schemeClr val="accent1"/>
            </a:lnRef>
            <a:fillRef idx="0">
              <a:schemeClr val="accent1"/>
            </a:fillRef>
            <a:effectRef idx="1">
              <a:schemeClr val="accent1"/>
            </a:effectRef>
            <a:fontRef idx="minor">
              <a:schemeClr val="tx1"/>
            </a:fontRef>
          </p:style>
        </p:cxnSp>
        <p:sp>
          <p:nvSpPr>
            <p:cNvPr id="50" name="Rectangle 49"/>
            <p:cNvSpPr/>
            <p:nvPr/>
          </p:nvSpPr>
          <p:spPr>
            <a:xfrm>
              <a:off x="4634161" y="1743078"/>
              <a:ext cx="1296000" cy="335236"/>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r>
                <a:rPr lang="en-GB" sz="1600" dirty="0" smtClean="0">
                  <a:solidFill>
                    <a:srgbClr val="00539B"/>
                  </a:solidFill>
                  <a:latin typeface="Franklin Gothic Book" panose="020B0503020102020204" pitchFamily="34" charset="0"/>
                  <a:ea typeface="ＭＳ Ｐゴシック" charset="0"/>
                  <a:cs typeface="Bodoni MT" panose="02070603080606020203" pitchFamily="18" charset="0"/>
                </a:rPr>
                <a:t>2017</a:t>
              </a:r>
              <a:endParaRPr lang="fr-FR" sz="1600" dirty="0">
                <a:solidFill>
                  <a:srgbClr val="00539B"/>
                </a:solidFill>
                <a:latin typeface="Franklin Gothic Book" panose="020B0503020102020204" pitchFamily="34" charset="0"/>
                <a:ea typeface="ＭＳ Ｐゴシック" charset="0"/>
                <a:cs typeface="Bodoni MT" panose="02070603080606020203" pitchFamily="18" charset="0"/>
              </a:endParaRPr>
            </a:p>
          </p:txBody>
        </p:sp>
      </p:grpSp>
      <p:grpSp>
        <p:nvGrpSpPr>
          <p:cNvPr id="17" name="Group 16"/>
          <p:cNvGrpSpPr/>
          <p:nvPr/>
        </p:nvGrpSpPr>
        <p:grpSpPr>
          <a:xfrm>
            <a:off x="5886785" y="1743076"/>
            <a:ext cx="1371155" cy="345495"/>
            <a:chOff x="6113029" y="1743076"/>
            <a:chExt cx="1296000" cy="345495"/>
          </a:xfrm>
        </p:grpSpPr>
        <p:cxnSp>
          <p:nvCxnSpPr>
            <p:cNvPr id="46" name="Straight Connector 45"/>
            <p:cNvCxnSpPr/>
            <p:nvPr/>
          </p:nvCxnSpPr>
          <p:spPr>
            <a:xfrm>
              <a:off x="6113029" y="2088571"/>
              <a:ext cx="1296000" cy="0"/>
            </a:xfrm>
            <a:prstGeom prst="line">
              <a:avLst/>
            </a:prstGeom>
            <a:ln w="28575">
              <a:solidFill>
                <a:schemeClr val="accent1"/>
              </a:solidFill>
              <a:tailEnd type="none"/>
            </a:ln>
            <a:effectLst/>
          </p:spPr>
          <p:style>
            <a:lnRef idx="2">
              <a:schemeClr val="accent1"/>
            </a:lnRef>
            <a:fillRef idx="0">
              <a:schemeClr val="accent1"/>
            </a:fillRef>
            <a:effectRef idx="1">
              <a:schemeClr val="accent1"/>
            </a:effectRef>
            <a:fontRef idx="minor">
              <a:schemeClr val="tx1"/>
            </a:fontRef>
          </p:style>
        </p:cxnSp>
        <p:sp>
          <p:nvSpPr>
            <p:cNvPr id="51" name="Rectangle 50"/>
            <p:cNvSpPr/>
            <p:nvPr/>
          </p:nvSpPr>
          <p:spPr>
            <a:xfrm>
              <a:off x="6113029" y="1743076"/>
              <a:ext cx="1296000" cy="335236"/>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r>
                <a:rPr lang="en-GB" sz="1600" dirty="0" smtClean="0">
                  <a:solidFill>
                    <a:srgbClr val="00539B"/>
                  </a:solidFill>
                  <a:latin typeface="Franklin Gothic Book" panose="020B0503020102020204" pitchFamily="34" charset="0"/>
                  <a:ea typeface="ＭＳ Ｐゴシック" charset="0"/>
                  <a:cs typeface="Bodoni MT" panose="02070603080606020203" pitchFamily="18" charset="0"/>
                </a:rPr>
                <a:t>2018</a:t>
              </a:r>
              <a:endParaRPr lang="fr-FR" sz="1600" dirty="0">
                <a:solidFill>
                  <a:srgbClr val="00539B"/>
                </a:solidFill>
                <a:latin typeface="Franklin Gothic Book" panose="020B0503020102020204" pitchFamily="34" charset="0"/>
                <a:ea typeface="ＭＳ Ｐゴシック" charset="0"/>
                <a:cs typeface="Bodoni MT" panose="02070603080606020203" pitchFamily="18" charset="0"/>
              </a:endParaRPr>
            </a:p>
          </p:txBody>
        </p:sp>
      </p:grpSp>
      <p:grpSp>
        <p:nvGrpSpPr>
          <p:cNvPr id="16" name="Group 15"/>
          <p:cNvGrpSpPr/>
          <p:nvPr/>
        </p:nvGrpSpPr>
        <p:grpSpPr>
          <a:xfrm>
            <a:off x="7410895" y="1743075"/>
            <a:ext cx="1371155" cy="345496"/>
            <a:chOff x="7591895" y="1743075"/>
            <a:chExt cx="1296000" cy="345496"/>
          </a:xfrm>
        </p:grpSpPr>
        <p:cxnSp>
          <p:nvCxnSpPr>
            <p:cNvPr id="47" name="Straight Connector 46"/>
            <p:cNvCxnSpPr/>
            <p:nvPr/>
          </p:nvCxnSpPr>
          <p:spPr>
            <a:xfrm>
              <a:off x="7591895" y="2088571"/>
              <a:ext cx="1296000" cy="0"/>
            </a:xfrm>
            <a:prstGeom prst="line">
              <a:avLst/>
            </a:prstGeom>
            <a:ln w="28575">
              <a:solidFill>
                <a:schemeClr val="accent1"/>
              </a:solidFill>
              <a:tailEnd type="none"/>
            </a:ln>
            <a:effectLst/>
          </p:spPr>
          <p:style>
            <a:lnRef idx="2">
              <a:schemeClr val="accent1"/>
            </a:lnRef>
            <a:fillRef idx="0">
              <a:schemeClr val="accent1"/>
            </a:fillRef>
            <a:effectRef idx="1">
              <a:schemeClr val="accent1"/>
            </a:effectRef>
            <a:fontRef idx="minor">
              <a:schemeClr val="tx1"/>
            </a:fontRef>
          </p:style>
        </p:cxnSp>
        <p:sp>
          <p:nvSpPr>
            <p:cNvPr id="52" name="Rectangle 51"/>
            <p:cNvSpPr/>
            <p:nvPr/>
          </p:nvSpPr>
          <p:spPr>
            <a:xfrm>
              <a:off x="7591895" y="1743075"/>
              <a:ext cx="1296000" cy="335236"/>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r>
                <a:rPr lang="en-GB" sz="1600" dirty="0" smtClean="0">
                  <a:solidFill>
                    <a:srgbClr val="00539B"/>
                  </a:solidFill>
                  <a:latin typeface="Franklin Gothic Book" panose="020B0503020102020204" pitchFamily="34" charset="0"/>
                  <a:ea typeface="ＭＳ Ｐゴシック" charset="0"/>
                  <a:cs typeface="Bodoni MT" panose="02070603080606020203" pitchFamily="18" charset="0"/>
                </a:rPr>
                <a:t>2019-2021</a:t>
              </a:r>
              <a:endParaRPr lang="fr-FR" sz="1600" dirty="0">
                <a:solidFill>
                  <a:srgbClr val="00539B"/>
                </a:solidFill>
                <a:latin typeface="Franklin Gothic Book" panose="020B0503020102020204" pitchFamily="34" charset="0"/>
                <a:ea typeface="ＭＳ Ｐゴシック" charset="0"/>
                <a:cs typeface="Bodoni MT" panose="02070603080606020203" pitchFamily="18" charset="0"/>
              </a:endParaRPr>
            </a:p>
          </p:txBody>
        </p:sp>
      </p:grpSp>
      <p:sp>
        <p:nvSpPr>
          <p:cNvPr id="63" name="Rounded Rectangle 49"/>
          <p:cNvSpPr/>
          <p:nvPr/>
        </p:nvSpPr>
        <p:spPr bwMode="auto">
          <a:xfrm>
            <a:off x="6347" y="1086676"/>
            <a:ext cx="9104315" cy="539750"/>
          </a:xfrm>
          <a:prstGeom prst="round2Same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Aft>
                <a:spcPts val="0"/>
              </a:spcAft>
              <a:defRPr/>
            </a:pPr>
            <a:r>
              <a:rPr lang="en-GB" sz="1800" dirty="0" smtClean="0">
                <a:solidFill>
                  <a:srgbClr val="FFFFFF"/>
                </a:solidFill>
                <a:latin typeface="Bodoni MT" panose="02070603080606020203" pitchFamily="18" charset="0"/>
              </a:rPr>
              <a:t>Support to develop bankable PPAs </a:t>
            </a:r>
            <a:r>
              <a:rPr lang="en-GB" sz="1800" dirty="0" smtClean="0">
                <a:solidFill>
                  <a:srgbClr val="FFFFFF"/>
                </a:solidFill>
                <a:latin typeface="Bodoni MT" panose="02070603080606020203" pitchFamily="18" charset="0"/>
              </a:rPr>
              <a:t>has </a:t>
            </a:r>
            <a:r>
              <a:rPr lang="en-GB" sz="1800" dirty="0" smtClean="0">
                <a:solidFill>
                  <a:srgbClr val="FFFFFF"/>
                </a:solidFill>
                <a:latin typeface="Bodoni MT" panose="02070603080606020203" pitchFamily="18" charset="0"/>
              </a:rPr>
              <a:t>opened the private RE </a:t>
            </a:r>
            <a:r>
              <a:rPr lang="en-GB" sz="1800" dirty="0" smtClean="0">
                <a:solidFill>
                  <a:srgbClr val="FFFFFF"/>
                </a:solidFill>
                <a:latin typeface="Bodoni MT" panose="02070603080606020203" pitchFamily="18" charset="0"/>
              </a:rPr>
              <a:t>market</a:t>
            </a:r>
            <a:endParaRPr lang="en-GB" sz="1800" dirty="0">
              <a:solidFill>
                <a:srgbClr val="FFFFFF"/>
              </a:solidFill>
              <a:latin typeface="Bodoni MT" panose="02070603080606020203" pitchFamily="18" charset="0"/>
            </a:endParaRPr>
          </a:p>
        </p:txBody>
      </p:sp>
      <p:cxnSp>
        <p:nvCxnSpPr>
          <p:cNvPr id="72" name="Straight Connector 71"/>
          <p:cNvCxnSpPr/>
          <p:nvPr/>
        </p:nvCxnSpPr>
        <p:spPr>
          <a:xfrm>
            <a:off x="1333525" y="3117085"/>
            <a:ext cx="7488000" cy="0"/>
          </a:xfrm>
          <a:prstGeom prst="line">
            <a:avLst/>
          </a:prstGeom>
          <a:ln w="12700">
            <a:solidFill>
              <a:schemeClr val="bg1">
                <a:lumMod val="50000"/>
              </a:schemeClr>
            </a:solidFill>
            <a:prstDash val="sysDash"/>
            <a:tailEnd type="none"/>
          </a:ln>
          <a:effectLst/>
        </p:spPr>
        <p:style>
          <a:lnRef idx="2">
            <a:schemeClr val="accent1"/>
          </a:lnRef>
          <a:fillRef idx="0">
            <a:schemeClr val="accent1"/>
          </a:fillRef>
          <a:effectRef idx="1">
            <a:schemeClr val="accent1"/>
          </a:effectRef>
          <a:fontRef idx="minor">
            <a:schemeClr val="tx1"/>
          </a:fontRef>
        </p:style>
      </p:cxnSp>
      <p:cxnSp>
        <p:nvCxnSpPr>
          <p:cNvPr id="73" name="Straight Connector 72"/>
          <p:cNvCxnSpPr/>
          <p:nvPr/>
        </p:nvCxnSpPr>
        <p:spPr>
          <a:xfrm>
            <a:off x="1333525" y="4057831"/>
            <a:ext cx="7488000" cy="0"/>
          </a:xfrm>
          <a:prstGeom prst="line">
            <a:avLst/>
          </a:prstGeom>
          <a:ln w="12700">
            <a:solidFill>
              <a:schemeClr val="bg1">
                <a:lumMod val="50000"/>
              </a:schemeClr>
            </a:solidFill>
            <a:prstDash val="sysDash"/>
            <a:tailEnd type="none"/>
          </a:ln>
          <a:effectLst/>
        </p:spPr>
        <p:style>
          <a:lnRef idx="2">
            <a:schemeClr val="accent1"/>
          </a:lnRef>
          <a:fillRef idx="0">
            <a:schemeClr val="accent1"/>
          </a:fillRef>
          <a:effectRef idx="1">
            <a:schemeClr val="accent1"/>
          </a:effectRef>
          <a:fontRef idx="minor">
            <a:schemeClr val="tx1"/>
          </a:fontRef>
        </p:style>
      </p:cxnSp>
      <p:cxnSp>
        <p:nvCxnSpPr>
          <p:cNvPr id="74" name="Straight Connector 73"/>
          <p:cNvCxnSpPr/>
          <p:nvPr/>
        </p:nvCxnSpPr>
        <p:spPr>
          <a:xfrm>
            <a:off x="1333525" y="5091633"/>
            <a:ext cx="7488000" cy="0"/>
          </a:xfrm>
          <a:prstGeom prst="line">
            <a:avLst/>
          </a:prstGeom>
          <a:ln w="12700">
            <a:solidFill>
              <a:schemeClr val="bg1">
                <a:lumMod val="50000"/>
              </a:schemeClr>
            </a:solidFill>
            <a:prstDash val="sysDash"/>
            <a:tailEnd type="none"/>
          </a:ln>
          <a:effectLst/>
        </p:spPr>
        <p:style>
          <a:lnRef idx="2">
            <a:schemeClr val="accent1"/>
          </a:lnRef>
          <a:fillRef idx="0">
            <a:schemeClr val="accent1"/>
          </a:fillRef>
          <a:effectRef idx="1">
            <a:schemeClr val="accent1"/>
          </a:effectRef>
          <a:fontRef idx="minor">
            <a:schemeClr val="tx1"/>
          </a:fontRef>
        </p:style>
      </p:cxnSp>
      <p:cxnSp>
        <p:nvCxnSpPr>
          <p:cNvPr id="75" name="Straight Connector 74"/>
          <p:cNvCxnSpPr/>
          <p:nvPr/>
        </p:nvCxnSpPr>
        <p:spPr>
          <a:xfrm>
            <a:off x="1294050" y="5946583"/>
            <a:ext cx="7488000" cy="0"/>
          </a:xfrm>
          <a:prstGeom prst="line">
            <a:avLst/>
          </a:prstGeom>
          <a:ln w="12700">
            <a:solidFill>
              <a:schemeClr val="bg1">
                <a:lumMod val="50000"/>
              </a:schemeClr>
            </a:solidFill>
            <a:prstDash val="sysDash"/>
            <a:tailEnd type="none"/>
          </a:ln>
          <a:effectLst/>
        </p:spPr>
        <p:style>
          <a:lnRef idx="2">
            <a:schemeClr val="accent1"/>
          </a:lnRef>
          <a:fillRef idx="0">
            <a:schemeClr val="accent1"/>
          </a:fillRef>
          <a:effectRef idx="1">
            <a:schemeClr val="accent1"/>
          </a:effectRef>
          <a:fontRef idx="minor">
            <a:schemeClr val="tx1"/>
          </a:fontRef>
        </p:style>
      </p:cxnSp>
      <p:sp>
        <p:nvSpPr>
          <p:cNvPr id="78" name="Rectangle 77"/>
          <p:cNvSpPr/>
          <p:nvPr/>
        </p:nvSpPr>
        <p:spPr>
          <a:xfrm>
            <a:off x="1303861" y="2177117"/>
            <a:ext cx="1373037" cy="180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72000" tIns="0" rIns="72000" bIns="0" rtlCol="0" anchor="ctr"/>
          <a:lstStyle/>
          <a:p>
            <a:pPr algn="ctr">
              <a:spcAft>
                <a:spcPts val="600"/>
              </a:spcAft>
            </a:pPr>
            <a:r>
              <a:rPr lang="en-GB" sz="900" dirty="0">
                <a:solidFill>
                  <a:srgbClr val="FFFFFF"/>
                </a:solidFill>
                <a:latin typeface="Franklin Gothic Book" panose="020B0503020102020204" pitchFamily="34" charset="0"/>
                <a:cs typeface="Times New Roman" panose="02020603050405020304" pitchFamily="18" charset="0"/>
              </a:rPr>
              <a:t>Support for PPA</a:t>
            </a:r>
            <a:endParaRPr lang="fr-FR" sz="900" dirty="0">
              <a:solidFill>
                <a:srgbClr val="FFFFFF"/>
              </a:solidFill>
              <a:latin typeface="Franklin Gothic Book" panose="020B0503020102020204" pitchFamily="34" charset="0"/>
              <a:cs typeface="Times New Roman" panose="02020603050405020304" pitchFamily="18" charset="0"/>
            </a:endParaRPr>
          </a:p>
        </p:txBody>
      </p:sp>
      <p:sp>
        <p:nvSpPr>
          <p:cNvPr id="79" name="Rectangle 78"/>
          <p:cNvSpPr/>
          <p:nvPr/>
        </p:nvSpPr>
        <p:spPr>
          <a:xfrm>
            <a:off x="1315082" y="2430731"/>
            <a:ext cx="4410038" cy="169234"/>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72000" tIns="0" rIns="72000" bIns="0" numCol="1" spcCol="0" rtlCol="0" fromWordArt="0" anchor="ctr" anchorCtr="0" forceAA="0" compatLnSpc="1">
            <a:prstTxWarp prst="textNoShape">
              <a:avLst/>
            </a:prstTxWarp>
            <a:noAutofit/>
          </a:bodyPr>
          <a:lstStyle/>
          <a:p>
            <a:pPr algn="ctr">
              <a:spcAft>
                <a:spcPts val="600"/>
              </a:spcAft>
            </a:pPr>
            <a:r>
              <a:rPr lang="en-GB" sz="900" dirty="0" err="1">
                <a:solidFill>
                  <a:srgbClr val="FFFFFF"/>
                </a:solidFill>
                <a:latin typeface="Franklin Gothic Book" panose="020B0503020102020204" pitchFamily="34" charset="0"/>
                <a:cs typeface="Times New Roman" panose="02020603050405020304" pitchFamily="18" charset="0"/>
              </a:rPr>
              <a:t>FiT</a:t>
            </a:r>
            <a:r>
              <a:rPr lang="en-GB" sz="900" dirty="0">
                <a:solidFill>
                  <a:srgbClr val="FFFFFF"/>
                </a:solidFill>
                <a:latin typeface="Franklin Gothic Book" panose="020B0503020102020204" pitchFamily="34" charset="0"/>
                <a:cs typeface="Times New Roman" panose="02020603050405020304" pitchFamily="18" charset="0"/>
              </a:rPr>
              <a:t> Round 1: Solar -  </a:t>
            </a:r>
            <a:r>
              <a:rPr lang="en-GB" sz="900" dirty="0" err="1">
                <a:solidFill>
                  <a:srgbClr val="FFFFFF"/>
                </a:solidFill>
                <a:latin typeface="Franklin Gothic Book" panose="020B0503020102020204" pitchFamily="34" charset="0"/>
                <a:cs typeface="Times New Roman" panose="02020603050405020304" pitchFamily="18" charset="0"/>
              </a:rPr>
              <a:t>Ma’an</a:t>
            </a:r>
            <a:r>
              <a:rPr lang="en-GB" sz="900" dirty="0">
                <a:solidFill>
                  <a:srgbClr val="FFFFFF"/>
                </a:solidFill>
                <a:latin typeface="Franklin Gothic Book" panose="020B0503020102020204" pitchFamily="34" charset="0"/>
                <a:cs typeface="Times New Roman" panose="02020603050405020304" pitchFamily="18" charset="0"/>
              </a:rPr>
              <a:t>, Scatec </a:t>
            </a:r>
            <a:r>
              <a:rPr lang="en-GB" sz="900" dirty="0" smtClean="0">
                <a:solidFill>
                  <a:srgbClr val="FFFFFF"/>
                </a:solidFill>
                <a:latin typeface="Franklin Gothic Book" panose="020B0503020102020204" pitchFamily="34" charset="0"/>
                <a:cs typeface="Times New Roman" panose="02020603050405020304" pitchFamily="18" charset="0"/>
              </a:rPr>
              <a:t>(</a:t>
            </a:r>
            <a:r>
              <a:rPr lang="en-GB" sz="900" dirty="0">
                <a:solidFill>
                  <a:srgbClr val="FFFFFF"/>
                </a:solidFill>
                <a:latin typeface="Franklin Gothic Book" panose="020B0503020102020204" pitchFamily="34" charset="0"/>
                <a:cs typeface="Times New Roman" panose="02020603050405020304" pitchFamily="18" charset="0"/>
              </a:rPr>
              <a:t>Oryx, EJRE, Greenland). Wind - </a:t>
            </a:r>
            <a:r>
              <a:rPr lang="en-GB" sz="900" dirty="0" err="1">
                <a:solidFill>
                  <a:srgbClr val="FFFFFF"/>
                </a:solidFill>
                <a:latin typeface="Franklin Gothic Book" panose="020B0503020102020204" pitchFamily="34" charset="0"/>
                <a:cs typeface="Times New Roman" panose="02020603050405020304" pitchFamily="18" charset="0"/>
              </a:rPr>
              <a:t>Shobak</a:t>
            </a:r>
            <a:r>
              <a:rPr lang="en-GB" sz="900" dirty="0">
                <a:solidFill>
                  <a:srgbClr val="FFFFFF"/>
                </a:solidFill>
                <a:latin typeface="Franklin Gothic Book" panose="020B0503020102020204" pitchFamily="34" charset="0"/>
                <a:cs typeface="Times New Roman" panose="02020603050405020304" pitchFamily="18" charset="0"/>
              </a:rPr>
              <a:t>, Al </a:t>
            </a:r>
            <a:r>
              <a:rPr lang="en-GB" sz="900" dirty="0" err="1" smtClean="0">
                <a:solidFill>
                  <a:srgbClr val="FFFFFF"/>
                </a:solidFill>
                <a:latin typeface="Franklin Gothic Book" panose="020B0503020102020204" pitchFamily="34" charset="0"/>
                <a:cs typeface="Times New Roman" panose="02020603050405020304" pitchFamily="18" charset="0"/>
              </a:rPr>
              <a:t>Rajef</a:t>
            </a:r>
            <a:endParaRPr lang="en-GB" sz="900" dirty="0">
              <a:solidFill>
                <a:srgbClr val="FFFFFF"/>
              </a:solidFill>
              <a:latin typeface="Franklin Gothic Book" panose="020B0503020102020204" pitchFamily="34" charset="0"/>
              <a:cs typeface="Times New Roman" panose="02020603050405020304" pitchFamily="18" charset="0"/>
            </a:endParaRPr>
          </a:p>
        </p:txBody>
      </p:sp>
      <p:sp>
        <p:nvSpPr>
          <p:cNvPr id="80" name="Rectangle 79"/>
          <p:cNvSpPr/>
          <p:nvPr/>
        </p:nvSpPr>
        <p:spPr>
          <a:xfrm>
            <a:off x="2864792" y="2662813"/>
            <a:ext cx="2895266" cy="18000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72000" tIns="0" rIns="72000" bIns="0" numCol="1" spcCol="0" rtlCol="0" fromWordArt="0" anchor="ctr" anchorCtr="0" forceAA="0" compatLnSpc="1">
            <a:prstTxWarp prst="textNoShape">
              <a:avLst/>
            </a:prstTxWarp>
            <a:noAutofit/>
          </a:bodyPr>
          <a:lstStyle/>
          <a:p>
            <a:pPr algn="ctr">
              <a:spcAft>
                <a:spcPts val="600"/>
              </a:spcAft>
            </a:pPr>
            <a:r>
              <a:rPr lang="en-GB" sz="900" dirty="0">
                <a:solidFill>
                  <a:srgbClr val="FFFFFF"/>
                </a:solidFill>
                <a:latin typeface="Franklin Gothic Book" panose="020B0503020102020204" pitchFamily="34" charset="0"/>
                <a:cs typeface="Times New Roman" panose="02020603050405020304" pitchFamily="18" charset="0"/>
              </a:rPr>
              <a:t>Round 2: Solar - ACWA, FRV </a:t>
            </a:r>
            <a:r>
              <a:rPr lang="en-GB" sz="900" dirty="0" err="1">
                <a:solidFill>
                  <a:srgbClr val="FFFFFF"/>
                </a:solidFill>
                <a:latin typeface="Franklin Gothic Book" panose="020B0503020102020204" pitchFamily="34" charset="0"/>
                <a:cs typeface="Times New Roman" panose="02020603050405020304" pitchFamily="18" charset="0"/>
              </a:rPr>
              <a:t>Hareon</a:t>
            </a:r>
            <a:r>
              <a:rPr lang="en-GB" sz="900" dirty="0">
                <a:solidFill>
                  <a:srgbClr val="FFFFFF"/>
                </a:solidFill>
                <a:latin typeface="Franklin Gothic Book" panose="020B0503020102020204" pitchFamily="34" charset="0"/>
                <a:cs typeface="Times New Roman" panose="02020603050405020304" pitchFamily="18" charset="0"/>
              </a:rPr>
              <a:t>, FRV </a:t>
            </a:r>
            <a:r>
              <a:rPr lang="en-GB" sz="900" dirty="0" err="1" smtClean="0">
                <a:solidFill>
                  <a:srgbClr val="FFFFFF"/>
                </a:solidFill>
                <a:latin typeface="Franklin Gothic Book" panose="020B0503020102020204" pitchFamily="34" charset="0"/>
                <a:cs typeface="Times New Roman" panose="02020603050405020304" pitchFamily="18" charset="0"/>
              </a:rPr>
              <a:t>Safawi</a:t>
            </a:r>
            <a:r>
              <a:rPr lang="en-GB" sz="900" dirty="0">
                <a:solidFill>
                  <a:srgbClr val="FFFFFF"/>
                </a:solidFill>
                <a:latin typeface="Franklin Gothic Book" panose="020B0503020102020204" pitchFamily="34" charset="0"/>
                <a:cs typeface="Times New Roman" panose="02020603050405020304" pitchFamily="18" charset="0"/>
              </a:rPr>
              <a:t>.</a:t>
            </a:r>
            <a:r>
              <a:rPr lang="en-GB" sz="900" dirty="0" smtClean="0">
                <a:solidFill>
                  <a:srgbClr val="FFFFFF"/>
                </a:solidFill>
                <a:latin typeface="Franklin Gothic Book" panose="020B0503020102020204" pitchFamily="34" charset="0"/>
                <a:cs typeface="Times New Roman" panose="02020603050405020304" pitchFamily="18" charset="0"/>
              </a:rPr>
              <a:t> </a:t>
            </a:r>
            <a:r>
              <a:rPr lang="en-GB" sz="900" dirty="0" err="1" smtClean="0">
                <a:solidFill>
                  <a:srgbClr val="FFFFFF"/>
                </a:solidFill>
                <a:latin typeface="Franklin Gothic Book" panose="020B0503020102020204" pitchFamily="34" charset="0"/>
                <a:cs typeface="Times New Roman" panose="02020603050405020304" pitchFamily="18" charset="0"/>
              </a:rPr>
              <a:t>Risha</a:t>
            </a:r>
            <a:endParaRPr lang="en-GB" sz="900" dirty="0">
              <a:solidFill>
                <a:srgbClr val="FFFFFF"/>
              </a:solidFill>
              <a:latin typeface="Franklin Gothic Book" panose="020B0503020102020204" pitchFamily="34" charset="0"/>
              <a:cs typeface="Times New Roman" panose="02020603050405020304" pitchFamily="18" charset="0"/>
            </a:endParaRPr>
          </a:p>
        </p:txBody>
      </p:sp>
      <p:sp>
        <p:nvSpPr>
          <p:cNvPr id="81" name="Rectangle 80"/>
          <p:cNvSpPr/>
          <p:nvPr/>
        </p:nvSpPr>
        <p:spPr>
          <a:xfrm>
            <a:off x="7410895" y="2793524"/>
            <a:ext cx="1297675" cy="292137"/>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72000" tIns="0" rIns="72000" bIns="0" numCol="1" spcCol="0" rtlCol="0" fromWordArt="0" anchor="ctr" anchorCtr="0" forceAA="0" compatLnSpc="1">
            <a:prstTxWarp prst="textNoShape">
              <a:avLst/>
            </a:prstTxWarp>
            <a:noAutofit/>
          </a:bodyPr>
          <a:lstStyle/>
          <a:p>
            <a:pPr algn="ctr">
              <a:spcAft>
                <a:spcPts val="600"/>
              </a:spcAft>
            </a:pPr>
            <a:r>
              <a:rPr lang="en-GB" sz="900" dirty="0" smtClean="0">
                <a:solidFill>
                  <a:srgbClr val="FFFFFF"/>
                </a:solidFill>
                <a:latin typeface="Franklin Gothic Book" panose="020B0503020102020204" pitchFamily="34" charset="0"/>
                <a:cs typeface="Times New Roman" panose="02020603050405020304" pitchFamily="18" charset="0"/>
              </a:rPr>
              <a:t>Wheeling – </a:t>
            </a:r>
            <a:r>
              <a:rPr lang="en-GB" sz="900" dirty="0" err="1" smtClean="0">
                <a:solidFill>
                  <a:srgbClr val="FFFFFF"/>
                </a:solidFill>
                <a:latin typeface="Franklin Gothic Book" panose="020B0503020102020204" pitchFamily="34" charset="0"/>
                <a:cs typeface="Times New Roman" panose="02020603050405020304" pitchFamily="18" charset="0"/>
              </a:rPr>
              <a:t>Kawar</a:t>
            </a:r>
            <a:r>
              <a:rPr lang="en-GB" sz="900" dirty="0" smtClean="0">
                <a:solidFill>
                  <a:srgbClr val="FFFFFF"/>
                </a:solidFill>
                <a:latin typeface="Franklin Gothic Book" panose="020B0503020102020204" pitchFamily="34" charset="0"/>
                <a:cs typeface="Times New Roman" panose="02020603050405020304" pitchFamily="18" charset="0"/>
              </a:rPr>
              <a:t>/ Orange, Yellow Door</a:t>
            </a:r>
            <a:endParaRPr lang="en-GB" sz="900" dirty="0">
              <a:solidFill>
                <a:srgbClr val="FFFFFF"/>
              </a:solidFill>
              <a:latin typeface="Franklin Gothic Book" panose="020B0503020102020204" pitchFamily="34" charset="0"/>
              <a:cs typeface="Times New Roman" panose="02020603050405020304" pitchFamily="18" charset="0"/>
            </a:endParaRPr>
          </a:p>
        </p:txBody>
      </p:sp>
      <p:sp>
        <p:nvSpPr>
          <p:cNvPr id="83" name="Rectangle 82"/>
          <p:cNvSpPr/>
          <p:nvPr/>
        </p:nvSpPr>
        <p:spPr>
          <a:xfrm>
            <a:off x="1316108" y="3161421"/>
            <a:ext cx="3438500" cy="16708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72000" tIns="0" rIns="72000" bIns="0" numCol="1" spcCol="0" rtlCol="0" fromWordArt="0" anchor="ctr" anchorCtr="0" forceAA="0" compatLnSpc="1">
            <a:prstTxWarp prst="textNoShape">
              <a:avLst/>
            </a:prstTxWarp>
            <a:noAutofit/>
          </a:bodyPr>
          <a:lstStyle/>
          <a:p>
            <a:pPr algn="ctr">
              <a:spcAft>
                <a:spcPts val="600"/>
              </a:spcAft>
            </a:pPr>
            <a:r>
              <a:rPr lang="en-GB" sz="900" dirty="0">
                <a:solidFill>
                  <a:srgbClr val="FFFFFF"/>
                </a:solidFill>
                <a:latin typeface="Franklin Gothic Book" panose="020B0503020102020204" pitchFamily="34" charset="0"/>
                <a:cs typeface="Times New Roman" panose="02020603050405020304" pitchFamily="18" charset="0"/>
              </a:rPr>
              <a:t>Support for MV integration in 13-09 law framework </a:t>
            </a:r>
          </a:p>
        </p:txBody>
      </p:sp>
      <p:sp>
        <p:nvSpPr>
          <p:cNvPr id="84" name="Rectangle 83"/>
          <p:cNvSpPr/>
          <p:nvPr/>
        </p:nvSpPr>
        <p:spPr>
          <a:xfrm>
            <a:off x="2000029" y="3391357"/>
            <a:ext cx="6020022" cy="180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72000" tIns="0" rIns="72000" bIns="0" numCol="1" spcCol="0" rtlCol="0" fromWordArt="0" anchor="ctr" anchorCtr="0" forceAA="0" compatLnSpc="1">
            <a:prstTxWarp prst="textNoShape">
              <a:avLst/>
            </a:prstTxWarp>
            <a:noAutofit/>
          </a:bodyPr>
          <a:lstStyle/>
          <a:p>
            <a:pPr algn="ctr">
              <a:spcAft>
                <a:spcPts val="600"/>
              </a:spcAft>
            </a:pPr>
            <a:r>
              <a:rPr lang="en-GB" sz="900" dirty="0">
                <a:solidFill>
                  <a:srgbClr val="FFFFFF"/>
                </a:solidFill>
                <a:latin typeface="Franklin Gothic Book" panose="020B0503020102020204" pitchFamily="34" charset="0"/>
                <a:cs typeface="Times New Roman" panose="02020603050405020304" pitchFamily="18" charset="0"/>
              </a:rPr>
              <a:t>Grid code for renewables integration / Renewable Energy </a:t>
            </a:r>
            <a:r>
              <a:rPr lang="en-GB" sz="900" dirty="0" err="1">
                <a:solidFill>
                  <a:srgbClr val="FFFFFF"/>
                </a:solidFill>
                <a:latin typeface="Franklin Gothic Book" panose="020B0503020102020204" pitchFamily="34" charset="0"/>
                <a:cs typeface="Times New Roman" panose="02020603050405020304" pitchFamily="18" charset="0"/>
              </a:rPr>
              <a:t>modelisation</a:t>
            </a:r>
            <a:r>
              <a:rPr lang="en-GB" sz="900" dirty="0">
                <a:solidFill>
                  <a:srgbClr val="FFFFFF"/>
                </a:solidFill>
                <a:latin typeface="Franklin Gothic Book" panose="020B0503020102020204" pitchFamily="34" charset="0"/>
                <a:cs typeface="Times New Roman" panose="02020603050405020304" pitchFamily="18" charset="0"/>
              </a:rPr>
              <a:t> within VHV, HV and MV networks</a:t>
            </a:r>
          </a:p>
        </p:txBody>
      </p:sp>
      <p:sp>
        <p:nvSpPr>
          <p:cNvPr id="85" name="Rectangle 84"/>
          <p:cNvSpPr/>
          <p:nvPr/>
        </p:nvSpPr>
        <p:spPr>
          <a:xfrm>
            <a:off x="1314560" y="3642608"/>
            <a:ext cx="1371155" cy="28800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72000" tIns="0" rIns="72000" bIns="0" numCol="1" spcCol="0" rtlCol="0" fromWordArt="0" anchor="ctr" anchorCtr="0" forceAA="0" compatLnSpc="1">
            <a:prstTxWarp prst="textNoShape">
              <a:avLst/>
            </a:prstTxWarp>
            <a:noAutofit/>
          </a:bodyPr>
          <a:lstStyle/>
          <a:p>
            <a:pPr algn="ctr">
              <a:spcAft>
                <a:spcPts val="600"/>
              </a:spcAft>
            </a:pPr>
            <a:r>
              <a:rPr lang="en-GB" sz="900" dirty="0" err="1">
                <a:solidFill>
                  <a:srgbClr val="FFFFFF"/>
                </a:solidFill>
                <a:latin typeface="Franklin Gothic Book" panose="020B0503020102020204" pitchFamily="34" charset="0"/>
                <a:cs typeface="Times New Roman" panose="02020603050405020304" pitchFamily="18" charset="0"/>
              </a:rPr>
              <a:t>Khalladi</a:t>
            </a:r>
            <a:r>
              <a:rPr lang="en-GB" sz="900" dirty="0">
                <a:solidFill>
                  <a:srgbClr val="FFFFFF"/>
                </a:solidFill>
                <a:latin typeface="Franklin Gothic Book" panose="020B0503020102020204" pitchFamily="34" charset="0"/>
                <a:cs typeface="Times New Roman" panose="02020603050405020304" pitchFamily="18" charset="0"/>
              </a:rPr>
              <a:t>: First fully private</a:t>
            </a:r>
          </a:p>
        </p:txBody>
      </p:sp>
      <p:sp>
        <p:nvSpPr>
          <p:cNvPr id="86" name="Rectangle 85"/>
          <p:cNvSpPr/>
          <p:nvPr/>
        </p:nvSpPr>
        <p:spPr>
          <a:xfrm>
            <a:off x="7410894" y="3642914"/>
            <a:ext cx="1371155" cy="287694"/>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72000" tIns="0" rIns="72000" bIns="0" numCol="1" spcCol="0" rtlCol="0" fromWordArt="0" anchor="ctr" anchorCtr="0" forceAA="0" compatLnSpc="1">
            <a:prstTxWarp prst="textNoShape">
              <a:avLst/>
            </a:prstTxWarp>
            <a:noAutofit/>
          </a:bodyPr>
          <a:lstStyle/>
          <a:p>
            <a:pPr algn="ctr">
              <a:spcAft>
                <a:spcPts val="600"/>
              </a:spcAft>
            </a:pPr>
            <a:r>
              <a:rPr lang="en-GB" sz="900" dirty="0">
                <a:solidFill>
                  <a:srgbClr val="FFFFFF"/>
                </a:solidFill>
                <a:latin typeface="Franklin Gothic Book" panose="020B0503020102020204" pitchFamily="34" charset="0"/>
                <a:cs typeface="Times New Roman" panose="02020603050405020304" pitchFamily="18" charset="0"/>
              </a:rPr>
              <a:t>Further 13-09 framework Projects expected</a:t>
            </a:r>
          </a:p>
        </p:txBody>
      </p:sp>
      <p:sp>
        <p:nvSpPr>
          <p:cNvPr id="88" name="Rectangle 87"/>
          <p:cNvSpPr/>
          <p:nvPr/>
        </p:nvSpPr>
        <p:spPr>
          <a:xfrm>
            <a:off x="1314556" y="4089255"/>
            <a:ext cx="1362341" cy="211424"/>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72000" tIns="0" rIns="72000" bIns="0" numCol="1" spcCol="0" rtlCol="0" fromWordArt="0" anchor="ctr" anchorCtr="0" forceAA="0" compatLnSpc="1">
            <a:prstTxWarp prst="textNoShape">
              <a:avLst/>
            </a:prstTxWarp>
            <a:noAutofit/>
          </a:bodyPr>
          <a:lstStyle/>
          <a:p>
            <a:pPr algn="ctr">
              <a:spcAft>
                <a:spcPts val="600"/>
              </a:spcAft>
            </a:pPr>
            <a:r>
              <a:rPr lang="en-GB" sz="900" dirty="0">
                <a:solidFill>
                  <a:srgbClr val="FFFFFF"/>
                </a:solidFill>
                <a:latin typeface="Franklin Gothic Book" panose="020B0503020102020204" pitchFamily="34" charset="0"/>
                <a:cs typeface="Times New Roman" panose="02020603050405020304" pitchFamily="18" charset="0"/>
              </a:rPr>
              <a:t>Support for PPA</a:t>
            </a:r>
          </a:p>
        </p:txBody>
      </p:sp>
      <p:sp>
        <p:nvSpPr>
          <p:cNvPr id="89" name="Rectangle 88"/>
          <p:cNvSpPr/>
          <p:nvPr/>
        </p:nvSpPr>
        <p:spPr>
          <a:xfrm>
            <a:off x="1316108" y="4366633"/>
            <a:ext cx="4426533" cy="20678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72000" tIns="0" rIns="72000" bIns="0" numCol="1" spcCol="0" rtlCol="0" fromWordArt="0" anchor="ctr" anchorCtr="0" forceAA="0" compatLnSpc="1">
            <a:prstTxWarp prst="textNoShape">
              <a:avLst/>
            </a:prstTxWarp>
            <a:noAutofit/>
          </a:bodyPr>
          <a:lstStyle/>
          <a:p>
            <a:pPr algn="ctr">
              <a:spcAft>
                <a:spcPts val="600"/>
              </a:spcAft>
            </a:pPr>
            <a:r>
              <a:rPr lang="en-GB" sz="900" dirty="0">
                <a:solidFill>
                  <a:srgbClr val="FFFFFF"/>
                </a:solidFill>
                <a:latin typeface="Franklin Gothic Book" panose="020B0503020102020204" pitchFamily="34" charset="0"/>
                <a:cs typeface="Times New Roman" panose="02020603050405020304" pitchFamily="18" charset="0"/>
              </a:rPr>
              <a:t>Grid code for solar </a:t>
            </a:r>
            <a:r>
              <a:rPr lang="en-GB" sz="900" dirty="0" smtClean="0">
                <a:solidFill>
                  <a:srgbClr val="FFFFFF"/>
                </a:solidFill>
                <a:latin typeface="Franklin Gothic Book" panose="020B0503020102020204" pitchFamily="34" charset="0"/>
                <a:cs typeface="Times New Roman" panose="02020603050405020304" pitchFamily="18" charset="0"/>
              </a:rPr>
              <a:t>/ </a:t>
            </a:r>
            <a:r>
              <a:rPr lang="en-GB" sz="900" dirty="0" err="1">
                <a:solidFill>
                  <a:srgbClr val="FFFFFF"/>
                </a:solidFill>
                <a:latin typeface="Franklin Gothic Book" panose="020B0503020102020204" pitchFamily="34" charset="0"/>
                <a:cs typeface="Times New Roman" panose="02020603050405020304" pitchFamily="18" charset="0"/>
              </a:rPr>
              <a:t>Benban</a:t>
            </a:r>
            <a:r>
              <a:rPr lang="en-GB" sz="900" dirty="0">
                <a:solidFill>
                  <a:srgbClr val="FFFFFF"/>
                </a:solidFill>
                <a:latin typeface="Franklin Gothic Book" panose="020B0503020102020204" pitchFamily="34" charset="0"/>
                <a:cs typeface="Times New Roman" panose="02020603050405020304" pitchFamily="18" charset="0"/>
              </a:rPr>
              <a:t> and East Nile SESA</a:t>
            </a:r>
          </a:p>
        </p:txBody>
      </p:sp>
      <p:sp>
        <p:nvSpPr>
          <p:cNvPr id="90" name="Rectangle 89"/>
          <p:cNvSpPr/>
          <p:nvPr/>
        </p:nvSpPr>
        <p:spPr>
          <a:xfrm>
            <a:off x="5886786" y="4625079"/>
            <a:ext cx="2895264" cy="16605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72000" tIns="0" rIns="72000" bIns="0" numCol="1" spcCol="0" rtlCol="0" fromWordArt="0" anchor="ctr" anchorCtr="0" forceAA="0" compatLnSpc="1">
            <a:prstTxWarp prst="textNoShape">
              <a:avLst/>
            </a:prstTxWarp>
            <a:noAutofit/>
          </a:bodyPr>
          <a:lstStyle/>
          <a:p>
            <a:pPr algn="ctr">
              <a:spcAft>
                <a:spcPts val="0"/>
              </a:spcAft>
            </a:pPr>
            <a:r>
              <a:rPr lang="en-GB" sz="900" dirty="0">
                <a:solidFill>
                  <a:srgbClr val="FFFFFF"/>
                </a:solidFill>
                <a:latin typeface="Franklin Gothic Book" panose="020B0503020102020204" pitchFamily="34" charset="0"/>
                <a:cs typeface="Times New Roman" panose="02020603050405020304" pitchFamily="18" charset="0"/>
              </a:rPr>
              <a:t>Support for </a:t>
            </a:r>
            <a:r>
              <a:rPr lang="en-GB" sz="900" dirty="0" smtClean="0">
                <a:solidFill>
                  <a:srgbClr val="FFFFFF"/>
                </a:solidFill>
                <a:latin typeface="Franklin Gothic Book" panose="020B0503020102020204" pitchFamily="34" charset="0"/>
                <a:cs typeface="Times New Roman" panose="02020603050405020304" pitchFamily="18" charset="0"/>
              </a:rPr>
              <a:t>tenders</a:t>
            </a:r>
            <a:endParaRPr lang="en-GB" sz="900" dirty="0">
              <a:solidFill>
                <a:srgbClr val="FFFFFF"/>
              </a:solidFill>
              <a:latin typeface="Franklin Gothic Book" panose="020B0503020102020204" pitchFamily="34" charset="0"/>
              <a:cs typeface="Times New Roman" panose="02020603050405020304" pitchFamily="18" charset="0"/>
            </a:endParaRPr>
          </a:p>
        </p:txBody>
      </p:sp>
      <p:sp>
        <p:nvSpPr>
          <p:cNvPr id="91" name="Rectangle 90"/>
          <p:cNvSpPr/>
          <p:nvPr/>
        </p:nvSpPr>
        <p:spPr>
          <a:xfrm>
            <a:off x="5886785" y="4862791"/>
            <a:ext cx="1371155" cy="18000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72000" tIns="0" rIns="72000" bIns="0" numCol="1" spcCol="0" rtlCol="0" fromWordArt="0" anchor="ctr" anchorCtr="0" forceAA="0" compatLnSpc="1">
            <a:prstTxWarp prst="textNoShape">
              <a:avLst/>
            </a:prstTxWarp>
            <a:noAutofit/>
          </a:bodyPr>
          <a:lstStyle/>
          <a:p>
            <a:pPr algn="ctr">
              <a:spcAft>
                <a:spcPts val="600"/>
              </a:spcAft>
            </a:pPr>
            <a:r>
              <a:rPr lang="en-GB" sz="900" dirty="0" err="1" smtClean="0">
                <a:solidFill>
                  <a:srgbClr val="FFFFFF"/>
                </a:solidFill>
                <a:latin typeface="Franklin Gothic Book" panose="020B0503020102020204" pitchFamily="34" charset="0"/>
                <a:cs typeface="Times New Roman" panose="02020603050405020304" pitchFamily="18" charset="0"/>
              </a:rPr>
              <a:t>Lekel</a:t>
            </a:r>
            <a:r>
              <a:rPr lang="en-GB" sz="900" dirty="0" err="1" smtClean="0">
                <a:solidFill>
                  <a:srgbClr val="FFFFFF"/>
                </a:solidFill>
                <a:latin typeface="Franklin Gothic Book" panose="020B0503020102020204" pitchFamily="34" charset="0"/>
                <a:cs typeface="Times New Roman" panose="02020603050405020304" pitchFamily="18" charset="0"/>
              </a:rPr>
              <a:t>a</a:t>
            </a:r>
            <a:r>
              <a:rPr lang="en-GB" sz="900" dirty="0" smtClean="0">
                <a:solidFill>
                  <a:srgbClr val="FFFFFF"/>
                </a:solidFill>
                <a:latin typeface="Franklin Gothic Book" panose="020B0503020102020204" pitchFamily="34" charset="0"/>
                <a:cs typeface="Times New Roman" panose="02020603050405020304" pitchFamily="18" charset="0"/>
              </a:rPr>
              <a:t> wind farm</a:t>
            </a:r>
            <a:endParaRPr lang="en-GB" sz="900" dirty="0">
              <a:solidFill>
                <a:srgbClr val="FFFFFF"/>
              </a:solidFill>
              <a:latin typeface="Franklin Gothic Book" panose="020B0503020102020204" pitchFamily="34" charset="0"/>
              <a:cs typeface="Times New Roman" panose="02020603050405020304" pitchFamily="18" charset="0"/>
            </a:endParaRPr>
          </a:p>
        </p:txBody>
      </p:sp>
      <p:sp>
        <p:nvSpPr>
          <p:cNvPr id="93" name="Rectangle 92"/>
          <p:cNvSpPr/>
          <p:nvPr/>
        </p:nvSpPr>
        <p:spPr>
          <a:xfrm>
            <a:off x="1312145" y="5157915"/>
            <a:ext cx="3733801" cy="20181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72000" tIns="0" rIns="72000" bIns="0" numCol="1" spcCol="0" rtlCol="0" fromWordArt="0" anchor="ctr" anchorCtr="0" forceAA="0" compatLnSpc="1">
            <a:prstTxWarp prst="textNoShape">
              <a:avLst/>
            </a:prstTxWarp>
            <a:noAutofit/>
          </a:bodyPr>
          <a:lstStyle/>
          <a:p>
            <a:pPr algn="ctr">
              <a:spcAft>
                <a:spcPts val="600"/>
              </a:spcAft>
            </a:pPr>
            <a:r>
              <a:rPr lang="en-GB" sz="900" dirty="0">
                <a:solidFill>
                  <a:srgbClr val="FFFFFF"/>
                </a:solidFill>
                <a:latin typeface="Franklin Gothic Book" panose="020B0503020102020204" pitchFamily="34" charset="0"/>
                <a:cs typeface="Times New Roman" panose="02020603050405020304" pitchFamily="18" charset="0"/>
              </a:rPr>
              <a:t>Support for Authorisation Regime PPA</a:t>
            </a:r>
          </a:p>
        </p:txBody>
      </p:sp>
      <p:sp>
        <p:nvSpPr>
          <p:cNvPr id="94" name="Rectangle 93"/>
          <p:cNvSpPr/>
          <p:nvPr/>
        </p:nvSpPr>
        <p:spPr>
          <a:xfrm>
            <a:off x="5120640" y="5392693"/>
            <a:ext cx="3661409" cy="176054"/>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72000" tIns="0" rIns="72000" bIns="0" numCol="1" spcCol="0" rtlCol="0" fromWordArt="0" anchor="ctr" anchorCtr="0" forceAA="0" compatLnSpc="1">
            <a:prstTxWarp prst="textNoShape">
              <a:avLst/>
            </a:prstTxWarp>
            <a:noAutofit/>
          </a:bodyPr>
          <a:lstStyle/>
          <a:p>
            <a:pPr algn="ctr">
              <a:spcAft>
                <a:spcPts val="600"/>
              </a:spcAft>
            </a:pPr>
            <a:r>
              <a:rPr lang="en-GB" sz="900" dirty="0">
                <a:solidFill>
                  <a:srgbClr val="FFFFFF"/>
                </a:solidFill>
                <a:latin typeface="Franklin Gothic Book" panose="020B0503020102020204" pitchFamily="34" charset="0"/>
                <a:cs typeface="Times New Roman" panose="02020603050405020304" pitchFamily="18" charset="0"/>
              </a:rPr>
              <a:t>Support for Concession Regime PPA</a:t>
            </a:r>
          </a:p>
        </p:txBody>
      </p:sp>
      <p:sp>
        <p:nvSpPr>
          <p:cNvPr id="95" name="Rectangle 94"/>
          <p:cNvSpPr/>
          <p:nvPr/>
        </p:nvSpPr>
        <p:spPr>
          <a:xfrm>
            <a:off x="7410894" y="5665503"/>
            <a:ext cx="1371156" cy="18000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72000" tIns="0" rIns="72000" bIns="0" numCol="1" spcCol="0" rtlCol="0" fromWordArt="0" anchor="ctr" anchorCtr="0" forceAA="0" compatLnSpc="1">
            <a:prstTxWarp prst="textNoShape">
              <a:avLst/>
            </a:prstTxWarp>
            <a:noAutofit/>
          </a:bodyPr>
          <a:lstStyle/>
          <a:p>
            <a:pPr algn="ctr">
              <a:spcAft>
                <a:spcPts val="600"/>
              </a:spcAft>
            </a:pPr>
            <a:r>
              <a:rPr lang="en-GB" sz="900" dirty="0">
                <a:solidFill>
                  <a:srgbClr val="FFFFFF"/>
                </a:solidFill>
                <a:latin typeface="Franklin Gothic Book" panose="020B0503020102020204" pitchFamily="34" charset="0"/>
                <a:cs typeface="Times New Roman" panose="02020603050405020304" pitchFamily="18" charset="0"/>
              </a:rPr>
              <a:t>First RE projects</a:t>
            </a:r>
          </a:p>
        </p:txBody>
      </p:sp>
      <p:sp>
        <p:nvSpPr>
          <p:cNvPr id="98" name="Rectangle 97"/>
          <p:cNvSpPr/>
          <p:nvPr/>
        </p:nvSpPr>
        <p:spPr>
          <a:xfrm>
            <a:off x="5886785" y="6015874"/>
            <a:ext cx="1333722" cy="180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72000" tIns="0" rIns="72000" bIns="0" numCol="1" spcCol="0" rtlCol="0" fromWordArt="0" anchor="ctr" anchorCtr="0" forceAA="0" compatLnSpc="1">
            <a:prstTxWarp prst="textNoShape">
              <a:avLst/>
            </a:prstTxWarp>
            <a:noAutofit/>
          </a:bodyPr>
          <a:lstStyle/>
          <a:p>
            <a:pPr algn="ctr">
              <a:spcAft>
                <a:spcPts val="600"/>
              </a:spcAft>
            </a:pPr>
            <a:r>
              <a:rPr lang="en-GB" sz="900" dirty="0">
                <a:solidFill>
                  <a:srgbClr val="FFFFFF"/>
                </a:solidFill>
                <a:latin typeface="Franklin Gothic Book" panose="020B0503020102020204" pitchFamily="34" charset="0"/>
                <a:cs typeface="Times New Roman" panose="02020603050405020304" pitchFamily="18" charset="0"/>
              </a:rPr>
              <a:t>Support for PPA</a:t>
            </a:r>
          </a:p>
        </p:txBody>
      </p:sp>
      <p:sp>
        <p:nvSpPr>
          <p:cNvPr id="100" name="Rectangle 99"/>
          <p:cNvSpPr/>
          <p:nvPr/>
        </p:nvSpPr>
        <p:spPr>
          <a:xfrm>
            <a:off x="7410894" y="6229149"/>
            <a:ext cx="1371155" cy="18000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72000" tIns="0" rIns="72000" bIns="0" numCol="1" spcCol="0" rtlCol="0" fromWordArt="0" anchor="ctr" anchorCtr="0" forceAA="0" compatLnSpc="1">
            <a:prstTxWarp prst="textNoShape">
              <a:avLst/>
            </a:prstTxWarp>
            <a:noAutofit/>
          </a:bodyPr>
          <a:lstStyle/>
          <a:p>
            <a:pPr algn="ctr">
              <a:spcAft>
                <a:spcPts val="600"/>
              </a:spcAft>
            </a:pPr>
            <a:r>
              <a:rPr lang="en-GB" sz="900" dirty="0">
                <a:solidFill>
                  <a:srgbClr val="FFFFFF"/>
                </a:solidFill>
                <a:latin typeface="Franklin Gothic Book" panose="020B0503020102020204" pitchFamily="34" charset="0"/>
                <a:cs typeface="Times New Roman" panose="02020603050405020304" pitchFamily="18" charset="0"/>
              </a:rPr>
              <a:t>First RE projects</a:t>
            </a:r>
          </a:p>
        </p:txBody>
      </p:sp>
      <p:sp>
        <p:nvSpPr>
          <p:cNvPr id="107" name="Rectangle 106"/>
          <p:cNvSpPr/>
          <p:nvPr/>
        </p:nvSpPr>
        <p:spPr>
          <a:xfrm>
            <a:off x="7410895" y="4862791"/>
            <a:ext cx="1371155" cy="18000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72000" tIns="0" rIns="72000" bIns="0" numCol="1" spcCol="0" rtlCol="0" fromWordArt="0" anchor="ctr" anchorCtr="0" forceAA="0" compatLnSpc="1">
            <a:prstTxWarp prst="textNoShape">
              <a:avLst/>
            </a:prstTxWarp>
            <a:noAutofit/>
          </a:bodyPr>
          <a:lstStyle/>
          <a:p>
            <a:pPr algn="ctr">
              <a:spcAft>
                <a:spcPts val="600"/>
              </a:spcAft>
            </a:pPr>
            <a:r>
              <a:rPr lang="en-GB" sz="900" dirty="0" err="1" smtClean="0">
                <a:solidFill>
                  <a:srgbClr val="FFFFFF"/>
                </a:solidFill>
                <a:latin typeface="Franklin Gothic Book" panose="020B0503020102020204" pitchFamily="34" charset="0"/>
                <a:cs typeface="Times New Roman" panose="02020603050405020304" pitchFamily="18" charset="0"/>
              </a:rPr>
              <a:t>Kom</a:t>
            </a:r>
            <a:r>
              <a:rPr lang="en-GB" sz="900" dirty="0" smtClean="0">
                <a:solidFill>
                  <a:srgbClr val="FFFFFF"/>
                </a:solidFill>
                <a:latin typeface="Franklin Gothic Book" panose="020B0503020102020204" pitchFamily="34" charset="0"/>
                <a:cs typeface="Times New Roman" panose="02020603050405020304" pitchFamily="18" charset="0"/>
              </a:rPr>
              <a:t> </a:t>
            </a:r>
            <a:r>
              <a:rPr lang="en-GB" sz="900" dirty="0" err="1" smtClean="0">
                <a:solidFill>
                  <a:srgbClr val="FFFFFF"/>
                </a:solidFill>
                <a:latin typeface="Franklin Gothic Book" panose="020B0503020102020204" pitchFamily="34" charset="0"/>
                <a:cs typeface="Times New Roman" panose="02020603050405020304" pitchFamily="18" charset="0"/>
              </a:rPr>
              <a:t>Ombo</a:t>
            </a:r>
            <a:endParaRPr lang="en-GB" sz="900" dirty="0">
              <a:solidFill>
                <a:srgbClr val="FFFFFF"/>
              </a:solidFill>
              <a:latin typeface="Franklin Gothic Book" panose="020B0503020102020204" pitchFamily="34" charset="0"/>
              <a:cs typeface="Times New Roman" panose="02020603050405020304" pitchFamily="18" charset="0"/>
            </a:endParaRPr>
          </a:p>
        </p:txBody>
      </p:sp>
      <p:sp>
        <p:nvSpPr>
          <p:cNvPr id="54" name="Date Placeholder 3"/>
          <p:cNvSpPr>
            <a:spLocks noGrp="1"/>
          </p:cNvSpPr>
          <p:nvPr>
            <p:ph type="dt" sz="half" idx="4294967295"/>
          </p:nvPr>
        </p:nvSpPr>
        <p:spPr>
          <a:xfrm>
            <a:off x="719136" y="6480000"/>
            <a:ext cx="1871664" cy="249884"/>
          </a:xfrm>
          <a:prstGeom prst="rect">
            <a:avLst/>
          </a:prstGeom>
        </p:spPr>
        <p:txBody>
          <a:bodyPr/>
          <a:lstStyle/>
          <a:p>
            <a:fld id="{F7334817-FF7C-6948-966F-8ECFBE662A14}" type="datetime3">
              <a:rPr lang="en-GB" sz="800" smtClean="0">
                <a:solidFill>
                  <a:schemeClr val="accent1"/>
                </a:solidFill>
              </a:rPr>
              <a:pPr/>
              <a:t>5 October, 2020</a:t>
            </a:fld>
            <a:endParaRPr lang="en-GB" sz="800" dirty="0">
              <a:solidFill>
                <a:schemeClr val="accent1"/>
              </a:solidFill>
            </a:endParaRPr>
          </a:p>
        </p:txBody>
      </p:sp>
    </p:spTree>
    <p:extLst>
      <p:ext uri="{BB962C8B-B14F-4D97-AF65-F5344CB8AC3E}">
        <p14:creationId xmlns:p14="http://schemas.microsoft.com/office/powerpoint/2010/main" val="203215686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7171" y="-139345"/>
            <a:ext cx="6768497" cy="1080000"/>
          </a:xfrm>
        </p:spPr>
        <p:txBody>
          <a:bodyPr>
            <a:normAutofit/>
          </a:bodyPr>
          <a:lstStyle/>
          <a:p>
            <a:r>
              <a:rPr lang="en-GB" sz="2200" dirty="0" smtClean="0"/>
              <a:t>EBRD </a:t>
            </a:r>
            <a:r>
              <a:rPr lang="en-GB" sz="2200" dirty="0" smtClean="0"/>
              <a:t>supported the growth </a:t>
            </a:r>
            <a:r>
              <a:rPr lang="en-GB" sz="2200" dirty="0" smtClean="0"/>
              <a:t>of </a:t>
            </a:r>
            <a:r>
              <a:rPr lang="en-GB" sz="2200" dirty="0" smtClean="0"/>
              <a:t>renewables in </a:t>
            </a:r>
            <a:r>
              <a:rPr lang="en-GB" sz="2200" dirty="0" smtClean="0"/>
              <a:t>Jordan</a:t>
            </a:r>
            <a:endParaRPr lang="en-GB" sz="2200" dirty="0"/>
          </a:p>
        </p:txBody>
      </p:sp>
      <p:sp>
        <p:nvSpPr>
          <p:cNvPr id="66" name="Slide Number Placeholder 2"/>
          <p:cNvSpPr txBox="1">
            <a:spLocks/>
          </p:cNvSpPr>
          <p:nvPr/>
        </p:nvSpPr>
        <p:spPr>
          <a:xfrm>
            <a:off x="8369959" y="6486525"/>
            <a:ext cx="360002" cy="378000"/>
          </a:xfrm>
          <a:prstGeom prst="rect">
            <a:avLst/>
          </a:prstGeom>
        </p:spPr>
        <p:txBody>
          <a:bodyPr anchor="ctr"/>
          <a:lstStyle>
            <a:defPPr>
              <a:defRPr lang="en-GB"/>
            </a:defPPr>
            <a:lvl1pPr algn="l" rtl="0" fontAlgn="base">
              <a:spcBef>
                <a:spcPct val="0"/>
              </a:spcBef>
              <a:spcAft>
                <a:spcPct val="0"/>
              </a:spcAft>
              <a:defRPr sz="1200" kern="1200">
                <a:solidFill>
                  <a:schemeClr val="bg1"/>
                </a:solidFill>
                <a:latin typeface="Arial" charset="0"/>
                <a:ea typeface="ＭＳ Ｐゴシック" charset="0"/>
                <a:cs typeface="Arial" charset="0"/>
              </a:defRPr>
            </a:lvl1pPr>
            <a:lvl2pPr marL="457200" algn="l" rtl="0" fontAlgn="base">
              <a:spcBef>
                <a:spcPct val="0"/>
              </a:spcBef>
              <a:spcAft>
                <a:spcPct val="0"/>
              </a:spcAft>
              <a:defRPr sz="1200" kern="1200">
                <a:solidFill>
                  <a:schemeClr val="bg1"/>
                </a:solidFill>
                <a:latin typeface="Arial" charset="0"/>
                <a:ea typeface="ＭＳ Ｐゴシック" charset="0"/>
                <a:cs typeface="Arial" charset="0"/>
              </a:defRPr>
            </a:lvl2pPr>
            <a:lvl3pPr marL="914400" algn="l" rtl="0" fontAlgn="base">
              <a:spcBef>
                <a:spcPct val="0"/>
              </a:spcBef>
              <a:spcAft>
                <a:spcPct val="0"/>
              </a:spcAft>
              <a:defRPr sz="1200" kern="1200">
                <a:solidFill>
                  <a:schemeClr val="bg1"/>
                </a:solidFill>
                <a:latin typeface="Arial" charset="0"/>
                <a:ea typeface="ＭＳ Ｐゴシック" charset="0"/>
                <a:cs typeface="Arial" charset="0"/>
              </a:defRPr>
            </a:lvl3pPr>
            <a:lvl4pPr marL="1371600" algn="l" rtl="0" fontAlgn="base">
              <a:spcBef>
                <a:spcPct val="0"/>
              </a:spcBef>
              <a:spcAft>
                <a:spcPct val="0"/>
              </a:spcAft>
              <a:defRPr sz="1200" kern="1200">
                <a:solidFill>
                  <a:schemeClr val="bg1"/>
                </a:solidFill>
                <a:latin typeface="Arial" charset="0"/>
                <a:ea typeface="ＭＳ Ｐゴシック" charset="0"/>
                <a:cs typeface="Arial" charset="0"/>
              </a:defRPr>
            </a:lvl4pPr>
            <a:lvl5pPr marL="1828800" algn="l" rtl="0" fontAlgn="base">
              <a:spcBef>
                <a:spcPct val="0"/>
              </a:spcBef>
              <a:spcAft>
                <a:spcPct val="0"/>
              </a:spcAft>
              <a:defRPr sz="1200" kern="1200">
                <a:solidFill>
                  <a:schemeClr val="bg1"/>
                </a:solidFill>
                <a:latin typeface="Arial" charset="0"/>
                <a:ea typeface="ＭＳ Ｐゴシック" charset="0"/>
                <a:cs typeface="Arial" charset="0"/>
              </a:defRPr>
            </a:lvl5pPr>
            <a:lvl6pPr marL="2286000" algn="l" defTabSz="457200" rtl="0" eaLnBrk="1" latinLnBrk="0" hangingPunct="1">
              <a:defRPr sz="1200" kern="1200">
                <a:solidFill>
                  <a:schemeClr val="bg1"/>
                </a:solidFill>
                <a:latin typeface="Arial" charset="0"/>
                <a:ea typeface="ＭＳ Ｐゴシック" charset="0"/>
                <a:cs typeface="Arial" charset="0"/>
              </a:defRPr>
            </a:lvl6pPr>
            <a:lvl7pPr marL="2743200" algn="l" defTabSz="457200" rtl="0" eaLnBrk="1" latinLnBrk="0" hangingPunct="1">
              <a:defRPr sz="1200" kern="1200">
                <a:solidFill>
                  <a:schemeClr val="bg1"/>
                </a:solidFill>
                <a:latin typeface="Arial" charset="0"/>
                <a:ea typeface="ＭＳ Ｐゴシック" charset="0"/>
                <a:cs typeface="Arial" charset="0"/>
              </a:defRPr>
            </a:lvl7pPr>
            <a:lvl8pPr marL="3200400" algn="l" defTabSz="457200" rtl="0" eaLnBrk="1" latinLnBrk="0" hangingPunct="1">
              <a:defRPr sz="1200" kern="1200">
                <a:solidFill>
                  <a:schemeClr val="bg1"/>
                </a:solidFill>
                <a:latin typeface="Arial" charset="0"/>
                <a:ea typeface="ＭＳ Ｐゴシック" charset="0"/>
                <a:cs typeface="Arial" charset="0"/>
              </a:defRPr>
            </a:lvl8pPr>
            <a:lvl9pPr marL="3657600" algn="l" defTabSz="457200" rtl="0" eaLnBrk="1" latinLnBrk="0" hangingPunct="1">
              <a:defRPr sz="1200" kern="1200">
                <a:solidFill>
                  <a:schemeClr val="bg1"/>
                </a:solidFill>
                <a:latin typeface="Arial" charset="0"/>
                <a:ea typeface="ＭＳ Ｐゴシック" charset="0"/>
                <a:cs typeface="Arial" charset="0"/>
              </a:defRPr>
            </a:lvl9pPr>
          </a:lstStyle>
          <a:p>
            <a:pPr algn="r"/>
            <a:fld id="{71F9F866-B438-9445-8D9F-1F8FF6608833}" type="slidenum">
              <a:rPr lang="en-GB" sz="800">
                <a:solidFill>
                  <a:schemeClr val="accent1"/>
                </a:solidFill>
                <a:latin typeface="Franklin Gothic Book"/>
                <a:cs typeface="Franklin Gothic Book"/>
              </a:rPr>
              <a:pPr algn="r"/>
              <a:t>5</a:t>
            </a:fld>
            <a:endParaRPr lang="en-GB" sz="800">
              <a:solidFill>
                <a:schemeClr val="accent1"/>
              </a:solidFill>
              <a:latin typeface="Franklin Gothic Book"/>
              <a:cs typeface="Franklin Gothic Book"/>
            </a:endParaRPr>
          </a:p>
        </p:txBody>
      </p:sp>
      <p:grpSp>
        <p:nvGrpSpPr>
          <p:cNvPr id="3082" name="Group 3081"/>
          <p:cNvGrpSpPr/>
          <p:nvPr/>
        </p:nvGrpSpPr>
        <p:grpSpPr>
          <a:xfrm>
            <a:off x="234997" y="3475051"/>
            <a:ext cx="1655264" cy="1268477"/>
            <a:chOff x="256689" y="1267899"/>
            <a:chExt cx="1655264" cy="1268477"/>
          </a:xfrm>
        </p:grpSpPr>
        <p:pic>
          <p:nvPicPr>
            <p:cNvPr id="81" name="Picture 80"/>
            <p:cNvPicPr>
              <a:picLocks noChangeAspect="1"/>
            </p:cNvPicPr>
            <p:nvPr/>
          </p:nvPicPr>
          <p:blipFill>
            <a:blip r:embed="rId4"/>
            <a:stretch>
              <a:fillRect/>
            </a:stretch>
          </p:blipFill>
          <p:spPr>
            <a:xfrm>
              <a:off x="256689" y="1267899"/>
              <a:ext cx="1655263" cy="714479"/>
            </a:xfrm>
            <a:prstGeom prst="rect">
              <a:avLst/>
            </a:prstGeom>
          </p:spPr>
        </p:pic>
        <p:sp>
          <p:nvSpPr>
            <p:cNvPr id="36" name="Rectangle 35"/>
            <p:cNvSpPr/>
            <p:nvPr/>
          </p:nvSpPr>
          <p:spPr>
            <a:xfrm>
              <a:off x="258797" y="1982378"/>
              <a:ext cx="1653156" cy="553998"/>
            </a:xfrm>
            <a:prstGeom prst="rect">
              <a:avLst/>
            </a:prstGeom>
            <a:solidFill>
              <a:schemeClr val="bg1">
                <a:lumMod val="95000"/>
              </a:schemeClr>
            </a:solidFill>
          </p:spPr>
          <p:txBody>
            <a:bodyPr wrap="square" lIns="36000" rIns="36000">
              <a:spAutoFit/>
            </a:bodyPr>
            <a:lstStyle/>
            <a:p>
              <a:r>
                <a:rPr lang="en-GB" sz="1000" b="1" err="1">
                  <a:solidFill>
                    <a:schemeClr val="tx1"/>
                  </a:solidFill>
                  <a:latin typeface="Franklin Gothic"/>
                  <a:ea typeface="ＭＳ Ｐゴシック" pitchFamily="34" charset="-128"/>
                </a:rPr>
                <a:t>Ma'an</a:t>
              </a:r>
              <a:r>
                <a:rPr lang="en-GB" sz="1000" b="1">
                  <a:solidFill>
                    <a:schemeClr val="tx1"/>
                  </a:solidFill>
                  <a:latin typeface="Franklin Gothic"/>
                  <a:ea typeface="ＭＳ Ｐゴシック" pitchFamily="34" charset="-128"/>
                </a:rPr>
                <a:t> Solar </a:t>
              </a:r>
              <a:r>
                <a:rPr lang="en-GB" sz="1000" b="1" smtClean="0">
                  <a:solidFill>
                    <a:schemeClr val="tx1"/>
                  </a:solidFill>
                  <a:latin typeface="Franklin Gothic"/>
                  <a:ea typeface="ＭＳ Ｐゴシック" pitchFamily="34" charset="-128"/>
                </a:rPr>
                <a:t>Project</a:t>
              </a:r>
            </a:p>
            <a:p>
              <a:r>
                <a:rPr lang="en-GB" sz="1000" b="1" smtClean="0">
                  <a:solidFill>
                    <a:schemeClr val="accent1"/>
                  </a:solidFill>
                  <a:latin typeface="Franklin Gothic"/>
                  <a:ea typeface="ＭＳ Ｐゴシック" pitchFamily="34" charset="-128"/>
                </a:rPr>
                <a:t>Solar </a:t>
              </a:r>
              <a:r>
                <a:rPr lang="en-GB" sz="1000" b="1">
                  <a:solidFill>
                    <a:schemeClr val="accent1"/>
                  </a:solidFill>
                  <a:latin typeface="Franklin Gothic"/>
                  <a:ea typeface="ＭＳ Ｐゴシック" pitchFamily="34" charset="-128"/>
                </a:rPr>
                <a:t>Park </a:t>
              </a:r>
              <a:r>
                <a:rPr lang="ru-RU" sz="1000" b="1" smtClean="0">
                  <a:solidFill>
                    <a:schemeClr val="accent1"/>
                  </a:solidFill>
                  <a:latin typeface="Franklin Gothic"/>
                  <a:ea typeface="ＭＳ Ｐゴシック" pitchFamily="34" charset="-128"/>
                </a:rPr>
                <a:t>(</a:t>
              </a:r>
              <a:r>
                <a:rPr lang="en-GB" sz="1000" b="1" smtClean="0">
                  <a:solidFill>
                    <a:schemeClr val="accent1"/>
                  </a:solidFill>
                  <a:latin typeface="Franklin Gothic"/>
                  <a:ea typeface="ＭＳ Ｐゴシック" pitchFamily="34" charset="-128"/>
                </a:rPr>
                <a:t>24MW</a:t>
              </a:r>
              <a:r>
                <a:rPr lang="ru-RU" sz="1000" b="1" smtClean="0">
                  <a:solidFill>
                    <a:schemeClr val="accent1"/>
                  </a:solidFill>
                  <a:latin typeface="Franklin Gothic"/>
                  <a:ea typeface="ＭＳ Ｐゴシック" pitchFamily="34" charset="-128"/>
                </a:rPr>
                <a:t>)</a:t>
              </a:r>
              <a:endParaRPr lang="en-GB" sz="1000" b="1">
                <a:solidFill>
                  <a:schemeClr val="accent1"/>
                </a:solidFill>
                <a:latin typeface="Franklin Gothic"/>
                <a:ea typeface="ＭＳ Ｐゴシック" pitchFamily="34" charset="-128"/>
              </a:endParaRPr>
            </a:p>
            <a:p>
              <a:pPr eaLnBrk="0" hangingPunct="0">
                <a:spcBef>
                  <a:spcPts val="0"/>
                </a:spcBef>
                <a:spcAft>
                  <a:spcPts val="0"/>
                </a:spcAft>
              </a:pPr>
              <a:r>
                <a:rPr lang="en-GB" sz="1000" err="1" smtClean="0">
                  <a:solidFill>
                    <a:schemeClr val="tx1"/>
                  </a:solidFill>
                  <a:latin typeface="Franklin Gothic"/>
                  <a:ea typeface="ＭＳ Ｐゴシック" pitchFamily="34" charset="-128"/>
                </a:rPr>
                <a:t>Alcazar</a:t>
              </a:r>
              <a:r>
                <a:rPr lang="en-GB" sz="1000" smtClean="0">
                  <a:solidFill>
                    <a:schemeClr val="tx1"/>
                  </a:solidFill>
                  <a:latin typeface="Franklin Gothic"/>
                  <a:ea typeface="ＭＳ Ｐゴシック" pitchFamily="34" charset="-128"/>
                </a:rPr>
                <a:t> Energy</a:t>
              </a:r>
              <a:endParaRPr lang="en-GB" sz="1000">
                <a:solidFill>
                  <a:schemeClr val="tx1"/>
                </a:solidFill>
                <a:latin typeface="Franklin Gothic"/>
                <a:ea typeface="ＭＳ Ｐゴシック" pitchFamily="34" charset="-128"/>
              </a:endParaRPr>
            </a:p>
          </p:txBody>
        </p:sp>
      </p:grpSp>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62892" y="1763160"/>
            <a:ext cx="2842670" cy="3095170"/>
          </a:xfrm>
          <a:prstGeom prst="rect">
            <a:avLst/>
          </a:prstGeom>
        </p:spPr>
      </p:pic>
      <p:grpSp>
        <p:nvGrpSpPr>
          <p:cNvPr id="3081" name="Group 3080"/>
          <p:cNvGrpSpPr/>
          <p:nvPr/>
        </p:nvGrpSpPr>
        <p:grpSpPr>
          <a:xfrm>
            <a:off x="234997" y="5182696"/>
            <a:ext cx="1653156" cy="1266037"/>
            <a:chOff x="251844" y="2787009"/>
            <a:chExt cx="1653156" cy="1266037"/>
          </a:xfrm>
        </p:grpSpPr>
        <p:pic>
          <p:nvPicPr>
            <p:cNvPr id="117" name="Picture 116"/>
            <p:cNvPicPr preferRelativeResize="0">
              <a:picLocks noChangeAspect="1"/>
            </p:cNvPicPr>
            <p:nvPr/>
          </p:nvPicPr>
          <p:blipFill>
            <a:blip r:embed="rId6"/>
            <a:stretch>
              <a:fillRect/>
            </a:stretch>
          </p:blipFill>
          <p:spPr>
            <a:xfrm>
              <a:off x="251845" y="2787009"/>
              <a:ext cx="1653155" cy="707686"/>
            </a:xfrm>
            <a:prstGeom prst="rect">
              <a:avLst/>
            </a:prstGeom>
          </p:spPr>
        </p:pic>
        <p:sp>
          <p:nvSpPr>
            <p:cNvPr id="91" name="Rectangle 90"/>
            <p:cNvSpPr/>
            <p:nvPr/>
          </p:nvSpPr>
          <p:spPr>
            <a:xfrm>
              <a:off x="251844" y="3499048"/>
              <a:ext cx="1653156" cy="553998"/>
            </a:xfrm>
            <a:prstGeom prst="rect">
              <a:avLst/>
            </a:prstGeom>
            <a:solidFill>
              <a:schemeClr val="bg1">
                <a:lumMod val="95000"/>
              </a:schemeClr>
            </a:solidFill>
          </p:spPr>
          <p:txBody>
            <a:bodyPr wrap="square" lIns="36000" rIns="36000">
              <a:spAutoFit/>
            </a:bodyPr>
            <a:lstStyle/>
            <a:p>
              <a:r>
                <a:rPr lang="en-GB" sz="1000" b="1">
                  <a:solidFill>
                    <a:schemeClr val="tx1"/>
                  </a:solidFill>
                  <a:latin typeface="Franklin Gothic"/>
                  <a:ea typeface="ＭＳ Ｐゴシック" pitchFamily="34" charset="-128"/>
                </a:rPr>
                <a:t>EJRE Solar Project </a:t>
              </a:r>
              <a:endParaRPr lang="en-GB" sz="1000" b="1" smtClean="0">
                <a:solidFill>
                  <a:schemeClr val="tx1"/>
                </a:solidFill>
                <a:latin typeface="Franklin Gothic"/>
                <a:ea typeface="ＭＳ Ｐゴシック" pitchFamily="34" charset="-128"/>
              </a:endParaRPr>
            </a:p>
            <a:p>
              <a:r>
                <a:rPr lang="en-GB" sz="1000" b="1" smtClean="0">
                  <a:solidFill>
                    <a:schemeClr val="accent1"/>
                  </a:solidFill>
                  <a:latin typeface="Franklin Gothic"/>
                  <a:ea typeface="ＭＳ Ｐゴシック" pitchFamily="34" charset="-128"/>
                </a:rPr>
                <a:t>Solar </a:t>
              </a:r>
              <a:r>
                <a:rPr lang="en-GB" sz="1000" b="1">
                  <a:solidFill>
                    <a:schemeClr val="accent1"/>
                  </a:solidFill>
                  <a:latin typeface="Franklin Gothic"/>
                  <a:ea typeface="ＭＳ Ｐゴシック" pitchFamily="34" charset="-128"/>
                </a:rPr>
                <a:t>Park </a:t>
              </a:r>
              <a:r>
                <a:rPr lang="ru-RU" sz="1000" b="1" smtClean="0">
                  <a:solidFill>
                    <a:schemeClr val="accent1"/>
                  </a:solidFill>
                  <a:latin typeface="Franklin Gothic"/>
                  <a:ea typeface="ＭＳ Ｐゴシック" pitchFamily="34" charset="-128"/>
                </a:rPr>
                <a:t>(</a:t>
              </a:r>
              <a:r>
                <a:rPr lang="en-GB" sz="1000" b="1" smtClean="0">
                  <a:solidFill>
                    <a:schemeClr val="accent1"/>
                  </a:solidFill>
                  <a:latin typeface="Franklin Gothic"/>
                  <a:ea typeface="ＭＳ Ｐゴシック" pitchFamily="34" charset="-128"/>
                </a:rPr>
                <a:t>20MW</a:t>
              </a:r>
              <a:r>
                <a:rPr lang="ru-RU" sz="1000" b="1" smtClean="0">
                  <a:solidFill>
                    <a:schemeClr val="accent1"/>
                  </a:solidFill>
                  <a:latin typeface="Franklin Gothic"/>
                  <a:ea typeface="ＭＳ Ｐゴシック" pitchFamily="34" charset="-128"/>
                </a:rPr>
                <a:t>)</a:t>
              </a:r>
              <a:endParaRPr lang="en-GB" sz="1000" b="1">
                <a:solidFill>
                  <a:schemeClr val="accent1"/>
                </a:solidFill>
                <a:latin typeface="Franklin Gothic"/>
                <a:ea typeface="ＭＳ Ｐゴシック" pitchFamily="34" charset="-128"/>
              </a:endParaRPr>
            </a:p>
            <a:p>
              <a:r>
                <a:rPr lang="en-GB" sz="1000" smtClean="0">
                  <a:solidFill>
                    <a:schemeClr val="tx1"/>
                  </a:solidFill>
                  <a:latin typeface="Franklin Gothic"/>
                  <a:ea typeface="ＭＳ Ｐゴシック" pitchFamily="34" charset="-128"/>
                </a:rPr>
                <a:t>Scatec Solar</a:t>
              </a:r>
              <a:endParaRPr lang="en-GB" sz="1000">
                <a:solidFill>
                  <a:schemeClr val="tx1"/>
                </a:solidFill>
                <a:latin typeface="Franklin Gothic"/>
                <a:ea typeface="ＭＳ Ｐゴシック" pitchFamily="34" charset="-128"/>
              </a:endParaRPr>
            </a:p>
          </p:txBody>
        </p:sp>
      </p:grpSp>
      <p:grpSp>
        <p:nvGrpSpPr>
          <p:cNvPr id="126" name="Group 125"/>
          <p:cNvGrpSpPr/>
          <p:nvPr/>
        </p:nvGrpSpPr>
        <p:grpSpPr>
          <a:xfrm>
            <a:off x="234998" y="1755173"/>
            <a:ext cx="1653157" cy="1265320"/>
            <a:chOff x="267085" y="4329133"/>
            <a:chExt cx="1653157" cy="1265320"/>
          </a:xfrm>
        </p:grpSpPr>
        <p:pic>
          <p:nvPicPr>
            <p:cNvPr id="79" name="Picture 78"/>
            <p:cNvPicPr preferRelativeResize="0">
              <a:picLocks noChangeAspect="1"/>
            </p:cNvPicPr>
            <p:nvPr/>
          </p:nvPicPr>
          <p:blipFill>
            <a:blip r:embed="rId7"/>
            <a:stretch>
              <a:fillRect/>
            </a:stretch>
          </p:blipFill>
          <p:spPr>
            <a:xfrm>
              <a:off x="267085" y="4329133"/>
              <a:ext cx="1653155" cy="711322"/>
            </a:xfrm>
            <a:prstGeom prst="rect">
              <a:avLst/>
            </a:prstGeom>
          </p:spPr>
        </p:pic>
        <p:sp>
          <p:nvSpPr>
            <p:cNvPr id="94" name="Rectangle 93"/>
            <p:cNvSpPr/>
            <p:nvPr/>
          </p:nvSpPr>
          <p:spPr>
            <a:xfrm>
              <a:off x="267086" y="5040455"/>
              <a:ext cx="1653156" cy="553998"/>
            </a:xfrm>
            <a:prstGeom prst="rect">
              <a:avLst/>
            </a:prstGeom>
            <a:solidFill>
              <a:schemeClr val="bg1">
                <a:lumMod val="95000"/>
              </a:schemeClr>
            </a:solidFill>
          </p:spPr>
          <p:txBody>
            <a:bodyPr wrap="square" lIns="36000" rIns="36000">
              <a:spAutoFit/>
            </a:bodyPr>
            <a:lstStyle/>
            <a:p>
              <a:r>
                <a:rPr lang="en-GB" sz="1000" b="1">
                  <a:solidFill>
                    <a:schemeClr val="tx1"/>
                  </a:solidFill>
                  <a:latin typeface="Franklin Gothic"/>
                  <a:ea typeface="ＭＳ Ｐゴシック" pitchFamily="34" charset="-128"/>
                </a:rPr>
                <a:t>Al </a:t>
              </a:r>
              <a:r>
                <a:rPr lang="en-GB" sz="1000" b="1" err="1">
                  <a:solidFill>
                    <a:schemeClr val="tx1"/>
                  </a:solidFill>
                  <a:latin typeface="Franklin Gothic"/>
                  <a:ea typeface="ＭＳ Ｐゴシック" pitchFamily="34" charset="-128"/>
                </a:rPr>
                <a:t>Rajef</a:t>
              </a:r>
              <a:r>
                <a:rPr lang="en-GB" sz="1000" b="1">
                  <a:solidFill>
                    <a:schemeClr val="tx1"/>
                  </a:solidFill>
                  <a:latin typeface="Franklin Gothic"/>
                  <a:ea typeface="ＭＳ Ｐゴシック" pitchFamily="34" charset="-128"/>
                </a:rPr>
                <a:t> Wind </a:t>
              </a:r>
              <a:r>
                <a:rPr lang="en-GB" sz="1000" b="1" smtClean="0">
                  <a:solidFill>
                    <a:schemeClr val="tx1"/>
                  </a:solidFill>
                  <a:latin typeface="Franklin Gothic"/>
                  <a:ea typeface="ＭＳ Ｐゴシック" pitchFamily="34" charset="-128"/>
                </a:rPr>
                <a:t>Farm</a:t>
              </a:r>
            </a:p>
            <a:p>
              <a:r>
                <a:rPr lang="en-GB" sz="1000" b="1" smtClean="0">
                  <a:solidFill>
                    <a:schemeClr val="accent1"/>
                  </a:solidFill>
                  <a:latin typeface="Franklin Gothic"/>
                  <a:ea typeface="ＭＳ Ｐゴシック" pitchFamily="34" charset="-128"/>
                </a:rPr>
                <a:t>Wind Farm </a:t>
              </a:r>
              <a:r>
                <a:rPr lang="ru-RU" sz="1000" b="1" smtClean="0">
                  <a:solidFill>
                    <a:schemeClr val="accent1"/>
                  </a:solidFill>
                  <a:latin typeface="Franklin Gothic"/>
                  <a:ea typeface="ＭＳ Ｐゴシック" pitchFamily="34" charset="-128"/>
                </a:rPr>
                <a:t>(</a:t>
              </a:r>
              <a:r>
                <a:rPr lang="en-GB" sz="1000" b="1" smtClean="0">
                  <a:solidFill>
                    <a:schemeClr val="accent1"/>
                  </a:solidFill>
                  <a:latin typeface="Franklin Gothic"/>
                  <a:ea typeface="ＭＳ Ｐゴシック" pitchFamily="34" charset="-128"/>
                </a:rPr>
                <a:t>82MW</a:t>
              </a:r>
              <a:r>
                <a:rPr lang="ru-RU" sz="1000" b="1" smtClean="0">
                  <a:solidFill>
                    <a:schemeClr val="accent1"/>
                  </a:solidFill>
                  <a:latin typeface="Franklin Gothic"/>
                  <a:ea typeface="ＭＳ Ｐゴシック" pitchFamily="34" charset="-128"/>
                </a:rPr>
                <a:t>)</a:t>
              </a:r>
              <a:endParaRPr lang="en-GB" sz="1000" b="1">
                <a:solidFill>
                  <a:schemeClr val="accent1"/>
                </a:solidFill>
                <a:latin typeface="Franklin Gothic"/>
                <a:ea typeface="ＭＳ Ｐゴシック" pitchFamily="34" charset="-128"/>
              </a:endParaRPr>
            </a:p>
            <a:p>
              <a:pPr eaLnBrk="0" hangingPunct="0">
                <a:spcBef>
                  <a:spcPts val="0"/>
                </a:spcBef>
                <a:spcAft>
                  <a:spcPts val="0"/>
                </a:spcAft>
              </a:pPr>
              <a:r>
                <a:rPr lang="en-GB" sz="1000" err="1" smtClean="0">
                  <a:solidFill>
                    <a:schemeClr val="tx1"/>
                  </a:solidFill>
                  <a:latin typeface="Franklin Gothic"/>
                  <a:ea typeface="ＭＳ Ｐゴシック" pitchFamily="34" charset="-128"/>
                </a:rPr>
                <a:t>Alcazar</a:t>
              </a:r>
              <a:r>
                <a:rPr lang="en-GB" sz="1000" smtClean="0">
                  <a:solidFill>
                    <a:schemeClr val="tx1"/>
                  </a:solidFill>
                  <a:latin typeface="Franklin Gothic"/>
                  <a:ea typeface="ＭＳ Ｐゴシック" pitchFamily="34" charset="-128"/>
                </a:rPr>
                <a:t> Energy</a:t>
              </a:r>
            </a:p>
          </p:txBody>
        </p:sp>
      </p:grpSp>
      <p:grpSp>
        <p:nvGrpSpPr>
          <p:cNvPr id="127" name="Group 126"/>
          <p:cNvGrpSpPr/>
          <p:nvPr/>
        </p:nvGrpSpPr>
        <p:grpSpPr>
          <a:xfrm>
            <a:off x="7218911" y="3463428"/>
            <a:ext cx="1653156" cy="1266037"/>
            <a:chOff x="2354966" y="4832529"/>
            <a:chExt cx="1653156" cy="1266037"/>
          </a:xfrm>
        </p:grpSpPr>
        <p:pic>
          <p:nvPicPr>
            <p:cNvPr id="124" name="Picture 123"/>
            <p:cNvPicPr>
              <a:picLocks noChangeAspect="1"/>
            </p:cNvPicPr>
            <p:nvPr/>
          </p:nvPicPr>
          <p:blipFill>
            <a:blip r:embed="rId8"/>
            <a:stretch>
              <a:fillRect/>
            </a:stretch>
          </p:blipFill>
          <p:spPr>
            <a:xfrm>
              <a:off x="2354967" y="4832529"/>
              <a:ext cx="1646202" cy="707686"/>
            </a:xfrm>
            <a:prstGeom prst="rect">
              <a:avLst/>
            </a:prstGeom>
          </p:spPr>
        </p:pic>
        <p:sp>
          <p:nvSpPr>
            <p:cNvPr id="97" name="Rectangle 96"/>
            <p:cNvSpPr/>
            <p:nvPr/>
          </p:nvSpPr>
          <p:spPr>
            <a:xfrm>
              <a:off x="2354966" y="5544568"/>
              <a:ext cx="1653156" cy="553998"/>
            </a:xfrm>
            <a:prstGeom prst="rect">
              <a:avLst/>
            </a:prstGeom>
            <a:solidFill>
              <a:schemeClr val="bg1">
                <a:lumMod val="95000"/>
              </a:schemeClr>
            </a:solidFill>
          </p:spPr>
          <p:txBody>
            <a:bodyPr wrap="square" lIns="36000" rIns="36000">
              <a:spAutoFit/>
            </a:bodyPr>
            <a:lstStyle/>
            <a:p>
              <a:r>
                <a:rPr lang="en-GB" sz="1000" b="1">
                  <a:solidFill>
                    <a:schemeClr val="tx1"/>
                  </a:solidFill>
                  <a:latin typeface="Franklin Gothic"/>
                  <a:ea typeface="ＭＳ Ｐゴシック" pitchFamily="34" charset="-128"/>
                </a:rPr>
                <a:t>ACWA Power </a:t>
              </a:r>
              <a:r>
                <a:rPr lang="en-GB" sz="1000" b="1" err="1">
                  <a:solidFill>
                    <a:schemeClr val="tx1"/>
                  </a:solidFill>
                  <a:latin typeface="Franklin Gothic"/>
                  <a:ea typeface="ＭＳ Ｐゴシック" pitchFamily="34" charset="-128"/>
                </a:rPr>
                <a:t>Mafraq</a:t>
              </a:r>
              <a:r>
                <a:rPr lang="en-GB" sz="1000" b="1">
                  <a:solidFill>
                    <a:schemeClr val="tx1"/>
                  </a:solidFill>
                  <a:latin typeface="Franklin Gothic"/>
                  <a:ea typeface="ＭＳ Ｐゴシック" pitchFamily="34" charset="-128"/>
                </a:rPr>
                <a:t> </a:t>
              </a:r>
              <a:r>
                <a:rPr lang="en-GB" sz="1000" b="1" smtClean="0">
                  <a:solidFill>
                    <a:schemeClr val="tx1"/>
                  </a:solidFill>
                  <a:latin typeface="Franklin Gothic"/>
                  <a:ea typeface="ＭＳ Ｐゴシック" pitchFamily="34" charset="-128"/>
                </a:rPr>
                <a:t>PV</a:t>
              </a:r>
            </a:p>
            <a:p>
              <a:r>
                <a:rPr lang="en-GB" sz="1000" b="1" smtClean="0">
                  <a:solidFill>
                    <a:schemeClr val="accent1"/>
                  </a:solidFill>
                  <a:latin typeface="Franklin Gothic"/>
                  <a:ea typeface="ＭＳ Ｐゴシック" pitchFamily="34" charset="-128"/>
                </a:rPr>
                <a:t>Solar </a:t>
              </a:r>
              <a:r>
                <a:rPr lang="en-GB" sz="1000" b="1">
                  <a:solidFill>
                    <a:schemeClr val="accent1"/>
                  </a:solidFill>
                  <a:latin typeface="Franklin Gothic"/>
                  <a:ea typeface="ＭＳ Ｐゴシック" pitchFamily="34" charset="-128"/>
                </a:rPr>
                <a:t>Park </a:t>
              </a:r>
              <a:r>
                <a:rPr lang="ru-RU" sz="1000" b="1" smtClean="0">
                  <a:solidFill>
                    <a:schemeClr val="accent1"/>
                  </a:solidFill>
                  <a:latin typeface="Franklin Gothic"/>
                  <a:ea typeface="ＭＳ Ｐゴシック" pitchFamily="34" charset="-128"/>
                </a:rPr>
                <a:t>(</a:t>
              </a:r>
              <a:r>
                <a:rPr lang="en-GB" sz="1000" b="1" smtClean="0">
                  <a:solidFill>
                    <a:schemeClr val="accent1"/>
                  </a:solidFill>
                  <a:latin typeface="Franklin Gothic"/>
                  <a:ea typeface="ＭＳ Ｐゴシック" pitchFamily="34" charset="-128"/>
                </a:rPr>
                <a:t>50MW</a:t>
              </a:r>
              <a:r>
                <a:rPr lang="ru-RU" sz="1000" b="1" smtClean="0">
                  <a:solidFill>
                    <a:schemeClr val="accent1"/>
                  </a:solidFill>
                  <a:latin typeface="Franklin Gothic"/>
                  <a:ea typeface="ＭＳ Ｐゴシック" pitchFamily="34" charset="-128"/>
                </a:rPr>
                <a:t>)</a:t>
              </a:r>
              <a:endParaRPr lang="en-GB" sz="1000" b="1">
                <a:solidFill>
                  <a:schemeClr val="accent1"/>
                </a:solidFill>
                <a:latin typeface="Franklin Gothic"/>
                <a:ea typeface="ＭＳ Ｐゴシック" pitchFamily="34" charset="-128"/>
              </a:endParaRPr>
            </a:p>
            <a:p>
              <a:pPr eaLnBrk="0" hangingPunct="0">
                <a:spcBef>
                  <a:spcPts val="0"/>
                </a:spcBef>
                <a:spcAft>
                  <a:spcPts val="0"/>
                </a:spcAft>
              </a:pPr>
              <a:r>
                <a:rPr lang="en-GB" sz="1000" smtClean="0">
                  <a:solidFill>
                    <a:schemeClr val="tx1"/>
                  </a:solidFill>
                  <a:latin typeface="Franklin Gothic"/>
                  <a:ea typeface="ＭＳ Ｐゴシック" pitchFamily="34" charset="-128"/>
                </a:rPr>
                <a:t>ACWA Power</a:t>
              </a:r>
              <a:endParaRPr lang="en-GB" sz="1000">
                <a:solidFill>
                  <a:schemeClr val="tx1"/>
                </a:solidFill>
                <a:latin typeface="Franklin Gothic"/>
                <a:ea typeface="ＭＳ Ｐゴシック" pitchFamily="34" charset="-128"/>
              </a:endParaRPr>
            </a:p>
          </p:txBody>
        </p:sp>
      </p:grpSp>
      <p:grpSp>
        <p:nvGrpSpPr>
          <p:cNvPr id="3072" name="Group 3071"/>
          <p:cNvGrpSpPr/>
          <p:nvPr/>
        </p:nvGrpSpPr>
        <p:grpSpPr>
          <a:xfrm>
            <a:off x="2096386" y="1758836"/>
            <a:ext cx="1653156" cy="1261657"/>
            <a:chOff x="4290446" y="4832529"/>
            <a:chExt cx="1653156" cy="1492491"/>
          </a:xfrm>
        </p:grpSpPr>
        <p:pic>
          <p:nvPicPr>
            <p:cNvPr id="120" name="Picture 119"/>
            <p:cNvPicPr preferRelativeResize="0">
              <a:picLocks noChangeAspect="1"/>
            </p:cNvPicPr>
            <p:nvPr/>
          </p:nvPicPr>
          <p:blipFill>
            <a:blip r:embed="rId9"/>
            <a:stretch>
              <a:fillRect/>
            </a:stretch>
          </p:blipFill>
          <p:spPr>
            <a:xfrm>
              <a:off x="4290446" y="4832529"/>
              <a:ext cx="1653155" cy="708640"/>
            </a:xfrm>
            <a:prstGeom prst="rect">
              <a:avLst/>
            </a:prstGeom>
          </p:spPr>
        </p:pic>
        <p:sp>
          <p:nvSpPr>
            <p:cNvPr id="100" name="Rectangle 99"/>
            <p:cNvSpPr/>
            <p:nvPr/>
          </p:nvSpPr>
          <p:spPr>
            <a:xfrm>
              <a:off x="4290446" y="5544568"/>
              <a:ext cx="1653156" cy="780452"/>
            </a:xfrm>
            <a:prstGeom prst="rect">
              <a:avLst/>
            </a:prstGeom>
            <a:solidFill>
              <a:schemeClr val="bg1">
                <a:lumMod val="95000"/>
              </a:schemeClr>
            </a:solidFill>
          </p:spPr>
          <p:txBody>
            <a:bodyPr wrap="square" lIns="36000" rIns="36000">
              <a:noAutofit/>
            </a:bodyPr>
            <a:lstStyle/>
            <a:p>
              <a:r>
                <a:rPr lang="pt-BR" sz="1000" b="1">
                  <a:solidFill>
                    <a:schemeClr val="tx1"/>
                  </a:solidFill>
                  <a:latin typeface="Franklin Gothic"/>
                  <a:ea typeface="ＭＳ Ｐゴシック" pitchFamily="34" charset="-128"/>
                </a:rPr>
                <a:t>FRV </a:t>
              </a:r>
              <a:r>
                <a:rPr lang="pt-BR" sz="1000" b="1" err="1" smtClean="0">
                  <a:solidFill>
                    <a:schemeClr val="tx1"/>
                  </a:solidFill>
                  <a:latin typeface="Franklin Gothic"/>
                  <a:ea typeface="ＭＳ Ｐゴシック" pitchFamily="34" charset="-128"/>
                </a:rPr>
                <a:t>Mafraq</a:t>
              </a:r>
              <a:r>
                <a:rPr lang="pt-BR" sz="1000" b="1" smtClean="0">
                  <a:solidFill>
                    <a:schemeClr val="tx1"/>
                  </a:solidFill>
                  <a:latin typeface="Franklin Gothic"/>
                  <a:ea typeface="ＭＳ Ｐゴシック" pitchFamily="34" charset="-128"/>
                </a:rPr>
                <a:t> </a:t>
              </a:r>
              <a:r>
                <a:rPr lang="pt-BR" sz="1000" b="1">
                  <a:solidFill>
                    <a:schemeClr val="tx1"/>
                  </a:solidFill>
                  <a:latin typeface="Franklin Gothic"/>
                  <a:ea typeface="ＭＳ Ｐゴシック" pitchFamily="34" charset="-128"/>
                </a:rPr>
                <a:t>Solar </a:t>
              </a:r>
              <a:r>
                <a:rPr lang="pt-BR" sz="1000" b="1" smtClean="0">
                  <a:solidFill>
                    <a:schemeClr val="tx1"/>
                  </a:solidFill>
                  <a:latin typeface="Franklin Gothic"/>
                  <a:ea typeface="ＭＳ Ｐゴシック" pitchFamily="34" charset="-128"/>
                </a:rPr>
                <a:t>Project </a:t>
              </a:r>
              <a:r>
                <a:rPr lang="en-GB" sz="1000" b="1" smtClean="0">
                  <a:solidFill>
                    <a:schemeClr val="accent1"/>
                  </a:solidFill>
                  <a:latin typeface="Franklin Gothic"/>
                  <a:ea typeface="ＭＳ Ｐゴシック" pitchFamily="34" charset="-128"/>
                </a:rPr>
                <a:t>Solar </a:t>
              </a:r>
              <a:r>
                <a:rPr lang="en-GB" sz="1000" b="1">
                  <a:solidFill>
                    <a:schemeClr val="accent1"/>
                  </a:solidFill>
                  <a:latin typeface="Franklin Gothic"/>
                  <a:ea typeface="ＭＳ Ｐゴシック" pitchFamily="34" charset="-128"/>
                </a:rPr>
                <a:t>Park </a:t>
              </a:r>
              <a:r>
                <a:rPr lang="ru-RU" sz="1000" b="1" smtClean="0">
                  <a:solidFill>
                    <a:schemeClr val="accent1"/>
                  </a:solidFill>
                  <a:latin typeface="Franklin Gothic"/>
                  <a:ea typeface="ＭＳ Ｐゴシック" pitchFamily="34" charset="-128"/>
                </a:rPr>
                <a:t>(</a:t>
              </a:r>
              <a:r>
                <a:rPr lang="en-GB" sz="1000" b="1" smtClean="0">
                  <a:solidFill>
                    <a:schemeClr val="accent1"/>
                  </a:solidFill>
                  <a:latin typeface="Franklin Gothic"/>
                  <a:ea typeface="ＭＳ Ｐゴシック" pitchFamily="34" charset="-128"/>
                </a:rPr>
                <a:t>50MW</a:t>
              </a:r>
              <a:r>
                <a:rPr lang="ru-RU" sz="1000" b="1" smtClean="0">
                  <a:solidFill>
                    <a:schemeClr val="accent1"/>
                  </a:solidFill>
                  <a:latin typeface="Franklin Gothic"/>
                  <a:ea typeface="ＭＳ Ｐゴシック" pitchFamily="34" charset="-128"/>
                </a:rPr>
                <a:t>)</a:t>
              </a:r>
              <a:endParaRPr lang="en-GB" sz="1000" b="1">
                <a:solidFill>
                  <a:schemeClr val="accent1"/>
                </a:solidFill>
                <a:latin typeface="Franklin Gothic"/>
                <a:ea typeface="ＭＳ Ｐゴシック" pitchFamily="34" charset="-128"/>
              </a:endParaRPr>
            </a:p>
            <a:p>
              <a:r>
                <a:rPr lang="en-GB" sz="1000" smtClean="0">
                  <a:solidFill>
                    <a:schemeClr val="tx1"/>
                  </a:solidFill>
                  <a:latin typeface="Franklin Gothic"/>
                  <a:ea typeface="ＭＳ Ｐゴシック" pitchFamily="34" charset="-128"/>
                </a:rPr>
                <a:t>FRV</a:t>
              </a:r>
            </a:p>
          </p:txBody>
        </p:sp>
      </p:grpSp>
      <p:grpSp>
        <p:nvGrpSpPr>
          <p:cNvPr id="3077" name="Group 3076"/>
          <p:cNvGrpSpPr/>
          <p:nvPr/>
        </p:nvGrpSpPr>
        <p:grpSpPr>
          <a:xfrm>
            <a:off x="7218911" y="1758834"/>
            <a:ext cx="1653156" cy="1266037"/>
            <a:chOff x="7047831" y="1233943"/>
            <a:chExt cx="1653156" cy="1266037"/>
          </a:xfrm>
        </p:grpSpPr>
        <p:pic>
          <p:nvPicPr>
            <p:cNvPr id="122" name="Picture 121"/>
            <p:cNvPicPr>
              <a:picLocks noChangeAspect="1"/>
            </p:cNvPicPr>
            <p:nvPr/>
          </p:nvPicPr>
          <p:blipFill>
            <a:blip r:embed="rId10"/>
            <a:stretch>
              <a:fillRect/>
            </a:stretch>
          </p:blipFill>
          <p:spPr>
            <a:xfrm>
              <a:off x="7047832" y="1233943"/>
              <a:ext cx="1650874" cy="707686"/>
            </a:xfrm>
            <a:prstGeom prst="rect">
              <a:avLst/>
            </a:prstGeom>
          </p:spPr>
        </p:pic>
        <p:sp>
          <p:nvSpPr>
            <p:cNvPr id="103" name="Rectangle 102"/>
            <p:cNvSpPr/>
            <p:nvPr/>
          </p:nvSpPr>
          <p:spPr>
            <a:xfrm>
              <a:off x="7047831" y="1945982"/>
              <a:ext cx="1653156" cy="553998"/>
            </a:xfrm>
            <a:prstGeom prst="rect">
              <a:avLst/>
            </a:prstGeom>
            <a:solidFill>
              <a:schemeClr val="bg1">
                <a:lumMod val="95000"/>
              </a:schemeClr>
            </a:solidFill>
          </p:spPr>
          <p:txBody>
            <a:bodyPr wrap="square" lIns="36000" rIns="36000">
              <a:spAutoFit/>
            </a:bodyPr>
            <a:lstStyle/>
            <a:p>
              <a:r>
                <a:rPr lang="en-GB" sz="1000" b="1" err="1">
                  <a:solidFill>
                    <a:schemeClr val="tx1"/>
                  </a:solidFill>
                  <a:latin typeface="Franklin Gothic"/>
                  <a:ea typeface="ＭＳ Ｐゴシック" pitchFamily="34" charset="-128"/>
                </a:rPr>
                <a:t>Risha</a:t>
              </a:r>
              <a:r>
                <a:rPr lang="en-GB" sz="1000" b="1">
                  <a:solidFill>
                    <a:schemeClr val="tx1"/>
                  </a:solidFill>
                  <a:latin typeface="Franklin Gothic"/>
                  <a:ea typeface="ＭＳ Ｐゴシック" pitchFamily="34" charset="-128"/>
                </a:rPr>
                <a:t> Solar </a:t>
              </a:r>
              <a:r>
                <a:rPr lang="en-GB" sz="1000" b="1" smtClean="0">
                  <a:solidFill>
                    <a:schemeClr val="tx1"/>
                  </a:solidFill>
                  <a:latin typeface="Franklin Gothic"/>
                  <a:ea typeface="ＭＳ Ｐゴシック" pitchFamily="34" charset="-128"/>
                </a:rPr>
                <a:t>Project</a:t>
              </a:r>
            </a:p>
            <a:p>
              <a:r>
                <a:rPr lang="en-GB" sz="1000" b="1" smtClean="0">
                  <a:solidFill>
                    <a:schemeClr val="accent1"/>
                  </a:solidFill>
                  <a:latin typeface="Franklin Gothic"/>
                  <a:ea typeface="ＭＳ Ｐゴシック" pitchFamily="34" charset="-128"/>
                </a:rPr>
                <a:t>Solar </a:t>
              </a:r>
              <a:r>
                <a:rPr lang="en-GB" sz="1000" b="1">
                  <a:solidFill>
                    <a:schemeClr val="accent1"/>
                  </a:solidFill>
                  <a:latin typeface="Franklin Gothic"/>
                  <a:ea typeface="ＭＳ Ｐゴシック" pitchFamily="34" charset="-128"/>
                </a:rPr>
                <a:t>Park </a:t>
              </a:r>
              <a:r>
                <a:rPr lang="ru-RU" sz="1000" b="1" smtClean="0">
                  <a:solidFill>
                    <a:schemeClr val="accent1"/>
                  </a:solidFill>
                  <a:latin typeface="Franklin Gothic"/>
                  <a:ea typeface="ＭＳ Ｐゴシック" pitchFamily="34" charset="-128"/>
                </a:rPr>
                <a:t>(</a:t>
              </a:r>
              <a:r>
                <a:rPr lang="en-GB" sz="1000" b="1" smtClean="0">
                  <a:solidFill>
                    <a:schemeClr val="accent1"/>
                  </a:solidFill>
                  <a:latin typeface="Franklin Gothic"/>
                  <a:ea typeface="ＭＳ Ｐゴシック" pitchFamily="34" charset="-128"/>
                </a:rPr>
                <a:t>50MW</a:t>
              </a:r>
              <a:r>
                <a:rPr lang="ru-RU" sz="1000" b="1" smtClean="0">
                  <a:solidFill>
                    <a:schemeClr val="accent1"/>
                  </a:solidFill>
                  <a:latin typeface="Franklin Gothic"/>
                  <a:ea typeface="ＭＳ Ｐゴシック" pitchFamily="34" charset="-128"/>
                </a:rPr>
                <a:t>)</a:t>
              </a:r>
              <a:endParaRPr lang="en-GB" sz="1000" b="1">
                <a:solidFill>
                  <a:schemeClr val="accent1"/>
                </a:solidFill>
                <a:latin typeface="Franklin Gothic"/>
                <a:ea typeface="ＭＳ Ｐゴシック" pitchFamily="34" charset="-128"/>
              </a:endParaRPr>
            </a:p>
            <a:p>
              <a:pPr eaLnBrk="0" hangingPunct="0">
                <a:spcBef>
                  <a:spcPts val="0"/>
                </a:spcBef>
                <a:spcAft>
                  <a:spcPts val="0"/>
                </a:spcAft>
              </a:pPr>
              <a:r>
                <a:rPr lang="en-GB" sz="1000" smtClean="0">
                  <a:solidFill>
                    <a:schemeClr val="tx1"/>
                  </a:solidFill>
                  <a:latin typeface="Franklin Gothic"/>
                  <a:ea typeface="ＭＳ Ｐゴシック" pitchFamily="34" charset="-128"/>
                </a:rPr>
                <a:t>ACWA Power</a:t>
              </a:r>
              <a:endParaRPr lang="en-GB" sz="1000">
                <a:solidFill>
                  <a:schemeClr val="tx1"/>
                </a:solidFill>
                <a:latin typeface="Franklin Gothic"/>
                <a:ea typeface="ＭＳ Ｐゴシック" pitchFamily="34" charset="-128"/>
              </a:endParaRPr>
            </a:p>
          </p:txBody>
        </p:sp>
      </p:grpSp>
      <p:grpSp>
        <p:nvGrpSpPr>
          <p:cNvPr id="3076" name="Group 3075"/>
          <p:cNvGrpSpPr/>
          <p:nvPr/>
        </p:nvGrpSpPr>
        <p:grpSpPr>
          <a:xfrm>
            <a:off x="7218912" y="5168022"/>
            <a:ext cx="1653157" cy="1266037"/>
            <a:chOff x="7056119" y="2883212"/>
            <a:chExt cx="1653157" cy="1266037"/>
          </a:xfrm>
        </p:grpSpPr>
        <p:pic>
          <p:nvPicPr>
            <p:cNvPr id="123" name="Picture 122"/>
            <p:cNvPicPr>
              <a:picLocks noChangeAspect="1"/>
            </p:cNvPicPr>
            <p:nvPr/>
          </p:nvPicPr>
          <p:blipFill>
            <a:blip r:embed="rId11"/>
            <a:stretch>
              <a:fillRect/>
            </a:stretch>
          </p:blipFill>
          <p:spPr>
            <a:xfrm>
              <a:off x="7056119" y="2883212"/>
              <a:ext cx="1653157" cy="707685"/>
            </a:xfrm>
            <a:prstGeom prst="rect">
              <a:avLst/>
            </a:prstGeom>
          </p:spPr>
        </p:pic>
        <p:sp>
          <p:nvSpPr>
            <p:cNvPr id="106" name="Rectangle 105"/>
            <p:cNvSpPr/>
            <p:nvPr/>
          </p:nvSpPr>
          <p:spPr>
            <a:xfrm>
              <a:off x="7056120" y="3595251"/>
              <a:ext cx="1653156" cy="553998"/>
            </a:xfrm>
            <a:prstGeom prst="rect">
              <a:avLst/>
            </a:prstGeom>
            <a:solidFill>
              <a:schemeClr val="bg1">
                <a:lumMod val="95000"/>
              </a:schemeClr>
            </a:solidFill>
          </p:spPr>
          <p:txBody>
            <a:bodyPr wrap="square" lIns="36000" rIns="36000">
              <a:spAutoFit/>
            </a:bodyPr>
            <a:lstStyle/>
            <a:p>
              <a:r>
                <a:rPr lang="pt-BR" sz="1000" b="1">
                  <a:solidFill>
                    <a:schemeClr val="tx1"/>
                  </a:solidFill>
                  <a:latin typeface="Franklin Gothic"/>
                  <a:ea typeface="ＭＳ Ｐゴシック" pitchFamily="34" charset="-128"/>
                </a:rPr>
                <a:t>Al </a:t>
              </a:r>
              <a:r>
                <a:rPr lang="pt-BR" sz="1000" b="1" err="1">
                  <a:solidFill>
                    <a:schemeClr val="tx1"/>
                  </a:solidFill>
                  <a:latin typeface="Franklin Gothic"/>
                  <a:ea typeface="ＭＳ Ｐゴシック" pitchFamily="34" charset="-128"/>
                </a:rPr>
                <a:t>Safawi</a:t>
              </a:r>
              <a:r>
                <a:rPr lang="pt-BR" sz="1000" b="1">
                  <a:solidFill>
                    <a:schemeClr val="tx1"/>
                  </a:solidFill>
                  <a:latin typeface="Franklin Gothic"/>
                  <a:ea typeface="ＭＳ Ｐゴシック" pitchFamily="34" charset="-128"/>
                </a:rPr>
                <a:t> </a:t>
              </a:r>
              <a:r>
                <a:rPr lang="pt-BR" sz="1000" b="1" smtClean="0">
                  <a:solidFill>
                    <a:schemeClr val="tx1"/>
                  </a:solidFill>
                  <a:latin typeface="Franklin Gothic"/>
                  <a:ea typeface="ＭＳ Ｐゴシック" pitchFamily="34" charset="-128"/>
                </a:rPr>
                <a:t>Solar Project </a:t>
              </a:r>
              <a:r>
                <a:rPr lang="en-GB" sz="1000" b="1" smtClean="0">
                  <a:solidFill>
                    <a:schemeClr val="accent1"/>
                  </a:solidFill>
                  <a:latin typeface="Franklin Gothic"/>
                  <a:ea typeface="ＭＳ Ｐゴシック" pitchFamily="34" charset="-128"/>
                </a:rPr>
                <a:t>Solar </a:t>
              </a:r>
              <a:r>
                <a:rPr lang="en-GB" sz="1000" b="1">
                  <a:solidFill>
                    <a:schemeClr val="accent1"/>
                  </a:solidFill>
                  <a:latin typeface="Franklin Gothic"/>
                  <a:ea typeface="ＭＳ Ｐゴシック" pitchFamily="34" charset="-128"/>
                </a:rPr>
                <a:t>Park </a:t>
              </a:r>
              <a:r>
                <a:rPr lang="ru-RU" sz="1000" b="1" smtClean="0">
                  <a:solidFill>
                    <a:schemeClr val="accent1"/>
                  </a:solidFill>
                  <a:latin typeface="Franklin Gothic"/>
                  <a:ea typeface="ＭＳ Ｐゴシック" pitchFamily="34" charset="-128"/>
                </a:rPr>
                <a:t>(</a:t>
              </a:r>
              <a:r>
                <a:rPr lang="en-GB" sz="1000" b="1" smtClean="0">
                  <a:solidFill>
                    <a:schemeClr val="accent1"/>
                  </a:solidFill>
                  <a:latin typeface="Franklin Gothic"/>
                  <a:ea typeface="ＭＳ Ｐゴシック" pitchFamily="34" charset="-128"/>
                </a:rPr>
                <a:t>51MW</a:t>
              </a:r>
              <a:r>
                <a:rPr lang="ru-RU" sz="1000" b="1" smtClean="0">
                  <a:solidFill>
                    <a:schemeClr val="accent1"/>
                  </a:solidFill>
                  <a:latin typeface="Franklin Gothic"/>
                  <a:ea typeface="ＭＳ Ｐゴシック" pitchFamily="34" charset="-128"/>
                </a:rPr>
                <a:t>)</a:t>
              </a:r>
              <a:endParaRPr lang="en-GB" sz="1000" b="1">
                <a:solidFill>
                  <a:schemeClr val="accent1"/>
                </a:solidFill>
                <a:latin typeface="Franklin Gothic"/>
                <a:ea typeface="ＭＳ Ｐゴシック" pitchFamily="34" charset="-128"/>
              </a:endParaRPr>
            </a:p>
            <a:p>
              <a:pPr eaLnBrk="0" hangingPunct="0">
                <a:spcBef>
                  <a:spcPts val="0"/>
                </a:spcBef>
                <a:spcAft>
                  <a:spcPts val="0"/>
                </a:spcAft>
              </a:pPr>
              <a:r>
                <a:rPr lang="en-GB" sz="1000" smtClean="0">
                  <a:solidFill>
                    <a:schemeClr val="tx1"/>
                  </a:solidFill>
                  <a:latin typeface="Franklin Gothic"/>
                  <a:ea typeface="ＭＳ Ｐゴシック" pitchFamily="34" charset="-128"/>
                </a:rPr>
                <a:t>FRV</a:t>
              </a:r>
            </a:p>
          </p:txBody>
        </p:sp>
      </p:grpSp>
      <p:grpSp>
        <p:nvGrpSpPr>
          <p:cNvPr id="3073" name="Group 3072"/>
          <p:cNvGrpSpPr/>
          <p:nvPr/>
        </p:nvGrpSpPr>
        <p:grpSpPr>
          <a:xfrm>
            <a:off x="4443551" y="5182696"/>
            <a:ext cx="2081353" cy="1266037"/>
            <a:chOff x="7056119" y="4496085"/>
            <a:chExt cx="2081353" cy="1266037"/>
          </a:xfrm>
        </p:grpSpPr>
        <p:pic>
          <p:nvPicPr>
            <p:cNvPr id="125" name="Picture 124"/>
            <p:cNvPicPr>
              <a:picLocks noChangeAspect="1"/>
            </p:cNvPicPr>
            <p:nvPr/>
          </p:nvPicPr>
          <p:blipFill>
            <a:blip r:embed="rId12"/>
            <a:stretch>
              <a:fillRect/>
            </a:stretch>
          </p:blipFill>
          <p:spPr>
            <a:xfrm>
              <a:off x="7056120" y="4496085"/>
              <a:ext cx="2081351" cy="707686"/>
            </a:xfrm>
            <a:prstGeom prst="rect">
              <a:avLst/>
            </a:prstGeom>
          </p:spPr>
        </p:pic>
        <p:sp>
          <p:nvSpPr>
            <p:cNvPr id="109" name="Rectangle 108"/>
            <p:cNvSpPr/>
            <p:nvPr/>
          </p:nvSpPr>
          <p:spPr>
            <a:xfrm>
              <a:off x="7056119" y="5208124"/>
              <a:ext cx="2081353" cy="553998"/>
            </a:xfrm>
            <a:prstGeom prst="rect">
              <a:avLst/>
            </a:prstGeom>
            <a:solidFill>
              <a:schemeClr val="bg1">
                <a:lumMod val="95000"/>
              </a:schemeClr>
            </a:solidFill>
          </p:spPr>
          <p:txBody>
            <a:bodyPr wrap="square" lIns="36000" rIns="36000">
              <a:spAutoFit/>
            </a:bodyPr>
            <a:lstStyle/>
            <a:p>
              <a:r>
                <a:rPr lang="en-GB" sz="1000" b="1" err="1">
                  <a:solidFill>
                    <a:schemeClr val="tx1"/>
                  </a:solidFill>
                  <a:latin typeface="Franklin Gothic"/>
                  <a:ea typeface="ＭＳ Ｐゴシック" pitchFamily="34" charset="-128"/>
                </a:rPr>
                <a:t>Shobak</a:t>
              </a:r>
              <a:r>
                <a:rPr lang="en-GB" sz="1000" b="1">
                  <a:solidFill>
                    <a:schemeClr val="tx1"/>
                  </a:solidFill>
                  <a:latin typeface="Franklin Gothic"/>
                  <a:ea typeface="ＭＳ Ｐゴシック" pitchFamily="34" charset="-128"/>
                </a:rPr>
                <a:t> Wind </a:t>
              </a:r>
              <a:r>
                <a:rPr lang="en-GB" sz="1000" b="1" smtClean="0">
                  <a:solidFill>
                    <a:schemeClr val="tx1"/>
                  </a:solidFill>
                  <a:latin typeface="Franklin Gothic"/>
                  <a:ea typeface="ＭＳ Ｐゴシック" pitchFamily="34" charset="-128"/>
                </a:rPr>
                <a:t>Farm</a:t>
              </a:r>
            </a:p>
            <a:p>
              <a:r>
                <a:rPr lang="en-GB" sz="1000" b="1">
                  <a:solidFill>
                    <a:schemeClr val="accent1"/>
                  </a:solidFill>
                  <a:latin typeface="Franklin Gothic"/>
                  <a:ea typeface="ＭＳ Ｐゴシック" pitchFamily="34" charset="-128"/>
                </a:rPr>
                <a:t>Wind Farm </a:t>
              </a:r>
              <a:r>
                <a:rPr lang="ru-RU" sz="1000" b="1" smtClean="0">
                  <a:solidFill>
                    <a:schemeClr val="accent1"/>
                  </a:solidFill>
                  <a:latin typeface="Franklin Gothic"/>
                  <a:ea typeface="ＭＳ Ｐゴシック" pitchFamily="34" charset="-128"/>
                </a:rPr>
                <a:t>(</a:t>
              </a:r>
              <a:r>
                <a:rPr lang="en-GB" sz="1000" b="1" smtClean="0">
                  <a:solidFill>
                    <a:schemeClr val="accent1"/>
                  </a:solidFill>
                  <a:latin typeface="Franklin Gothic"/>
                  <a:ea typeface="ＭＳ Ｐゴシック" pitchFamily="34" charset="-128"/>
                </a:rPr>
                <a:t>45MW</a:t>
              </a:r>
              <a:r>
                <a:rPr lang="ru-RU" sz="1000" b="1">
                  <a:solidFill>
                    <a:schemeClr val="accent1"/>
                  </a:solidFill>
                  <a:latin typeface="Franklin Gothic"/>
                  <a:ea typeface="ＭＳ Ｐゴシック" pitchFamily="34" charset="-128"/>
                </a:rPr>
                <a:t>)</a:t>
              </a:r>
              <a:endParaRPr lang="en-GB" sz="1000" b="1">
                <a:solidFill>
                  <a:schemeClr val="accent1"/>
                </a:solidFill>
                <a:latin typeface="Franklin Gothic"/>
                <a:ea typeface="ＭＳ Ｐゴシック" pitchFamily="34" charset="-128"/>
              </a:endParaRPr>
            </a:p>
            <a:p>
              <a:pPr eaLnBrk="0" hangingPunct="0">
                <a:spcBef>
                  <a:spcPts val="0"/>
                </a:spcBef>
                <a:spcAft>
                  <a:spcPts val="0"/>
                </a:spcAft>
              </a:pPr>
              <a:r>
                <a:rPr lang="en-GB" sz="1000" err="1" smtClean="0">
                  <a:solidFill>
                    <a:schemeClr val="tx1"/>
                  </a:solidFill>
                  <a:latin typeface="Franklin Gothic"/>
                  <a:ea typeface="ＭＳ Ｐゴシック" pitchFamily="34" charset="-128"/>
                </a:rPr>
                <a:t>Alcazar</a:t>
              </a:r>
              <a:r>
                <a:rPr lang="en-GB" sz="1000" smtClean="0">
                  <a:solidFill>
                    <a:schemeClr val="tx1"/>
                  </a:solidFill>
                  <a:latin typeface="Franklin Gothic"/>
                  <a:ea typeface="ＭＳ Ｐゴシック" pitchFamily="34" charset="-128"/>
                </a:rPr>
                <a:t> Energy</a:t>
              </a:r>
              <a:endParaRPr lang="en-GB" sz="1000">
                <a:solidFill>
                  <a:schemeClr val="tx1"/>
                </a:solidFill>
                <a:latin typeface="Franklin Gothic"/>
                <a:ea typeface="ＭＳ Ｐゴシック" pitchFamily="34" charset="-128"/>
              </a:endParaRPr>
            </a:p>
          </p:txBody>
        </p:sp>
      </p:grpSp>
      <p:grpSp>
        <p:nvGrpSpPr>
          <p:cNvPr id="3078" name="Group 3077"/>
          <p:cNvGrpSpPr/>
          <p:nvPr/>
        </p:nvGrpSpPr>
        <p:grpSpPr>
          <a:xfrm>
            <a:off x="2096386" y="3475878"/>
            <a:ext cx="1653156" cy="1268476"/>
            <a:chOff x="2145884" y="1267900"/>
            <a:chExt cx="1653156" cy="1268476"/>
          </a:xfrm>
        </p:grpSpPr>
        <p:pic>
          <p:nvPicPr>
            <p:cNvPr id="80" name="Picture 79"/>
            <p:cNvPicPr preferRelativeResize="0">
              <a:picLocks/>
            </p:cNvPicPr>
            <p:nvPr/>
          </p:nvPicPr>
          <p:blipFill>
            <a:blip r:embed="rId13"/>
            <a:stretch>
              <a:fillRect/>
            </a:stretch>
          </p:blipFill>
          <p:spPr>
            <a:xfrm>
              <a:off x="2146075" y="1267900"/>
              <a:ext cx="1646202" cy="708639"/>
            </a:xfrm>
            <a:prstGeom prst="rect">
              <a:avLst/>
            </a:prstGeom>
          </p:spPr>
        </p:pic>
        <p:sp>
          <p:nvSpPr>
            <p:cNvPr id="112" name="Rectangle 111"/>
            <p:cNvSpPr/>
            <p:nvPr/>
          </p:nvSpPr>
          <p:spPr>
            <a:xfrm>
              <a:off x="2145884" y="1982378"/>
              <a:ext cx="1653156" cy="553998"/>
            </a:xfrm>
            <a:prstGeom prst="rect">
              <a:avLst/>
            </a:prstGeom>
            <a:solidFill>
              <a:schemeClr val="bg1">
                <a:lumMod val="95000"/>
              </a:schemeClr>
            </a:solidFill>
          </p:spPr>
          <p:txBody>
            <a:bodyPr wrap="square" lIns="36000" rIns="36000">
              <a:spAutoFit/>
            </a:bodyPr>
            <a:lstStyle/>
            <a:p>
              <a:r>
                <a:rPr lang="en-GB" sz="1000" b="1" smtClean="0">
                  <a:solidFill>
                    <a:schemeClr val="tx1"/>
                  </a:solidFill>
                  <a:latin typeface="Franklin Gothic"/>
                  <a:ea typeface="ＭＳ Ｐゴシック" pitchFamily="34" charset="-128"/>
                </a:rPr>
                <a:t>Oryx </a:t>
              </a:r>
              <a:r>
                <a:rPr lang="en-GB" sz="1000" b="1">
                  <a:solidFill>
                    <a:schemeClr val="tx1"/>
                  </a:solidFill>
                  <a:latin typeface="Franklin Gothic"/>
                  <a:ea typeface="ＭＳ Ｐゴシック" pitchFamily="34" charset="-128"/>
                </a:rPr>
                <a:t>Solar Project</a:t>
              </a:r>
            </a:p>
            <a:p>
              <a:r>
                <a:rPr lang="en-GB" sz="1000" b="1" smtClean="0">
                  <a:solidFill>
                    <a:schemeClr val="accent1"/>
                  </a:solidFill>
                  <a:latin typeface="Franklin Gothic"/>
                  <a:ea typeface="ＭＳ Ｐゴシック" pitchFamily="34" charset="-128"/>
                </a:rPr>
                <a:t>Solar </a:t>
              </a:r>
              <a:r>
                <a:rPr lang="en-GB" sz="1000" b="1">
                  <a:solidFill>
                    <a:schemeClr val="accent1"/>
                  </a:solidFill>
                  <a:latin typeface="Franklin Gothic"/>
                  <a:ea typeface="ＭＳ Ｐゴシック" pitchFamily="34" charset="-128"/>
                </a:rPr>
                <a:t>Park </a:t>
              </a:r>
              <a:r>
                <a:rPr lang="ru-RU" sz="1000" b="1" smtClean="0">
                  <a:solidFill>
                    <a:schemeClr val="accent1"/>
                  </a:solidFill>
                  <a:latin typeface="Franklin Gothic"/>
                  <a:ea typeface="ＭＳ Ｐゴシック" pitchFamily="34" charset="-128"/>
                </a:rPr>
                <a:t>(</a:t>
              </a:r>
              <a:r>
                <a:rPr lang="en-GB" sz="1000" b="1" smtClean="0">
                  <a:solidFill>
                    <a:schemeClr val="accent1"/>
                  </a:solidFill>
                  <a:latin typeface="Franklin Gothic"/>
                  <a:ea typeface="ＭＳ Ｐゴシック" pitchFamily="34" charset="-128"/>
                </a:rPr>
                <a:t>10MW</a:t>
              </a:r>
              <a:r>
                <a:rPr lang="ru-RU" sz="1000" b="1" smtClean="0">
                  <a:solidFill>
                    <a:schemeClr val="accent1"/>
                  </a:solidFill>
                  <a:latin typeface="Franklin Gothic"/>
                  <a:ea typeface="ＭＳ Ｐゴシック" pitchFamily="34" charset="-128"/>
                </a:rPr>
                <a:t>)</a:t>
              </a:r>
              <a:endParaRPr lang="en-GB" sz="1000" b="1">
                <a:solidFill>
                  <a:schemeClr val="accent1"/>
                </a:solidFill>
                <a:latin typeface="Franklin Gothic"/>
                <a:ea typeface="ＭＳ Ｐゴシック" pitchFamily="34" charset="-128"/>
              </a:endParaRPr>
            </a:p>
            <a:p>
              <a:pPr eaLnBrk="0" hangingPunct="0">
                <a:spcBef>
                  <a:spcPts val="0"/>
                </a:spcBef>
                <a:spcAft>
                  <a:spcPts val="0"/>
                </a:spcAft>
              </a:pPr>
              <a:r>
                <a:rPr lang="en-GB" sz="1000" smtClean="0">
                  <a:solidFill>
                    <a:schemeClr val="tx1"/>
                  </a:solidFill>
                  <a:latin typeface="Franklin Gothic"/>
                  <a:ea typeface="ＭＳ Ｐゴシック" pitchFamily="34" charset="-128"/>
                </a:rPr>
                <a:t>Scatec Solar</a:t>
              </a:r>
            </a:p>
          </p:txBody>
        </p:sp>
      </p:grpSp>
      <p:grpSp>
        <p:nvGrpSpPr>
          <p:cNvPr id="3080" name="Group 3079"/>
          <p:cNvGrpSpPr/>
          <p:nvPr/>
        </p:nvGrpSpPr>
        <p:grpSpPr>
          <a:xfrm>
            <a:off x="2096386" y="5184350"/>
            <a:ext cx="1653156" cy="1264383"/>
            <a:chOff x="2138931" y="2788663"/>
            <a:chExt cx="1653156" cy="1264383"/>
          </a:xfrm>
        </p:grpSpPr>
        <p:sp>
          <p:nvSpPr>
            <p:cNvPr id="115" name="Rectangle 114"/>
            <p:cNvSpPr/>
            <p:nvPr/>
          </p:nvSpPr>
          <p:spPr>
            <a:xfrm>
              <a:off x="2138931" y="3499048"/>
              <a:ext cx="1653156" cy="553998"/>
            </a:xfrm>
            <a:prstGeom prst="rect">
              <a:avLst/>
            </a:prstGeom>
            <a:solidFill>
              <a:schemeClr val="bg1">
                <a:lumMod val="95000"/>
              </a:schemeClr>
            </a:solidFill>
          </p:spPr>
          <p:txBody>
            <a:bodyPr wrap="square" lIns="36000" rIns="36000">
              <a:spAutoFit/>
            </a:bodyPr>
            <a:lstStyle/>
            <a:p>
              <a:r>
                <a:rPr lang="en-GB" sz="1000" b="1">
                  <a:solidFill>
                    <a:schemeClr val="tx1"/>
                  </a:solidFill>
                  <a:latin typeface="Franklin Gothic"/>
                  <a:ea typeface="ＭＳ Ｐゴシック" pitchFamily="34" charset="-128"/>
                </a:rPr>
                <a:t>Greenland Solar Project </a:t>
              </a:r>
              <a:r>
                <a:rPr lang="en-GB" sz="1000" b="1" smtClean="0">
                  <a:solidFill>
                    <a:schemeClr val="accent1"/>
                  </a:solidFill>
                  <a:latin typeface="Franklin Gothic"/>
                  <a:ea typeface="ＭＳ Ｐゴシック" pitchFamily="34" charset="-128"/>
                </a:rPr>
                <a:t>Solar </a:t>
              </a:r>
              <a:r>
                <a:rPr lang="en-GB" sz="1000" b="1">
                  <a:solidFill>
                    <a:schemeClr val="accent1"/>
                  </a:solidFill>
                  <a:latin typeface="Franklin Gothic"/>
                  <a:ea typeface="ＭＳ Ｐゴシック" pitchFamily="34" charset="-128"/>
                </a:rPr>
                <a:t>Park </a:t>
              </a:r>
              <a:r>
                <a:rPr lang="ru-RU" sz="1000" b="1" smtClean="0">
                  <a:solidFill>
                    <a:schemeClr val="accent1"/>
                  </a:solidFill>
                  <a:latin typeface="Franklin Gothic"/>
                  <a:ea typeface="ＭＳ Ｐゴシック" pitchFamily="34" charset="-128"/>
                </a:rPr>
                <a:t>(</a:t>
              </a:r>
              <a:r>
                <a:rPr lang="en-GB" sz="1000" b="1" smtClean="0">
                  <a:solidFill>
                    <a:schemeClr val="accent1"/>
                  </a:solidFill>
                  <a:latin typeface="Franklin Gothic"/>
                  <a:ea typeface="ＭＳ Ｐゴシック" pitchFamily="34" charset="-128"/>
                </a:rPr>
                <a:t>10MW</a:t>
              </a:r>
              <a:r>
                <a:rPr lang="ru-RU" sz="1000" b="1" smtClean="0">
                  <a:solidFill>
                    <a:schemeClr val="accent1"/>
                  </a:solidFill>
                  <a:latin typeface="Franklin Gothic"/>
                  <a:ea typeface="ＭＳ Ｐゴシック" pitchFamily="34" charset="-128"/>
                </a:rPr>
                <a:t>)</a:t>
              </a:r>
              <a:endParaRPr lang="en-GB" sz="1000" b="1">
                <a:solidFill>
                  <a:schemeClr val="accent1"/>
                </a:solidFill>
                <a:latin typeface="Franklin Gothic"/>
                <a:ea typeface="ＭＳ Ｐゴシック" pitchFamily="34" charset="-128"/>
              </a:endParaRPr>
            </a:p>
            <a:p>
              <a:pPr eaLnBrk="0" hangingPunct="0">
                <a:spcBef>
                  <a:spcPts val="0"/>
                </a:spcBef>
                <a:spcAft>
                  <a:spcPts val="0"/>
                </a:spcAft>
              </a:pPr>
              <a:r>
                <a:rPr lang="en-GB" sz="1000" smtClean="0">
                  <a:solidFill>
                    <a:schemeClr val="tx1"/>
                  </a:solidFill>
                  <a:latin typeface="Franklin Gothic"/>
                  <a:ea typeface="ＭＳ Ｐゴシック" pitchFamily="34" charset="-128"/>
                </a:rPr>
                <a:t>Scatec Solar</a:t>
              </a:r>
              <a:endParaRPr lang="en-GB" sz="1000">
                <a:solidFill>
                  <a:schemeClr val="tx1"/>
                </a:solidFill>
                <a:latin typeface="Franklin Gothic"/>
                <a:ea typeface="ＭＳ Ｐゴシック" pitchFamily="34" charset="-128"/>
              </a:endParaRPr>
            </a:p>
          </p:txBody>
        </p:sp>
        <p:pic>
          <p:nvPicPr>
            <p:cNvPr id="119" name="Picture 118"/>
            <p:cNvPicPr preferRelativeResize="0">
              <a:picLocks noChangeAspect="1"/>
            </p:cNvPicPr>
            <p:nvPr/>
          </p:nvPicPr>
          <p:blipFill>
            <a:blip r:embed="rId14"/>
            <a:stretch>
              <a:fillRect/>
            </a:stretch>
          </p:blipFill>
          <p:spPr>
            <a:xfrm>
              <a:off x="2140179" y="2788663"/>
              <a:ext cx="1651907" cy="707686"/>
            </a:xfrm>
            <a:prstGeom prst="rect">
              <a:avLst/>
            </a:prstGeom>
          </p:spPr>
        </p:pic>
      </p:grpSp>
      <p:cxnSp>
        <p:nvCxnSpPr>
          <p:cNvPr id="3089" name="Straight Connector 3088"/>
          <p:cNvCxnSpPr>
            <a:stCxn id="117" idx="0"/>
            <a:endCxn id="36" idx="2"/>
          </p:cNvCxnSpPr>
          <p:nvPr/>
        </p:nvCxnSpPr>
        <p:spPr>
          <a:xfrm flipV="1">
            <a:off x="1061576" y="4743528"/>
            <a:ext cx="2107" cy="439168"/>
          </a:xfrm>
          <a:prstGeom prst="line">
            <a:avLst/>
          </a:prstGeom>
          <a:ln w="19050" cmpd="thickThin">
            <a:solidFill>
              <a:schemeClr val="tx1"/>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47" name="Straight Connector 146"/>
          <p:cNvCxnSpPr/>
          <p:nvPr/>
        </p:nvCxnSpPr>
        <p:spPr>
          <a:xfrm flipH="1">
            <a:off x="4652149" y="4058460"/>
            <a:ext cx="1" cy="1012375"/>
          </a:xfrm>
          <a:prstGeom prst="line">
            <a:avLst/>
          </a:prstGeom>
          <a:ln w="19050" cmpd="thickThin">
            <a:solidFill>
              <a:schemeClr val="tx1">
                <a:lumMod val="75000"/>
              </a:schemeClr>
            </a:solidFill>
            <a:headEnd type="triangle"/>
            <a:tailEnd type="none"/>
          </a:ln>
          <a:effectLst/>
        </p:spPr>
        <p:style>
          <a:lnRef idx="2">
            <a:schemeClr val="accent1"/>
          </a:lnRef>
          <a:fillRef idx="0">
            <a:schemeClr val="accent1"/>
          </a:fillRef>
          <a:effectRef idx="1">
            <a:schemeClr val="accent1"/>
          </a:effectRef>
          <a:fontRef idx="minor">
            <a:schemeClr val="tx1"/>
          </a:fontRef>
        </p:style>
      </p:cxnSp>
      <p:cxnSp>
        <p:nvCxnSpPr>
          <p:cNvPr id="148" name="Straight Connector 147"/>
          <p:cNvCxnSpPr/>
          <p:nvPr/>
        </p:nvCxnSpPr>
        <p:spPr>
          <a:xfrm>
            <a:off x="1061574" y="5070833"/>
            <a:ext cx="3590574" cy="0"/>
          </a:xfrm>
          <a:prstGeom prst="line">
            <a:avLst/>
          </a:prstGeom>
          <a:ln w="19050" cmpd="thickThin">
            <a:solidFill>
              <a:schemeClr val="tx1"/>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51" name="Straight Connector 150"/>
          <p:cNvCxnSpPr>
            <a:stCxn id="119" idx="0"/>
            <a:endCxn id="112" idx="2"/>
          </p:cNvCxnSpPr>
          <p:nvPr/>
        </p:nvCxnSpPr>
        <p:spPr>
          <a:xfrm flipH="1" flipV="1">
            <a:off x="2922964" y="4744354"/>
            <a:ext cx="624" cy="439996"/>
          </a:xfrm>
          <a:prstGeom prst="line">
            <a:avLst/>
          </a:prstGeom>
          <a:ln w="19050" cmpd="thickThin">
            <a:solidFill>
              <a:schemeClr val="tx1"/>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61" name="Straight Connector 160"/>
          <p:cNvCxnSpPr/>
          <p:nvPr/>
        </p:nvCxnSpPr>
        <p:spPr>
          <a:xfrm flipH="1">
            <a:off x="3922026" y="3735828"/>
            <a:ext cx="619188" cy="0"/>
          </a:xfrm>
          <a:prstGeom prst="line">
            <a:avLst/>
          </a:prstGeom>
          <a:ln w="19050" cmpd="thickThin">
            <a:solidFill>
              <a:schemeClr val="tx1">
                <a:lumMod val="75000"/>
              </a:schemeClr>
            </a:solidFill>
            <a:headEnd type="triangle"/>
            <a:tailEnd type="none"/>
          </a:ln>
          <a:effectLst/>
        </p:spPr>
        <p:style>
          <a:lnRef idx="2">
            <a:schemeClr val="accent1"/>
          </a:lnRef>
          <a:fillRef idx="0">
            <a:schemeClr val="accent1"/>
          </a:fillRef>
          <a:effectRef idx="1">
            <a:schemeClr val="accent1"/>
          </a:effectRef>
          <a:fontRef idx="minor">
            <a:schemeClr val="tx1"/>
          </a:fontRef>
        </p:style>
      </p:cxnSp>
      <p:cxnSp>
        <p:nvCxnSpPr>
          <p:cNvPr id="167" name="Straight Connector 166"/>
          <p:cNvCxnSpPr/>
          <p:nvPr/>
        </p:nvCxnSpPr>
        <p:spPr>
          <a:xfrm flipV="1">
            <a:off x="3922026" y="3365516"/>
            <a:ext cx="0" cy="370478"/>
          </a:xfrm>
          <a:prstGeom prst="line">
            <a:avLst/>
          </a:prstGeom>
          <a:ln w="19050" cmpd="thickThin">
            <a:solidFill>
              <a:schemeClr val="tx1"/>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70" name="Straight Connector 169"/>
          <p:cNvCxnSpPr/>
          <p:nvPr/>
        </p:nvCxnSpPr>
        <p:spPr>
          <a:xfrm flipH="1">
            <a:off x="1063686" y="3365513"/>
            <a:ext cx="2858341" cy="0"/>
          </a:xfrm>
          <a:prstGeom prst="line">
            <a:avLst/>
          </a:prstGeom>
          <a:ln w="19050" cmpd="thickThin">
            <a:solidFill>
              <a:schemeClr val="tx1"/>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75" name="Straight Connector 174"/>
          <p:cNvCxnSpPr>
            <a:endCxn id="94" idx="2"/>
          </p:cNvCxnSpPr>
          <p:nvPr/>
        </p:nvCxnSpPr>
        <p:spPr>
          <a:xfrm flipV="1">
            <a:off x="1061576" y="3020493"/>
            <a:ext cx="1" cy="345022"/>
          </a:xfrm>
          <a:prstGeom prst="line">
            <a:avLst/>
          </a:prstGeom>
          <a:ln w="19050" cmpd="thickThin">
            <a:solidFill>
              <a:schemeClr val="tx1"/>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80" name="Straight Connector 179"/>
          <p:cNvCxnSpPr/>
          <p:nvPr/>
        </p:nvCxnSpPr>
        <p:spPr>
          <a:xfrm flipH="1">
            <a:off x="3742780" y="2592822"/>
            <a:ext cx="1218963" cy="0"/>
          </a:xfrm>
          <a:prstGeom prst="line">
            <a:avLst/>
          </a:prstGeom>
          <a:ln w="19050" cmpd="thickThin">
            <a:solidFill>
              <a:schemeClr val="tx1">
                <a:lumMod val="75000"/>
              </a:schemeClr>
            </a:solidFill>
            <a:headEnd type="triangle"/>
            <a:tailEnd type="none"/>
          </a:ln>
          <a:effectLst/>
        </p:spPr>
        <p:style>
          <a:lnRef idx="2">
            <a:schemeClr val="accent1"/>
          </a:lnRef>
          <a:fillRef idx="0">
            <a:schemeClr val="accent1"/>
          </a:fillRef>
          <a:effectRef idx="1">
            <a:schemeClr val="accent1"/>
          </a:effectRef>
          <a:fontRef idx="minor">
            <a:schemeClr val="tx1"/>
          </a:fontRef>
        </p:style>
      </p:cxnSp>
      <p:cxnSp>
        <p:nvCxnSpPr>
          <p:cNvPr id="182" name="Straight Connector 181"/>
          <p:cNvCxnSpPr/>
          <p:nvPr/>
        </p:nvCxnSpPr>
        <p:spPr>
          <a:xfrm>
            <a:off x="6507111" y="2401028"/>
            <a:ext cx="0" cy="191794"/>
          </a:xfrm>
          <a:prstGeom prst="line">
            <a:avLst/>
          </a:prstGeom>
          <a:ln w="19050" cmpd="thickThin">
            <a:solidFill>
              <a:schemeClr val="tx1">
                <a:lumMod val="75000"/>
              </a:schemeClr>
            </a:solidFill>
            <a:headEnd type="triangle"/>
            <a:tailEnd type="none"/>
          </a:ln>
          <a:effectLst/>
        </p:spPr>
        <p:style>
          <a:lnRef idx="2">
            <a:schemeClr val="accent1"/>
          </a:lnRef>
          <a:fillRef idx="0">
            <a:schemeClr val="accent1"/>
          </a:fillRef>
          <a:effectRef idx="1">
            <a:schemeClr val="accent1"/>
          </a:effectRef>
          <a:fontRef idx="minor">
            <a:schemeClr val="tx1"/>
          </a:fontRef>
        </p:style>
      </p:cxnSp>
      <p:cxnSp>
        <p:nvCxnSpPr>
          <p:cNvPr id="193" name="Straight Connector 192"/>
          <p:cNvCxnSpPr/>
          <p:nvPr/>
        </p:nvCxnSpPr>
        <p:spPr>
          <a:xfrm>
            <a:off x="6507112" y="2592822"/>
            <a:ext cx="711801" cy="0"/>
          </a:xfrm>
          <a:prstGeom prst="line">
            <a:avLst/>
          </a:prstGeom>
          <a:ln w="19050" cmpd="thickThin">
            <a:solidFill>
              <a:schemeClr val="tx1"/>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96" name="Straight Connector 195"/>
          <p:cNvCxnSpPr/>
          <p:nvPr/>
        </p:nvCxnSpPr>
        <p:spPr>
          <a:xfrm>
            <a:off x="5839884" y="4284462"/>
            <a:ext cx="1379028" cy="0"/>
          </a:xfrm>
          <a:prstGeom prst="line">
            <a:avLst/>
          </a:prstGeom>
          <a:ln w="19050" cmpd="thickThin">
            <a:solidFill>
              <a:schemeClr val="tx1"/>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98" name="Straight Connector 197"/>
          <p:cNvCxnSpPr/>
          <p:nvPr/>
        </p:nvCxnSpPr>
        <p:spPr>
          <a:xfrm flipV="1">
            <a:off x="5839884" y="2592825"/>
            <a:ext cx="0" cy="1691639"/>
          </a:xfrm>
          <a:prstGeom prst="line">
            <a:avLst/>
          </a:prstGeom>
          <a:ln w="19050" cmpd="thickThin">
            <a:solidFill>
              <a:schemeClr val="tx1"/>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00" name="Straight Connector 199"/>
          <p:cNvCxnSpPr/>
          <p:nvPr/>
        </p:nvCxnSpPr>
        <p:spPr>
          <a:xfrm>
            <a:off x="4968878" y="2592817"/>
            <a:ext cx="871007" cy="6"/>
          </a:xfrm>
          <a:prstGeom prst="line">
            <a:avLst/>
          </a:prstGeom>
          <a:ln w="19050" cmpd="thickThin">
            <a:solidFill>
              <a:schemeClr val="tx1">
                <a:lumMod val="75000"/>
              </a:schemeClr>
            </a:solidFill>
            <a:headEnd type="triangle"/>
            <a:tailEnd type="none"/>
          </a:ln>
          <a:effectLst/>
        </p:spPr>
        <p:style>
          <a:lnRef idx="2">
            <a:schemeClr val="accent1"/>
          </a:lnRef>
          <a:fillRef idx="0">
            <a:schemeClr val="accent1"/>
          </a:fillRef>
          <a:effectRef idx="1">
            <a:schemeClr val="accent1"/>
          </a:effectRef>
          <a:fontRef idx="minor">
            <a:schemeClr val="tx1"/>
          </a:fontRef>
        </p:style>
      </p:cxnSp>
      <p:cxnSp>
        <p:nvCxnSpPr>
          <p:cNvPr id="207" name="Straight Connector 206"/>
          <p:cNvCxnSpPr/>
          <p:nvPr/>
        </p:nvCxnSpPr>
        <p:spPr>
          <a:xfrm>
            <a:off x="6895668" y="6018012"/>
            <a:ext cx="310483" cy="0"/>
          </a:xfrm>
          <a:prstGeom prst="line">
            <a:avLst/>
          </a:prstGeom>
          <a:ln w="19050" cmpd="thickThin">
            <a:solidFill>
              <a:schemeClr val="tx1"/>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09" name="Straight Connector 208"/>
          <p:cNvCxnSpPr/>
          <p:nvPr/>
        </p:nvCxnSpPr>
        <p:spPr>
          <a:xfrm flipV="1">
            <a:off x="6895667" y="5070833"/>
            <a:ext cx="0" cy="943008"/>
          </a:xfrm>
          <a:prstGeom prst="line">
            <a:avLst/>
          </a:prstGeom>
          <a:ln w="19050" cmpd="thickThin">
            <a:solidFill>
              <a:schemeClr val="tx1"/>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11" name="Straight Connector 210"/>
          <p:cNvCxnSpPr/>
          <p:nvPr/>
        </p:nvCxnSpPr>
        <p:spPr>
          <a:xfrm flipH="1" flipV="1">
            <a:off x="5526534" y="5070834"/>
            <a:ext cx="1369134" cy="1"/>
          </a:xfrm>
          <a:prstGeom prst="line">
            <a:avLst/>
          </a:prstGeom>
          <a:ln w="19050" cmpd="thickThin">
            <a:solidFill>
              <a:schemeClr val="tx1"/>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13" name="Straight Connector 212"/>
          <p:cNvCxnSpPr/>
          <p:nvPr/>
        </p:nvCxnSpPr>
        <p:spPr>
          <a:xfrm flipH="1">
            <a:off x="5526535" y="2704684"/>
            <a:ext cx="1" cy="2366148"/>
          </a:xfrm>
          <a:prstGeom prst="line">
            <a:avLst/>
          </a:prstGeom>
          <a:ln w="19050" cmpd="thickThin">
            <a:solidFill>
              <a:schemeClr val="tx1">
                <a:lumMod val="75000"/>
              </a:schemeClr>
            </a:solidFill>
            <a:headEnd type="triangle"/>
            <a:tailEnd type="none"/>
          </a:ln>
          <a:effectLst/>
        </p:spPr>
        <p:style>
          <a:lnRef idx="2">
            <a:schemeClr val="accent1"/>
          </a:lnRef>
          <a:fillRef idx="0">
            <a:schemeClr val="accent1"/>
          </a:fillRef>
          <a:effectRef idx="1">
            <a:schemeClr val="accent1"/>
          </a:effectRef>
          <a:fontRef idx="minor">
            <a:schemeClr val="tx1"/>
          </a:fontRef>
        </p:style>
      </p:cxnSp>
      <p:cxnSp>
        <p:nvCxnSpPr>
          <p:cNvPr id="216" name="Straight Connector 215"/>
          <p:cNvCxnSpPr/>
          <p:nvPr/>
        </p:nvCxnSpPr>
        <p:spPr>
          <a:xfrm flipV="1">
            <a:off x="5133542" y="3819642"/>
            <a:ext cx="0" cy="1364708"/>
          </a:xfrm>
          <a:prstGeom prst="line">
            <a:avLst/>
          </a:prstGeom>
          <a:ln w="19050" cmpd="thickThin">
            <a:solidFill>
              <a:schemeClr val="tx1"/>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18" name="Straight Connector 217"/>
          <p:cNvCxnSpPr/>
          <p:nvPr/>
        </p:nvCxnSpPr>
        <p:spPr>
          <a:xfrm>
            <a:off x="4652149" y="3819642"/>
            <a:ext cx="481394" cy="0"/>
          </a:xfrm>
          <a:prstGeom prst="line">
            <a:avLst/>
          </a:prstGeom>
          <a:ln w="19050" cmpd="thickThin">
            <a:solidFill>
              <a:schemeClr val="tx1">
                <a:lumMod val="75000"/>
              </a:schemeClr>
            </a:solidFill>
            <a:headEnd type="triangle"/>
            <a:tailEnd type="none"/>
          </a:ln>
          <a:effectLst/>
        </p:spPr>
        <p:style>
          <a:lnRef idx="2">
            <a:schemeClr val="accent1"/>
          </a:lnRef>
          <a:fillRef idx="0">
            <a:schemeClr val="accent1"/>
          </a:fillRef>
          <a:effectRef idx="1">
            <a:schemeClr val="accent1"/>
          </a:effectRef>
          <a:fontRef idx="minor">
            <a:schemeClr val="tx1"/>
          </a:fontRef>
        </p:style>
      </p:cxnSp>
      <p:sp>
        <p:nvSpPr>
          <p:cNvPr id="3" name="BJPseudoFooter"/>
          <p:cNvSpPr txBox="1"/>
          <p:nvPr>
            <p:custDataLst>
              <p:tags r:id="rId1"/>
            </p:custDataLst>
          </p:nvPr>
        </p:nvSpPr>
        <p:spPr>
          <a:xfrm>
            <a:off x="127000" y="6614468"/>
            <a:ext cx="8890000" cy="230832"/>
          </a:xfrm>
          <a:prstGeom prst="rect">
            <a:avLst/>
          </a:prstGeom>
          <a:noFill/>
        </p:spPr>
        <p:txBody>
          <a:bodyPr vert="horz" wrap="square" rtlCol="0">
            <a:spAutoFit/>
          </a:bodyPr>
          <a:lstStyle/>
          <a:p>
            <a:pPr algn="ctr"/>
            <a:r>
              <a:rPr lang="en-GB" sz="900" b="1" smtClean="0">
                <a:solidFill>
                  <a:srgbClr val="00C000"/>
                </a:solidFill>
                <a:latin typeface="Arial" panose="020B0604020202020204" pitchFamily="34" charset="0"/>
              </a:rPr>
              <a:t>PUBLIC</a:t>
            </a:r>
            <a:r>
              <a:rPr lang="en-GB" sz="900" b="1" smtClean="0">
                <a:solidFill>
                  <a:srgbClr val="000000"/>
                </a:solidFill>
                <a:latin typeface="Arial" panose="020B0604020202020204" pitchFamily="34" charset="0"/>
              </a:rPr>
              <a:t> </a:t>
            </a:r>
            <a:endParaRPr lang="en-GB" sz="900" b="1">
              <a:solidFill>
                <a:srgbClr val="000000"/>
              </a:solidFill>
              <a:latin typeface="Arial" panose="020B0604020202020204" pitchFamily="34" charset="0"/>
            </a:endParaRPr>
          </a:p>
        </p:txBody>
      </p:sp>
      <p:sp>
        <p:nvSpPr>
          <p:cNvPr id="58" name="Date Placeholder 3"/>
          <p:cNvSpPr>
            <a:spLocks noGrp="1"/>
          </p:cNvSpPr>
          <p:nvPr>
            <p:ph type="dt" sz="half" idx="2"/>
          </p:nvPr>
        </p:nvSpPr>
        <p:spPr>
          <a:xfrm>
            <a:off x="719136" y="6480000"/>
            <a:ext cx="1871664" cy="249884"/>
          </a:xfrm>
        </p:spPr>
        <p:txBody>
          <a:bodyPr/>
          <a:lstStyle/>
          <a:p>
            <a:fld id="{F7334817-FF7C-6948-966F-8ECFBE662A14}" type="datetime3">
              <a:rPr lang="en-GB" sz="800" smtClean="0">
                <a:solidFill>
                  <a:schemeClr val="accent1"/>
                </a:solidFill>
              </a:rPr>
              <a:pPr/>
              <a:t>5 October, 2020</a:t>
            </a:fld>
            <a:endParaRPr lang="en-GB" sz="800" dirty="0">
              <a:solidFill>
                <a:schemeClr val="accent1"/>
              </a:solidFill>
            </a:endParaRPr>
          </a:p>
        </p:txBody>
      </p:sp>
      <p:sp>
        <p:nvSpPr>
          <p:cNvPr id="59" name="Rounded Rectangle 49"/>
          <p:cNvSpPr/>
          <p:nvPr/>
        </p:nvSpPr>
        <p:spPr bwMode="auto">
          <a:xfrm>
            <a:off x="6347" y="1090750"/>
            <a:ext cx="9104315" cy="539750"/>
          </a:xfrm>
          <a:prstGeom prst="round2Same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Aft>
                <a:spcPts val="0"/>
              </a:spcAft>
            </a:pPr>
            <a:r>
              <a:rPr lang="en-GB" sz="1800" dirty="0">
                <a:solidFill>
                  <a:srgbClr val="FFFFFF"/>
                </a:solidFill>
                <a:latin typeface="Bodoni MT" panose="02070603080606020203" pitchFamily="18" charset="0"/>
              </a:rPr>
              <a:t>EBRD </a:t>
            </a:r>
            <a:r>
              <a:rPr lang="en-GB" sz="1800" dirty="0" smtClean="0">
                <a:solidFill>
                  <a:srgbClr val="FFFFFF"/>
                </a:solidFill>
                <a:latin typeface="Bodoni MT" panose="02070603080606020203" pitchFamily="18" charset="0"/>
              </a:rPr>
              <a:t>financed two successive rounds of solar and wind projects, 10 in total </a:t>
            </a:r>
            <a:endParaRPr lang="en-GB" sz="1800" dirty="0">
              <a:solidFill>
                <a:srgbClr val="FFFFFF"/>
              </a:solidFill>
              <a:latin typeface="Bodoni MT" panose="02070603080606020203" pitchFamily="18" charset="0"/>
            </a:endParaRPr>
          </a:p>
        </p:txBody>
      </p:sp>
    </p:spTree>
    <p:extLst>
      <p:ext uri="{BB962C8B-B14F-4D97-AF65-F5344CB8AC3E}">
        <p14:creationId xmlns:p14="http://schemas.microsoft.com/office/powerpoint/2010/main" val="1672097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p:txBody>
          <a:bodyPr/>
          <a:lstStyle/>
          <a:p>
            <a:fld id="{71F9F866-B438-9445-8D9F-1F8FF6608833}" type="slidenum">
              <a:rPr lang="fr-FR" smtClean="0">
                <a:solidFill>
                  <a:srgbClr val="00539B"/>
                </a:solidFill>
              </a:rPr>
              <a:pPr/>
              <a:t>6</a:t>
            </a:fld>
            <a:endParaRPr lang="fr-FR" dirty="0">
              <a:solidFill>
                <a:srgbClr val="00539B"/>
              </a:solidFill>
            </a:endParaRPr>
          </a:p>
        </p:txBody>
      </p:sp>
      <p:sp>
        <p:nvSpPr>
          <p:cNvPr id="70" name="Rectangle 69"/>
          <p:cNvSpPr/>
          <p:nvPr/>
        </p:nvSpPr>
        <p:spPr>
          <a:xfrm>
            <a:off x="297544" y="1839018"/>
            <a:ext cx="3614645" cy="361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72000" tIns="0" rIns="72000" bIns="0" numCol="1" spcCol="0" rtlCol="0" fromWordArt="0" anchor="ctr" anchorCtr="0" forceAA="0" compatLnSpc="1">
            <a:prstTxWarp prst="textNoShape">
              <a:avLst/>
            </a:prstTxWarp>
            <a:noAutofit/>
          </a:bodyPr>
          <a:lstStyle/>
          <a:p>
            <a:pPr algn="ctr">
              <a:spcAft>
                <a:spcPts val="600"/>
              </a:spcAft>
            </a:pPr>
            <a:r>
              <a:rPr lang="en-GB" sz="1400" dirty="0" smtClean="0">
                <a:solidFill>
                  <a:srgbClr val="FFFFFF"/>
                </a:solidFill>
                <a:latin typeface="Franklin Gothic Book" panose="020B0503020102020204" pitchFamily="34" charset="0"/>
                <a:cs typeface="Times New Roman" panose="02020603050405020304" pitchFamily="18" charset="0"/>
              </a:rPr>
              <a:t>PPA Support with local authorities</a:t>
            </a:r>
            <a:endParaRPr lang="en-GB" sz="1400" dirty="0">
              <a:solidFill>
                <a:srgbClr val="FFFFFF"/>
              </a:solidFill>
              <a:latin typeface="Franklin Gothic Book" panose="020B0503020102020204" pitchFamily="34" charset="0"/>
              <a:cs typeface="Times New Roman" panose="02020603050405020304" pitchFamily="18" charset="0"/>
            </a:endParaRPr>
          </a:p>
        </p:txBody>
      </p:sp>
      <p:sp>
        <p:nvSpPr>
          <p:cNvPr id="71" name="Rectangle 70"/>
          <p:cNvSpPr/>
          <p:nvPr/>
        </p:nvSpPr>
        <p:spPr>
          <a:xfrm>
            <a:off x="297544" y="2236661"/>
            <a:ext cx="8587381" cy="3590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72000" tIns="0" rIns="72000" bIns="0" numCol="1" spcCol="0" rtlCol="0" fromWordArt="0" anchor="ctr" anchorCtr="0" forceAA="0" compatLnSpc="1">
            <a:prstTxWarp prst="textNoShape">
              <a:avLst/>
            </a:prstTxWarp>
            <a:noAutofit/>
          </a:bodyPr>
          <a:lstStyle/>
          <a:p>
            <a:pPr algn="ctr">
              <a:spcAft>
                <a:spcPts val="600"/>
              </a:spcAft>
            </a:pPr>
            <a:r>
              <a:rPr lang="en-GB" sz="1400" dirty="0" smtClean="0">
                <a:solidFill>
                  <a:srgbClr val="FFFFFF"/>
                </a:solidFill>
                <a:latin typeface="Franklin Gothic Book" panose="020B0503020102020204" pitchFamily="34" charset="0"/>
                <a:cs typeface="Times New Roman" panose="02020603050405020304" pitchFamily="18" charset="0"/>
              </a:rPr>
              <a:t>Grid code for solar power integration / Strategic ESIA in Benban and East Nile</a:t>
            </a:r>
            <a:endParaRPr lang="en-GB" sz="1400" dirty="0">
              <a:solidFill>
                <a:srgbClr val="FFFFFF"/>
              </a:solidFill>
              <a:latin typeface="Franklin Gothic Book" panose="020B0503020102020204" pitchFamily="34" charset="0"/>
              <a:cs typeface="Times New Roman" panose="02020603050405020304" pitchFamily="18" charset="0"/>
            </a:endParaRPr>
          </a:p>
        </p:txBody>
      </p:sp>
      <p:sp>
        <p:nvSpPr>
          <p:cNvPr id="76" name="Rectangle 75"/>
          <p:cNvSpPr/>
          <p:nvPr/>
        </p:nvSpPr>
        <p:spPr>
          <a:xfrm>
            <a:off x="6006364" y="2628818"/>
            <a:ext cx="2881147" cy="363557"/>
          </a:xfrm>
          <a:prstGeom prst="rect">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72000" tIns="0" rIns="72000" bIns="0" numCol="1" spcCol="0" rtlCol="0" fromWordArt="0" anchor="ctr" anchorCtr="0" forceAA="0" compatLnSpc="1">
            <a:prstTxWarp prst="textNoShape">
              <a:avLst/>
            </a:prstTxWarp>
            <a:noAutofit/>
          </a:bodyPr>
          <a:lstStyle/>
          <a:p>
            <a:pPr algn="ctr">
              <a:spcAft>
                <a:spcPts val="600"/>
              </a:spcAft>
            </a:pPr>
            <a:r>
              <a:rPr lang="en-GB" sz="1400" dirty="0" smtClean="0">
                <a:solidFill>
                  <a:srgbClr val="FFFFFF"/>
                </a:solidFill>
                <a:latin typeface="Franklin Gothic Book" panose="020B0503020102020204" pitchFamily="34" charset="0"/>
                <a:cs typeface="Times New Roman" panose="02020603050405020304" pitchFamily="18" charset="0"/>
              </a:rPr>
              <a:t>FiT 2</a:t>
            </a:r>
            <a:r>
              <a:rPr lang="en-GB" sz="1400" baseline="30000" dirty="0" smtClean="0">
                <a:solidFill>
                  <a:srgbClr val="FFFFFF"/>
                </a:solidFill>
                <a:latin typeface="Franklin Gothic Book" panose="020B0503020102020204" pitchFamily="34" charset="0"/>
                <a:cs typeface="Times New Roman" panose="02020603050405020304" pitchFamily="18" charset="0"/>
              </a:rPr>
              <a:t>nd</a:t>
            </a:r>
            <a:r>
              <a:rPr lang="en-GB" sz="1400" dirty="0" smtClean="0">
                <a:solidFill>
                  <a:srgbClr val="FFFFFF"/>
                </a:solidFill>
                <a:latin typeface="Franklin Gothic Book" panose="020B0503020102020204" pitchFamily="34" charset="0"/>
                <a:cs typeface="Times New Roman" panose="02020603050405020304" pitchFamily="18" charset="0"/>
              </a:rPr>
              <a:t> Round Financing</a:t>
            </a:r>
            <a:endParaRPr lang="en-GB" sz="1400" dirty="0">
              <a:solidFill>
                <a:srgbClr val="FFFFFF"/>
              </a:solidFill>
              <a:latin typeface="Franklin Gothic Book" panose="020B0503020102020204" pitchFamily="34" charset="0"/>
              <a:cs typeface="Times New Roman" panose="02020603050405020304" pitchFamily="18" charset="0"/>
            </a:endParaRPr>
          </a:p>
        </p:txBody>
      </p:sp>
      <p:cxnSp>
        <p:nvCxnSpPr>
          <p:cNvPr id="97" name="Straight Connector 96"/>
          <p:cNvCxnSpPr/>
          <p:nvPr/>
        </p:nvCxnSpPr>
        <p:spPr>
          <a:xfrm>
            <a:off x="304427" y="1803876"/>
            <a:ext cx="2814409" cy="0"/>
          </a:xfrm>
          <a:prstGeom prst="line">
            <a:avLst/>
          </a:prstGeom>
          <a:ln w="28575">
            <a:solidFill>
              <a:schemeClr val="accent1"/>
            </a:solidFill>
            <a:tailEnd type="none"/>
          </a:ln>
          <a:effectLst/>
        </p:spPr>
        <p:style>
          <a:lnRef idx="2">
            <a:schemeClr val="accent1"/>
          </a:lnRef>
          <a:fillRef idx="0">
            <a:schemeClr val="accent1"/>
          </a:fillRef>
          <a:effectRef idx="1">
            <a:schemeClr val="accent1"/>
          </a:effectRef>
          <a:fontRef idx="minor">
            <a:schemeClr val="tx1"/>
          </a:fontRef>
        </p:style>
      </p:cxnSp>
      <p:sp>
        <p:nvSpPr>
          <p:cNvPr id="98" name="Rectangle 97"/>
          <p:cNvSpPr/>
          <p:nvPr/>
        </p:nvSpPr>
        <p:spPr>
          <a:xfrm>
            <a:off x="247277" y="1544107"/>
            <a:ext cx="2814409" cy="335236"/>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r>
              <a:rPr lang="en-GB" sz="1400" dirty="0">
                <a:solidFill>
                  <a:schemeClr val="accent1"/>
                </a:solidFill>
                <a:latin typeface="Franklin Gothic Book" panose="020B0503020102020204" pitchFamily="34" charset="0"/>
                <a:ea typeface="ＭＳ Ｐゴシック" charset="0"/>
                <a:cs typeface="Bodoni MT" panose="02070603080606020203" pitchFamily="18" charset="0"/>
              </a:rPr>
              <a:t>2015</a:t>
            </a:r>
            <a:endParaRPr lang="fr-FR" sz="1400" dirty="0">
              <a:solidFill>
                <a:schemeClr val="accent1"/>
              </a:solidFill>
              <a:latin typeface="Franklin Gothic Book" panose="020B0503020102020204" pitchFamily="34" charset="0"/>
              <a:ea typeface="ＭＳ Ｐゴシック" charset="0"/>
              <a:cs typeface="Bodoni MT" panose="02070603080606020203" pitchFamily="18" charset="0"/>
            </a:endParaRPr>
          </a:p>
        </p:txBody>
      </p:sp>
      <p:cxnSp>
        <p:nvCxnSpPr>
          <p:cNvPr id="100" name="Straight Connector 99"/>
          <p:cNvCxnSpPr/>
          <p:nvPr/>
        </p:nvCxnSpPr>
        <p:spPr>
          <a:xfrm>
            <a:off x="3156936" y="1803143"/>
            <a:ext cx="2868581" cy="0"/>
          </a:xfrm>
          <a:prstGeom prst="line">
            <a:avLst/>
          </a:prstGeom>
          <a:ln w="28575">
            <a:solidFill>
              <a:schemeClr val="accent1"/>
            </a:solidFill>
            <a:tailEnd type="none"/>
          </a:ln>
          <a:effectLst/>
        </p:spPr>
        <p:style>
          <a:lnRef idx="2">
            <a:schemeClr val="accent1"/>
          </a:lnRef>
          <a:fillRef idx="0">
            <a:schemeClr val="accent1"/>
          </a:fillRef>
          <a:effectRef idx="1">
            <a:schemeClr val="accent1"/>
          </a:effectRef>
          <a:fontRef idx="minor">
            <a:schemeClr val="tx1"/>
          </a:fontRef>
        </p:style>
      </p:cxnSp>
      <p:sp>
        <p:nvSpPr>
          <p:cNvPr id="101" name="Rectangle 100"/>
          <p:cNvSpPr/>
          <p:nvPr/>
        </p:nvSpPr>
        <p:spPr>
          <a:xfrm>
            <a:off x="3109311" y="1543375"/>
            <a:ext cx="2868581" cy="335236"/>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r>
              <a:rPr lang="en-GB" sz="1400" dirty="0">
                <a:solidFill>
                  <a:schemeClr val="accent1"/>
                </a:solidFill>
                <a:latin typeface="Franklin Gothic Book" panose="020B0503020102020204" pitchFamily="34" charset="0"/>
                <a:ea typeface="ＭＳ Ｐゴシック" charset="0"/>
                <a:cs typeface="Bodoni MT" panose="02070603080606020203" pitchFamily="18" charset="0"/>
              </a:rPr>
              <a:t>2016</a:t>
            </a:r>
            <a:endParaRPr lang="fr-FR" sz="1400" dirty="0">
              <a:solidFill>
                <a:schemeClr val="accent1"/>
              </a:solidFill>
              <a:latin typeface="Franklin Gothic Book" panose="020B0503020102020204" pitchFamily="34" charset="0"/>
              <a:ea typeface="ＭＳ Ｐゴシック" charset="0"/>
              <a:cs typeface="Bodoni MT" panose="02070603080606020203" pitchFamily="18" charset="0"/>
            </a:endParaRPr>
          </a:p>
        </p:txBody>
      </p:sp>
      <p:cxnSp>
        <p:nvCxnSpPr>
          <p:cNvPr id="103" name="Straight Connector 102"/>
          <p:cNvCxnSpPr/>
          <p:nvPr/>
        </p:nvCxnSpPr>
        <p:spPr>
          <a:xfrm>
            <a:off x="6053989" y="1803877"/>
            <a:ext cx="2881147" cy="0"/>
          </a:xfrm>
          <a:prstGeom prst="line">
            <a:avLst/>
          </a:prstGeom>
          <a:ln w="28575">
            <a:solidFill>
              <a:schemeClr val="accent1"/>
            </a:solidFill>
            <a:tailEnd type="none"/>
          </a:ln>
          <a:effectLst/>
        </p:spPr>
        <p:style>
          <a:lnRef idx="2">
            <a:schemeClr val="accent1"/>
          </a:lnRef>
          <a:fillRef idx="0">
            <a:schemeClr val="accent1"/>
          </a:fillRef>
          <a:effectRef idx="1">
            <a:schemeClr val="accent1"/>
          </a:effectRef>
          <a:fontRef idx="minor">
            <a:schemeClr val="tx1"/>
          </a:fontRef>
        </p:style>
      </p:cxnSp>
      <p:sp>
        <p:nvSpPr>
          <p:cNvPr id="104" name="Rectangle 103"/>
          <p:cNvSpPr/>
          <p:nvPr/>
        </p:nvSpPr>
        <p:spPr>
          <a:xfrm>
            <a:off x="6006364" y="1544107"/>
            <a:ext cx="2881147" cy="335236"/>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r>
              <a:rPr lang="en-GB" sz="1400" dirty="0">
                <a:solidFill>
                  <a:schemeClr val="accent1"/>
                </a:solidFill>
                <a:latin typeface="Franklin Gothic Book" panose="020B0503020102020204" pitchFamily="34" charset="0"/>
                <a:ea typeface="ＭＳ Ｐゴシック" charset="0"/>
                <a:cs typeface="Bodoni MT" panose="02070603080606020203" pitchFamily="18" charset="0"/>
              </a:rPr>
              <a:t>2017</a:t>
            </a:r>
            <a:endParaRPr lang="fr-FR" sz="1400" dirty="0">
              <a:solidFill>
                <a:schemeClr val="accent1"/>
              </a:solidFill>
              <a:latin typeface="Franklin Gothic Book" panose="020B0503020102020204" pitchFamily="34" charset="0"/>
              <a:ea typeface="ＭＳ Ｐゴシック" charset="0"/>
              <a:cs typeface="Bodoni MT" panose="02070603080606020203" pitchFamily="18" charset="0"/>
            </a:endParaRPr>
          </a:p>
        </p:txBody>
      </p:sp>
      <p:sp>
        <p:nvSpPr>
          <p:cNvPr id="74" name="Rounded Rectangle 73"/>
          <p:cNvSpPr/>
          <p:nvPr/>
        </p:nvSpPr>
        <p:spPr>
          <a:xfrm>
            <a:off x="5050300" y="4887894"/>
            <a:ext cx="3305175" cy="1476462"/>
          </a:xfrm>
          <a:prstGeom prst="roundRect">
            <a:avLst>
              <a:gd name="adj" fmla="val 8352"/>
            </a:avLst>
          </a:prstGeom>
          <a:noFill/>
          <a:ln>
            <a:solidFill>
              <a:schemeClr val="accent6">
                <a:lumMod val="95000"/>
                <a:lumOff val="5000"/>
              </a:schemeClr>
            </a:solidFill>
          </a:ln>
        </p:spPr>
        <p:txBody>
          <a:bodyPr wrap="square" rtlCol="0">
            <a:noAutofit/>
          </a:bodyPr>
          <a:lstStyle/>
          <a:p>
            <a:endParaRPr lang="en-GB" sz="1400" b="1" dirty="0">
              <a:solidFill>
                <a:schemeClr val="accent6">
                  <a:lumMod val="95000"/>
                  <a:lumOff val="5000"/>
                </a:schemeClr>
              </a:solidFill>
              <a:latin typeface="Bodoni MT" panose="02070603080606020203" pitchFamily="18" charset="0"/>
            </a:endParaRPr>
          </a:p>
          <a:p>
            <a:endParaRPr lang="en-GB" sz="1400" b="1" dirty="0">
              <a:solidFill>
                <a:schemeClr val="accent6">
                  <a:lumMod val="95000"/>
                  <a:lumOff val="5000"/>
                </a:schemeClr>
              </a:solidFill>
              <a:latin typeface="Bodoni MT" panose="02070603080606020203" pitchFamily="18" charset="0"/>
            </a:endParaRPr>
          </a:p>
          <a:p>
            <a:endParaRPr lang="en-GB" sz="1400" b="1" dirty="0">
              <a:solidFill>
                <a:schemeClr val="accent6">
                  <a:lumMod val="95000"/>
                  <a:lumOff val="5000"/>
                </a:schemeClr>
              </a:solidFill>
              <a:latin typeface="Bodoni MT" panose="02070603080606020203" pitchFamily="18" charset="0"/>
            </a:endParaRPr>
          </a:p>
          <a:p>
            <a:endParaRPr lang="en-GB" sz="1400" b="1" dirty="0">
              <a:solidFill>
                <a:schemeClr val="accent6">
                  <a:lumMod val="95000"/>
                  <a:lumOff val="5000"/>
                </a:schemeClr>
              </a:solidFill>
              <a:latin typeface="Bodoni MT" panose="02070603080606020203" pitchFamily="18" charset="0"/>
            </a:endParaRPr>
          </a:p>
          <a:p>
            <a:endParaRPr lang="en-GB" sz="1400" b="1" dirty="0">
              <a:solidFill>
                <a:schemeClr val="accent6">
                  <a:lumMod val="95000"/>
                  <a:lumOff val="5000"/>
                </a:schemeClr>
              </a:solidFill>
              <a:latin typeface="Bodoni MT" panose="02070603080606020203" pitchFamily="18" charset="0"/>
            </a:endParaRPr>
          </a:p>
        </p:txBody>
      </p:sp>
      <p:pic>
        <p:nvPicPr>
          <p:cNvPr id="83" name="Picture 6" descr="http://orendaenergy.com/wp-content/uploads/2017/06/access-power-mea.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8537" t="16787" r="25280" b="20606"/>
          <a:stretch/>
        </p:blipFill>
        <p:spPr bwMode="auto">
          <a:xfrm>
            <a:off x="5214325" y="4920389"/>
            <a:ext cx="848813" cy="426170"/>
          </a:xfrm>
          <a:prstGeom prst="rect">
            <a:avLst/>
          </a:prstGeom>
          <a:noFill/>
          <a:extLst>
            <a:ext uri="{909E8E84-426E-40DD-AFC4-6F175D3DCCD1}">
              <a14:hiddenFill xmlns:a14="http://schemas.microsoft.com/office/drawing/2010/main">
                <a:solidFill>
                  <a:srgbClr val="FFFFFF"/>
                </a:solidFill>
              </a14:hiddenFill>
            </a:ext>
          </a:extLst>
        </p:spPr>
      </p:pic>
      <p:pic>
        <p:nvPicPr>
          <p:cNvPr id="84" name="Picture 8" descr="EREN Logo"/>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23736" b="24882"/>
          <a:stretch/>
        </p:blipFill>
        <p:spPr bwMode="auto">
          <a:xfrm>
            <a:off x="5371176" y="5962482"/>
            <a:ext cx="587563" cy="301898"/>
          </a:xfrm>
          <a:prstGeom prst="rect">
            <a:avLst/>
          </a:prstGeom>
          <a:noFill/>
          <a:extLst>
            <a:ext uri="{909E8E84-426E-40DD-AFC4-6F175D3DCCD1}">
              <a14:hiddenFill xmlns:a14="http://schemas.microsoft.com/office/drawing/2010/main">
                <a:solidFill>
                  <a:srgbClr val="FFFFFF"/>
                </a:solidFill>
              </a14:hiddenFill>
            </a:ext>
          </a:extLst>
        </p:spPr>
      </p:pic>
      <p:pic>
        <p:nvPicPr>
          <p:cNvPr id="86" name="Picture 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04500" y="5541101"/>
            <a:ext cx="1028882" cy="2172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7" name="Picture 13" descr="Logo EDF Energies Nouvelles.jpg">
            <a:hlinkClick r:id="rId7"/>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384546" y="5031247"/>
            <a:ext cx="854599" cy="372293"/>
          </a:xfrm>
          <a:prstGeom prst="rect">
            <a:avLst/>
          </a:prstGeom>
          <a:noFill/>
          <a:extLst>
            <a:ext uri="{909E8E84-426E-40DD-AFC4-6F175D3DCCD1}">
              <a14:hiddenFill xmlns:a14="http://schemas.microsoft.com/office/drawing/2010/main">
                <a:solidFill>
                  <a:srgbClr val="FFFFFF"/>
                </a:solidFill>
              </a14:hiddenFill>
            </a:ext>
          </a:extLst>
        </p:spPr>
      </p:pic>
      <p:pic>
        <p:nvPicPr>
          <p:cNvPr id="88" name="Picture 4" descr="Image result for El Sewedy Electric">
            <a:hlinkClick r:id="rId9"/>
          </p:cNvPr>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13718" t="12886" r="12310" b="20616"/>
          <a:stretch/>
        </p:blipFill>
        <p:spPr bwMode="auto">
          <a:xfrm>
            <a:off x="7458095" y="5482276"/>
            <a:ext cx="619126" cy="334857"/>
          </a:xfrm>
          <a:prstGeom prst="rect">
            <a:avLst/>
          </a:prstGeom>
          <a:noFill/>
          <a:extLst>
            <a:ext uri="{909E8E84-426E-40DD-AFC4-6F175D3DCCD1}">
              <a14:hiddenFill xmlns:a14="http://schemas.microsoft.com/office/drawing/2010/main">
                <a:solidFill>
                  <a:srgbClr val="FFFFFF"/>
                </a:solidFill>
              </a14:hiddenFill>
            </a:ext>
          </a:extLst>
        </p:spPr>
      </p:pic>
      <p:pic>
        <p:nvPicPr>
          <p:cNvPr id="89" name="Picture 15" descr="Image result for AL FANAR CERAMICS"/>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6375811" y="6015641"/>
            <a:ext cx="695395" cy="195580"/>
          </a:xfrm>
          <a:prstGeom prst="rect">
            <a:avLst/>
          </a:prstGeom>
          <a:noFill/>
          <a:extLst>
            <a:ext uri="{909E8E84-426E-40DD-AFC4-6F175D3DCCD1}">
              <a14:hiddenFill xmlns:a14="http://schemas.microsoft.com/office/drawing/2010/main">
                <a:solidFill>
                  <a:srgbClr val="FFFFFF"/>
                </a:solidFill>
              </a14:hiddenFill>
            </a:ext>
          </a:extLst>
        </p:spPr>
      </p:pic>
      <p:pic>
        <p:nvPicPr>
          <p:cNvPr id="90" name="Picture 17" descr="ACWA Power logo.png">
            <a:hlinkClick r:id="rId12"/>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6350262" y="5039411"/>
            <a:ext cx="677376" cy="312852"/>
          </a:xfrm>
          <a:prstGeom prst="rect">
            <a:avLst/>
          </a:prstGeom>
          <a:noFill/>
          <a:extLst>
            <a:ext uri="{909E8E84-426E-40DD-AFC4-6F175D3DCCD1}">
              <a14:hiddenFill xmlns:a14="http://schemas.microsoft.com/office/drawing/2010/main">
                <a:solidFill>
                  <a:srgbClr val="FFFFFF"/>
                </a:solidFill>
              </a14:hiddenFill>
            </a:ext>
          </a:extLst>
        </p:spPr>
      </p:pic>
      <p:pic>
        <p:nvPicPr>
          <p:cNvPr id="91" name="Picture 20"/>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6539738" y="5436485"/>
            <a:ext cx="650795" cy="4485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 name="Picture 21"/>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7417248" y="5917156"/>
            <a:ext cx="770000" cy="3925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Rounded Rectangle 11"/>
          <p:cNvSpPr/>
          <p:nvPr/>
        </p:nvSpPr>
        <p:spPr>
          <a:xfrm>
            <a:off x="313952" y="3880868"/>
            <a:ext cx="1989593" cy="557414"/>
          </a:xfrm>
          <a:prstGeom prst="roundRect">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spcAft>
                <a:spcPts val="600"/>
              </a:spcAft>
            </a:pPr>
            <a:r>
              <a:rPr lang="en-GB" sz="1800" dirty="0" smtClean="0">
                <a:solidFill>
                  <a:schemeClr val="bg1"/>
                </a:solidFill>
                <a:latin typeface="Franklin Gothic Book" panose="020B0503020102020204" pitchFamily="34" charset="0"/>
              </a:rPr>
              <a:t>986 </a:t>
            </a:r>
            <a:r>
              <a:rPr lang="en-GB" sz="1800" dirty="0" err="1" smtClean="0">
                <a:solidFill>
                  <a:schemeClr val="bg1"/>
                </a:solidFill>
                <a:latin typeface="Franklin Gothic Book" panose="020B0503020102020204" pitchFamily="34" charset="0"/>
              </a:rPr>
              <a:t>MWp</a:t>
            </a:r>
            <a:endParaRPr lang="en-GB" sz="1800" dirty="0" smtClean="0">
              <a:solidFill>
                <a:schemeClr val="bg1"/>
              </a:solidFill>
              <a:latin typeface="Franklin Gothic Book" panose="020B0503020102020204" pitchFamily="34" charset="0"/>
            </a:endParaRPr>
          </a:p>
          <a:p>
            <a:pPr algn="ctr">
              <a:spcAft>
                <a:spcPts val="600"/>
              </a:spcAft>
            </a:pPr>
            <a:r>
              <a:rPr lang="en-GB" sz="1400" dirty="0" smtClean="0">
                <a:solidFill>
                  <a:schemeClr val="bg1"/>
                </a:solidFill>
                <a:latin typeface="Franklin Gothic Book" panose="020B0503020102020204" pitchFamily="34" charset="0"/>
              </a:rPr>
              <a:t>Across 16 Projects</a:t>
            </a:r>
            <a:endParaRPr lang="fr-FR" sz="1400" dirty="0" smtClean="0">
              <a:solidFill>
                <a:schemeClr val="bg1"/>
              </a:solidFill>
              <a:latin typeface="Franklin Gothic Book" panose="020B0503020102020204" pitchFamily="34" charset="0"/>
            </a:endParaRPr>
          </a:p>
        </p:txBody>
      </p:sp>
      <p:sp>
        <p:nvSpPr>
          <p:cNvPr id="110" name="Rounded Rectangle 109"/>
          <p:cNvSpPr/>
          <p:nvPr/>
        </p:nvSpPr>
        <p:spPr>
          <a:xfrm>
            <a:off x="4669770" y="3871703"/>
            <a:ext cx="2074774" cy="557414"/>
          </a:xfrm>
          <a:prstGeom prst="roundRect">
            <a:avLst/>
          </a:prstGeom>
          <a:solidFill>
            <a:schemeClr val="accent2">
              <a:lumMod val="75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spcAft>
                <a:spcPts val="600"/>
              </a:spcAft>
            </a:pPr>
            <a:r>
              <a:rPr lang="en-GB" sz="1800" dirty="0" smtClean="0">
                <a:solidFill>
                  <a:schemeClr val="bg1"/>
                </a:solidFill>
                <a:latin typeface="Franklin Gothic Book" panose="020B0503020102020204" pitchFamily="34" charset="0"/>
              </a:rPr>
              <a:t>USD 368 million</a:t>
            </a:r>
          </a:p>
          <a:p>
            <a:pPr algn="ctr">
              <a:spcAft>
                <a:spcPts val="600"/>
              </a:spcAft>
            </a:pPr>
            <a:r>
              <a:rPr lang="en-GB" sz="1400" dirty="0" smtClean="0">
                <a:solidFill>
                  <a:schemeClr val="bg1"/>
                </a:solidFill>
                <a:latin typeface="Franklin Gothic Book" panose="020B0503020102020204" pitchFamily="34" charset="0"/>
              </a:rPr>
              <a:t>EBRD Debt Investment</a:t>
            </a:r>
            <a:endParaRPr lang="fr-FR" sz="1400" dirty="0" smtClean="0">
              <a:solidFill>
                <a:schemeClr val="bg1"/>
              </a:solidFill>
              <a:latin typeface="Franklin Gothic Book" panose="020B0503020102020204" pitchFamily="34" charset="0"/>
            </a:endParaRPr>
          </a:p>
        </p:txBody>
      </p:sp>
      <p:sp>
        <p:nvSpPr>
          <p:cNvPr id="111" name="Rounded Rectangle 110"/>
          <p:cNvSpPr/>
          <p:nvPr/>
        </p:nvSpPr>
        <p:spPr>
          <a:xfrm>
            <a:off x="2450726" y="3881086"/>
            <a:ext cx="2100355" cy="557414"/>
          </a:xfrm>
          <a:prstGeom prst="roundRect">
            <a:avLst/>
          </a:prstGeom>
          <a:solidFill>
            <a:schemeClr val="tx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spcAft>
                <a:spcPts val="600"/>
              </a:spcAft>
            </a:pPr>
            <a:r>
              <a:rPr lang="en-GB" sz="1800" dirty="0" smtClean="0">
                <a:solidFill>
                  <a:schemeClr val="bg1"/>
                </a:solidFill>
                <a:latin typeface="Franklin Gothic Book" panose="020B0503020102020204" pitchFamily="34" charset="0"/>
              </a:rPr>
              <a:t>USD 1,130 million</a:t>
            </a:r>
          </a:p>
          <a:p>
            <a:pPr algn="ctr">
              <a:spcAft>
                <a:spcPts val="600"/>
              </a:spcAft>
            </a:pPr>
            <a:r>
              <a:rPr lang="en-GB" sz="1400" dirty="0" smtClean="0">
                <a:solidFill>
                  <a:schemeClr val="bg1"/>
                </a:solidFill>
                <a:latin typeface="Franklin Gothic Book" panose="020B0503020102020204" pitchFamily="34" charset="0"/>
              </a:rPr>
              <a:t>Total Projects Cost</a:t>
            </a:r>
            <a:endParaRPr lang="fr-FR" sz="1400" dirty="0" smtClean="0">
              <a:solidFill>
                <a:schemeClr val="bg1"/>
              </a:solidFill>
              <a:latin typeface="Franklin Gothic Book" panose="020B0503020102020204" pitchFamily="34" charset="0"/>
            </a:endParaRPr>
          </a:p>
        </p:txBody>
      </p:sp>
      <p:sp>
        <p:nvSpPr>
          <p:cNvPr id="112" name="Rounded Rectangle 111"/>
          <p:cNvSpPr/>
          <p:nvPr/>
        </p:nvSpPr>
        <p:spPr>
          <a:xfrm>
            <a:off x="6872321" y="3871703"/>
            <a:ext cx="2072341" cy="557414"/>
          </a:xfrm>
          <a:prstGeom prst="roundRect">
            <a:avLst/>
          </a:prstGeom>
          <a:solidFill>
            <a:schemeClr val="accent4">
              <a:lumMod val="75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spcAft>
                <a:spcPts val="600"/>
              </a:spcAft>
            </a:pPr>
            <a:r>
              <a:rPr lang="en-GB" sz="1800" dirty="0" smtClean="0">
                <a:solidFill>
                  <a:schemeClr val="bg1"/>
                </a:solidFill>
                <a:latin typeface="Franklin Gothic Book" panose="020B0503020102020204" pitchFamily="34" charset="0"/>
              </a:rPr>
              <a:t>USD 476 million</a:t>
            </a:r>
          </a:p>
          <a:p>
            <a:pPr algn="ctr">
              <a:spcAft>
                <a:spcPts val="600"/>
              </a:spcAft>
            </a:pPr>
            <a:r>
              <a:rPr lang="en-GB" sz="1400" dirty="0" smtClean="0">
                <a:solidFill>
                  <a:schemeClr val="bg1"/>
                </a:solidFill>
                <a:latin typeface="Franklin Gothic Book" panose="020B0503020102020204" pitchFamily="34" charset="0"/>
              </a:rPr>
              <a:t>Mobilised Co-Financing</a:t>
            </a:r>
            <a:endParaRPr lang="fr-FR" sz="1400" dirty="0" smtClean="0">
              <a:solidFill>
                <a:schemeClr val="bg1"/>
              </a:solidFill>
              <a:latin typeface="Franklin Gothic Book" panose="020B0503020102020204" pitchFamily="34" charset="0"/>
            </a:endParaRPr>
          </a:p>
        </p:txBody>
      </p:sp>
      <p:sp>
        <p:nvSpPr>
          <p:cNvPr id="113" name="Rounded Rectangle 112"/>
          <p:cNvSpPr/>
          <p:nvPr/>
        </p:nvSpPr>
        <p:spPr>
          <a:xfrm>
            <a:off x="804662" y="4892068"/>
            <a:ext cx="3305175" cy="1476462"/>
          </a:xfrm>
          <a:prstGeom prst="roundRect">
            <a:avLst>
              <a:gd name="adj" fmla="val 8352"/>
            </a:avLst>
          </a:prstGeom>
          <a:noFill/>
          <a:ln>
            <a:solidFill>
              <a:schemeClr val="accent6">
                <a:lumMod val="95000"/>
                <a:lumOff val="5000"/>
              </a:schemeClr>
            </a:solidFill>
          </a:ln>
        </p:spPr>
        <p:txBody>
          <a:bodyPr wrap="square" rtlCol="0">
            <a:noAutofit/>
          </a:bodyPr>
          <a:lstStyle/>
          <a:p>
            <a:endParaRPr lang="en-GB" sz="1400" b="1" dirty="0">
              <a:solidFill>
                <a:schemeClr val="accent6">
                  <a:lumMod val="95000"/>
                  <a:lumOff val="5000"/>
                </a:schemeClr>
              </a:solidFill>
              <a:latin typeface="Bodoni MT" panose="02070603080606020203" pitchFamily="18" charset="0"/>
            </a:endParaRPr>
          </a:p>
          <a:p>
            <a:endParaRPr lang="en-GB" sz="1400" b="1" dirty="0">
              <a:solidFill>
                <a:schemeClr val="accent6">
                  <a:lumMod val="95000"/>
                  <a:lumOff val="5000"/>
                </a:schemeClr>
              </a:solidFill>
              <a:latin typeface="Bodoni MT" panose="02070603080606020203" pitchFamily="18" charset="0"/>
            </a:endParaRPr>
          </a:p>
          <a:p>
            <a:endParaRPr lang="en-GB" sz="1400" b="1" dirty="0">
              <a:solidFill>
                <a:schemeClr val="accent6">
                  <a:lumMod val="95000"/>
                  <a:lumOff val="5000"/>
                </a:schemeClr>
              </a:solidFill>
              <a:latin typeface="Bodoni MT" panose="02070603080606020203" pitchFamily="18" charset="0"/>
            </a:endParaRPr>
          </a:p>
          <a:p>
            <a:endParaRPr lang="en-GB" sz="1400" b="1" dirty="0">
              <a:solidFill>
                <a:schemeClr val="accent6">
                  <a:lumMod val="95000"/>
                  <a:lumOff val="5000"/>
                </a:schemeClr>
              </a:solidFill>
              <a:latin typeface="Bodoni MT" panose="02070603080606020203" pitchFamily="18" charset="0"/>
            </a:endParaRPr>
          </a:p>
          <a:p>
            <a:endParaRPr lang="en-GB" sz="1400" b="1" dirty="0">
              <a:solidFill>
                <a:schemeClr val="accent6">
                  <a:lumMod val="95000"/>
                  <a:lumOff val="5000"/>
                </a:schemeClr>
              </a:solidFill>
              <a:latin typeface="Bodoni MT" panose="02070603080606020203" pitchFamily="18" charset="0"/>
            </a:endParaRPr>
          </a:p>
        </p:txBody>
      </p:sp>
      <p:pic>
        <p:nvPicPr>
          <p:cNvPr id="114" name="Picture 3"/>
          <p:cNvPicPr>
            <a:picLocks noChangeAspect="1" noChangeArrowheads="1"/>
          </p:cNvPicPr>
          <p:nvPr/>
        </p:nvPicPr>
        <p:blipFill>
          <a:blip r:embed="rId1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16883" y="4987265"/>
            <a:ext cx="877294" cy="5533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descr="Résultat de recherche d'images pour &quot;proparco&quot;">
            <a:hlinkClick r:id="rId17"/>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1832277" y="5178382"/>
            <a:ext cx="1305609" cy="32930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Résultat de recherche d'images pour &quot;islamic development bank&quot;">
            <a:hlinkClick r:id="rId19"/>
          </p:cNvPr>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3297922" y="4932184"/>
            <a:ext cx="730250" cy="77871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Résultat de recherche d'images pour &quot;FMO&quot;">
            <a:hlinkClick r:id="rId21"/>
          </p:cNvPr>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916883" y="5671086"/>
            <a:ext cx="831301" cy="498781"/>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Résultat de recherche d'images pour &quot;industrial commercial bank of china&quot;">
            <a:hlinkClick r:id="rId23"/>
          </p:cNvPr>
          <p:cNvPicPr>
            <a:picLocks noChangeAspect="1" noChangeArrowheads="1"/>
          </p:cNvPicPr>
          <p:nvPr/>
        </p:nvPicPr>
        <p:blipFill>
          <a:blip r:embed="rId24" cstate="print">
            <a:extLst>
              <a:ext uri="{28A0092B-C50C-407E-A947-70E740481C1C}">
                <a14:useLocalDpi xmlns:a14="http://schemas.microsoft.com/office/drawing/2010/main" val="0"/>
              </a:ext>
            </a:extLst>
          </a:blip>
          <a:srcRect/>
          <a:stretch>
            <a:fillRect/>
          </a:stretch>
        </p:blipFill>
        <p:spPr bwMode="auto">
          <a:xfrm>
            <a:off x="3050847" y="5710902"/>
            <a:ext cx="930274" cy="554957"/>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Résultat de recherche d'images pour &quot;icd islamic development bank group&quot;">
            <a:hlinkClick r:id="rId25"/>
          </p:cNvPr>
          <p:cNvPicPr>
            <a:picLocks noChangeAspect="1" noChangeArrowheads="1"/>
          </p:cNvPicPr>
          <p:nvPr/>
        </p:nvPicPr>
        <p:blipFill>
          <a:blip r:embed="rId26" cstate="print">
            <a:extLst>
              <a:ext uri="{28A0092B-C50C-407E-A947-70E740481C1C}">
                <a14:useLocalDpi xmlns:a14="http://schemas.microsoft.com/office/drawing/2010/main" val="0"/>
              </a:ext>
            </a:extLst>
          </a:blip>
          <a:srcRect/>
          <a:stretch>
            <a:fillRect/>
          </a:stretch>
        </p:blipFill>
        <p:spPr bwMode="auto">
          <a:xfrm>
            <a:off x="2186058" y="5608195"/>
            <a:ext cx="542382" cy="624561"/>
          </a:xfrm>
          <a:prstGeom prst="rect">
            <a:avLst/>
          </a:prstGeom>
          <a:noFill/>
          <a:extLst>
            <a:ext uri="{909E8E84-426E-40DD-AFC4-6F175D3DCCD1}">
              <a14:hiddenFill xmlns:a14="http://schemas.microsoft.com/office/drawing/2010/main">
                <a:solidFill>
                  <a:srgbClr val="FFFFFF"/>
                </a:solidFill>
              </a14:hiddenFill>
            </a:ext>
          </a:extLst>
        </p:spPr>
      </p:pic>
      <p:sp>
        <p:nvSpPr>
          <p:cNvPr id="7" name="Rounded Rectangle 6"/>
          <p:cNvSpPr/>
          <p:nvPr/>
        </p:nvSpPr>
        <p:spPr>
          <a:xfrm>
            <a:off x="804663" y="4597725"/>
            <a:ext cx="3305174" cy="238125"/>
          </a:xfrm>
          <a:prstGeom prst="roundRect">
            <a:avLst/>
          </a:prstGeom>
          <a:noFill/>
          <a:ln>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spcAft>
                <a:spcPts val="600"/>
              </a:spcAft>
            </a:pPr>
            <a:r>
              <a:rPr lang="en-GB" sz="1400" dirty="0" smtClean="0">
                <a:solidFill>
                  <a:schemeClr val="accent6"/>
                </a:solidFill>
                <a:latin typeface="Franklin Gothic Book" panose="020B0503020102020204" pitchFamily="34" charset="0"/>
              </a:rPr>
              <a:t>Co-Lenders</a:t>
            </a:r>
          </a:p>
        </p:txBody>
      </p:sp>
      <p:sp>
        <p:nvSpPr>
          <p:cNvPr id="50" name="Rounded Rectangle 49"/>
          <p:cNvSpPr/>
          <p:nvPr/>
        </p:nvSpPr>
        <p:spPr>
          <a:xfrm>
            <a:off x="5034807" y="4597724"/>
            <a:ext cx="3305174" cy="238125"/>
          </a:xfrm>
          <a:prstGeom prst="roundRect">
            <a:avLst/>
          </a:prstGeom>
          <a:noFill/>
          <a:ln>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spcAft>
                <a:spcPts val="600"/>
              </a:spcAft>
            </a:pPr>
            <a:r>
              <a:rPr lang="en-GB" sz="1400" dirty="0" smtClean="0">
                <a:solidFill>
                  <a:schemeClr val="accent6"/>
                </a:solidFill>
                <a:latin typeface="Franklin Gothic Book" panose="020B0503020102020204" pitchFamily="34" charset="0"/>
              </a:rPr>
              <a:t>Sponsors</a:t>
            </a:r>
          </a:p>
        </p:txBody>
      </p:sp>
      <p:sp>
        <p:nvSpPr>
          <p:cNvPr id="41" name="TextBox 40"/>
          <p:cNvSpPr txBox="1"/>
          <p:nvPr/>
        </p:nvSpPr>
        <p:spPr>
          <a:xfrm>
            <a:off x="118725" y="3492372"/>
            <a:ext cx="7648933" cy="369332"/>
          </a:xfrm>
          <a:prstGeom prst="rect">
            <a:avLst/>
          </a:prstGeom>
          <a:noFill/>
        </p:spPr>
        <p:txBody>
          <a:bodyPr wrap="square" rtlCol="0">
            <a:spAutoFit/>
          </a:bodyPr>
          <a:lstStyle/>
          <a:p>
            <a:r>
              <a:rPr lang="en-GB" sz="1800" dirty="0" smtClean="0">
                <a:solidFill>
                  <a:schemeClr val="accent6"/>
                </a:solidFill>
                <a:latin typeface="Bodoni MT" panose="02070603080606020203" pitchFamily="18" charset="0"/>
              </a:rPr>
              <a:t>… which lead to the financing </a:t>
            </a:r>
            <a:r>
              <a:rPr lang="en-GB" sz="1800" dirty="0">
                <a:solidFill>
                  <a:schemeClr val="accent6"/>
                </a:solidFill>
                <a:latin typeface="Bodoni MT" panose="02070603080606020203" pitchFamily="18" charset="0"/>
              </a:rPr>
              <a:t>of the largest solar complex in </a:t>
            </a:r>
            <a:r>
              <a:rPr lang="en-GB" sz="1800" dirty="0" smtClean="0">
                <a:solidFill>
                  <a:schemeClr val="accent6"/>
                </a:solidFill>
                <a:latin typeface="Bodoni MT" panose="02070603080606020203" pitchFamily="18" charset="0"/>
              </a:rPr>
              <a:t>Africa.</a:t>
            </a:r>
            <a:endParaRPr lang="fr-FR" sz="1800" dirty="0" smtClean="0">
              <a:solidFill>
                <a:schemeClr val="accent6"/>
              </a:solidFill>
              <a:latin typeface="Bodoni MT" panose="02070603080606020203" pitchFamily="18" charset="0"/>
            </a:endParaRPr>
          </a:p>
        </p:txBody>
      </p:sp>
      <p:sp>
        <p:nvSpPr>
          <p:cNvPr id="3" name="Footer Placeholder 2"/>
          <p:cNvSpPr>
            <a:spLocks noGrp="1"/>
          </p:cNvSpPr>
          <p:nvPr>
            <p:ph type="ftr" sz="quarter" idx="3"/>
            <p:custDataLst>
              <p:tags r:id="rId1"/>
            </p:custDataLst>
          </p:nvPr>
        </p:nvSpPr>
        <p:spPr>
          <a:xfrm>
            <a:off x="0" y="6480000"/>
            <a:ext cx="9144000" cy="378000"/>
          </a:xfrm>
        </p:spPr>
        <p:txBody>
          <a:bodyPr/>
          <a:lstStyle/>
          <a:p>
            <a:r>
              <a:rPr lang="en-GB" smtClean="0">
                <a:solidFill>
                  <a:srgbClr val="00C000"/>
                </a:solidFill>
                <a:latin typeface="Arial" panose="020B0604020202020204" pitchFamily="34" charset="0"/>
              </a:rPr>
              <a:t>PUBLIC</a:t>
            </a:r>
            <a:r>
              <a:rPr lang="en-GB" smtClean="0">
                <a:solidFill>
                  <a:srgbClr val="000000"/>
                </a:solidFill>
                <a:latin typeface="Arial" panose="020B0604020202020204" pitchFamily="34" charset="0"/>
              </a:rPr>
              <a:t> </a:t>
            </a:r>
            <a:endParaRPr lang="en-GB">
              <a:solidFill>
                <a:srgbClr val="000000"/>
              </a:solidFill>
              <a:latin typeface="Arial" panose="020B0604020202020204" pitchFamily="34" charset="0"/>
            </a:endParaRPr>
          </a:p>
        </p:txBody>
      </p:sp>
      <p:sp>
        <p:nvSpPr>
          <p:cNvPr id="42" name="Title 11"/>
          <p:cNvSpPr>
            <a:spLocks noGrp="1"/>
          </p:cNvSpPr>
          <p:nvPr>
            <p:ph type="title"/>
          </p:nvPr>
        </p:nvSpPr>
        <p:spPr>
          <a:xfrm>
            <a:off x="130899" y="17417"/>
            <a:ext cx="5903913" cy="1080000"/>
          </a:xfrm>
        </p:spPr>
        <p:txBody>
          <a:bodyPr>
            <a:normAutofit/>
          </a:bodyPr>
          <a:lstStyle/>
          <a:p>
            <a:r>
              <a:rPr lang="en-GB" sz="2200" dirty="0" smtClean="0">
                <a:solidFill>
                  <a:schemeClr val="tx1"/>
                </a:solidFill>
              </a:rPr>
              <a:t>Case Study 1: </a:t>
            </a:r>
            <a:r>
              <a:rPr lang="en-GB" sz="2200" dirty="0" smtClean="0"/>
              <a:t/>
            </a:r>
            <a:br>
              <a:rPr lang="en-GB" sz="2200" dirty="0" smtClean="0"/>
            </a:br>
            <a:r>
              <a:rPr lang="en-GB" sz="2200" dirty="0" smtClean="0"/>
              <a:t>the </a:t>
            </a:r>
            <a:r>
              <a:rPr lang="en-GB" sz="2200" dirty="0" smtClean="0"/>
              <a:t>Egypt </a:t>
            </a:r>
            <a:r>
              <a:rPr lang="en-GB" sz="2200" dirty="0" smtClean="0"/>
              <a:t>Feed-in-Tariff programme (2015-2017)</a:t>
            </a:r>
            <a:endParaRPr lang="en-US" sz="2200" dirty="0"/>
          </a:p>
        </p:txBody>
      </p:sp>
      <p:sp>
        <p:nvSpPr>
          <p:cNvPr id="43" name="Rounded Rectangle 49"/>
          <p:cNvSpPr/>
          <p:nvPr/>
        </p:nvSpPr>
        <p:spPr bwMode="auto">
          <a:xfrm>
            <a:off x="6347" y="1090750"/>
            <a:ext cx="9104315" cy="539750"/>
          </a:xfrm>
          <a:prstGeom prst="round2Same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Aft>
                <a:spcPts val="0"/>
              </a:spcAft>
            </a:pPr>
            <a:r>
              <a:rPr lang="en-GB" sz="1800" dirty="0">
                <a:solidFill>
                  <a:srgbClr val="FFFFFF"/>
                </a:solidFill>
                <a:latin typeface="Bodoni MT" panose="02070603080606020203" pitchFamily="18" charset="0"/>
              </a:rPr>
              <a:t>EBRD developed an ambitious and comprehensive policy dialogue effort from 2015…</a:t>
            </a:r>
          </a:p>
        </p:txBody>
      </p:sp>
      <p:sp>
        <p:nvSpPr>
          <p:cNvPr id="39" name="Date Placeholder 3"/>
          <p:cNvSpPr>
            <a:spLocks noGrp="1"/>
          </p:cNvSpPr>
          <p:nvPr>
            <p:ph type="dt" sz="half" idx="4294967295"/>
          </p:nvPr>
        </p:nvSpPr>
        <p:spPr>
          <a:xfrm>
            <a:off x="719136" y="6480000"/>
            <a:ext cx="1871664" cy="249884"/>
          </a:xfrm>
          <a:prstGeom prst="rect">
            <a:avLst/>
          </a:prstGeom>
        </p:spPr>
        <p:txBody>
          <a:bodyPr/>
          <a:lstStyle/>
          <a:p>
            <a:fld id="{F7334817-FF7C-6948-966F-8ECFBE662A14}" type="datetime3">
              <a:rPr lang="en-GB" sz="800" smtClean="0">
                <a:solidFill>
                  <a:schemeClr val="accent1"/>
                </a:solidFill>
              </a:rPr>
              <a:pPr/>
              <a:t>5 October, 2020</a:t>
            </a:fld>
            <a:endParaRPr lang="en-GB" sz="800" dirty="0">
              <a:solidFill>
                <a:schemeClr val="accent1"/>
              </a:solidFill>
            </a:endParaRPr>
          </a:p>
        </p:txBody>
      </p:sp>
    </p:spTree>
    <p:extLst>
      <p:ext uri="{BB962C8B-B14F-4D97-AF65-F5344CB8AC3E}">
        <p14:creationId xmlns:p14="http://schemas.microsoft.com/office/powerpoint/2010/main" val="148678352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4" descr="Résultat de recherche d'images pour &quot;solar egypt&quot;">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59554" y="4643998"/>
            <a:ext cx="4317745" cy="1836001"/>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descr="Résultat de recherche d'images pour &quot;solar egypt&quot;">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6328" y="4643998"/>
            <a:ext cx="4299708" cy="1836001"/>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7" descr="C:\Users\boudokhr\AppData\Local\Microsoft\Windows\Temporary Internet Files\Content.Outlook\OFBYNGJ1\28044959650_42461c3a09_o.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566035" y="2862000"/>
            <a:ext cx="4313260" cy="1781998"/>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6" descr="Résultat de recherche d'images pour &quot;gulf of suez wind&quot;">
            <a:hlinkClick r:id="rId9"/>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66328" y="2861999"/>
            <a:ext cx="4299708" cy="1781998"/>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4" descr="Résultat de recherche d'images pour &quot;gulf of suez wind&quot;">
            <a:hlinkClick r:id="rId11"/>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566035" y="1079998"/>
            <a:ext cx="4313260" cy="1782001"/>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 descr="Résultat de recherche d'images pour &quot;benban solar&quot;">
            <a:hlinkClick r:id="rId13"/>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66470" y="1080000"/>
            <a:ext cx="4293086" cy="1781998"/>
          </a:xfrm>
          <a:prstGeom prst="rect">
            <a:avLst/>
          </a:prstGeom>
          <a:noFill/>
          <a:extLst>
            <a:ext uri="{909E8E84-426E-40DD-AFC4-6F175D3DCCD1}">
              <a14:hiddenFill xmlns:a14="http://schemas.microsoft.com/office/drawing/2010/main">
                <a:solidFill>
                  <a:srgbClr val="FFFFFF"/>
                </a:solidFill>
              </a14:hiddenFill>
            </a:ext>
          </a:extLst>
        </p:spPr>
      </p:pic>
      <p:sp>
        <p:nvSpPr>
          <p:cNvPr id="21" name="Rectangle 20"/>
          <p:cNvSpPr/>
          <p:nvPr/>
        </p:nvSpPr>
        <p:spPr>
          <a:xfrm>
            <a:off x="4559554" y="2861998"/>
            <a:ext cx="4317745" cy="1781999"/>
          </a:xfrm>
          <a:prstGeom prst="rect">
            <a:avLst/>
          </a:prstGeom>
          <a:solidFill>
            <a:srgbClr val="5D245A">
              <a:alpha val="63000"/>
            </a:srgbClr>
          </a:solidFill>
          <a:ln>
            <a:noFill/>
          </a:ln>
          <a:effectLst/>
        </p:spPr>
        <p:style>
          <a:lnRef idx="1">
            <a:schemeClr val="accent1"/>
          </a:lnRef>
          <a:fillRef idx="3">
            <a:schemeClr val="accent1"/>
          </a:fillRef>
          <a:effectRef idx="2">
            <a:schemeClr val="accent1"/>
          </a:effectRef>
          <a:fontRef idx="minor">
            <a:schemeClr val="lt1"/>
          </a:fontRef>
        </p:style>
        <p:txBody>
          <a:bodyPr lIns="360000" rIns="360000" bIns="46800" rtlCol="0" anchor="ctr" anchorCtr="0"/>
          <a:lstStyle/>
          <a:p>
            <a:pPr algn="ctr">
              <a:spcAft>
                <a:spcPts val="600"/>
              </a:spcAft>
            </a:pPr>
            <a:r>
              <a:rPr lang="en-GB" sz="2400" dirty="0">
                <a:latin typeface="Franklin Gothic Medium" panose="020B0603020102020204" pitchFamily="34" charset="0"/>
              </a:rPr>
              <a:t>Take-or-Pay </a:t>
            </a:r>
            <a:r>
              <a:rPr lang="en-GB" sz="2400" dirty="0" smtClean="0">
                <a:latin typeface="Franklin Gothic Medium" panose="020B0603020102020204" pitchFamily="34" charset="0"/>
              </a:rPr>
              <a:t>Framework </a:t>
            </a:r>
            <a:endParaRPr lang="en-GB" sz="2400" dirty="0">
              <a:latin typeface="Franklin Gothic Medium" panose="020B0603020102020204" pitchFamily="34" charset="0"/>
            </a:endParaRPr>
          </a:p>
          <a:p>
            <a:pPr algn="ctr">
              <a:spcAft>
                <a:spcPts val="600"/>
              </a:spcAft>
            </a:pPr>
            <a:r>
              <a:rPr lang="en-GB" sz="1400" dirty="0">
                <a:latin typeface="Franklin Gothic Book" panose="020B0503020102020204" pitchFamily="34" charset="0"/>
              </a:rPr>
              <a:t>The projects’ electricity generation offtake is structured as take-or-pay thus protecting the projects against volume risk and curtailment</a:t>
            </a:r>
          </a:p>
        </p:txBody>
      </p:sp>
      <p:sp>
        <p:nvSpPr>
          <p:cNvPr id="23" name="Rectangle 22"/>
          <p:cNvSpPr/>
          <p:nvPr/>
        </p:nvSpPr>
        <p:spPr>
          <a:xfrm>
            <a:off x="4559554" y="1079999"/>
            <a:ext cx="4317745" cy="1781999"/>
          </a:xfrm>
          <a:prstGeom prst="rect">
            <a:avLst/>
          </a:prstGeom>
          <a:solidFill>
            <a:schemeClr val="accent1">
              <a:alpha val="63000"/>
            </a:schemeClr>
          </a:solidFill>
          <a:ln>
            <a:noFill/>
          </a:ln>
          <a:effectLst/>
        </p:spPr>
        <p:style>
          <a:lnRef idx="1">
            <a:schemeClr val="accent1"/>
          </a:lnRef>
          <a:fillRef idx="3">
            <a:schemeClr val="accent1"/>
          </a:fillRef>
          <a:effectRef idx="2">
            <a:schemeClr val="accent1"/>
          </a:effectRef>
          <a:fontRef idx="minor">
            <a:schemeClr val="lt1"/>
          </a:fontRef>
        </p:style>
        <p:txBody>
          <a:bodyPr lIns="360000" rIns="360000" bIns="46800" rtlCol="0" anchor="ctr" anchorCtr="0"/>
          <a:lstStyle/>
          <a:p>
            <a:pPr algn="ctr">
              <a:spcAft>
                <a:spcPts val="600"/>
              </a:spcAft>
            </a:pPr>
            <a:r>
              <a:rPr lang="en-GB" sz="2000" dirty="0" smtClean="0">
                <a:latin typeface="Franklin Gothic Medium" panose="020B0603020102020204" pitchFamily="34" charset="0"/>
              </a:rPr>
              <a:t/>
            </a:r>
            <a:br>
              <a:rPr lang="en-GB" sz="2000" dirty="0" smtClean="0">
                <a:latin typeface="Franklin Gothic Medium" panose="020B0603020102020204" pitchFamily="34" charset="0"/>
              </a:rPr>
            </a:br>
            <a:r>
              <a:rPr lang="en-GB" sz="2400" dirty="0" smtClean="0">
                <a:latin typeface="Franklin Gothic Medium" panose="020B0603020102020204" pitchFamily="34" charset="0"/>
              </a:rPr>
              <a:t>Competitive </a:t>
            </a:r>
            <a:r>
              <a:rPr lang="en-GB" sz="2400" dirty="0">
                <a:latin typeface="Franklin Gothic Medium" panose="020B0603020102020204" pitchFamily="34" charset="0"/>
              </a:rPr>
              <a:t>Tariff</a:t>
            </a:r>
          </a:p>
          <a:p>
            <a:pPr algn="ctr">
              <a:spcAft>
                <a:spcPts val="600"/>
              </a:spcAft>
            </a:pPr>
            <a:r>
              <a:rPr lang="en-GB" sz="1400" dirty="0" smtClean="0">
                <a:solidFill>
                  <a:srgbClr val="FFFFFF"/>
                </a:solidFill>
                <a:latin typeface="Franklin Gothic Book" panose="020B0503020102020204" pitchFamily="34" charset="0"/>
                <a:cs typeface="Times New Roman" panose="02020603050405020304" pitchFamily="18" charset="0"/>
              </a:rPr>
              <a:t>The Round </a:t>
            </a:r>
            <a:r>
              <a:rPr lang="en-GB" sz="1400" dirty="0">
                <a:solidFill>
                  <a:srgbClr val="FFFFFF"/>
                </a:solidFill>
                <a:latin typeface="Franklin Gothic Book" panose="020B0503020102020204" pitchFamily="34" charset="0"/>
                <a:cs typeface="Times New Roman" panose="02020603050405020304" pitchFamily="18" charset="0"/>
              </a:rPr>
              <a:t>2 FiT minimised retroactive change risk </a:t>
            </a:r>
            <a:r>
              <a:rPr lang="en-GB" sz="1400" dirty="0" smtClean="0">
                <a:solidFill>
                  <a:srgbClr val="FFFFFF"/>
                </a:solidFill>
                <a:latin typeface="Franklin Gothic Book" panose="020B0503020102020204" pitchFamily="34" charset="0"/>
                <a:cs typeface="Times New Roman" panose="02020603050405020304" pitchFamily="18" charset="0"/>
              </a:rPr>
              <a:t>as </a:t>
            </a:r>
            <a:r>
              <a:rPr lang="en-GB" sz="1400" dirty="0">
                <a:solidFill>
                  <a:srgbClr val="FFFFFF"/>
                </a:solidFill>
                <a:latin typeface="Franklin Gothic Book" panose="020B0503020102020204" pitchFamily="34" charset="0"/>
                <a:cs typeface="Times New Roman" panose="02020603050405020304" pitchFamily="18" charset="0"/>
              </a:rPr>
              <a:t>it was competitive with short-run cost of gas power </a:t>
            </a:r>
            <a:r>
              <a:rPr lang="en-GB" sz="1400" dirty="0" smtClean="0">
                <a:solidFill>
                  <a:srgbClr val="FFFFFF"/>
                </a:solidFill>
                <a:latin typeface="Franklin Gothic Book" panose="020B0503020102020204" pitchFamily="34" charset="0"/>
                <a:cs typeface="Times New Roman" panose="02020603050405020304" pitchFamily="18" charset="0"/>
              </a:rPr>
              <a:t>plants</a:t>
            </a:r>
            <a:endParaRPr lang="en-GB" sz="1400" dirty="0">
              <a:solidFill>
                <a:srgbClr val="FFFFFF"/>
              </a:solidFill>
              <a:latin typeface="Franklin Gothic Book" panose="020B0503020102020204" pitchFamily="34" charset="0"/>
              <a:cs typeface="Times New Roman" panose="02020603050405020304" pitchFamily="18" charset="0"/>
            </a:endParaRPr>
          </a:p>
          <a:p>
            <a:pPr algn="ctr">
              <a:spcAft>
                <a:spcPts val="600"/>
              </a:spcAft>
            </a:pPr>
            <a:r>
              <a:rPr lang="en-GB" sz="1400" dirty="0" smtClean="0">
                <a:latin typeface="Franklin Gothic Book" panose="020B0503020102020204" pitchFamily="34" charset="0"/>
              </a:rPr>
              <a:t>. </a:t>
            </a:r>
          </a:p>
        </p:txBody>
      </p:sp>
      <p:sp>
        <p:nvSpPr>
          <p:cNvPr id="15" name="Rectangle 14"/>
          <p:cNvSpPr/>
          <p:nvPr/>
        </p:nvSpPr>
        <p:spPr>
          <a:xfrm>
            <a:off x="4559554" y="4643997"/>
            <a:ext cx="4317745" cy="1836002"/>
          </a:xfrm>
          <a:prstGeom prst="rect">
            <a:avLst/>
          </a:prstGeom>
          <a:solidFill>
            <a:schemeClr val="accent5">
              <a:alpha val="63000"/>
            </a:schemeClr>
          </a:solidFill>
          <a:ln>
            <a:noFill/>
          </a:ln>
          <a:effectLst/>
        </p:spPr>
        <p:style>
          <a:lnRef idx="1">
            <a:schemeClr val="accent1"/>
          </a:lnRef>
          <a:fillRef idx="3">
            <a:schemeClr val="accent1"/>
          </a:fillRef>
          <a:effectRef idx="2">
            <a:schemeClr val="accent1"/>
          </a:effectRef>
          <a:fontRef idx="minor">
            <a:schemeClr val="lt1"/>
          </a:fontRef>
        </p:style>
        <p:txBody>
          <a:bodyPr lIns="360000" rIns="360000" bIns="46800" rtlCol="0" anchor="ctr" anchorCtr="0"/>
          <a:lstStyle/>
          <a:p>
            <a:pPr algn="ctr">
              <a:spcAft>
                <a:spcPts val="600"/>
              </a:spcAft>
            </a:pPr>
            <a:r>
              <a:rPr lang="en-GB" sz="2400" dirty="0" smtClean="0">
                <a:latin typeface="Franklin Gothic Medium" panose="020B0603020102020204" pitchFamily="34" charset="0"/>
              </a:rPr>
              <a:t>Engagement</a:t>
            </a:r>
            <a:r>
              <a:rPr lang="en-GB" sz="1400" dirty="0" smtClean="0">
                <a:latin typeface="Franklin Gothic Book" panose="020B0503020102020204" pitchFamily="34" charset="0"/>
              </a:rPr>
              <a:t/>
            </a:r>
            <a:br>
              <a:rPr lang="en-GB" sz="1400" dirty="0" smtClean="0">
                <a:latin typeface="Franklin Gothic Book" panose="020B0503020102020204" pitchFamily="34" charset="0"/>
              </a:rPr>
            </a:br>
            <a:r>
              <a:rPr lang="en-GB" sz="1400" dirty="0" smtClean="0">
                <a:latin typeface="Franklin Gothic Book" panose="020B0503020102020204" pitchFamily="34" charset="0"/>
              </a:rPr>
              <a:t>The programme was able to attract strong international, regional and local sponsors, relentlessly working for the successful implementation of the programme</a:t>
            </a:r>
            <a:br>
              <a:rPr lang="en-GB" sz="1400" dirty="0" smtClean="0">
                <a:latin typeface="Franklin Gothic Book" panose="020B0503020102020204" pitchFamily="34" charset="0"/>
              </a:rPr>
            </a:br>
            <a:endParaRPr lang="en-GB" sz="1400" dirty="0" smtClean="0">
              <a:latin typeface="Franklin Gothic Book" panose="020B0503020102020204" pitchFamily="34" charset="0"/>
            </a:endParaRPr>
          </a:p>
        </p:txBody>
      </p:sp>
      <p:sp>
        <p:nvSpPr>
          <p:cNvPr id="17" name="Rectangle 16"/>
          <p:cNvSpPr/>
          <p:nvPr/>
        </p:nvSpPr>
        <p:spPr>
          <a:xfrm>
            <a:off x="266328" y="4643998"/>
            <a:ext cx="4299708" cy="1836002"/>
          </a:xfrm>
          <a:prstGeom prst="rect">
            <a:avLst/>
          </a:prstGeom>
          <a:solidFill>
            <a:srgbClr val="D77700">
              <a:alpha val="63000"/>
            </a:srgbClr>
          </a:solidFill>
          <a:ln>
            <a:noFill/>
          </a:ln>
          <a:effectLst/>
        </p:spPr>
        <p:style>
          <a:lnRef idx="1">
            <a:schemeClr val="accent1"/>
          </a:lnRef>
          <a:fillRef idx="3">
            <a:schemeClr val="accent1"/>
          </a:fillRef>
          <a:effectRef idx="2">
            <a:schemeClr val="accent1"/>
          </a:effectRef>
          <a:fontRef idx="minor">
            <a:schemeClr val="lt1"/>
          </a:fontRef>
        </p:style>
        <p:txBody>
          <a:bodyPr lIns="360000" rIns="360000" bIns="46800" rtlCol="0" anchor="ctr" anchorCtr="0"/>
          <a:lstStyle/>
          <a:p>
            <a:pPr algn="ctr">
              <a:spcAft>
                <a:spcPts val="600"/>
              </a:spcAft>
            </a:pPr>
            <a:r>
              <a:rPr lang="en-GB" sz="2400" dirty="0" smtClean="0">
                <a:latin typeface="Franklin Gothic Medium" panose="020B0603020102020204" pitchFamily="34" charset="0"/>
              </a:rPr>
              <a:t>Stable Environment</a:t>
            </a:r>
          </a:p>
          <a:p>
            <a:pPr algn="ctr">
              <a:spcAft>
                <a:spcPts val="600"/>
              </a:spcAft>
            </a:pPr>
            <a:r>
              <a:rPr lang="en-GB" sz="1400" dirty="0" smtClean="0">
                <a:latin typeface="Franklin Gothic Book" panose="020B0503020102020204" pitchFamily="34" charset="0"/>
              </a:rPr>
              <a:t>The political situation in Egypt has improved since 2011 resulting in a gradual return to political stability, thanks among other to strong IMF support</a:t>
            </a:r>
          </a:p>
        </p:txBody>
      </p:sp>
      <p:sp>
        <p:nvSpPr>
          <p:cNvPr id="19" name="Rectangle 18"/>
          <p:cNvSpPr/>
          <p:nvPr/>
        </p:nvSpPr>
        <p:spPr>
          <a:xfrm>
            <a:off x="266328" y="2861999"/>
            <a:ext cx="4299708" cy="1781998"/>
          </a:xfrm>
          <a:prstGeom prst="rect">
            <a:avLst/>
          </a:prstGeom>
          <a:solidFill>
            <a:schemeClr val="accent2">
              <a:alpha val="63000"/>
            </a:schemeClr>
          </a:solidFill>
          <a:ln>
            <a:noFill/>
          </a:ln>
          <a:effectLst/>
        </p:spPr>
        <p:style>
          <a:lnRef idx="1">
            <a:schemeClr val="accent1"/>
          </a:lnRef>
          <a:fillRef idx="3">
            <a:schemeClr val="accent1"/>
          </a:fillRef>
          <a:effectRef idx="2">
            <a:schemeClr val="accent1"/>
          </a:effectRef>
          <a:fontRef idx="minor">
            <a:schemeClr val="lt1"/>
          </a:fontRef>
        </p:style>
        <p:txBody>
          <a:bodyPr lIns="360000" rIns="360000" bIns="46800" rtlCol="0" anchor="ctr" anchorCtr="0"/>
          <a:lstStyle/>
          <a:p>
            <a:pPr algn="ctr">
              <a:spcAft>
                <a:spcPts val="600"/>
              </a:spcAft>
            </a:pPr>
            <a:r>
              <a:rPr lang="en-GB" sz="2400" dirty="0" smtClean="0">
                <a:latin typeface="Franklin Gothic Medium" panose="020B0603020102020204" pitchFamily="34" charset="0"/>
              </a:rPr>
              <a:t>Indexed Tariff</a:t>
            </a:r>
            <a:endParaRPr lang="en-GB" sz="2400" dirty="0">
              <a:latin typeface="Franklin Gothic Medium" panose="020B0603020102020204" pitchFamily="34" charset="0"/>
            </a:endParaRPr>
          </a:p>
          <a:p>
            <a:pPr algn="ctr">
              <a:spcAft>
                <a:spcPts val="600"/>
              </a:spcAft>
            </a:pPr>
            <a:r>
              <a:rPr lang="en-GB" sz="1400" dirty="0">
                <a:latin typeface="Franklin Gothic Book" panose="020B0503020102020204" pitchFamily="34" charset="0"/>
              </a:rPr>
              <a:t>The FiT is paid in local currency, but is 70% indexed to USD, hence minimising the foreign exchange risk of the projects</a:t>
            </a:r>
          </a:p>
        </p:txBody>
      </p:sp>
      <p:sp>
        <p:nvSpPr>
          <p:cNvPr id="25" name="Rectangle 24"/>
          <p:cNvSpPr/>
          <p:nvPr/>
        </p:nvSpPr>
        <p:spPr>
          <a:xfrm>
            <a:off x="266328" y="1079998"/>
            <a:ext cx="4299708" cy="1782000"/>
          </a:xfrm>
          <a:prstGeom prst="rect">
            <a:avLst/>
          </a:prstGeom>
          <a:solidFill>
            <a:srgbClr val="8C2245">
              <a:alpha val="62745"/>
            </a:srgbClr>
          </a:solidFill>
          <a:ln>
            <a:noFill/>
          </a:ln>
          <a:effectLst/>
        </p:spPr>
        <p:style>
          <a:lnRef idx="1">
            <a:schemeClr val="accent1"/>
          </a:lnRef>
          <a:fillRef idx="3">
            <a:schemeClr val="accent1"/>
          </a:fillRef>
          <a:effectRef idx="2">
            <a:schemeClr val="accent1"/>
          </a:effectRef>
          <a:fontRef idx="minor">
            <a:schemeClr val="lt1"/>
          </a:fontRef>
        </p:style>
        <p:txBody>
          <a:bodyPr lIns="360000" rIns="360000" bIns="46800" rtlCol="0" anchor="ctr" anchorCtr="0"/>
          <a:lstStyle/>
          <a:p>
            <a:pPr algn="ctr">
              <a:spcAft>
                <a:spcPts val="600"/>
              </a:spcAft>
            </a:pPr>
            <a:r>
              <a:rPr lang="en-GB" sz="2400" dirty="0">
                <a:latin typeface="Franklin Gothic Medium" panose="020B0603020102020204" pitchFamily="34" charset="0"/>
              </a:rPr>
              <a:t>Outstanding </a:t>
            </a:r>
            <a:r>
              <a:rPr lang="en-GB" sz="2400" dirty="0" smtClean="0">
                <a:latin typeface="Franklin Gothic Medium" panose="020B0603020102020204" pitchFamily="34" charset="0"/>
              </a:rPr>
              <a:t>Resources </a:t>
            </a:r>
          </a:p>
          <a:p>
            <a:pPr algn="ctr">
              <a:spcAft>
                <a:spcPts val="600"/>
              </a:spcAft>
            </a:pPr>
            <a:r>
              <a:rPr lang="en-GB" sz="1400" dirty="0">
                <a:latin typeface="Franklin Gothic Book" panose="020B0503020102020204" pitchFamily="34" charset="0"/>
              </a:rPr>
              <a:t>Egypt has one of the best solar resources in the world, which allowed the Benban projects to obtain a yield of </a:t>
            </a:r>
            <a:r>
              <a:rPr lang="en-GB" sz="1400" dirty="0" smtClean="0">
                <a:latin typeface="Franklin Gothic Book" panose="020B0503020102020204" pitchFamily="34" charset="0"/>
              </a:rPr>
              <a:t>3000kWh/m2/year</a:t>
            </a:r>
          </a:p>
        </p:txBody>
      </p:sp>
      <p:sp>
        <p:nvSpPr>
          <p:cNvPr id="6" name="Slide Number Placeholder 5"/>
          <p:cNvSpPr>
            <a:spLocks noGrp="1"/>
          </p:cNvSpPr>
          <p:nvPr>
            <p:ph type="sldNum" sz="quarter" idx="4"/>
          </p:nvPr>
        </p:nvSpPr>
        <p:spPr/>
        <p:txBody>
          <a:bodyPr/>
          <a:lstStyle/>
          <a:p>
            <a:fld id="{71F9F866-B438-9445-8D9F-1F8FF6608833}" type="slidenum">
              <a:rPr lang="fr-FR" smtClean="0">
                <a:solidFill>
                  <a:srgbClr val="00539B"/>
                </a:solidFill>
              </a:rPr>
              <a:pPr/>
              <a:t>7</a:t>
            </a:fld>
            <a:endParaRPr lang="fr-FR" dirty="0">
              <a:solidFill>
                <a:srgbClr val="00539B"/>
              </a:solidFill>
            </a:endParaRPr>
          </a:p>
        </p:txBody>
      </p:sp>
      <p:sp>
        <p:nvSpPr>
          <p:cNvPr id="2" name="Footer Placeholder 1"/>
          <p:cNvSpPr>
            <a:spLocks noGrp="1"/>
          </p:cNvSpPr>
          <p:nvPr>
            <p:ph type="ftr" sz="quarter" idx="3"/>
            <p:custDataLst>
              <p:tags r:id="rId1"/>
            </p:custDataLst>
          </p:nvPr>
        </p:nvSpPr>
        <p:spPr>
          <a:xfrm>
            <a:off x="0" y="6480000"/>
            <a:ext cx="9144000" cy="378000"/>
          </a:xfrm>
        </p:spPr>
        <p:txBody>
          <a:bodyPr/>
          <a:lstStyle/>
          <a:p>
            <a:r>
              <a:rPr lang="en-GB" smtClean="0">
                <a:solidFill>
                  <a:srgbClr val="00C000"/>
                </a:solidFill>
                <a:latin typeface="Arial" panose="020B0604020202020204" pitchFamily="34" charset="0"/>
              </a:rPr>
              <a:t>PUBLIC</a:t>
            </a:r>
            <a:r>
              <a:rPr lang="en-GB" smtClean="0">
                <a:solidFill>
                  <a:srgbClr val="000000"/>
                </a:solidFill>
                <a:latin typeface="Arial" panose="020B0604020202020204" pitchFamily="34" charset="0"/>
              </a:rPr>
              <a:t> </a:t>
            </a:r>
            <a:endParaRPr lang="en-GB">
              <a:solidFill>
                <a:srgbClr val="000000"/>
              </a:solidFill>
              <a:latin typeface="Arial" panose="020B0604020202020204" pitchFamily="34" charset="0"/>
            </a:endParaRPr>
          </a:p>
        </p:txBody>
      </p:sp>
      <p:sp>
        <p:nvSpPr>
          <p:cNvPr id="22" name="Title 11"/>
          <p:cNvSpPr>
            <a:spLocks noGrp="1"/>
          </p:cNvSpPr>
          <p:nvPr>
            <p:ph type="title"/>
          </p:nvPr>
        </p:nvSpPr>
        <p:spPr>
          <a:xfrm>
            <a:off x="130899" y="17417"/>
            <a:ext cx="5903913" cy="1080000"/>
          </a:xfrm>
        </p:spPr>
        <p:txBody>
          <a:bodyPr>
            <a:normAutofit/>
          </a:bodyPr>
          <a:lstStyle/>
          <a:p>
            <a:r>
              <a:rPr lang="en-GB" sz="2200" dirty="0" smtClean="0">
                <a:solidFill>
                  <a:schemeClr val="tx1"/>
                </a:solidFill>
              </a:rPr>
              <a:t>Case Study 1: </a:t>
            </a:r>
            <a:r>
              <a:rPr lang="en-GB" sz="2200" dirty="0" smtClean="0"/>
              <a:t/>
            </a:r>
            <a:br>
              <a:rPr lang="en-GB" sz="2200" dirty="0" smtClean="0"/>
            </a:br>
            <a:r>
              <a:rPr lang="en-GB" sz="2200" dirty="0" smtClean="0"/>
              <a:t>Success Factors</a:t>
            </a:r>
            <a:endParaRPr lang="en-US" sz="2200" dirty="0"/>
          </a:p>
        </p:txBody>
      </p:sp>
      <p:sp>
        <p:nvSpPr>
          <p:cNvPr id="24" name="Date Placeholder 3"/>
          <p:cNvSpPr>
            <a:spLocks noGrp="1"/>
          </p:cNvSpPr>
          <p:nvPr>
            <p:ph type="dt" sz="half" idx="4294967295"/>
          </p:nvPr>
        </p:nvSpPr>
        <p:spPr>
          <a:xfrm>
            <a:off x="719136" y="6480000"/>
            <a:ext cx="1871664" cy="249884"/>
          </a:xfrm>
          <a:prstGeom prst="rect">
            <a:avLst/>
          </a:prstGeom>
        </p:spPr>
        <p:txBody>
          <a:bodyPr/>
          <a:lstStyle/>
          <a:p>
            <a:fld id="{F7334817-FF7C-6948-966F-8ECFBE662A14}" type="datetime3">
              <a:rPr lang="en-GB" sz="800" smtClean="0">
                <a:solidFill>
                  <a:schemeClr val="accent1"/>
                </a:solidFill>
              </a:rPr>
              <a:pPr/>
              <a:t>5 October, 2020</a:t>
            </a:fld>
            <a:endParaRPr lang="en-GB" sz="800" dirty="0">
              <a:solidFill>
                <a:schemeClr val="accent1"/>
              </a:solidFill>
            </a:endParaRPr>
          </a:p>
        </p:txBody>
      </p:sp>
    </p:spTree>
    <p:extLst>
      <p:ext uri="{BB962C8B-B14F-4D97-AF65-F5344CB8AC3E}">
        <p14:creationId xmlns:p14="http://schemas.microsoft.com/office/powerpoint/2010/main" val="276052724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32549" y="64509"/>
            <a:ext cx="6757944" cy="1000125"/>
          </a:xfrm>
        </p:spPr>
        <p:txBody>
          <a:bodyPr>
            <a:normAutofit/>
          </a:bodyPr>
          <a:lstStyle/>
          <a:p>
            <a:r>
              <a:rPr lang="fr-FR" sz="2200" b="0" dirty="0" smtClean="0">
                <a:solidFill>
                  <a:schemeClr val="tx1"/>
                </a:solidFill>
                <a:latin typeface="Bodoni MT" panose="02070603080606020203"/>
              </a:rPr>
              <a:t>Case </a:t>
            </a:r>
            <a:r>
              <a:rPr lang="fr-FR" sz="2200" b="0" dirty="0" err="1" smtClean="0">
                <a:solidFill>
                  <a:schemeClr val="tx1"/>
                </a:solidFill>
                <a:latin typeface="Bodoni MT" panose="02070603080606020203"/>
              </a:rPr>
              <a:t>Study</a:t>
            </a:r>
            <a:r>
              <a:rPr lang="fr-FR" sz="2200" b="0" dirty="0" smtClean="0">
                <a:solidFill>
                  <a:schemeClr val="tx1"/>
                </a:solidFill>
                <a:latin typeface="Bodoni MT" panose="02070603080606020203"/>
              </a:rPr>
              <a:t> 2:</a:t>
            </a:r>
            <a:r>
              <a:rPr lang="fr-FR" sz="2200" b="0" dirty="0" smtClean="0">
                <a:latin typeface="Bodoni MT" panose="02070603080606020203"/>
              </a:rPr>
              <a:t/>
            </a:r>
            <a:br>
              <a:rPr lang="fr-FR" sz="2200" b="0" dirty="0" smtClean="0">
                <a:latin typeface="Bodoni MT" panose="02070603080606020203"/>
              </a:rPr>
            </a:br>
            <a:r>
              <a:rPr lang="fr-FR" sz="2200" b="0" dirty="0" err="1" smtClean="0">
                <a:latin typeface="Bodoni MT" panose="02070603080606020203"/>
              </a:rPr>
              <a:t>Kawar</a:t>
            </a:r>
            <a:r>
              <a:rPr lang="fr-FR" sz="2200" b="0" dirty="0" smtClean="0">
                <a:latin typeface="Bodoni MT" panose="02070603080606020203"/>
              </a:rPr>
              <a:t>/Orange (Jordan, 2019)</a:t>
            </a:r>
            <a:endParaRPr lang="en-GB" sz="2200" b="0" dirty="0">
              <a:latin typeface="Bodoni MT" panose="02070603080606020203"/>
            </a:endParaRPr>
          </a:p>
        </p:txBody>
      </p:sp>
      <p:sp>
        <p:nvSpPr>
          <p:cNvPr id="7" name="Content Placeholder 6"/>
          <p:cNvSpPr>
            <a:spLocks noGrp="1"/>
          </p:cNvSpPr>
          <p:nvPr>
            <p:ph sz="quarter" idx="4294967295"/>
          </p:nvPr>
        </p:nvSpPr>
        <p:spPr>
          <a:xfrm>
            <a:off x="134778" y="1966953"/>
            <a:ext cx="3636034" cy="4378691"/>
          </a:xfrm>
        </p:spPr>
        <p:txBody>
          <a:bodyPr/>
          <a:lstStyle/>
          <a:p>
            <a:pPr marL="0" lvl="1" indent="0">
              <a:spcAft>
                <a:spcPts val="600"/>
              </a:spcAft>
              <a:buNone/>
            </a:pPr>
            <a:r>
              <a:rPr lang="en-GB" sz="1800" b="1" dirty="0">
                <a:solidFill>
                  <a:schemeClr val="accent1"/>
                </a:solidFill>
                <a:latin typeface="+mj-lt"/>
                <a:ea typeface="ＭＳ Ｐゴシック" charset="0"/>
                <a:cs typeface="Arial" charset="0"/>
              </a:rPr>
              <a:t>Key </a:t>
            </a:r>
            <a:r>
              <a:rPr lang="en-GB" sz="1800" b="1" dirty="0" smtClean="0">
                <a:solidFill>
                  <a:schemeClr val="accent1"/>
                </a:solidFill>
                <a:latin typeface="+mj-lt"/>
                <a:ea typeface="ＭＳ Ｐゴシック" charset="0"/>
                <a:cs typeface="Arial" charset="0"/>
              </a:rPr>
              <a:t>Facts</a:t>
            </a:r>
            <a:endParaRPr lang="en-GB" sz="1800" b="1" dirty="0">
              <a:solidFill>
                <a:schemeClr val="accent1"/>
              </a:solidFill>
              <a:latin typeface="+mj-lt"/>
              <a:ea typeface="ＭＳ Ｐゴシック" charset="0"/>
              <a:cs typeface="Arial" charset="0"/>
            </a:endParaRPr>
          </a:p>
          <a:p>
            <a:pPr lvl="1" algn="just">
              <a:lnSpc>
                <a:spcPts val="1900"/>
              </a:lnSpc>
              <a:spcBef>
                <a:spcPts val="600"/>
              </a:spcBef>
              <a:spcAft>
                <a:spcPts val="0"/>
              </a:spcAft>
              <a:buFont typeface="Arial" panose="020B0604020202020204" pitchFamily="34" charset="0"/>
              <a:buChar char="•"/>
            </a:pPr>
            <a:r>
              <a:rPr lang="en-GB" sz="1400" b="1" dirty="0" smtClean="0">
                <a:solidFill>
                  <a:schemeClr val="accent1"/>
                </a:solidFill>
                <a:latin typeface="+mj-lt"/>
                <a:ea typeface="ＭＳ Ｐゴシック" pitchFamily="34" charset="-128"/>
                <a:cs typeface="Bodoni MT" pitchFamily="18" charset="0"/>
              </a:rPr>
              <a:t>Sponsor: </a:t>
            </a:r>
            <a:r>
              <a:rPr lang="en-GB" sz="1400" dirty="0" err="1" smtClean="0">
                <a:latin typeface="+mj-lt"/>
              </a:rPr>
              <a:t>Kawar</a:t>
            </a:r>
            <a:r>
              <a:rPr lang="en-GB" sz="1400" dirty="0" smtClean="0">
                <a:latin typeface="+mj-lt"/>
              </a:rPr>
              <a:t> </a:t>
            </a:r>
            <a:r>
              <a:rPr lang="en-GB" sz="1400" dirty="0" smtClean="0">
                <a:latin typeface="+mj-lt"/>
              </a:rPr>
              <a:t>Investment</a:t>
            </a:r>
            <a:endParaRPr lang="en-GB" sz="1400" dirty="0" smtClean="0">
              <a:latin typeface="+mj-lt"/>
            </a:endParaRPr>
          </a:p>
          <a:p>
            <a:pPr lvl="1" algn="just">
              <a:lnSpc>
                <a:spcPts val="1900"/>
              </a:lnSpc>
              <a:spcBef>
                <a:spcPts val="600"/>
              </a:spcBef>
              <a:spcAft>
                <a:spcPts val="0"/>
              </a:spcAft>
              <a:buFont typeface="Arial" panose="020B0604020202020204" pitchFamily="34" charset="0"/>
              <a:buChar char="•"/>
            </a:pPr>
            <a:r>
              <a:rPr lang="en-GB" sz="1400" b="1" dirty="0" err="1">
                <a:solidFill>
                  <a:schemeClr val="accent1"/>
                </a:solidFill>
                <a:latin typeface="+mj-lt"/>
                <a:ea typeface="ＭＳ Ｐゴシック" pitchFamily="34" charset="-128"/>
                <a:cs typeface="Bodoni MT" pitchFamily="18" charset="0"/>
              </a:rPr>
              <a:t>Offtaker</a:t>
            </a:r>
            <a:r>
              <a:rPr lang="en-GB" sz="1400" dirty="0" smtClean="0">
                <a:latin typeface="+mj-lt"/>
              </a:rPr>
              <a:t>: </a:t>
            </a:r>
            <a:r>
              <a:rPr lang="en-GB" sz="1400" dirty="0" smtClean="0">
                <a:latin typeface="+mj-lt"/>
              </a:rPr>
              <a:t>Orange </a:t>
            </a:r>
            <a:r>
              <a:rPr lang="en-GB" sz="1400" dirty="0" smtClean="0">
                <a:latin typeface="+mj-lt"/>
              </a:rPr>
              <a:t>Telecom Jordan</a:t>
            </a:r>
          </a:p>
          <a:p>
            <a:pPr lvl="1" algn="just">
              <a:lnSpc>
                <a:spcPts val="1900"/>
              </a:lnSpc>
              <a:spcBef>
                <a:spcPts val="600"/>
              </a:spcBef>
              <a:spcAft>
                <a:spcPts val="0"/>
              </a:spcAft>
              <a:buFont typeface="Arial" panose="020B0604020202020204" pitchFamily="34" charset="0"/>
              <a:buChar char="•"/>
            </a:pPr>
            <a:r>
              <a:rPr lang="en-GB" sz="1400" b="1" dirty="0" smtClean="0">
                <a:solidFill>
                  <a:schemeClr val="accent1"/>
                </a:solidFill>
                <a:latin typeface="+mj-lt"/>
                <a:ea typeface="ＭＳ Ｐゴシック" pitchFamily="34" charset="-128"/>
                <a:cs typeface="Bodoni MT" pitchFamily="18" charset="0"/>
              </a:rPr>
              <a:t>Project: </a:t>
            </a:r>
            <a:r>
              <a:rPr lang="en-GB" sz="1400" dirty="0" smtClean="0">
                <a:latin typeface="+mj-lt"/>
              </a:rPr>
              <a:t>37MWp solar plants over 3 sites</a:t>
            </a:r>
          </a:p>
          <a:p>
            <a:pPr lvl="1" algn="just">
              <a:lnSpc>
                <a:spcPts val="1900"/>
              </a:lnSpc>
              <a:spcBef>
                <a:spcPts val="600"/>
              </a:spcBef>
              <a:spcAft>
                <a:spcPts val="0"/>
              </a:spcAft>
            </a:pPr>
            <a:r>
              <a:rPr lang="en-GB" sz="1400" b="1" dirty="0" smtClean="0">
                <a:solidFill>
                  <a:schemeClr val="accent1"/>
                </a:solidFill>
                <a:latin typeface="+mj-lt"/>
                <a:ea typeface="ＭＳ Ｐゴシック" pitchFamily="34" charset="-128"/>
                <a:cs typeface="Bodoni MT" pitchFamily="18" charset="0"/>
              </a:rPr>
              <a:t>Project </a:t>
            </a:r>
            <a:r>
              <a:rPr lang="en-GB" sz="1400" b="1" dirty="0" smtClean="0">
                <a:solidFill>
                  <a:schemeClr val="accent1"/>
                </a:solidFill>
                <a:latin typeface="+mj-lt"/>
                <a:ea typeface="ＭＳ Ｐゴシック" pitchFamily="34" charset="-128"/>
                <a:cs typeface="Bodoni MT" pitchFamily="18" charset="0"/>
              </a:rPr>
              <a:t>Cost: </a:t>
            </a:r>
            <a:r>
              <a:rPr lang="en-GB" sz="1400" dirty="0" smtClean="0">
                <a:latin typeface="+mj-lt"/>
                <a:ea typeface="ＭＳ Ｐゴシック" pitchFamily="34" charset="-128"/>
                <a:cs typeface="Bodoni MT" pitchFamily="18" charset="0"/>
              </a:rPr>
              <a:t>USD </a:t>
            </a:r>
            <a:r>
              <a:rPr lang="en-GB" sz="1400" dirty="0" smtClean="0">
                <a:latin typeface="+mj-lt"/>
                <a:ea typeface="ＭＳ Ｐゴシック" pitchFamily="34" charset="-128"/>
                <a:cs typeface="Bodoni MT" pitchFamily="18" charset="0"/>
              </a:rPr>
              <a:t>46 million</a:t>
            </a:r>
          </a:p>
          <a:p>
            <a:pPr lvl="1" algn="just">
              <a:lnSpc>
                <a:spcPts val="1900"/>
              </a:lnSpc>
              <a:spcBef>
                <a:spcPts val="600"/>
              </a:spcBef>
              <a:spcAft>
                <a:spcPts val="0"/>
              </a:spcAft>
            </a:pPr>
            <a:r>
              <a:rPr lang="en-GB" sz="1400" b="1" dirty="0">
                <a:solidFill>
                  <a:schemeClr val="accent1"/>
                </a:solidFill>
                <a:latin typeface="+mj-lt"/>
                <a:ea typeface="ＭＳ Ｐゴシック" pitchFamily="34" charset="-128"/>
                <a:cs typeface="Bodoni MT" pitchFamily="18" charset="0"/>
              </a:rPr>
              <a:t>EBRD Finance</a:t>
            </a:r>
            <a:r>
              <a:rPr lang="en-GB" sz="1400" dirty="0" smtClean="0">
                <a:latin typeface="+mj-lt"/>
                <a:ea typeface="ＭＳ Ｐゴシック" pitchFamily="34" charset="-128"/>
              </a:rPr>
              <a:t>: </a:t>
            </a:r>
            <a:r>
              <a:rPr lang="en-GB" sz="1400" dirty="0">
                <a:latin typeface="+mj-lt"/>
                <a:ea typeface="ＭＳ Ｐゴシック" pitchFamily="34" charset="-128"/>
                <a:cs typeface="Bodoni MT" pitchFamily="18" charset="0"/>
              </a:rPr>
              <a:t>USD 15 </a:t>
            </a:r>
            <a:r>
              <a:rPr lang="en-GB" sz="1400" dirty="0" smtClean="0">
                <a:latin typeface="+mj-lt"/>
                <a:ea typeface="ＭＳ Ｐゴシック" pitchFamily="34" charset="-128"/>
                <a:cs typeface="Bodoni MT" pitchFamily="18" charset="0"/>
              </a:rPr>
              <a:t>million</a:t>
            </a:r>
          </a:p>
          <a:p>
            <a:pPr lvl="1" algn="just">
              <a:lnSpc>
                <a:spcPts val="1900"/>
              </a:lnSpc>
              <a:spcBef>
                <a:spcPts val="600"/>
              </a:spcBef>
              <a:spcAft>
                <a:spcPts val="1000"/>
              </a:spcAft>
              <a:buFont typeface="Arial" panose="020B0604020202020204" pitchFamily="34" charset="0"/>
              <a:buChar char="•"/>
            </a:pPr>
            <a:r>
              <a:rPr lang="en-GB" sz="1400" b="1" dirty="0">
                <a:solidFill>
                  <a:schemeClr val="accent1"/>
                </a:solidFill>
                <a:latin typeface="+mj-lt"/>
                <a:ea typeface="ＭＳ Ｐゴシック" charset="0"/>
                <a:cs typeface="Arial" charset="0"/>
              </a:rPr>
              <a:t>Climate financing</a:t>
            </a:r>
            <a:r>
              <a:rPr lang="en-GB" sz="1400" dirty="0">
                <a:solidFill>
                  <a:schemeClr val="bg1">
                    <a:lumMod val="50000"/>
                  </a:schemeClr>
                </a:solidFill>
                <a:latin typeface="+mj-lt"/>
                <a:ea typeface="ＭＳ Ｐゴシック" charset="0"/>
                <a:cs typeface="Arial" charset="0"/>
              </a:rPr>
              <a:t>: USD 5</a:t>
            </a:r>
            <a:r>
              <a:rPr lang="en-GB" sz="1400" dirty="0" smtClean="0">
                <a:solidFill>
                  <a:schemeClr val="bg1">
                    <a:lumMod val="50000"/>
                  </a:schemeClr>
                </a:solidFill>
                <a:latin typeface="+mj-lt"/>
                <a:ea typeface="ＭＳ Ｐゴシック" charset="0"/>
                <a:cs typeface="Arial" charset="0"/>
              </a:rPr>
              <a:t> </a:t>
            </a:r>
            <a:r>
              <a:rPr lang="en-GB" sz="1400" dirty="0">
                <a:solidFill>
                  <a:schemeClr val="bg1">
                    <a:lumMod val="50000"/>
                  </a:schemeClr>
                </a:solidFill>
                <a:latin typeface="+mj-lt"/>
                <a:ea typeface="ＭＳ Ｐゴシック" charset="0"/>
                <a:cs typeface="Arial" charset="0"/>
              </a:rPr>
              <a:t>million</a:t>
            </a:r>
          </a:p>
          <a:p>
            <a:pPr lvl="1" algn="just">
              <a:lnSpc>
                <a:spcPts val="1900"/>
              </a:lnSpc>
              <a:spcBef>
                <a:spcPts val="600"/>
              </a:spcBef>
              <a:spcAft>
                <a:spcPts val="1000"/>
              </a:spcAft>
              <a:buFont typeface="Arial" panose="020B0604020202020204" pitchFamily="34" charset="0"/>
              <a:buChar char="•"/>
            </a:pPr>
            <a:r>
              <a:rPr lang="en-GB" sz="1400" b="1" dirty="0">
                <a:solidFill>
                  <a:schemeClr val="accent1"/>
                </a:solidFill>
                <a:latin typeface="+mj-lt"/>
                <a:ea typeface="ＭＳ Ｐゴシック" pitchFamily="34" charset="-128"/>
                <a:cs typeface="Bodoni MT" pitchFamily="18" charset="0"/>
              </a:rPr>
              <a:t>Co-Lender: </a:t>
            </a:r>
            <a:r>
              <a:rPr lang="fr-FR" sz="1400" dirty="0">
                <a:solidFill>
                  <a:schemeClr val="bg1">
                    <a:lumMod val="50000"/>
                  </a:schemeClr>
                </a:solidFill>
                <a:latin typeface="+mj-lt"/>
                <a:ea typeface="ＭＳ Ｐゴシック" charset="0"/>
                <a:cs typeface="Arial" charset="0"/>
              </a:rPr>
              <a:t>Jordan Kuwait Bank </a:t>
            </a:r>
            <a:r>
              <a:rPr lang="fr-FR" sz="1400" dirty="0" smtClean="0">
                <a:solidFill>
                  <a:schemeClr val="bg1">
                    <a:lumMod val="50000"/>
                  </a:schemeClr>
                </a:solidFill>
                <a:latin typeface="+mj-lt"/>
                <a:ea typeface="ＭＳ Ｐゴシック" charset="0"/>
                <a:cs typeface="Arial" charset="0"/>
              </a:rPr>
              <a:t>and CAB USD 15 </a:t>
            </a:r>
            <a:r>
              <a:rPr lang="fr-FR" sz="1400" dirty="0">
                <a:solidFill>
                  <a:schemeClr val="bg1">
                    <a:lumMod val="50000"/>
                  </a:schemeClr>
                </a:solidFill>
                <a:latin typeface="+mj-lt"/>
                <a:ea typeface="ＭＳ Ｐゴシック" charset="0"/>
                <a:cs typeface="Arial" charset="0"/>
              </a:rPr>
              <a:t>million</a:t>
            </a:r>
            <a:endParaRPr lang="en-GB" sz="1400" dirty="0">
              <a:solidFill>
                <a:schemeClr val="bg1">
                  <a:lumMod val="50000"/>
                </a:schemeClr>
              </a:solidFill>
              <a:latin typeface="+mj-lt"/>
              <a:ea typeface="ＭＳ Ｐゴシック" charset="0"/>
              <a:cs typeface="Arial" charset="0"/>
            </a:endParaRPr>
          </a:p>
          <a:p>
            <a:pPr lvl="1" algn="just">
              <a:lnSpc>
                <a:spcPts val="1900"/>
              </a:lnSpc>
              <a:spcBef>
                <a:spcPts val="600"/>
              </a:spcBef>
              <a:spcAft>
                <a:spcPts val="1000"/>
              </a:spcAft>
              <a:buFont typeface="Arial" panose="020B0604020202020204" pitchFamily="34" charset="0"/>
              <a:buChar char="•"/>
            </a:pPr>
            <a:r>
              <a:rPr lang="en-GB" sz="1400" b="1" dirty="0">
                <a:solidFill>
                  <a:schemeClr val="accent1"/>
                </a:solidFill>
                <a:latin typeface="+mj-lt"/>
                <a:ea typeface="ＭＳ Ｐゴシック" pitchFamily="34" charset="-128"/>
                <a:cs typeface="Bodoni MT" pitchFamily="18" charset="0"/>
              </a:rPr>
              <a:t>Structure:</a:t>
            </a:r>
            <a:r>
              <a:rPr lang="en-GB" sz="1400" dirty="0">
                <a:solidFill>
                  <a:schemeClr val="bg1">
                    <a:lumMod val="50000"/>
                  </a:schemeClr>
                </a:solidFill>
                <a:latin typeface="+mj-lt"/>
                <a:ea typeface="ＭＳ Ｐゴシック" charset="0"/>
                <a:cs typeface="Arial" charset="0"/>
              </a:rPr>
              <a:t> Senior secured non-recourse project finance structure. Loan in local currency (MAD)</a:t>
            </a:r>
          </a:p>
          <a:p>
            <a:pPr lvl="1" algn="just">
              <a:lnSpc>
                <a:spcPts val="1800"/>
              </a:lnSpc>
              <a:spcAft>
                <a:spcPts val="0"/>
              </a:spcAft>
            </a:pPr>
            <a:endParaRPr lang="en-GB" sz="1400" dirty="0">
              <a:latin typeface="+mj-lt"/>
              <a:ea typeface="ＭＳ Ｐゴシック" pitchFamily="34" charset="-128"/>
              <a:cs typeface="Bodoni MT" pitchFamily="18" charset="0"/>
            </a:endParaRPr>
          </a:p>
          <a:p>
            <a:pPr indent="-179388" algn="just">
              <a:lnSpc>
                <a:spcPts val="1800"/>
              </a:lnSpc>
              <a:spcAft>
                <a:spcPts val="0"/>
              </a:spcAft>
              <a:buFont typeface="Arial" panose="020B0604020202020204" pitchFamily="34" charset="0"/>
              <a:buChar char="•"/>
            </a:pPr>
            <a:endParaRPr lang="en-GB" sz="1400" b="1" dirty="0">
              <a:latin typeface="+mj-lt"/>
            </a:endParaRPr>
          </a:p>
          <a:p>
            <a:pPr marL="180000" lvl="2" indent="0" algn="just">
              <a:lnSpc>
                <a:spcPts val="1800"/>
              </a:lnSpc>
              <a:spcAft>
                <a:spcPts val="0"/>
              </a:spcAft>
              <a:buNone/>
            </a:pPr>
            <a:endParaRPr lang="en-GB" sz="1400" b="1" dirty="0" smtClean="0">
              <a:latin typeface="+mj-lt"/>
            </a:endParaRPr>
          </a:p>
          <a:p>
            <a:pPr algn="just"/>
            <a:endParaRPr lang="en-GB" sz="1400" dirty="0">
              <a:latin typeface="+mj-lt"/>
            </a:endParaRPr>
          </a:p>
        </p:txBody>
      </p:sp>
      <p:sp>
        <p:nvSpPr>
          <p:cNvPr id="11" name="Slide Number Placeholder 6"/>
          <p:cNvSpPr>
            <a:spLocks noGrp="1"/>
          </p:cNvSpPr>
          <p:nvPr>
            <p:ph type="sldNum" sz="quarter" idx="4294967295"/>
          </p:nvPr>
        </p:nvSpPr>
        <p:spPr>
          <a:xfrm>
            <a:off x="8278813" y="6480176"/>
            <a:ext cx="360362" cy="377825"/>
          </a:xfrm>
          <a:prstGeom prst="rect">
            <a:avLst/>
          </a:prstGeom>
        </p:spPr>
        <p:txBody>
          <a:bodyPr/>
          <a:lstStyle/>
          <a:p>
            <a:pPr>
              <a:defRPr/>
            </a:pPr>
            <a:fld id="{8D478A22-A7AB-4199-B82F-836D65FC8F4F}" type="slidenum">
              <a:rPr lang="en-GB" smtClean="0"/>
              <a:pPr>
                <a:defRPr/>
              </a:pPr>
              <a:t>8</a:t>
            </a:fld>
            <a:endParaRPr lang="en-GB" dirty="0"/>
          </a:p>
        </p:txBody>
      </p:sp>
      <p:pic>
        <p:nvPicPr>
          <p:cNvPr id="14" name="Picture 13"/>
          <p:cNvPicPr>
            <a:picLocks noChangeAspect="1"/>
          </p:cNvPicPr>
          <p:nvPr/>
        </p:nvPicPr>
        <p:blipFill rotWithShape="1">
          <a:blip r:embed="rId4"/>
          <a:srcRect l="1839" t="2618" r="3789" b="2401"/>
          <a:stretch/>
        </p:blipFill>
        <p:spPr>
          <a:xfrm>
            <a:off x="4933818" y="278176"/>
            <a:ext cx="998131" cy="644810"/>
          </a:xfrm>
          <a:prstGeom prst="rect">
            <a:avLst/>
          </a:prstGeom>
        </p:spPr>
      </p:pic>
      <p:pic>
        <p:nvPicPr>
          <p:cNvPr id="15" name="Picture 14"/>
          <p:cNvPicPr>
            <a:picLocks noChangeAspect="1"/>
          </p:cNvPicPr>
          <p:nvPr/>
        </p:nvPicPr>
        <p:blipFill>
          <a:blip r:embed="rId5"/>
          <a:stretch>
            <a:fillRect/>
          </a:stretch>
        </p:blipFill>
        <p:spPr>
          <a:xfrm>
            <a:off x="6116320" y="186583"/>
            <a:ext cx="739337" cy="736403"/>
          </a:xfrm>
          <a:prstGeom prst="rect">
            <a:avLst/>
          </a:prstGeom>
        </p:spPr>
      </p:pic>
      <p:pic>
        <p:nvPicPr>
          <p:cNvPr id="2" name="Picture 1"/>
          <p:cNvPicPr>
            <a:picLocks noChangeAspect="1"/>
          </p:cNvPicPr>
          <p:nvPr/>
        </p:nvPicPr>
        <p:blipFill rotWithShape="1">
          <a:blip r:embed="rId6">
            <a:extLst>
              <a:ext uri="{28A0092B-C50C-407E-A947-70E740481C1C}">
                <a14:useLocalDpi xmlns:a14="http://schemas.microsoft.com/office/drawing/2010/main" val="0"/>
              </a:ext>
            </a:extLst>
          </a:blip>
          <a:srcRect l="41058"/>
          <a:stretch/>
        </p:blipFill>
        <p:spPr>
          <a:xfrm>
            <a:off x="4766701" y="2325190"/>
            <a:ext cx="4273904" cy="3422472"/>
          </a:xfrm>
          <a:prstGeom prst="rect">
            <a:avLst/>
          </a:prstGeom>
        </p:spPr>
      </p:pic>
      <p:sp>
        <p:nvSpPr>
          <p:cNvPr id="3" name="Footer Placeholder 2"/>
          <p:cNvSpPr>
            <a:spLocks noGrp="1"/>
          </p:cNvSpPr>
          <p:nvPr>
            <p:ph type="ftr" sz="quarter" idx="20"/>
            <p:custDataLst>
              <p:tags r:id="rId1"/>
            </p:custDataLst>
          </p:nvPr>
        </p:nvSpPr>
        <p:spPr>
          <a:xfrm>
            <a:off x="0" y="6480000"/>
            <a:ext cx="9144000" cy="378000"/>
          </a:xfrm>
        </p:spPr>
        <p:txBody>
          <a:bodyPr/>
          <a:lstStyle/>
          <a:p>
            <a:pPr>
              <a:defRPr/>
            </a:pPr>
            <a:r>
              <a:rPr lang="en-GB" smtClean="0">
                <a:solidFill>
                  <a:srgbClr val="00C000"/>
                </a:solidFill>
                <a:latin typeface="Arial" panose="020B0604020202020204" pitchFamily="34" charset="0"/>
              </a:rPr>
              <a:t>PUBLIC</a:t>
            </a:r>
            <a:r>
              <a:rPr lang="en-GB" smtClean="0">
                <a:solidFill>
                  <a:srgbClr val="000000"/>
                </a:solidFill>
                <a:latin typeface="Arial" panose="020B0604020202020204" pitchFamily="34" charset="0"/>
              </a:rPr>
              <a:t> </a:t>
            </a:r>
            <a:endParaRPr lang="en-GB">
              <a:solidFill>
                <a:srgbClr val="000000"/>
              </a:solidFill>
              <a:latin typeface="Arial" panose="020B0604020202020204" pitchFamily="34" charset="0"/>
            </a:endParaRPr>
          </a:p>
        </p:txBody>
      </p:sp>
      <p:sp>
        <p:nvSpPr>
          <p:cNvPr id="13" name="Date Placeholder 3"/>
          <p:cNvSpPr>
            <a:spLocks noGrp="1"/>
          </p:cNvSpPr>
          <p:nvPr>
            <p:ph type="dt" sz="half" idx="4294967295"/>
          </p:nvPr>
        </p:nvSpPr>
        <p:spPr>
          <a:xfrm>
            <a:off x="719136" y="6480000"/>
            <a:ext cx="1871664" cy="249884"/>
          </a:xfrm>
          <a:prstGeom prst="rect">
            <a:avLst/>
          </a:prstGeom>
        </p:spPr>
        <p:txBody>
          <a:bodyPr/>
          <a:lstStyle/>
          <a:p>
            <a:fld id="{F7334817-FF7C-6948-966F-8ECFBE662A14}" type="datetime3">
              <a:rPr lang="en-GB" sz="800" smtClean="0">
                <a:solidFill>
                  <a:schemeClr val="accent1"/>
                </a:solidFill>
              </a:rPr>
              <a:pPr/>
              <a:t>5 October, 2020</a:t>
            </a:fld>
            <a:endParaRPr lang="en-GB" sz="800" dirty="0">
              <a:solidFill>
                <a:schemeClr val="accent1"/>
              </a:solidFill>
            </a:endParaRPr>
          </a:p>
        </p:txBody>
      </p:sp>
      <p:sp>
        <p:nvSpPr>
          <p:cNvPr id="16" name="Rounded Rectangle 49"/>
          <p:cNvSpPr/>
          <p:nvPr/>
        </p:nvSpPr>
        <p:spPr bwMode="auto">
          <a:xfrm>
            <a:off x="6347" y="1086676"/>
            <a:ext cx="9104315" cy="539750"/>
          </a:xfrm>
          <a:prstGeom prst="round2Same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Aft>
                <a:spcPts val="0"/>
              </a:spcAft>
              <a:defRPr/>
            </a:pPr>
            <a:r>
              <a:rPr lang="en-GB" sz="1800" dirty="0" smtClean="0">
                <a:solidFill>
                  <a:srgbClr val="FFFFFF"/>
                </a:solidFill>
                <a:latin typeface="Bodoni MT" panose="02070603080606020203" pitchFamily="18" charset="0"/>
              </a:rPr>
              <a:t>First project finance </a:t>
            </a:r>
            <a:r>
              <a:rPr lang="en-GB" sz="1800" dirty="0" smtClean="0">
                <a:solidFill>
                  <a:srgbClr val="FFFFFF"/>
                </a:solidFill>
                <a:latin typeface="Bodoni MT" panose="02070603080606020203" pitchFamily="18" charset="0"/>
              </a:rPr>
              <a:t>for solar </a:t>
            </a:r>
            <a:r>
              <a:rPr lang="en-GB" sz="1800" dirty="0">
                <a:solidFill>
                  <a:srgbClr val="FFFFFF"/>
                </a:solidFill>
                <a:latin typeface="Bodoni MT" panose="02070603080606020203" pitchFamily="18" charset="0"/>
              </a:rPr>
              <a:t>PV plant developed under Jordan's wheeling </a:t>
            </a:r>
            <a:r>
              <a:rPr lang="en-GB" sz="1800" dirty="0" smtClean="0">
                <a:solidFill>
                  <a:srgbClr val="FFFFFF"/>
                </a:solidFill>
                <a:latin typeface="Bodoni MT" panose="02070603080606020203" pitchFamily="18" charset="0"/>
              </a:rPr>
              <a:t>scheme</a:t>
            </a:r>
            <a:endParaRPr lang="en-GB" sz="1800" dirty="0">
              <a:solidFill>
                <a:srgbClr val="FFFFFF"/>
              </a:solidFill>
              <a:latin typeface="Bodoni MT" panose="02070603080606020203" pitchFamily="18" charset="0"/>
            </a:endParaRPr>
          </a:p>
        </p:txBody>
      </p:sp>
    </p:spTree>
    <p:extLst>
      <p:ext uri="{BB962C8B-B14F-4D97-AF65-F5344CB8AC3E}">
        <p14:creationId xmlns:p14="http://schemas.microsoft.com/office/powerpoint/2010/main" val="62831089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6"/>
          <p:cNvSpPr txBox="1">
            <a:spLocks/>
          </p:cNvSpPr>
          <p:nvPr/>
        </p:nvSpPr>
        <p:spPr>
          <a:xfrm>
            <a:off x="131651" y="1966953"/>
            <a:ext cx="4316994" cy="4478387"/>
          </a:xfrm>
          <a:prstGeom prst="rect">
            <a:avLst/>
          </a:prstGeom>
        </p:spPr>
        <p:txBody>
          <a:bodyPr vert="horz" lIns="0" tIns="0" rIns="0" bIns="0" rtlCol="0">
            <a:noAutofit/>
          </a:bodyPr>
          <a:lstStyle>
            <a:lvl1pPr marL="0" indent="0" algn="l" rtl="0" eaLnBrk="0" fontAlgn="base" hangingPunct="0">
              <a:lnSpc>
                <a:spcPct val="100000"/>
              </a:lnSpc>
              <a:spcBef>
                <a:spcPts val="0"/>
              </a:spcBef>
              <a:spcAft>
                <a:spcPts val="1200"/>
              </a:spcAft>
              <a:buClrTx/>
              <a:buFontTx/>
              <a:buNone/>
              <a:defRPr lang="en-US" sz="2000" kern="1200" smtClean="0">
                <a:solidFill>
                  <a:srgbClr val="58595B"/>
                </a:solidFill>
                <a:latin typeface="Franklin Gothic Book"/>
                <a:ea typeface="ＭＳ Ｐゴシック" charset="0"/>
                <a:cs typeface="Franklin Gothic Book"/>
              </a:defRPr>
            </a:lvl1pPr>
            <a:lvl2pPr marL="179388" marR="0" indent="-179388" algn="l" defTabSz="914400" rtl="0" eaLnBrk="0" fontAlgn="base" latinLnBrk="0" hangingPunct="0">
              <a:lnSpc>
                <a:spcPct val="100000"/>
              </a:lnSpc>
              <a:spcBef>
                <a:spcPts val="0"/>
              </a:spcBef>
              <a:spcAft>
                <a:spcPts val="1200"/>
              </a:spcAft>
              <a:buClr>
                <a:srgbClr val="00539B"/>
              </a:buClr>
              <a:buSzTx/>
              <a:buFont typeface="Arial" charset="0"/>
              <a:buChar char="•"/>
              <a:tabLst/>
              <a:defRPr lang="en-US" sz="2000" kern="1200" smtClean="0">
                <a:solidFill>
                  <a:srgbClr val="58595B"/>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lang="en-US" sz="2000" kern="1200" smtClean="0">
                <a:solidFill>
                  <a:srgbClr val="58595B"/>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panose="020B0604020202020204" pitchFamily="34" charset="0"/>
              <a:buChar char="‒"/>
              <a:tabLst/>
              <a:defRPr lang="en-US" sz="2000" kern="1200" baseline="0" smtClean="0">
                <a:solidFill>
                  <a:srgbClr val="58595B"/>
                </a:solidFill>
                <a:latin typeface="Franklin Gothic Book"/>
                <a:ea typeface="Franklin Gothic Book"/>
                <a:cs typeface="Franklin Gothic Book"/>
              </a:defRPr>
            </a:lvl4pPr>
            <a:lvl5pPr marL="2057400" indent="0" algn="l" rtl="0" eaLnBrk="0" fontAlgn="base" hangingPunct="0">
              <a:lnSpc>
                <a:spcPct val="100000"/>
              </a:lnSpc>
              <a:spcBef>
                <a:spcPts val="0"/>
              </a:spcBef>
              <a:spcAft>
                <a:spcPts val="1200"/>
              </a:spcAft>
              <a:buFont typeface="Arial" charset="0"/>
              <a:buNone/>
              <a:defRPr sz="1200" kern="1200">
                <a:solidFill>
                  <a:srgbClr val="929395"/>
                </a:solidFill>
                <a:latin typeface="Arial" pitchFamily="34" charset="0"/>
                <a:ea typeface="Arial"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1" indent="0">
              <a:spcAft>
                <a:spcPts val="600"/>
              </a:spcAft>
              <a:buFont typeface="Arial" charset="0"/>
              <a:buNone/>
            </a:pPr>
            <a:r>
              <a:rPr lang="en-GB" sz="1800" b="1" dirty="0" smtClean="0">
                <a:solidFill>
                  <a:schemeClr val="accent1"/>
                </a:solidFill>
                <a:latin typeface="+mj-lt"/>
                <a:ea typeface="ＭＳ Ｐゴシック" charset="0"/>
                <a:cs typeface="Arial" charset="0"/>
              </a:rPr>
              <a:t>Key Facts</a:t>
            </a:r>
          </a:p>
          <a:p>
            <a:pPr lvl="1" algn="just">
              <a:lnSpc>
                <a:spcPts val="1800"/>
              </a:lnSpc>
              <a:spcAft>
                <a:spcPts val="1000"/>
              </a:spcAft>
              <a:buFont typeface="Arial" panose="020B0604020202020204" pitchFamily="34" charset="0"/>
              <a:buChar char="•"/>
            </a:pPr>
            <a:r>
              <a:rPr lang="en-GB" sz="1400" b="1" dirty="0" err="1" smtClean="0">
                <a:solidFill>
                  <a:schemeClr val="accent1"/>
                </a:solidFill>
                <a:latin typeface="+mj-lt"/>
                <a:ea typeface="ＭＳ Ｐゴシック" pitchFamily="34" charset="-128"/>
                <a:cs typeface="Bodoni MT" pitchFamily="18" charset="0"/>
              </a:rPr>
              <a:t>Offtakers</a:t>
            </a:r>
            <a:r>
              <a:rPr lang="en-GB" sz="1400" b="1" dirty="0" smtClean="0">
                <a:solidFill>
                  <a:schemeClr val="accent1"/>
                </a:solidFill>
                <a:latin typeface="+mj-lt"/>
                <a:ea typeface="ＭＳ Ｐゴシック" pitchFamily="34" charset="-128"/>
                <a:cs typeface="Bodoni MT" pitchFamily="18" charset="0"/>
              </a:rPr>
              <a:t>: </a:t>
            </a:r>
            <a:r>
              <a:rPr lang="en-GB" sz="1400" dirty="0" smtClean="0">
                <a:solidFill>
                  <a:schemeClr val="tx1"/>
                </a:solidFill>
                <a:latin typeface="+mj-lt"/>
                <a:ea typeface="ＭＳ Ｐゴシック" pitchFamily="34" charset="-128"/>
                <a:cs typeface="Bodoni MT" pitchFamily="18" charset="0"/>
              </a:rPr>
              <a:t>three Moroccan cement companies</a:t>
            </a:r>
          </a:p>
          <a:p>
            <a:pPr lvl="1" algn="just">
              <a:lnSpc>
                <a:spcPts val="1800"/>
              </a:lnSpc>
              <a:spcAft>
                <a:spcPts val="1000"/>
              </a:spcAft>
              <a:buFont typeface="Arial" panose="020B0604020202020204" pitchFamily="34" charset="0"/>
              <a:buChar char="•"/>
            </a:pPr>
            <a:r>
              <a:rPr lang="en-GB" sz="1400" b="1" dirty="0" smtClean="0">
                <a:solidFill>
                  <a:schemeClr val="accent1"/>
                </a:solidFill>
                <a:latin typeface="+mj-lt"/>
                <a:ea typeface="ＭＳ Ｐゴシック" pitchFamily="34" charset="-128"/>
                <a:cs typeface="Bodoni MT" pitchFamily="18" charset="0"/>
              </a:rPr>
              <a:t>Project</a:t>
            </a:r>
            <a:r>
              <a:rPr lang="en-GB" sz="1400" b="1" dirty="0" smtClean="0">
                <a:solidFill>
                  <a:schemeClr val="accent1"/>
                </a:solidFill>
                <a:latin typeface="+mj-lt"/>
                <a:ea typeface="ＭＳ Ｐゴシック" pitchFamily="34" charset="-128"/>
                <a:cs typeface="Bodoni MT" pitchFamily="18" charset="0"/>
              </a:rPr>
              <a:t>: </a:t>
            </a:r>
            <a:r>
              <a:rPr lang="en-US" sz="1400" dirty="0" smtClean="0">
                <a:solidFill>
                  <a:schemeClr val="bg1">
                    <a:lumMod val="50000"/>
                  </a:schemeClr>
                </a:solidFill>
                <a:latin typeface="+mj-lt"/>
                <a:ea typeface="ＭＳ Ｐゴシック" pitchFamily="34" charset="-128"/>
                <a:cs typeface="Bodoni MT" pitchFamily="18" charset="0"/>
              </a:rPr>
              <a:t>120 </a:t>
            </a:r>
            <a:r>
              <a:rPr lang="en-US" sz="1400" dirty="0">
                <a:solidFill>
                  <a:schemeClr val="bg1">
                    <a:lumMod val="50000"/>
                  </a:schemeClr>
                </a:solidFill>
                <a:latin typeface="+mj-lt"/>
                <a:ea typeface="ＭＳ Ｐゴシック" pitchFamily="34" charset="-128"/>
                <a:cs typeface="Bodoni MT" pitchFamily="18" charset="0"/>
              </a:rPr>
              <a:t>MW wind farm near </a:t>
            </a:r>
            <a:r>
              <a:rPr lang="en-US" sz="1400" dirty="0" smtClean="0">
                <a:solidFill>
                  <a:schemeClr val="bg1">
                    <a:lumMod val="50000"/>
                  </a:schemeClr>
                </a:solidFill>
                <a:latin typeface="+mj-lt"/>
                <a:ea typeface="ＭＳ Ｐゴシック" pitchFamily="34" charset="-128"/>
                <a:cs typeface="Bodoni MT" pitchFamily="18" charset="0"/>
              </a:rPr>
              <a:t>Tangiers</a:t>
            </a:r>
            <a:endParaRPr lang="en-GB" sz="1400" dirty="0" smtClean="0">
              <a:solidFill>
                <a:schemeClr val="bg1">
                  <a:lumMod val="50000"/>
                </a:schemeClr>
              </a:solidFill>
              <a:latin typeface="+mj-lt"/>
              <a:ea typeface="ＭＳ Ｐゴシック" pitchFamily="34" charset="-128"/>
              <a:cs typeface="Bodoni MT" pitchFamily="18" charset="0"/>
            </a:endParaRPr>
          </a:p>
          <a:p>
            <a:pPr lvl="1" algn="just">
              <a:lnSpc>
                <a:spcPts val="1800"/>
              </a:lnSpc>
              <a:spcAft>
                <a:spcPts val="1000"/>
              </a:spcAft>
              <a:buFont typeface="Arial" panose="020B0604020202020204" pitchFamily="34" charset="0"/>
              <a:buChar char="•"/>
            </a:pPr>
            <a:r>
              <a:rPr lang="en-GB" sz="1400" b="1" dirty="0" smtClean="0">
                <a:solidFill>
                  <a:schemeClr val="accent1"/>
                </a:solidFill>
                <a:latin typeface="+mj-lt"/>
                <a:ea typeface="ＭＳ Ｐゴシック" pitchFamily="34" charset="-128"/>
                <a:cs typeface="Bodoni MT" pitchFamily="18" charset="0"/>
              </a:rPr>
              <a:t>Project </a:t>
            </a:r>
            <a:r>
              <a:rPr lang="en-GB" sz="1400" b="1" dirty="0" smtClean="0">
                <a:solidFill>
                  <a:schemeClr val="accent1"/>
                </a:solidFill>
                <a:latin typeface="+mj-lt"/>
                <a:ea typeface="ＭＳ Ｐゴシック" pitchFamily="34" charset="-128"/>
                <a:cs typeface="Bodoni MT" pitchFamily="18" charset="0"/>
              </a:rPr>
              <a:t>Cost: </a:t>
            </a:r>
            <a:r>
              <a:rPr lang="en-GB" sz="1400" dirty="0" smtClean="0">
                <a:solidFill>
                  <a:schemeClr val="bg1">
                    <a:lumMod val="50000"/>
                  </a:schemeClr>
                </a:solidFill>
                <a:latin typeface="Arial" charset="0"/>
                <a:ea typeface="ＭＳ Ｐゴシック" charset="0"/>
                <a:cs typeface="Arial" charset="0"/>
              </a:rPr>
              <a:t>EUR 161 million</a:t>
            </a:r>
          </a:p>
          <a:p>
            <a:pPr lvl="1" algn="just">
              <a:lnSpc>
                <a:spcPts val="1800"/>
              </a:lnSpc>
              <a:spcAft>
                <a:spcPts val="1000"/>
              </a:spcAft>
              <a:buFont typeface="Arial" panose="020B0604020202020204" pitchFamily="34" charset="0"/>
              <a:buChar char="•"/>
            </a:pPr>
            <a:r>
              <a:rPr lang="en-GB" sz="1400" b="1" dirty="0" smtClean="0">
                <a:solidFill>
                  <a:schemeClr val="accent1"/>
                </a:solidFill>
                <a:latin typeface="+mj-lt"/>
                <a:ea typeface="ＭＳ Ｐゴシック" pitchFamily="34" charset="-128"/>
                <a:cs typeface="Bodoni MT" pitchFamily="18" charset="0"/>
              </a:rPr>
              <a:t>EBRD Finance</a:t>
            </a:r>
            <a:r>
              <a:rPr lang="en-GB" sz="1400" b="1" dirty="0">
                <a:solidFill>
                  <a:schemeClr val="accent1"/>
                </a:solidFill>
                <a:latin typeface="+mj-lt"/>
                <a:ea typeface="ＭＳ Ｐゴシック" pitchFamily="34" charset="-128"/>
                <a:cs typeface="Bodoni MT" pitchFamily="18" charset="0"/>
              </a:rPr>
              <a:t>: </a:t>
            </a:r>
            <a:r>
              <a:rPr lang="en-GB" sz="1400" dirty="0">
                <a:solidFill>
                  <a:schemeClr val="bg1">
                    <a:lumMod val="50000"/>
                  </a:schemeClr>
                </a:solidFill>
                <a:latin typeface="Arial" charset="0"/>
                <a:ea typeface="ＭＳ Ｐゴシック" charset="0"/>
                <a:cs typeface="Arial" charset="0"/>
              </a:rPr>
              <a:t>EUR 5</a:t>
            </a:r>
            <a:r>
              <a:rPr lang="en-GB" sz="1400" dirty="0" smtClean="0">
                <a:solidFill>
                  <a:schemeClr val="bg1">
                    <a:lumMod val="50000"/>
                  </a:schemeClr>
                </a:solidFill>
                <a:latin typeface="Arial" charset="0"/>
                <a:ea typeface="ＭＳ Ｐゴシック" charset="0"/>
                <a:cs typeface="Arial" charset="0"/>
              </a:rPr>
              <a:t>2 million </a:t>
            </a:r>
          </a:p>
          <a:p>
            <a:pPr lvl="1" algn="just">
              <a:lnSpc>
                <a:spcPts val="1800"/>
              </a:lnSpc>
              <a:spcAft>
                <a:spcPts val="1000"/>
              </a:spcAft>
              <a:buFont typeface="Arial" panose="020B0604020202020204" pitchFamily="34" charset="0"/>
              <a:buChar char="•"/>
            </a:pPr>
            <a:r>
              <a:rPr lang="en-GB" sz="1400" b="1" dirty="0" smtClean="0">
                <a:solidFill>
                  <a:schemeClr val="accent1"/>
                </a:solidFill>
                <a:latin typeface="Arial" charset="0"/>
                <a:ea typeface="ＭＳ Ｐゴシック" charset="0"/>
                <a:cs typeface="Arial" charset="0"/>
              </a:rPr>
              <a:t>Climate financing</a:t>
            </a:r>
            <a:r>
              <a:rPr lang="en-GB" sz="1400" dirty="0" smtClean="0">
                <a:solidFill>
                  <a:schemeClr val="bg1">
                    <a:lumMod val="50000"/>
                  </a:schemeClr>
                </a:solidFill>
                <a:latin typeface="Arial" charset="0"/>
                <a:ea typeface="ＭＳ Ｐゴシック" charset="0"/>
                <a:cs typeface="Arial" charset="0"/>
              </a:rPr>
              <a:t>: USD 10 million</a:t>
            </a:r>
            <a:endParaRPr lang="en-GB" sz="1400" dirty="0">
              <a:solidFill>
                <a:schemeClr val="bg1">
                  <a:lumMod val="50000"/>
                </a:schemeClr>
              </a:solidFill>
              <a:latin typeface="Arial" charset="0"/>
              <a:ea typeface="ＭＳ Ｐゴシック" charset="0"/>
              <a:cs typeface="Arial" charset="0"/>
            </a:endParaRPr>
          </a:p>
          <a:p>
            <a:pPr lvl="1" algn="just">
              <a:lnSpc>
                <a:spcPts val="1800"/>
              </a:lnSpc>
              <a:spcAft>
                <a:spcPts val="1000"/>
              </a:spcAft>
              <a:buFont typeface="Arial" panose="020B0604020202020204" pitchFamily="34" charset="0"/>
              <a:buChar char="•"/>
            </a:pPr>
            <a:r>
              <a:rPr lang="en-GB" sz="1400" b="1" dirty="0">
                <a:solidFill>
                  <a:schemeClr val="accent1"/>
                </a:solidFill>
                <a:latin typeface="+mj-lt"/>
                <a:ea typeface="ＭＳ Ｐゴシック" pitchFamily="34" charset="-128"/>
                <a:cs typeface="Bodoni MT" pitchFamily="18" charset="0"/>
              </a:rPr>
              <a:t>Co-Lender: </a:t>
            </a:r>
            <a:r>
              <a:rPr lang="fr-FR" sz="1400" dirty="0" smtClean="0">
                <a:solidFill>
                  <a:schemeClr val="bg1">
                    <a:lumMod val="50000"/>
                  </a:schemeClr>
                </a:solidFill>
                <a:latin typeface="Arial" charset="0"/>
                <a:ea typeface="ＭＳ Ｐゴシック" charset="0"/>
                <a:cs typeface="Arial" charset="0"/>
              </a:rPr>
              <a:t>BMCE </a:t>
            </a:r>
            <a:r>
              <a:rPr lang="fr-FR" sz="1400" dirty="0">
                <a:solidFill>
                  <a:schemeClr val="bg1">
                    <a:lumMod val="50000"/>
                  </a:schemeClr>
                </a:solidFill>
                <a:latin typeface="Arial" charset="0"/>
                <a:ea typeface="ＭＳ Ｐゴシック" charset="0"/>
                <a:cs typeface="Arial" charset="0"/>
              </a:rPr>
              <a:t>EUR </a:t>
            </a:r>
            <a:r>
              <a:rPr lang="fr-FR" sz="1400" dirty="0" smtClean="0">
                <a:solidFill>
                  <a:schemeClr val="bg1">
                    <a:lumMod val="50000"/>
                  </a:schemeClr>
                </a:solidFill>
                <a:latin typeface="Arial" charset="0"/>
                <a:ea typeface="ＭＳ Ｐゴシック" charset="0"/>
                <a:cs typeface="Arial" charset="0"/>
              </a:rPr>
              <a:t>62 million</a:t>
            </a:r>
            <a:endParaRPr lang="en-GB" sz="1400" dirty="0">
              <a:solidFill>
                <a:schemeClr val="bg1">
                  <a:lumMod val="50000"/>
                </a:schemeClr>
              </a:solidFill>
              <a:latin typeface="Arial" charset="0"/>
              <a:ea typeface="ＭＳ Ｐゴシック" charset="0"/>
              <a:cs typeface="Arial" charset="0"/>
            </a:endParaRPr>
          </a:p>
          <a:p>
            <a:pPr lvl="1" algn="just">
              <a:lnSpc>
                <a:spcPts val="1800"/>
              </a:lnSpc>
              <a:spcAft>
                <a:spcPts val="1000"/>
              </a:spcAft>
              <a:buFont typeface="Arial" panose="020B0604020202020204" pitchFamily="34" charset="0"/>
              <a:buChar char="•"/>
            </a:pPr>
            <a:r>
              <a:rPr lang="en-GB" sz="1400" b="1" dirty="0">
                <a:solidFill>
                  <a:schemeClr val="accent1"/>
                </a:solidFill>
                <a:latin typeface="+mj-lt"/>
                <a:ea typeface="ＭＳ Ｐゴシック" pitchFamily="34" charset="-128"/>
                <a:cs typeface="Bodoni MT" pitchFamily="18" charset="0"/>
              </a:rPr>
              <a:t>Structure:</a:t>
            </a:r>
            <a:r>
              <a:rPr lang="en-GB" sz="1400" dirty="0">
                <a:solidFill>
                  <a:schemeClr val="bg1">
                    <a:lumMod val="50000"/>
                  </a:schemeClr>
                </a:solidFill>
                <a:latin typeface="Arial" charset="0"/>
                <a:ea typeface="ＭＳ Ｐゴシック" charset="0"/>
                <a:cs typeface="Arial" charset="0"/>
              </a:rPr>
              <a:t> Senior secured </a:t>
            </a:r>
            <a:r>
              <a:rPr lang="en-GB" sz="1400" dirty="0" smtClean="0">
                <a:solidFill>
                  <a:schemeClr val="bg1">
                    <a:lumMod val="50000"/>
                  </a:schemeClr>
                </a:solidFill>
                <a:latin typeface="Arial" charset="0"/>
                <a:ea typeface="ＭＳ Ｐゴシック" charset="0"/>
                <a:cs typeface="Arial" charset="0"/>
              </a:rPr>
              <a:t>non-recourse </a:t>
            </a:r>
            <a:r>
              <a:rPr lang="en-GB" sz="1400" dirty="0">
                <a:solidFill>
                  <a:schemeClr val="bg1">
                    <a:lumMod val="50000"/>
                  </a:schemeClr>
                </a:solidFill>
                <a:latin typeface="Arial" charset="0"/>
                <a:ea typeface="ＭＳ Ｐゴシック" charset="0"/>
                <a:cs typeface="Arial" charset="0"/>
              </a:rPr>
              <a:t>project finance structure. Loan in local currency (MAD)</a:t>
            </a:r>
          </a:p>
          <a:p>
            <a:pPr marL="0" lvl="1" indent="0">
              <a:spcAft>
                <a:spcPts val="600"/>
              </a:spcAft>
              <a:buFont typeface="Arial" charset="0"/>
              <a:buNone/>
            </a:pPr>
            <a:endParaRPr lang="en-GB" sz="1400" dirty="0" smtClean="0">
              <a:solidFill>
                <a:schemeClr val="accent1"/>
              </a:solidFill>
              <a:latin typeface="+mj-lt"/>
              <a:ea typeface="ＭＳ Ｐゴシック" charset="0"/>
              <a:cs typeface="Arial" charset="0"/>
            </a:endParaRPr>
          </a:p>
          <a:p>
            <a:pPr marL="180000" lvl="2" indent="0" algn="just">
              <a:lnSpc>
                <a:spcPts val="1800"/>
              </a:lnSpc>
              <a:spcAft>
                <a:spcPts val="0"/>
              </a:spcAft>
              <a:buFont typeface="Arial"/>
              <a:buNone/>
            </a:pPr>
            <a:endParaRPr lang="en-GB" sz="1400" b="1" dirty="0" smtClean="0">
              <a:latin typeface="+mj-lt"/>
            </a:endParaRPr>
          </a:p>
          <a:p>
            <a:pPr marL="180000" lvl="2" indent="0" algn="just">
              <a:lnSpc>
                <a:spcPts val="1800"/>
              </a:lnSpc>
              <a:spcAft>
                <a:spcPts val="0"/>
              </a:spcAft>
              <a:buFont typeface="Arial"/>
              <a:buNone/>
            </a:pPr>
            <a:endParaRPr lang="en-GB" sz="1400" b="1" dirty="0" smtClean="0">
              <a:latin typeface="+mj-lt"/>
            </a:endParaRPr>
          </a:p>
          <a:p>
            <a:pPr algn="just"/>
            <a:endParaRPr lang="en-GB" sz="1400" dirty="0">
              <a:latin typeface="+mj-lt"/>
            </a:endParaRPr>
          </a:p>
        </p:txBody>
      </p:sp>
      <p:sp>
        <p:nvSpPr>
          <p:cNvPr id="11" name="Slide Number Placeholder 6"/>
          <p:cNvSpPr>
            <a:spLocks noGrp="1"/>
          </p:cNvSpPr>
          <p:nvPr>
            <p:ph type="sldNum" sz="quarter" idx="4294967295"/>
          </p:nvPr>
        </p:nvSpPr>
        <p:spPr>
          <a:xfrm>
            <a:off x="8278813" y="6480176"/>
            <a:ext cx="360362" cy="377825"/>
          </a:xfrm>
          <a:prstGeom prst="rect">
            <a:avLst/>
          </a:prstGeom>
        </p:spPr>
        <p:txBody>
          <a:bodyPr/>
          <a:lstStyle/>
          <a:p>
            <a:pPr>
              <a:defRPr/>
            </a:pPr>
            <a:fld id="{8D478A22-A7AB-4199-B82F-836D65FC8F4F}" type="slidenum">
              <a:rPr lang="en-GB" smtClean="0"/>
              <a:pPr>
                <a:defRPr/>
              </a:pPr>
              <a:t>9</a:t>
            </a:fld>
            <a:endParaRPr lang="en-GB" dirty="0"/>
          </a:p>
        </p:txBody>
      </p:sp>
      <p:pic>
        <p:nvPicPr>
          <p:cNvPr id="32"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t="16233" b="31366"/>
          <a:stretch/>
        </p:blipFill>
        <p:spPr bwMode="auto">
          <a:xfrm>
            <a:off x="4989049" y="2151015"/>
            <a:ext cx="2285950" cy="674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Up Ribbon 32"/>
          <p:cNvSpPr/>
          <p:nvPr/>
        </p:nvSpPr>
        <p:spPr>
          <a:xfrm>
            <a:off x="410849" y="5249918"/>
            <a:ext cx="1348134" cy="1101162"/>
          </a:xfrm>
          <a:prstGeom prst="ribbon2">
            <a:avLst/>
          </a:prstGeom>
        </p:spPr>
        <p:style>
          <a:lnRef idx="1">
            <a:schemeClr val="accent5"/>
          </a:lnRef>
          <a:fillRef idx="2">
            <a:schemeClr val="accent5"/>
          </a:fillRef>
          <a:effectRef idx="1">
            <a:schemeClr val="accent5"/>
          </a:effectRef>
          <a:fontRef idx="minor">
            <a:schemeClr val="dk1"/>
          </a:fontRef>
        </p:style>
        <p:txBody>
          <a:bodyPr lIns="3600" rIns="3600" rtlCol="0" anchor="t"/>
          <a:lstStyle/>
          <a:p>
            <a:pPr algn="ctr">
              <a:spcAft>
                <a:spcPts val="600"/>
              </a:spcAft>
            </a:pPr>
            <a:endParaRPr lang="en-GB" dirty="0" smtClean="0"/>
          </a:p>
          <a:p>
            <a:pPr algn="ctr">
              <a:spcAft>
                <a:spcPts val="0"/>
              </a:spcAft>
            </a:pPr>
            <a:endParaRPr lang="en-GB" sz="900" b="1" dirty="0" smtClean="0"/>
          </a:p>
          <a:p>
            <a:pPr algn="ctr">
              <a:spcAft>
                <a:spcPts val="0"/>
              </a:spcAft>
            </a:pPr>
            <a:r>
              <a:rPr lang="en-GB" sz="900" b="1" dirty="0" smtClean="0"/>
              <a:t>Best Project Finance Deal - Africa </a:t>
            </a:r>
          </a:p>
        </p:txBody>
      </p:sp>
      <p:sp>
        <p:nvSpPr>
          <p:cNvPr id="37" name="Up Ribbon 36"/>
          <p:cNvSpPr/>
          <p:nvPr/>
        </p:nvSpPr>
        <p:spPr>
          <a:xfrm>
            <a:off x="1954113" y="5239309"/>
            <a:ext cx="1348134" cy="1111771"/>
          </a:xfrm>
          <a:prstGeom prst="ribbon2">
            <a:avLst/>
          </a:prstGeom>
        </p:spPr>
        <p:style>
          <a:lnRef idx="1">
            <a:schemeClr val="accent5"/>
          </a:lnRef>
          <a:fillRef idx="2">
            <a:schemeClr val="accent5"/>
          </a:fillRef>
          <a:effectRef idx="1">
            <a:schemeClr val="accent5"/>
          </a:effectRef>
          <a:fontRef idx="minor">
            <a:schemeClr val="dk1"/>
          </a:fontRef>
        </p:style>
        <p:txBody>
          <a:bodyPr lIns="3600" rIns="3600" rtlCol="0" anchor="t"/>
          <a:lstStyle/>
          <a:p>
            <a:pPr algn="ctr">
              <a:spcAft>
                <a:spcPts val="600"/>
              </a:spcAft>
            </a:pPr>
            <a:endParaRPr lang="en-GB" dirty="0" smtClean="0"/>
          </a:p>
          <a:p>
            <a:pPr algn="ctr">
              <a:spcAft>
                <a:spcPts val="0"/>
              </a:spcAft>
            </a:pPr>
            <a:endParaRPr lang="en-GB" sz="900" b="1" dirty="0" smtClean="0"/>
          </a:p>
          <a:p>
            <a:pPr algn="ctr">
              <a:spcAft>
                <a:spcPts val="0"/>
              </a:spcAft>
            </a:pPr>
            <a:r>
              <a:rPr lang="en-GB" sz="900" b="1" dirty="0" smtClean="0"/>
              <a:t>MENA Wind Power Deal </a:t>
            </a:r>
            <a:r>
              <a:rPr lang="en-GB" sz="900" b="1" dirty="0"/>
              <a:t>of the </a:t>
            </a:r>
            <a:r>
              <a:rPr lang="en-GB" sz="900" b="1" dirty="0" smtClean="0"/>
              <a:t>Year </a:t>
            </a:r>
          </a:p>
        </p:txBody>
      </p:sp>
      <p:sp>
        <p:nvSpPr>
          <p:cNvPr id="38" name="Up Ribbon 37"/>
          <p:cNvSpPr/>
          <p:nvPr/>
        </p:nvSpPr>
        <p:spPr>
          <a:xfrm>
            <a:off x="3370713" y="5199429"/>
            <a:ext cx="1348134" cy="1151651"/>
          </a:xfrm>
          <a:prstGeom prst="ribbon2">
            <a:avLst/>
          </a:prstGeom>
        </p:spPr>
        <p:style>
          <a:lnRef idx="1">
            <a:schemeClr val="accent5"/>
          </a:lnRef>
          <a:fillRef idx="2">
            <a:schemeClr val="accent5"/>
          </a:fillRef>
          <a:effectRef idx="1">
            <a:schemeClr val="accent5"/>
          </a:effectRef>
          <a:fontRef idx="minor">
            <a:schemeClr val="dk1"/>
          </a:fontRef>
        </p:style>
        <p:txBody>
          <a:bodyPr lIns="18000" rIns="3600" rtlCol="0" anchor="t"/>
          <a:lstStyle/>
          <a:p>
            <a:pPr algn="ctr">
              <a:spcAft>
                <a:spcPts val="600"/>
              </a:spcAft>
            </a:pPr>
            <a:endParaRPr lang="en-GB" dirty="0" smtClean="0"/>
          </a:p>
          <a:p>
            <a:pPr algn="ctr">
              <a:spcAft>
                <a:spcPts val="0"/>
              </a:spcAft>
            </a:pPr>
            <a:r>
              <a:rPr lang="en-GB" sz="900" b="1" dirty="0" smtClean="0"/>
              <a:t/>
            </a:r>
            <a:br>
              <a:rPr lang="en-GB" sz="900" b="1" dirty="0" smtClean="0"/>
            </a:br>
            <a:r>
              <a:rPr lang="en-GB" sz="900" b="1" dirty="0" smtClean="0"/>
              <a:t>RES </a:t>
            </a:r>
            <a:r>
              <a:rPr lang="en-GB" sz="900" b="1" dirty="0"/>
              <a:t>Deal of the Year</a:t>
            </a:r>
            <a:endParaRPr lang="en-GB" sz="900" b="1" dirty="0" smtClean="0"/>
          </a:p>
        </p:txBody>
      </p:sp>
      <p:pic>
        <p:nvPicPr>
          <p:cNvPr id="39"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2419" y="5286649"/>
            <a:ext cx="524993" cy="3862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descr="https://media.licdn.com/mpr/mpr/AAEAAQAAAAAAAAZHAAAAJDRmYTc3YzRhLTI1ZTYtNGQ4NC1hNjI1LTA1YmE5ZWM1OWFlYQ.png">
            <a:hlinkClick r:id="rId6"/>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369727" y="5306437"/>
            <a:ext cx="516905" cy="29622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s://pbs.twimg.com/profile_images/378800000614234397/ab2f5231046dad68fc02627951527c8e_400x400.jpeg">
            <a:hlinkClick r:id="rId8"/>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862148" y="5236364"/>
            <a:ext cx="365264" cy="365264"/>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http://2.bp.blogspot.com/-ghezxST6YEU/VkUUddFDJpI/AAAAAAAAEXU/S0nYoVp9fF8/s1600/lowongan-kerja-pt-upc-renewables-indonesia.jpg">
            <a:hlinkClick r:id="rId10"/>
          </p:cNvPr>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l="12894" t="15983" r="11124" b="36239"/>
          <a:stretch/>
        </p:blipFill>
        <p:spPr bwMode="auto">
          <a:xfrm>
            <a:off x="7510724" y="2489222"/>
            <a:ext cx="982883" cy="370830"/>
          </a:xfrm>
          <a:prstGeom prst="rect">
            <a:avLst/>
          </a:prstGeom>
          <a:noFill/>
          <a:extLst>
            <a:ext uri="{909E8E84-426E-40DD-AFC4-6F175D3DCCD1}">
              <a14:hiddenFill xmlns:a14="http://schemas.microsoft.com/office/drawing/2010/main">
                <a:solidFill>
                  <a:srgbClr val="FFFFFF"/>
                </a:solidFill>
              </a14:hiddenFill>
            </a:ext>
          </a:extLst>
        </p:spPr>
      </p:pic>
      <p:pic>
        <p:nvPicPr>
          <p:cNvPr id="2062" name="Picture 14" descr="http://www.eib.org/photos/download.do?documentId=43996&amp;binaryType=s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370756" y="1966953"/>
            <a:ext cx="1262820" cy="439242"/>
          </a:xfrm>
          <a:prstGeom prst="rect">
            <a:avLst/>
          </a:prstGeom>
          <a:noFill/>
          <a:extLst>
            <a:ext uri="{909E8E84-426E-40DD-AFC4-6F175D3DCCD1}">
              <a14:hiddenFill xmlns:a14="http://schemas.microsoft.com/office/drawing/2010/main">
                <a:solidFill>
                  <a:srgbClr val="FFFFFF"/>
                </a:solidFill>
              </a14:hiddenFill>
            </a:ext>
          </a:extLst>
        </p:spPr>
      </p:pic>
      <p:sp>
        <p:nvSpPr>
          <p:cNvPr id="45" name="TextBox 44"/>
          <p:cNvSpPr txBox="1"/>
          <p:nvPr/>
        </p:nvSpPr>
        <p:spPr>
          <a:xfrm>
            <a:off x="4893292" y="1920720"/>
            <a:ext cx="2091637" cy="369332"/>
          </a:xfrm>
          <a:prstGeom prst="rect">
            <a:avLst/>
          </a:prstGeom>
          <a:noFill/>
        </p:spPr>
        <p:txBody>
          <a:bodyPr wrap="square" rtlCol="0">
            <a:spAutoFit/>
          </a:bodyPr>
          <a:lstStyle/>
          <a:p>
            <a:r>
              <a:rPr lang="en-GB" sz="1800" b="1" dirty="0" smtClean="0">
                <a:solidFill>
                  <a:schemeClr val="accent1"/>
                </a:solidFill>
              </a:rPr>
              <a:t>Sponsors</a:t>
            </a:r>
          </a:p>
        </p:txBody>
      </p:sp>
      <p:sp>
        <p:nvSpPr>
          <p:cNvPr id="2" name="Footer Placeholder 1"/>
          <p:cNvSpPr>
            <a:spLocks noGrp="1"/>
          </p:cNvSpPr>
          <p:nvPr>
            <p:ph type="ftr" sz="quarter" idx="20"/>
            <p:custDataLst>
              <p:tags r:id="rId1"/>
            </p:custDataLst>
          </p:nvPr>
        </p:nvSpPr>
        <p:spPr>
          <a:xfrm>
            <a:off x="0" y="6480000"/>
            <a:ext cx="9144000" cy="378000"/>
          </a:xfrm>
        </p:spPr>
        <p:txBody>
          <a:bodyPr/>
          <a:lstStyle/>
          <a:p>
            <a:pPr>
              <a:defRPr/>
            </a:pPr>
            <a:r>
              <a:rPr lang="en-GB" smtClean="0">
                <a:solidFill>
                  <a:srgbClr val="00C000"/>
                </a:solidFill>
                <a:latin typeface="Arial" panose="020B0604020202020204" pitchFamily="34" charset="0"/>
              </a:rPr>
              <a:t>PUBLIC</a:t>
            </a:r>
            <a:r>
              <a:rPr lang="en-GB" smtClean="0">
                <a:solidFill>
                  <a:srgbClr val="000000"/>
                </a:solidFill>
                <a:latin typeface="Arial" panose="020B0604020202020204" pitchFamily="34" charset="0"/>
              </a:rPr>
              <a:t> </a:t>
            </a:r>
            <a:endParaRPr lang="en-GB">
              <a:solidFill>
                <a:srgbClr val="000000"/>
              </a:solidFill>
              <a:latin typeface="Arial" panose="020B0604020202020204" pitchFamily="34" charset="0"/>
            </a:endParaRPr>
          </a:p>
        </p:txBody>
      </p:sp>
      <p:sp>
        <p:nvSpPr>
          <p:cNvPr id="23" name="Date Placeholder 3"/>
          <p:cNvSpPr>
            <a:spLocks noGrp="1"/>
          </p:cNvSpPr>
          <p:nvPr>
            <p:ph type="dt" sz="half" idx="4294967295"/>
          </p:nvPr>
        </p:nvSpPr>
        <p:spPr>
          <a:xfrm>
            <a:off x="719136" y="6480000"/>
            <a:ext cx="1871664" cy="249884"/>
          </a:xfrm>
          <a:prstGeom prst="rect">
            <a:avLst/>
          </a:prstGeom>
        </p:spPr>
        <p:txBody>
          <a:bodyPr/>
          <a:lstStyle/>
          <a:p>
            <a:fld id="{F7334817-FF7C-6948-966F-8ECFBE662A14}" type="datetime3">
              <a:rPr lang="en-GB" sz="800" smtClean="0">
                <a:solidFill>
                  <a:schemeClr val="accent1"/>
                </a:solidFill>
              </a:rPr>
              <a:pPr/>
              <a:t>5 October, 2020</a:t>
            </a:fld>
            <a:endParaRPr lang="en-GB" sz="800" dirty="0">
              <a:solidFill>
                <a:schemeClr val="accent1"/>
              </a:solidFill>
            </a:endParaRPr>
          </a:p>
        </p:txBody>
      </p:sp>
      <p:sp>
        <p:nvSpPr>
          <p:cNvPr id="25" name="Title 3"/>
          <p:cNvSpPr>
            <a:spLocks noGrp="1"/>
          </p:cNvSpPr>
          <p:nvPr>
            <p:ph type="title"/>
          </p:nvPr>
        </p:nvSpPr>
        <p:spPr>
          <a:xfrm>
            <a:off x="132549" y="64509"/>
            <a:ext cx="6757944" cy="1000125"/>
          </a:xfrm>
        </p:spPr>
        <p:txBody>
          <a:bodyPr>
            <a:normAutofit/>
          </a:bodyPr>
          <a:lstStyle/>
          <a:p>
            <a:r>
              <a:rPr lang="fr-FR" sz="2200" b="0" dirty="0" smtClean="0">
                <a:solidFill>
                  <a:schemeClr val="tx1"/>
                </a:solidFill>
                <a:latin typeface="Bodoni MT" panose="02070603080606020203"/>
              </a:rPr>
              <a:t>Case </a:t>
            </a:r>
            <a:r>
              <a:rPr lang="fr-FR" sz="2200" b="0" dirty="0" err="1" smtClean="0">
                <a:solidFill>
                  <a:schemeClr val="tx1"/>
                </a:solidFill>
                <a:latin typeface="Bodoni MT" panose="02070603080606020203"/>
              </a:rPr>
              <a:t>Study</a:t>
            </a:r>
            <a:r>
              <a:rPr lang="fr-FR" sz="2200" b="0" dirty="0" smtClean="0">
                <a:solidFill>
                  <a:schemeClr val="tx1"/>
                </a:solidFill>
                <a:latin typeface="Bodoni MT" panose="02070603080606020203"/>
              </a:rPr>
              <a:t> 3:</a:t>
            </a:r>
            <a:r>
              <a:rPr lang="fr-FR" sz="2200" b="0" dirty="0" smtClean="0">
                <a:latin typeface="Bodoni MT" panose="02070603080606020203"/>
              </a:rPr>
              <a:t/>
            </a:r>
            <a:br>
              <a:rPr lang="fr-FR" sz="2200" b="0" dirty="0" smtClean="0">
                <a:latin typeface="Bodoni MT" panose="02070603080606020203"/>
              </a:rPr>
            </a:br>
            <a:r>
              <a:rPr lang="fr-FR" sz="2200" b="0" dirty="0" err="1" smtClean="0">
                <a:latin typeface="Bodoni MT" panose="02070603080606020203"/>
              </a:rPr>
              <a:t>Khalladi</a:t>
            </a:r>
            <a:r>
              <a:rPr lang="fr-FR" sz="2200" b="0" dirty="0" smtClean="0">
                <a:latin typeface="Bodoni MT" panose="02070603080606020203"/>
              </a:rPr>
              <a:t> </a:t>
            </a:r>
            <a:r>
              <a:rPr lang="fr-FR" sz="2200" b="0" dirty="0" err="1" smtClean="0">
                <a:latin typeface="Bodoni MT" panose="02070603080606020203"/>
              </a:rPr>
              <a:t>wind</a:t>
            </a:r>
            <a:r>
              <a:rPr lang="fr-FR" sz="2200" b="0" dirty="0" smtClean="0">
                <a:latin typeface="Bodoni MT" panose="02070603080606020203"/>
              </a:rPr>
              <a:t> </a:t>
            </a:r>
            <a:r>
              <a:rPr lang="fr-FR" sz="2200" b="0" dirty="0" err="1" smtClean="0">
                <a:latin typeface="Bodoni MT" panose="02070603080606020203"/>
              </a:rPr>
              <a:t>farm</a:t>
            </a:r>
            <a:r>
              <a:rPr lang="fr-FR" sz="2200" b="0" dirty="0">
                <a:latin typeface="Bodoni MT" panose="02070603080606020203"/>
              </a:rPr>
              <a:t> </a:t>
            </a:r>
            <a:r>
              <a:rPr lang="fr-FR" sz="2200" b="0" dirty="0" smtClean="0">
                <a:latin typeface="Bodoni MT" panose="02070603080606020203"/>
              </a:rPr>
              <a:t>(</a:t>
            </a:r>
            <a:r>
              <a:rPr lang="fr-FR" sz="2200" b="0" dirty="0" err="1" smtClean="0">
                <a:latin typeface="Bodoni MT" panose="02070603080606020203"/>
              </a:rPr>
              <a:t>Morocco</a:t>
            </a:r>
            <a:r>
              <a:rPr lang="fr-FR" sz="2200" b="0" dirty="0" smtClean="0">
                <a:latin typeface="Bodoni MT" panose="02070603080606020203"/>
              </a:rPr>
              <a:t>, 2016)</a:t>
            </a:r>
            <a:endParaRPr lang="en-GB" sz="2200" b="0" dirty="0">
              <a:latin typeface="Bodoni MT" panose="02070603080606020203"/>
            </a:endParaRPr>
          </a:p>
        </p:txBody>
      </p:sp>
      <p:sp>
        <p:nvSpPr>
          <p:cNvPr id="26" name="Rounded Rectangle 49"/>
          <p:cNvSpPr/>
          <p:nvPr/>
        </p:nvSpPr>
        <p:spPr bwMode="auto">
          <a:xfrm>
            <a:off x="6347" y="1090750"/>
            <a:ext cx="9104315" cy="539750"/>
          </a:xfrm>
          <a:prstGeom prst="round2Same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Aft>
                <a:spcPts val="0"/>
              </a:spcAft>
            </a:pPr>
            <a:r>
              <a:rPr lang="en-GB" sz="1800" dirty="0" smtClean="0">
                <a:solidFill>
                  <a:srgbClr val="FFFFFF"/>
                </a:solidFill>
                <a:latin typeface="Bodoni MT" panose="02070603080606020203" pitchFamily="18" charset="0"/>
              </a:rPr>
              <a:t>First </a:t>
            </a:r>
            <a:r>
              <a:rPr lang="en-GB" sz="1800" dirty="0">
                <a:solidFill>
                  <a:srgbClr val="FFFFFF"/>
                </a:solidFill>
                <a:latin typeface="Bodoni MT" panose="02070603080606020203" pitchFamily="18" charset="0"/>
              </a:rPr>
              <a:t>private project to sell electricity directly to </a:t>
            </a:r>
            <a:r>
              <a:rPr lang="en-GB" sz="1800" dirty="0" smtClean="0">
                <a:solidFill>
                  <a:srgbClr val="FFFFFF"/>
                </a:solidFill>
                <a:latin typeface="Bodoni MT" panose="02070603080606020203" pitchFamily="18" charset="0"/>
              </a:rPr>
              <a:t>private </a:t>
            </a:r>
            <a:r>
              <a:rPr lang="en-GB" sz="1800" dirty="0" err="1">
                <a:solidFill>
                  <a:srgbClr val="FFFFFF"/>
                </a:solidFill>
                <a:latin typeface="Bodoni MT" panose="02070603080606020203" pitchFamily="18" charset="0"/>
              </a:rPr>
              <a:t>offtakers</a:t>
            </a:r>
            <a:r>
              <a:rPr lang="en-GB" sz="1800" dirty="0">
                <a:solidFill>
                  <a:srgbClr val="FFFFFF"/>
                </a:solidFill>
                <a:latin typeface="Bodoni MT" panose="02070603080606020203" pitchFamily="18" charset="0"/>
              </a:rPr>
              <a:t> under a long term </a:t>
            </a:r>
            <a:r>
              <a:rPr lang="en-GB" sz="1800" dirty="0" smtClean="0">
                <a:solidFill>
                  <a:srgbClr val="FFFFFF"/>
                </a:solidFill>
                <a:latin typeface="Bodoni MT" panose="02070603080606020203" pitchFamily="18" charset="0"/>
              </a:rPr>
              <a:t>PPA</a:t>
            </a:r>
            <a:endParaRPr lang="en-GB" sz="1800" dirty="0">
              <a:solidFill>
                <a:srgbClr val="FFFFFF"/>
              </a:solidFill>
              <a:latin typeface="Bodoni MT" panose="02070603080606020203" pitchFamily="18" charset="0"/>
            </a:endParaRPr>
          </a:p>
        </p:txBody>
      </p:sp>
      <p:pic>
        <p:nvPicPr>
          <p:cNvPr id="27" name="Picture 4" descr="ACWA Power Inaugurates 120MW Khalladi Windfarm in Morocco | Climate  Investment Funds"/>
          <p:cNvPicPr>
            <a:picLocks noChangeAspect="1" noChangeArrowheads="1"/>
          </p:cNvPicPr>
          <p:nvPr/>
        </p:nvPicPr>
        <p:blipFill rotWithShape="1">
          <a:blip r:embed="rId13">
            <a:extLst>
              <a:ext uri="{28A0092B-C50C-407E-A947-70E740481C1C}">
                <a14:useLocalDpi xmlns:a14="http://schemas.microsoft.com/office/drawing/2010/main" val="0"/>
              </a:ext>
            </a:extLst>
          </a:blip>
          <a:srcRect l="41215"/>
          <a:stretch/>
        </p:blipFill>
        <p:spPr bwMode="auto">
          <a:xfrm>
            <a:off x="4838906" y="3005092"/>
            <a:ext cx="4057029" cy="34239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763071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a:hlinkClick r:id="rId4"/>
          </p:cNvPr>
          <p:cNvPicPr>
            <a:picLocks noGrp="1" noChangeAspect="1" noChangeArrowheads="1"/>
          </p:cNvPicPr>
          <p:nvPr>
            <p:ph sz="quarter" idx="17"/>
          </p:nvPr>
        </p:nvPicPr>
        <p:blipFill rotWithShape="1">
          <a:blip r:embed="rId5" cstate="screen">
            <a:extLst>
              <a:ext uri="{28A0092B-C50C-407E-A947-70E740481C1C}">
                <a14:useLocalDpi xmlns:a14="http://schemas.microsoft.com/office/drawing/2010/main"/>
              </a:ext>
            </a:extLst>
          </a:blip>
          <a:srcRect l="29116" r="-1"/>
          <a:stretch/>
        </p:blipFill>
        <p:spPr bwMode="auto">
          <a:xfrm>
            <a:off x="4820460" y="1465943"/>
            <a:ext cx="3512503" cy="5014057"/>
          </a:xfrm>
          <a:prstGeom prst="rect">
            <a:avLst/>
          </a:prstGeom>
          <a:noFill/>
          <a:extLst>
            <a:ext uri="{909E8E84-426E-40DD-AFC4-6F175D3DCCD1}">
              <a14:hiddenFill xmlns:a14="http://schemas.microsoft.com/office/drawing/2010/main">
                <a:solidFill>
                  <a:srgbClr val="FFFFFF"/>
                </a:solidFill>
              </a14:hiddenFill>
            </a:ext>
          </a:extLst>
        </p:spPr>
      </p:pic>
      <p:sp>
        <p:nvSpPr>
          <p:cNvPr id="31746" name="Title 2" descr="Ideally your title should fit on one line."/>
          <p:cNvSpPr>
            <a:spLocks noGrp="1"/>
          </p:cNvSpPr>
          <p:nvPr>
            <p:ph type="title"/>
          </p:nvPr>
        </p:nvSpPr>
        <p:spPr bwMode="auto">
          <a:xfrm>
            <a:off x="405415" y="94592"/>
            <a:ext cx="5903913" cy="1080000"/>
          </a:xfrm>
        </p:spPr>
        <p:txBody>
          <a:bodyPr wrap="square" numCol="1" anchorCtr="0" compatLnSpc="1">
            <a:prstTxWarp prst="textNoShape">
              <a:avLst/>
            </a:prstTxWarp>
            <a:normAutofit/>
          </a:bodyPr>
          <a:lstStyle/>
          <a:p>
            <a:pPr eaLnBrk="1" hangingPunct="1"/>
            <a:r>
              <a:rPr lang="en-GB" smtClean="0">
                <a:latin typeface="Bodoni MT" pitchFamily="18" charset="0"/>
                <a:cs typeface="Arial" charset="0"/>
              </a:rPr>
              <a:t>Thank you for your attention</a:t>
            </a:r>
          </a:p>
        </p:txBody>
      </p:sp>
      <p:sp>
        <p:nvSpPr>
          <p:cNvPr id="31762" name="Slide Number Placeholder 2"/>
          <p:cNvSpPr>
            <a:spLocks noGrp="1"/>
          </p:cNvSpPr>
          <p:nvPr>
            <p:ph type="sldNum" sz="quarter" idx="4"/>
          </p:nvPr>
        </p:nvSpPr>
        <p:spPr bwMode="auto">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1200">
                <a:solidFill>
                  <a:schemeClr val="bg1"/>
                </a:solidFill>
                <a:latin typeface="Arial" charset="0"/>
                <a:cs typeface="Arial" charset="0"/>
              </a:defRPr>
            </a:lvl1pPr>
            <a:lvl2pPr marL="742950" indent="-285750" eaLnBrk="0" hangingPunct="0">
              <a:defRPr sz="1200">
                <a:solidFill>
                  <a:schemeClr val="bg1"/>
                </a:solidFill>
                <a:latin typeface="Arial" charset="0"/>
                <a:cs typeface="Arial" charset="0"/>
              </a:defRPr>
            </a:lvl2pPr>
            <a:lvl3pPr marL="1143000" indent="-228600" eaLnBrk="0" hangingPunct="0">
              <a:defRPr sz="1200">
                <a:solidFill>
                  <a:schemeClr val="bg1"/>
                </a:solidFill>
                <a:latin typeface="Arial" charset="0"/>
                <a:cs typeface="Arial" charset="0"/>
              </a:defRPr>
            </a:lvl3pPr>
            <a:lvl4pPr marL="1600200" indent="-228600" eaLnBrk="0" hangingPunct="0">
              <a:defRPr sz="1200">
                <a:solidFill>
                  <a:schemeClr val="bg1"/>
                </a:solidFill>
                <a:latin typeface="Arial" charset="0"/>
                <a:cs typeface="Arial" charset="0"/>
              </a:defRPr>
            </a:lvl4pPr>
            <a:lvl5pPr marL="2057400" indent="-228600" eaLnBrk="0" hangingPunct="0">
              <a:defRPr sz="1200">
                <a:solidFill>
                  <a:schemeClr val="bg1"/>
                </a:solidFill>
                <a:latin typeface="Arial" charset="0"/>
                <a:cs typeface="Arial" charset="0"/>
              </a:defRPr>
            </a:lvl5pPr>
            <a:lvl6pPr marL="2514600" indent="-228600" eaLnBrk="0" fontAlgn="base" hangingPunct="0">
              <a:spcBef>
                <a:spcPct val="0"/>
              </a:spcBef>
              <a:spcAft>
                <a:spcPct val="0"/>
              </a:spcAft>
              <a:defRPr sz="1200">
                <a:solidFill>
                  <a:schemeClr val="bg1"/>
                </a:solidFill>
                <a:latin typeface="Arial" charset="0"/>
                <a:cs typeface="Arial" charset="0"/>
              </a:defRPr>
            </a:lvl6pPr>
            <a:lvl7pPr marL="2971800" indent="-228600" eaLnBrk="0" fontAlgn="base" hangingPunct="0">
              <a:spcBef>
                <a:spcPct val="0"/>
              </a:spcBef>
              <a:spcAft>
                <a:spcPct val="0"/>
              </a:spcAft>
              <a:defRPr sz="1200">
                <a:solidFill>
                  <a:schemeClr val="bg1"/>
                </a:solidFill>
                <a:latin typeface="Arial" charset="0"/>
                <a:cs typeface="Arial" charset="0"/>
              </a:defRPr>
            </a:lvl7pPr>
            <a:lvl8pPr marL="3429000" indent="-228600" eaLnBrk="0" fontAlgn="base" hangingPunct="0">
              <a:spcBef>
                <a:spcPct val="0"/>
              </a:spcBef>
              <a:spcAft>
                <a:spcPct val="0"/>
              </a:spcAft>
              <a:defRPr sz="1200">
                <a:solidFill>
                  <a:schemeClr val="bg1"/>
                </a:solidFill>
                <a:latin typeface="Arial" charset="0"/>
                <a:cs typeface="Arial" charset="0"/>
              </a:defRPr>
            </a:lvl8pPr>
            <a:lvl9pPr marL="3886200" indent="-228600" eaLnBrk="0" fontAlgn="base" hangingPunct="0">
              <a:spcBef>
                <a:spcPct val="0"/>
              </a:spcBef>
              <a:spcAft>
                <a:spcPct val="0"/>
              </a:spcAft>
              <a:defRPr sz="1200">
                <a:solidFill>
                  <a:schemeClr val="bg1"/>
                </a:solidFill>
                <a:latin typeface="Arial" charset="0"/>
                <a:cs typeface="Arial" charset="0"/>
              </a:defRPr>
            </a:lvl9pPr>
          </a:lstStyle>
          <a:p>
            <a:pPr algn="ctr" eaLnBrk="1" hangingPunct="1"/>
            <a:r>
              <a:rPr lang="en-GB" sz="900" smtClean="0"/>
              <a:t>21</a:t>
            </a:r>
          </a:p>
        </p:txBody>
      </p:sp>
      <p:sp>
        <p:nvSpPr>
          <p:cNvPr id="31755" name="Text Box 4" descr="First level - paragraph text&#10;Second level - bullet 1&#10;Third level - bullet 2&#10;&#10;No more than 100 words per slide"/>
          <p:cNvSpPr>
            <a:spLocks noGrp="1" noChangeArrowheads="1"/>
          </p:cNvSpPr>
          <p:nvPr>
            <p:ph type="body" sz="quarter" idx="16"/>
          </p:nvPr>
        </p:nvSpPr>
        <p:spPr bwMode="auto">
          <a:xfrm>
            <a:off x="494694" y="1457326"/>
            <a:ext cx="4019117" cy="2492990"/>
          </a:xfrm>
          <a:extLs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spAutoFit/>
          </a:bodyPr>
          <a:lstStyle/>
          <a:p>
            <a:pPr eaLnBrk="1" hangingPunct="1">
              <a:spcBef>
                <a:spcPct val="50000"/>
              </a:spcBef>
              <a:spcAft>
                <a:spcPct val="50000"/>
              </a:spcAft>
            </a:pPr>
            <a:r>
              <a:rPr lang="en-GB" sz="1800" dirty="0" smtClean="0">
                <a:solidFill>
                  <a:schemeClr val="accent1"/>
                </a:solidFill>
                <a:latin typeface="Franklin Gothic Medium" panose="020B0603020102020204" pitchFamily="34" charset="0"/>
                <a:cs typeface="Arial" charset="0"/>
              </a:rPr>
              <a:t>Gabriel de Lastours</a:t>
            </a:r>
            <a:r>
              <a:rPr lang="en-GB" sz="1800" dirty="0">
                <a:latin typeface="Franklin Gothic Book" pitchFamily="34" charset="0"/>
                <a:cs typeface="Arial" charset="0"/>
              </a:rPr>
              <a:t/>
            </a:r>
            <a:br>
              <a:rPr lang="en-GB" sz="1800" dirty="0">
                <a:latin typeface="Franklin Gothic Book" pitchFamily="34" charset="0"/>
                <a:cs typeface="Arial" charset="0"/>
              </a:rPr>
            </a:br>
            <a:r>
              <a:rPr lang="en-GB" sz="1800" dirty="0" smtClean="0">
                <a:latin typeface="Franklin Gothic Book" pitchFamily="34" charset="0"/>
                <a:cs typeface="Arial" charset="0"/>
              </a:rPr>
              <a:t>Associate Director, </a:t>
            </a:r>
            <a:r>
              <a:rPr lang="en-GB" sz="1800" dirty="0">
                <a:latin typeface="Franklin Gothic Book" pitchFamily="34" charset="0"/>
                <a:cs typeface="Arial" charset="0"/>
              </a:rPr>
              <a:t/>
            </a:r>
            <a:br>
              <a:rPr lang="en-GB" sz="1800" dirty="0">
                <a:latin typeface="Franklin Gothic Book" pitchFamily="34" charset="0"/>
                <a:cs typeface="Arial" charset="0"/>
              </a:rPr>
            </a:br>
            <a:r>
              <a:rPr lang="en-GB" sz="1800" dirty="0" smtClean="0">
                <a:latin typeface="Franklin Gothic Book" pitchFamily="34" charset="0"/>
                <a:cs typeface="Arial" charset="0"/>
              </a:rPr>
              <a:t>Regional Head, SEMED, Energy EMEA</a:t>
            </a:r>
            <a:r>
              <a:rPr lang="en-GB" sz="1800" dirty="0">
                <a:latin typeface="Franklin Gothic Book" pitchFamily="34" charset="0"/>
                <a:cs typeface="Arial" charset="0"/>
              </a:rPr>
              <a:t/>
            </a:r>
            <a:br>
              <a:rPr lang="en-GB" sz="1800" dirty="0">
                <a:latin typeface="Franklin Gothic Book" pitchFamily="34" charset="0"/>
                <a:cs typeface="Arial" charset="0"/>
              </a:rPr>
            </a:br>
            <a:r>
              <a:rPr lang="en-GB" sz="1800" dirty="0">
                <a:latin typeface="Franklin Gothic Book" pitchFamily="34" charset="0"/>
                <a:cs typeface="Arial" charset="0"/>
              </a:rPr>
              <a:t>Tel: + </a:t>
            </a:r>
            <a:r>
              <a:rPr lang="en-GB" sz="1800" dirty="0" smtClean="0">
                <a:latin typeface="Franklin Gothic Book" pitchFamily="34" charset="0"/>
                <a:cs typeface="Arial" charset="0"/>
              </a:rPr>
              <a:t>442073387647</a:t>
            </a:r>
            <a:r>
              <a:rPr lang="en-GB" sz="1800" dirty="0">
                <a:latin typeface="Franklin Gothic Book" pitchFamily="34" charset="0"/>
                <a:cs typeface="Arial" charset="0"/>
              </a:rPr>
              <a:t/>
            </a:r>
            <a:br>
              <a:rPr lang="en-GB" sz="1800" dirty="0">
                <a:latin typeface="Franklin Gothic Book" pitchFamily="34" charset="0"/>
                <a:cs typeface="Arial" charset="0"/>
              </a:rPr>
            </a:br>
            <a:r>
              <a:rPr lang="en-GB" sz="1800" dirty="0">
                <a:latin typeface="Franklin Gothic Book" pitchFamily="34" charset="0"/>
                <a:cs typeface="Arial" charset="0"/>
              </a:rPr>
              <a:t>Email: </a:t>
            </a:r>
            <a:r>
              <a:rPr lang="en-GB" sz="1800" dirty="0" smtClean="0">
                <a:latin typeface="Franklin Gothic Book" pitchFamily="34" charset="0"/>
                <a:cs typeface="Arial" charset="0"/>
                <a:hlinkClick r:id="rId6"/>
              </a:rPr>
              <a:t>delastog@ebrd.com</a:t>
            </a:r>
            <a:r>
              <a:rPr lang="en-GB" sz="1800" dirty="0" smtClean="0">
                <a:latin typeface="Franklin Gothic Book" pitchFamily="34" charset="0"/>
                <a:cs typeface="Arial" charset="0"/>
              </a:rPr>
              <a:t> </a:t>
            </a:r>
          </a:p>
          <a:p>
            <a:pPr eaLnBrk="1" hangingPunct="1">
              <a:spcBef>
                <a:spcPct val="50000"/>
              </a:spcBef>
              <a:spcAft>
                <a:spcPct val="50000"/>
              </a:spcAft>
            </a:pPr>
            <a:r>
              <a:rPr lang="en-GB" sz="1800" dirty="0" smtClean="0">
                <a:latin typeface="Franklin Gothic Book" pitchFamily="34" charset="0"/>
                <a:cs typeface="Arial" charset="0"/>
                <a:hlinkClick r:id="rId7"/>
              </a:rPr>
              <a:t>www.ebrd.com</a:t>
            </a:r>
            <a:endParaRPr lang="en-GB" sz="1800" dirty="0" smtClean="0">
              <a:latin typeface="Franklin Gothic Book" pitchFamily="34" charset="0"/>
              <a:cs typeface="Arial" charset="0"/>
            </a:endParaRPr>
          </a:p>
          <a:p>
            <a:pPr eaLnBrk="1" hangingPunct="1">
              <a:spcBef>
                <a:spcPct val="50000"/>
              </a:spcBef>
              <a:spcAft>
                <a:spcPct val="50000"/>
              </a:spcAft>
            </a:pPr>
            <a:endParaRPr lang="en-GB" sz="1800" dirty="0">
              <a:latin typeface="Franklin Gothic Book" pitchFamily="34" charset="0"/>
              <a:cs typeface="Arial" charset="0"/>
            </a:endParaRPr>
          </a:p>
        </p:txBody>
      </p:sp>
      <p:pic>
        <p:nvPicPr>
          <p:cNvPr id="4" name="Picture 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94694" y="5998965"/>
            <a:ext cx="2044880" cy="335334"/>
          </a:xfrm>
          <a:prstGeom prst="rect">
            <a:avLst/>
          </a:prstGeom>
        </p:spPr>
      </p:pic>
      <p:sp>
        <p:nvSpPr>
          <p:cNvPr id="6" name="Footer Placeholder 5"/>
          <p:cNvSpPr>
            <a:spLocks noGrp="1"/>
          </p:cNvSpPr>
          <p:nvPr>
            <p:ph type="ftr" sz="quarter" idx="3"/>
            <p:custDataLst>
              <p:tags r:id="rId1"/>
            </p:custDataLst>
          </p:nvPr>
        </p:nvSpPr>
        <p:spPr>
          <a:xfrm>
            <a:off x="0" y="6480000"/>
            <a:ext cx="9144000" cy="378000"/>
          </a:xfrm>
        </p:spPr>
        <p:txBody>
          <a:bodyPr/>
          <a:lstStyle/>
          <a:p>
            <a:r>
              <a:rPr lang="en-GB" smtClean="0">
                <a:solidFill>
                  <a:srgbClr val="00C000"/>
                </a:solidFill>
                <a:latin typeface="Arial" panose="020B0604020202020204" pitchFamily="34" charset="0"/>
              </a:rPr>
              <a:t>PUBLIC</a:t>
            </a:r>
            <a:r>
              <a:rPr lang="en-GB" smtClean="0">
                <a:solidFill>
                  <a:srgbClr val="000000"/>
                </a:solidFill>
                <a:latin typeface="Arial" panose="020B0604020202020204" pitchFamily="34" charset="0"/>
              </a:rPr>
              <a:t> </a:t>
            </a:r>
            <a:endParaRPr lang="en-GB">
              <a:solidFill>
                <a:srgbClr val="000000"/>
              </a:solidFill>
              <a:latin typeface="Arial" panose="020B0604020202020204" pitchFamily="34" charset="0"/>
            </a:endParaRPr>
          </a:p>
        </p:txBody>
      </p:sp>
      <p:sp>
        <p:nvSpPr>
          <p:cNvPr id="8" name="Date Placeholder 3"/>
          <p:cNvSpPr>
            <a:spLocks noGrp="1"/>
          </p:cNvSpPr>
          <p:nvPr>
            <p:ph type="dt" sz="half" idx="2"/>
          </p:nvPr>
        </p:nvSpPr>
        <p:spPr>
          <a:xfrm>
            <a:off x="719136" y="6480000"/>
            <a:ext cx="1871664" cy="249884"/>
          </a:xfrm>
        </p:spPr>
        <p:txBody>
          <a:bodyPr/>
          <a:lstStyle/>
          <a:p>
            <a:fld id="{F7334817-FF7C-6948-966F-8ECFBE662A14}" type="datetime3">
              <a:rPr lang="en-GB" sz="800" smtClean="0">
                <a:solidFill>
                  <a:schemeClr val="accent1"/>
                </a:solidFill>
              </a:rPr>
              <a:pPr/>
              <a:t>5 October, 2020</a:t>
            </a:fld>
            <a:endParaRPr lang="en-GB" sz="800" dirty="0">
              <a:solidFill>
                <a:schemeClr val="accent1"/>
              </a:solidFill>
            </a:endParaRPr>
          </a:p>
        </p:txBody>
      </p:sp>
    </p:spTree>
    <p:extLst>
      <p:ext uri="{BB962C8B-B14F-4D97-AF65-F5344CB8AC3E}">
        <p14:creationId xmlns:p14="http://schemas.microsoft.com/office/powerpoint/2010/main" val="2585432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RESTRICTED "/>
</p:tagLst>
</file>

<file path=ppt/tags/tag3.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RESTRICTED "/>
</p:tagLst>
</file>

<file path=ppt/tags/tag4.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RESTRICTED "/>
</p:tagLst>
</file>

<file path=ppt/tags/tag5.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RESTRICTED "/>
</p:tagLst>
</file>

<file path=ppt/tags/tag6.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RESTRICTED "/>
</p:tagLst>
</file>

<file path=ppt/tags/tag7.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RESTRICTED "/>
</p:tagLst>
</file>

<file path=ppt/tags/tag8.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RESTRICTED "/>
</p:tagLst>
</file>

<file path=ppt/tags/tag9.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RESTRICTED "/>
</p:tagLst>
</file>

<file path=ppt/tags/tag10.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RESTRICTED "/>
</p:tagLst>
</file>

<file path=ppt/tags/tag11.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RESTRICTED "/>
</p:tagLst>
</file>

<file path=ppt/tags/tag12.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RESTRICTED "/>
</p:tagLst>
</file>

<file path=ppt/tags/tag13.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RESTRICTED "/>
</p:tagLst>
</file>

<file path=ppt/tags/tag14.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RESTRICTED "/>
</p:tagLst>
</file>

<file path=ppt/tags/tag15.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RESTRICTED "/>
</p:tagLst>
</file>

<file path=ppt/tags/tag16.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RESTRICTED "/>
</p:tagLst>
</file>

<file path=ppt/tags/tag17.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RESTRICTED "/>
</p:tagLst>
</file>

<file path=ppt/tags/tag18.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RESTRICTED "/>
</p:tagLst>
</file>

<file path=ppt/tags/tag19.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RESTRICTED "/>
</p:tagLst>
</file>

<file path=ppt/tags/tag20.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RESTRICTED "/>
</p:tagLst>
</file>

<file path=ppt/tags/tag21.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RESTRICTED "/>
</p:tagLst>
</file>

<file path=ppt/tags/tag22.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RESTRICTED "/>
</p:tagLst>
</file>

<file path=ppt/tags/tag23.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RESTRICTED "/>
</p:tagLst>
</file>

<file path=ppt/tags/tag24.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RESTRICTED "/>
</p:tagLst>
</file>

<file path=ppt/tags/tag25.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RESTRICTED "/>
</p:tagLst>
</file>

<file path=ppt/tags/tag26.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RESTRICTED "/>
</p:tagLst>
</file>

<file path=ppt/tags/tag27.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RESTRICTED "/>
</p:tagLst>
</file>

<file path=ppt/tags/tag28.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RESTRICTED "/>
</p:tagLst>
</file>

<file path=ppt/tags/tag29.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RESTRICTED "/>
</p:tagLst>
</file>

<file path=ppt/tags/tag30.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RESTRICTED "/>
</p:tagLst>
</file>

<file path=ppt/tags/tag31.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RESTRICTED "/>
</p:tagLst>
</file>

<file path=ppt/tags/tag32.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RESTRICTED "/>
</p:tagLst>
</file>

<file path=ppt/tags/tag33.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RESTRICTED "/>
</p:tagLst>
</file>

<file path=ppt/tags/tag34.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RESTRICTED "/>
</p:tagLst>
</file>

<file path=ppt/tags/tag35.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RESTRICTED "/>
</p:tagLst>
</file>

<file path=ppt/tags/tag36.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RESTRICTED "/>
</p:tagLst>
</file>

<file path=ppt/tags/tag37.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RESTRICTED "/>
</p:tagLst>
</file>

<file path=ppt/tags/tag38.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RESTRICTED "/>
</p:tagLst>
</file>

<file path=ppt/tags/tag39.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RESTRICTED "/>
</p:tagLst>
</file>

<file path=ppt/tags/tag40.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RESTRICTED "/>
</p:tagLst>
</file>

<file path=ppt/tags/tag41.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RESTRICTED "/>
</p:tagLst>
</file>

<file path=ppt/tags/tag42.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RESTRICTED "/>
</p:tagLst>
</file>

<file path=ppt/tags/tag43.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RESTRICTED "/>
</p:tagLst>
</file>

<file path=ppt/tags/tag44.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RESTRICTED "/>
</p:tagLst>
</file>

<file path=ppt/tags/tag45.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RESTRICTED "/>
</p:tagLst>
</file>

<file path=ppt/tags/tag46.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RESTRICTED "/>
</p:tagLst>
</file>

<file path=ppt/tags/tag47.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RESTRICTED "/>
</p:tagLst>
</file>

<file path=ppt/tags/tag48.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RESTRICTED "/>
</p:tagLst>
</file>

<file path=ppt/tags/tag49.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RESTRICTED "/>
</p:tagLst>
</file>

<file path=ppt/tags/tag50.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RESTRICTED "/>
</p:tagLst>
</file>

<file path=ppt/tags/tag51.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RESTRICTED "/>
</p:tagLst>
</file>

<file path=ppt/tags/tag52.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RESTRICTED "/>
</p:tagLst>
</file>

<file path=ppt/tags/tag53.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RESTRICTED "/>
</p:tagLst>
</file>

<file path=ppt/tags/tag54.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RESTRICTED "/>
</p:tagLst>
</file>

<file path=ppt/tags/tag55.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RESTRICTED "/>
</p:tagLst>
</file>

<file path=ppt/tags/tag56.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RESTRICTED "/>
</p:tagLst>
</file>

<file path=ppt/tags/tag57.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RESTRICTED "/>
</p:tagLst>
</file>

<file path=ppt/tags/tag58.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RESTRICTED "/>
</p:tagLst>
</file>

<file path=ppt/tags/tag59.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RESTRICTED "/>
</p:tagLst>
</file>

<file path=ppt/tags/tag60.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RESTRICTED "/>
</p:tagLst>
</file>

<file path=ppt/tags/tag61.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RESTRICTED "/>
</p:tagLst>
</file>

<file path=ppt/tags/tag62.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RESTRICTED "/>
</p:tagLst>
</file>

<file path=ppt/tags/tag63.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PUBLIC "/>
</p:tagLst>
</file>

<file path=ppt/tags/tag64.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65.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66.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67.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68.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69.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70.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71.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72.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73.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74.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75.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76.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77.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78.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79.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80.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81.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82.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83.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84.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85.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86.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87.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88.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89.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90.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91.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92.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93.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94.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95.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96.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97.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98.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99.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00.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01.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02.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03.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04.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05.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06.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07.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08.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09.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10.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11.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12.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13.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14.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15.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16.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17.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18.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19.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20.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21.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22.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23.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24.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25.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26.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27.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28.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29.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30.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31.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32.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33.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34.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35.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36.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37.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38.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39.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40.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41.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42.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43.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44.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45.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46.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47.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48.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49.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50.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51.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52.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53.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54.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55.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56.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57.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58.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59.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60.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61.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62.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63.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64.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65.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66.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67.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68.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69.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70.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71.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72.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73.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74.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75.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76.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77.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78.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79.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80.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81.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82.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83.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84.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85.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86.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87.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88.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89.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90.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91.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92.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93.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94.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95.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96.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97.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98.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99.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00.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01.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02.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03.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04.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05.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06.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07.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08.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09.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10.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11.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12.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13.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14.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15.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16.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17.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18.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19.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20.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21.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22.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23.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24.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25.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26.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27.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28.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29.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30.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31.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32.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33.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34.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35.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36.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37.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38.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39.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40.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41.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42.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43.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44.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45.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46.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47.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48.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49.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50.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51.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52.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53.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54.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55.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56.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57.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58.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59.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60.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61.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62.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63.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64.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65.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66.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67.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68.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69.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70.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71.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72.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73.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74.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75.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76.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77.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78.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79.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80.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81.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82.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83.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84.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85.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86.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87.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88.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89.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90.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91.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92.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93.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94.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95.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96.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97.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98.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99.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300.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301.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302.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303.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304.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305.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306.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307.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308.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309.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310.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311.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312.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313.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314.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315.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316.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317.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318.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319.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320.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321.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322.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323.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324.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325.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326.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327.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328.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329.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330.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331.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332.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333.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334.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335.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336.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337.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338.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339.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340.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341.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342.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343.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344.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345.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346.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347.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348.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349.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350.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351.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352.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353.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354.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355.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356.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357.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358.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359.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360.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361.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362.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363.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364.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365.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366.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367.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368.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369.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370.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371.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372.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373.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374.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375.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376.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377.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378.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379.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RESTRICTED "/>
</p:tagLst>
</file>

<file path=ppt/tags/tag380.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RESTRICTED "/>
</p:tagLst>
</file>

<file path=ppt/tags/tag381.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RESTRICTED "/>
</p:tagLst>
</file>

<file path=ppt/tags/tag382.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RESTRICTED "/>
</p:tagLst>
</file>

<file path=ppt/tags/tag383.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RESTRICTED "/>
</p:tagLst>
</file>

<file path=ppt/tags/tag384.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RESTRICTED "/>
</p:tagLst>
</file>

<file path=ppt/tags/tag385.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RESTRICTED "/>
</p:tagLst>
</file>

<file path=ppt/tags/tag386.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PUBLIC "/>
</p:tagLst>
</file>

<file path=ppt/tags/tag387.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PUBLIC "/>
</p:tagLst>
</file>

<file path=ppt/tags/tag388.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PUBLIC "/>
</p:tagLst>
</file>

<file path=ppt/tags/tag389.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PUBLIC "/>
</p:tagLst>
</file>

<file path=ppt/tags/tag390.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PUBLIC "/>
</p:tagLst>
</file>

<file path=ppt/tags/tag391.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PUBLIC "/>
</p:tagLst>
</file>

<file path=ppt/tags/tag392.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RESTRICTED "/>
</p:tagLst>
</file>

<file path=ppt/tags/tag393.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RESTRICTED "/>
</p:tagLst>
</file>

<file path=ppt/tags/tag394.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RESTRICTED "/>
</p:tagLst>
</file>

<file path=ppt/tags/tag395.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PUBLIC "/>
</p:tagLst>
</file>

<file path=ppt/tags/tag396.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PUBLIC "/>
</p:tagLst>
</file>

<file path=ppt/tags/tag397.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PUBLIC "/>
</p:tagLst>
</file>

<file path=ppt/tags/tag398.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RESTRICTED "/>
</p:tagLst>
</file>

<file path=ppt/tags/tag399.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RESTRICTED "/>
</p:tagLst>
</file>

<file path=ppt/tags/tag400.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RESTRICTED "/>
</p:tagLst>
</file>

<file path=ppt/tags/tag401.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RESTRICTED "/>
</p:tagLst>
</file>

<file path=ppt/tags/tag402.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RESTRICTED "/>
</p:tagLst>
</file>

<file path=ppt/tags/tag403.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RESTRICTED "/>
</p:tagLst>
</file>

<file path=ppt/tags/tag404.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PUBLIC "/>
</p:tagLst>
</file>

<file path=ppt/tags/tag405.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PUBLIC "/>
</p:tagLst>
</file>

<file path=ppt/tags/tag406.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PUBLIC "/>
</p:tagLst>
</file>

<file path=ppt/tags/tag407.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PUBLIC "/>
</p:tagLst>
</file>

<file path=ppt/tags/tag408.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PUBLIC "/>
</p:tagLst>
</file>

<file path=ppt/tags/tag409.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PUBLIC "/>
</p:tagLst>
</file>

<file path=ppt/tags/tag410.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RESTRICTED "/>
</p:tagLst>
</file>

<file path=ppt/tags/tag411.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412.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heme/theme1.xml><?xml version="1.0" encoding="utf-8"?>
<a:theme xmlns:a="http://schemas.openxmlformats.org/drawingml/2006/main" name="EBRDmain_english">
  <a:themeElements>
    <a:clrScheme name="EBRD colours">
      <a:dk1>
        <a:srgbClr val="58595B"/>
      </a:dk1>
      <a:lt1>
        <a:srgbClr val="FFFFFF"/>
      </a:lt1>
      <a:dk2>
        <a:srgbClr val="0079C1"/>
      </a:dk2>
      <a:lt2>
        <a:srgbClr val="7EA6D7"/>
      </a:lt2>
      <a:accent1>
        <a:srgbClr val="00539B"/>
      </a:accent1>
      <a:accent2>
        <a:srgbClr val="00AE9E"/>
      </a:accent2>
      <a:accent3>
        <a:srgbClr val="0079C1"/>
      </a:accent3>
      <a:accent4>
        <a:srgbClr val="7EA6D7"/>
      </a:accent4>
      <a:accent5>
        <a:srgbClr val="00747A"/>
      </a:accent5>
      <a:accent6>
        <a:srgbClr val="000000"/>
      </a:accent6>
      <a:hlink>
        <a:srgbClr val="00539B"/>
      </a:hlink>
      <a:folHlink>
        <a:srgbClr val="0079C1"/>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effectLst/>
      </a:spPr>
      <a:bodyPr rtlCol="0" anchor="t"/>
      <a:lstStyle>
        <a:defPPr>
          <a:spcAft>
            <a:spcPts val="600"/>
          </a:spcAft>
          <a:defRPr dirty="0" smtClean="0"/>
        </a:defPPr>
      </a:lstStyle>
      <a:style>
        <a:lnRef idx="1">
          <a:schemeClr val="accent1"/>
        </a:lnRef>
        <a:fillRef idx="3">
          <a:schemeClr val="accent1"/>
        </a:fillRef>
        <a:effectRef idx="2">
          <a:schemeClr val="accent1"/>
        </a:effectRef>
        <a:fontRef idx="minor">
          <a:schemeClr val="lt1"/>
        </a:fontRef>
      </a:style>
    </a:spDef>
    <a:lnDef>
      <a:spPr>
        <a:ln w="6350">
          <a:solidFill>
            <a:schemeClr val="tx1"/>
          </a:solidFill>
          <a:tailEnd type="arrow"/>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400" dirty="0" smtClean="0">
            <a:solidFill>
              <a:schemeClr val="bg1">
                <a:lumMod val="50000"/>
              </a:schemeClr>
            </a:solidFill>
          </a:defRPr>
        </a:defPPr>
      </a:lstStyle>
    </a:txDef>
  </a:objectDefaults>
  <a:extraClrSchemeLst/>
</a:theme>
</file>

<file path=ppt/theme/theme2.xml><?xml version="1.0" encoding="utf-8"?>
<a:theme xmlns:a="http://schemas.openxmlformats.org/drawingml/2006/main" name="1_EBRDmain_english">
  <a:themeElements>
    <a:clrScheme name="EBRD correct">
      <a:dk1>
        <a:srgbClr val="58595B"/>
      </a:dk1>
      <a:lt1>
        <a:srgbClr val="FFFFFF"/>
      </a:lt1>
      <a:dk2>
        <a:srgbClr val="0079C1"/>
      </a:dk2>
      <a:lt2>
        <a:srgbClr val="7EA6D7"/>
      </a:lt2>
      <a:accent1>
        <a:srgbClr val="00539B"/>
      </a:accent1>
      <a:accent2>
        <a:srgbClr val="00AE9E"/>
      </a:accent2>
      <a:accent3>
        <a:srgbClr val="0079C1"/>
      </a:accent3>
      <a:accent4>
        <a:srgbClr val="7EA6D7"/>
      </a:accent4>
      <a:accent5>
        <a:srgbClr val="00747A"/>
      </a:accent5>
      <a:accent6>
        <a:srgbClr val="000000"/>
      </a:accent6>
      <a:hlink>
        <a:srgbClr val="00539B"/>
      </a:hlink>
      <a:folHlink>
        <a:srgbClr val="0079C1"/>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D77700"/>
        </a:solidFill>
        <a:ln>
          <a:noFill/>
        </a:ln>
        <a:effectLst/>
      </a:spPr>
      <a:bodyPr rtlCol="0" anchor="t"/>
      <a:lstStyle>
        <a:defPPr algn="ctr">
          <a:spcAft>
            <a:spcPts val="600"/>
          </a:spcAft>
          <a:defRPr dirty="0" smtClean="0"/>
        </a:defPPr>
      </a:lstStyle>
      <a:style>
        <a:lnRef idx="1">
          <a:schemeClr val="accent1"/>
        </a:lnRef>
        <a:fillRef idx="3">
          <a:schemeClr val="accent1"/>
        </a:fillRef>
        <a:effectRef idx="2">
          <a:schemeClr val="accent1"/>
        </a:effectRef>
        <a:fontRef idx="minor">
          <a:schemeClr val="lt1"/>
        </a:fontRef>
      </a:style>
    </a:spDef>
    <a:lnDef>
      <a:spPr>
        <a:ln w="6350">
          <a:solidFill>
            <a:schemeClr val="tx1"/>
          </a:solidFill>
          <a:tailEnd type="arrow"/>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400" dirty="0" smtClean="0">
            <a:solidFill>
              <a:schemeClr val="bg1">
                <a:lumMod val="50000"/>
              </a:schemeClr>
            </a:solidFill>
          </a:defRPr>
        </a:defPPr>
      </a:lstStyle>
    </a:txDef>
  </a:objectDefaults>
  <a:extraClrSchemeLst/>
</a:theme>
</file>

<file path=ppt/theme/theme3.xml><?xml version="1.0" encoding="utf-8"?>
<a:theme xmlns:a="http://schemas.openxmlformats.org/drawingml/2006/main" name="2_EBRDmain_english">
  <a:themeElements>
    <a:clrScheme name="EBRD colours">
      <a:dk1>
        <a:srgbClr val="58595B"/>
      </a:dk1>
      <a:lt1>
        <a:srgbClr val="FFFFFF"/>
      </a:lt1>
      <a:dk2>
        <a:srgbClr val="0079C1"/>
      </a:dk2>
      <a:lt2>
        <a:srgbClr val="7EA6D7"/>
      </a:lt2>
      <a:accent1>
        <a:srgbClr val="00539B"/>
      </a:accent1>
      <a:accent2>
        <a:srgbClr val="00AE9E"/>
      </a:accent2>
      <a:accent3>
        <a:srgbClr val="0079C1"/>
      </a:accent3>
      <a:accent4>
        <a:srgbClr val="7EA6D7"/>
      </a:accent4>
      <a:accent5>
        <a:srgbClr val="00747A"/>
      </a:accent5>
      <a:accent6>
        <a:srgbClr val="000000"/>
      </a:accent6>
      <a:hlink>
        <a:srgbClr val="00539B"/>
      </a:hlink>
      <a:folHlink>
        <a:srgbClr val="0079C1"/>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effectLst/>
      </a:spPr>
      <a:bodyPr rtlCol="0" anchor="t"/>
      <a:lstStyle>
        <a:defPPr>
          <a:spcAft>
            <a:spcPts val="600"/>
          </a:spcAft>
          <a:defRPr dirty="0" smtClean="0"/>
        </a:defPPr>
      </a:lstStyle>
      <a:style>
        <a:lnRef idx="1">
          <a:schemeClr val="accent1"/>
        </a:lnRef>
        <a:fillRef idx="3">
          <a:schemeClr val="accent1"/>
        </a:fillRef>
        <a:effectRef idx="2">
          <a:schemeClr val="accent1"/>
        </a:effectRef>
        <a:fontRef idx="minor">
          <a:schemeClr val="lt1"/>
        </a:fontRef>
      </a:style>
    </a:spDef>
    <a:lnDef>
      <a:spPr>
        <a:ln w="6350">
          <a:solidFill>
            <a:schemeClr val="tx1"/>
          </a:solidFill>
          <a:tailEnd type="arrow"/>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400" dirty="0" smtClean="0">
            <a:solidFill>
              <a:schemeClr val="bg1">
                <a:lumMod val="50000"/>
              </a:schemeClr>
            </a:solidFill>
          </a:defRPr>
        </a:defPPr>
      </a:lstStyle>
    </a:txDef>
  </a:objectDefaults>
  <a:extraClrSchemeLst/>
</a:theme>
</file>

<file path=ppt/theme/theme4.xml><?xml version="1.0" encoding="utf-8"?>
<a:theme xmlns:a="http://schemas.openxmlformats.org/drawingml/2006/main" name="3_EBRDmain_english">
  <a:themeElements>
    <a:clrScheme name="EBRD colours">
      <a:dk1>
        <a:srgbClr val="58595B"/>
      </a:dk1>
      <a:lt1>
        <a:srgbClr val="FFFFFF"/>
      </a:lt1>
      <a:dk2>
        <a:srgbClr val="0079C1"/>
      </a:dk2>
      <a:lt2>
        <a:srgbClr val="7EA6D7"/>
      </a:lt2>
      <a:accent1>
        <a:srgbClr val="00539B"/>
      </a:accent1>
      <a:accent2>
        <a:srgbClr val="00AE9E"/>
      </a:accent2>
      <a:accent3>
        <a:srgbClr val="0079C1"/>
      </a:accent3>
      <a:accent4>
        <a:srgbClr val="7EA6D7"/>
      </a:accent4>
      <a:accent5>
        <a:srgbClr val="00747A"/>
      </a:accent5>
      <a:accent6>
        <a:srgbClr val="000000"/>
      </a:accent6>
      <a:hlink>
        <a:srgbClr val="00539B"/>
      </a:hlink>
      <a:folHlink>
        <a:srgbClr val="0079C1"/>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effectLst/>
      </a:spPr>
      <a:bodyPr rtlCol="0" anchor="t"/>
      <a:lstStyle>
        <a:defPPr>
          <a:spcAft>
            <a:spcPts val="600"/>
          </a:spcAft>
          <a:defRPr dirty="0" smtClean="0"/>
        </a:defPPr>
      </a:lstStyle>
      <a:style>
        <a:lnRef idx="1">
          <a:schemeClr val="accent1"/>
        </a:lnRef>
        <a:fillRef idx="3">
          <a:schemeClr val="accent1"/>
        </a:fillRef>
        <a:effectRef idx="2">
          <a:schemeClr val="accent1"/>
        </a:effectRef>
        <a:fontRef idx="minor">
          <a:schemeClr val="lt1"/>
        </a:fontRef>
      </a:style>
    </a:spDef>
    <a:lnDef>
      <a:spPr>
        <a:ln w="6350">
          <a:solidFill>
            <a:schemeClr val="tx1"/>
          </a:solidFill>
          <a:tailEnd type="arrow"/>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400" dirty="0" smtClean="0">
            <a:solidFill>
              <a:schemeClr val="bg1">
                <a:lumMod val="50000"/>
              </a:schemeClr>
            </a:solidFill>
          </a:defRPr>
        </a:defPPr>
      </a:lstStyle>
    </a:txDef>
  </a:objectDefaults>
  <a:extraClrSchemeLst/>
</a:theme>
</file>

<file path=ppt/theme/theme5.xml><?xml version="1.0" encoding="utf-8"?>
<a:theme xmlns:a="http://schemas.openxmlformats.org/drawingml/2006/main" name="template-english-4.3-1">
  <a:themeElements>
    <a:clrScheme name="EBRD colours">
      <a:dk1>
        <a:srgbClr val="58595B"/>
      </a:dk1>
      <a:lt1>
        <a:srgbClr val="FFFFFF"/>
      </a:lt1>
      <a:dk2>
        <a:srgbClr val="0079C1"/>
      </a:dk2>
      <a:lt2>
        <a:srgbClr val="7EA6D7"/>
      </a:lt2>
      <a:accent1>
        <a:srgbClr val="00539B"/>
      </a:accent1>
      <a:accent2>
        <a:srgbClr val="00AE9E"/>
      </a:accent2>
      <a:accent3>
        <a:srgbClr val="0079C1"/>
      </a:accent3>
      <a:accent4>
        <a:srgbClr val="7EA6D7"/>
      </a:accent4>
      <a:accent5>
        <a:srgbClr val="00747A"/>
      </a:accent5>
      <a:accent6>
        <a:srgbClr val="000000"/>
      </a:accent6>
      <a:hlink>
        <a:srgbClr val="00539B"/>
      </a:hlink>
      <a:folHlink>
        <a:srgbClr val="0079C1"/>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effectLst/>
      </a:spPr>
      <a:bodyPr rtlCol="0" anchor="t"/>
      <a:lstStyle>
        <a:defPPr>
          <a:spcAft>
            <a:spcPts val="600"/>
          </a:spcAft>
          <a:defRPr dirty="0" smtClean="0"/>
        </a:defPPr>
      </a:lstStyle>
      <a:style>
        <a:lnRef idx="1">
          <a:schemeClr val="accent1"/>
        </a:lnRef>
        <a:fillRef idx="3">
          <a:schemeClr val="accent1"/>
        </a:fillRef>
        <a:effectRef idx="2">
          <a:schemeClr val="accent1"/>
        </a:effectRef>
        <a:fontRef idx="minor">
          <a:schemeClr val="lt1"/>
        </a:fontRef>
      </a:style>
    </a:spDef>
    <a:lnDef>
      <a:spPr>
        <a:ln w="6350">
          <a:solidFill>
            <a:schemeClr val="tx1"/>
          </a:solidFill>
          <a:tailEnd type="arrow"/>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400" dirty="0" smtClean="0">
            <a:solidFill>
              <a:schemeClr val="bg1">
                <a:lumMod val="50000"/>
              </a:schemeClr>
            </a:solidFill>
          </a:defRPr>
        </a:defPPr>
      </a:lstStyle>
    </a:txDef>
  </a:objectDefaults>
  <a:extraClrSchemeLst/>
</a:theme>
</file>

<file path=ppt/theme/theme6.xml><?xml version="1.0" encoding="utf-8"?>
<a:theme xmlns:a="http://schemas.openxmlformats.org/drawingml/2006/main" name="4_EBRDmain_english">
  <a:themeElements>
    <a:clrScheme name="EBRD colours">
      <a:dk1>
        <a:srgbClr val="58595B"/>
      </a:dk1>
      <a:lt1>
        <a:srgbClr val="FFFFFF"/>
      </a:lt1>
      <a:dk2>
        <a:srgbClr val="0079C1"/>
      </a:dk2>
      <a:lt2>
        <a:srgbClr val="7EA6D7"/>
      </a:lt2>
      <a:accent1>
        <a:srgbClr val="00539B"/>
      </a:accent1>
      <a:accent2>
        <a:srgbClr val="00AE9E"/>
      </a:accent2>
      <a:accent3>
        <a:srgbClr val="0079C1"/>
      </a:accent3>
      <a:accent4>
        <a:srgbClr val="7EA6D7"/>
      </a:accent4>
      <a:accent5>
        <a:srgbClr val="00747A"/>
      </a:accent5>
      <a:accent6>
        <a:srgbClr val="000000"/>
      </a:accent6>
      <a:hlink>
        <a:srgbClr val="00539B"/>
      </a:hlink>
      <a:folHlink>
        <a:srgbClr val="0079C1"/>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effectLst/>
      </a:spPr>
      <a:bodyPr rtlCol="0" anchor="t"/>
      <a:lstStyle>
        <a:defPPr>
          <a:spcAft>
            <a:spcPts val="600"/>
          </a:spcAft>
          <a:defRPr dirty="0" smtClean="0"/>
        </a:defPPr>
      </a:lstStyle>
      <a:style>
        <a:lnRef idx="1">
          <a:schemeClr val="accent1"/>
        </a:lnRef>
        <a:fillRef idx="3">
          <a:schemeClr val="accent1"/>
        </a:fillRef>
        <a:effectRef idx="2">
          <a:schemeClr val="accent1"/>
        </a:effectRef>
        <a:fontRef idx="minor">
          <a:schemeClr val="lt1"/>
        </a:fontRef>
      </a:style>
    </a:spDef>
    <a:lnDef>
      <a:spPr>
        <a:ln w="6350">
          <a:solidFill>
            <a:schemeClr val="tx1"/>
          </a:solidFill>
          <a:tailEnd type="arrow"/>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400" dirty="0" smtClean="0">
            <a:solidFill>
              <a:schemeClr val="bg1">
                <a:lumMod val="50000"/>
              </a:schemeClr>
            </a:solidFill>
          </a:defRPr>
        </a:defPPr>
      </a:lstStyle>
    </a:txDef>
  </a:objectDefaults>
  <a:extraClrSchemeLst/>
</a:theme>
</file>

<file path=ppt/theme/theme7.xml><?xml version="1.0" encoding="utf-8"?>
<a:theme xmlns:a="http://schemas.openxmlformats.org/drawingml/2006/main" name="5_EBRDmain_english">
  <a:themeElements>
    <a:clrScheme name="EBRD colours">
      <a:dk1>
        <a:srgbClr val="58595B"/>
      </a:dk1>
      <a:lt1>
        <a:srgbClr val="FFFFFF"/>
      </a:lt1>
      <a:dk2>
        <a:srgbClr val="0079C1"/>
      </a:dk2>
      <a:lt2>
        <a:srgbClr val="7EA6D7"/>
      </a:lt2>
      <a:accent1>
        <a:srgbClr val="00539B"/>
      </a:accent1>
      <a:accent2>
        <a:srgbClr val="00AE9E"/>
      </a:accent2>
      <a:accent3>
        <a:srgbClr val="0079C1"/>
      </a:accent3>
      <a:accent4>
        <a:srgbClr val="7EA6D7"/>
      </a:accent4>
      <a:accent5>
        <a:srgbClr val="00747A"/>
      </a:accent5>
      <a:accent6>
        <a:srgbClr val="000000"/>
      </a:accent6>
      <a:hlink>
        <a:srgbClr val="00539B"/>
      </a:hlink>
      <a:folHlink>
        <a:srgbClr val="0079C1"/>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effectLst/>
      </a:spPr>
      <a:bodyPr rtlCol="0" anchor="t"/>
      <a:lstStyle>
        <a:defPPr>
          <a:spcAft>
            <a:spcPts val="600"/>
          </a:spcAft>
          <a:defRPr dirty="0" smtClean="0"/>
        </a:defPPr>
      </a:lstStyle>
      <a:style>
        <a:lnRef idx="1">
          <a:schemeClr val="accent1"/>
        </a:lnRef>
        <a:fillRef idx="3">
          <a:schemeClr val="accent1"/>
        </a:fillRef>
        <a:effectRef idx="2">
          <a:schemeClr val="accent1"/>
        </a:effectRef>
        <a:fontRef idx="minor">
          <a:schemeClr val="lt1"/>
        </a:fontRef>
      </a:style>
    </a:spDef>
    <a:lnDef>
      <a:spPr>
        <a:ln w="6350">
          <a:solidFill>
            <a:schemeClr val="tx1"/>
          </a:solidFill>
          <a:tailEnd type="arrow"/>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400" dirty="0" smtClean="0">
            <a:solidFill>
              <a:schemeClr val="bg1">
                <a:lumMod val="50000"/>
              </a:schemeClr>
            </a:solidFill>
          </a:defRPr>
        </a:defPPr>
      </a:lstStyle>
    </a:txDef>
  </a:objectDefaults>
  <a:extraClrSchemeLst/>
</a:theme>
</file>

<file path=ppt/theme/theme8.xml><?xml version="1.0" encoding="utf-8"?>
<a:theme xmlns:a="http://schemas.openxmlformats.org/drawingml/2006/main" name="1_template-english-4.3">
  <a:themeElements>
    <a:clrScheme name="EBRD colours">
      <a:dk1>
        <a:srgbClr val="58595B"/>
      </a:dk1>
      <a:lt1>
        <a:srgbClr val="FFFFFF"/>
      </a:lt1>
      <a:dk2>
        <a:srgbClr val="0079C1"/>
      </a:dk2>
      <a:lt2>
        <a:srgbClr val="7EA6D7"/>
      </a:lt2>
      <a:accent1>
        <a:srgbClr val="00539B"/>
      </a:accent1>
      <a:accent2>
        <a:srgbClr val="00AE9E"/>
      </a:accent2>
      <a:accent3>
        <a:srgbClr val="0079C1"/>
      </a:accent3>
      <a:accent4>
        <a:srgbClr val="7EA6D7"/>
      </a:accent4>
      <a:accent5>
        <a:srgbClr val="00747A"/>
      </a:accent5>
      <a:accent6>
        <a:srgbClr val="000000"/>
      </a:accent6>
      <a:hlink>
        <a:srgbClr val="00539B"/>
      </a:hlink>
      <a:folHlink>
        <a:srgbClr val="0079C1"/>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effectLst/>
      </a:spPr>
      <a:bodyPr rtlCol="0" anchor="t"/>
      <a:lstStyle>
        <a:defPPr>
          <a:spcAft>
            <a:spcPts val="600"/>
          </a:spcAft>
          <a:defRPr dirty="0" smtClean="0"/>
        </a:defPPr>
      </a:lstStyle>
      <a:style>
        <a:lnRef idx="1">
          <a:schemeClr val="accent1"/>
        </a:lnRef>
        <a:fillRef idx="3">
          <a:schemeClr val="accent1"/>
        </a:fillRef>
        <a:effectRef idx="2">
          <a:schemeClr val="accent1"/>
        </a:effectRef>
        <a:fontRef idx="minor">
          <a:schemeClr val="lt1"/>
        </a:fontRef>
      </a:style>
    </a:spDef>
    <a:lnDef>
      <a:spPr>
        <a:ln w="25400">
          <a:solidFill>
            <a:schemeClr val="tx1"/>
          </a:solidFill>
          <a:tailEnd type="none"/>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400" dirty="0" smtClean="0">
            <a:solidFill>
              <a:schemeClr val="bg1">
                <a:lumMod val="50000"/>
              </a:schemeClr>
            </a:solidFill>
          </a:defRPr>
        </a:defPPr>
      </a:lstStyle>
    </a:txDef>
  </a:objectDefaults>
  <a:extraClrSchemeLst/>
</a:theme>
</file>

<file path=ppt/theme/theme9.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sisl xmlns:xsi="http://www.w3.org/2001/XMLSchema-instance" xmlns:xsd="http://www.w3.org/2001/XMLSchema" xmlns="http://www.boldonjames.com/2008/01/sie/internal/label" sislVersion="0" policy="1d45786f-a737-4735-8af6-df12fb6939a2" origin="userSelected">
  <element uid="3f2bf68e-965f-4645-8d3a-c9eb7a3821bd" value=""/>
  <element uid="id_classification_nonbusiness" value=""/>
</sisl>
</file>

<file path=customXml/itemProps1.xml><?xml version="1.0" encoding="utf-8"?>
<ds:datastoreItem xmlns:ds="http://schemas.openxmlformats.org/officeDocument/2006/customXml" ds:itemID="{5C843872-9CE5-46B6-A13F-0BBC3222DDF3}">
  <ds:schemaRefs>
    <ds:schemaRef ds:uri="http://www.w3.org/2001/XMLSchema"/>
    <ds:schemaRef ds:uri="http://www.boldonjames.com/2008/01/sie/internal/label"/>
  </ds:schemaRefs>
</ds:datastoreItem>
</file>

<file path=docProps/app.xml><?xml version="1.0" encoding="utf-8"?>
<Properties xmlns="http://schemas.openxmlformats.org/officeDocument/2006/extended-properties" xmlns:vt="http://schemas.openxmlformats.org/officeDocument/2006/docPropsVTypes">
  <Template/>
  <TotalTime>17336</TotalTime>
  <Words>1109</Words>
  <Application>Microsoft Office PowerPoint</Application>
  <PresentationFormat>On-screen Show (4:3)</PresentationFormat>
  <Paragraphs>291</Paragraphs>
  <Slides>10</Slides>
  <Notes>10</Notes>
  <HiddenSlides>0</HiddenSlides>
  <MMClips>0</MMClips>
  <ScaleCrop>false</ScaleCrop>
  <HeadingPairs>
    <vt:vector size="6" baseType="variant">
      <vt:variant>
        <vt:lpstr>Fonts Used</vt:lpstr>
      </vt:variant>
      <vt:variant>
        <vt:i4>8</vt:i4>
      </vt:variant>
      <vt:variant>
        <vt:lpstr>Theme</vt:lpstr>
      </vt:variant>
      <vt:variant>
        <vt:i4>8</vt:i4>
      </vt:variant>
      <vt:variant>
        <vt:lpstr>Slide Titles</vt:lpstr>
      </vt:variant>
      <vt:variant>
        <vt:i4>10</vt:i4>
      </vt:variant>
    </vt:vector>
  </HeadingPairs>
  <TitlesOfParts>
    <vt:vector size="26" baseType="lpstr">
      <vt:lpstr>ＭＳ Ｐゴシック</vt:lpstr>
      <vt:lpstr>Arial</vt:lpstr>
      <vt:lpstr>Bodoni MT</vt:lpstr>
      <vt:lpstr>Bodoni SvtyTwo ITC TT-Bold</vt:lpstr>
      <vt:lpstr>Franklin Gothic</vt:lpstr>
      <vt:lpstr>Franklin Gothic Book</vt:lpstr>
      <vt:lpstr>Franklin Gothic Medium</vt:lpstr>
      <vt:lpstr>Times New Roman</vt:lpstr>
      <vt:lpstr>EBRDmain_english</vt:lpstr>
      <vt:lpstr>1_EBRDmain_english</vt:lpstr>
      <vt:lpstr>2_EBRDmain_english</vt:lpstr>
      <vt:lpstr>3_EBRDmain_english</vt:lpstr>
      <vt:lpstr>template-english-4.3-1</vt:lpstr>
      <vt:lpstr>4_EBRDmain_english</vt:lpstr>
      <vt:lpstr>5_EBRDmain_english</vt:lpstr>
      <vt:lpstr>1_template-english-4.3</vt:lpstr>
      <vt:lpstr>PowerPoint Presentation</vt:lpstr>
      <vt:lpstr>Renewable Energy is at the center of what we do</vt:lpstr>
      <vt:lpstr>We are involved in every step of developing renewables</vt:lpstr>
      <vt:lpstr>In SEMED we combine policy dialogue and financing</vt:lpstr>
      <vt:lpstr>EBRD supported the growth of renewables in Jordan</vt:lpstr>
      <vt:lpstr>Case Study 1:  the Egypt Feed-in-Tariff programme (2015-2017)</vt:lpstr>
      <vt:lpstr>Case Study 1:  Success Factors</vt:lpstr>
      <vt:lpstr>Case Study 2: Kawar/Orange (Jordan, 2019)</vt:lpstr>
      <vt:lpstr>Case Study 3: Khalladi wind farm (Morocco, 2016)</vt:lpstr>
      <vt:lpstr>Thank you for your attention</vt:lpstr>
    </vt:vector>
  </TitlesOfParts>
  <Company>EBRD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Lewin, Fritha;Schmidt, Felix</dc:creator>
  <cp:keywords>[EBRD/PUBLIC]</cp:keywords>
  <cp:lastModifiedBy>de Lastours, Gabriel</cp:lastModifiedBy>
  <cp:revision>1121</cp:revision>
  <cp:lastPrinted>2014-03-05T20:45:22Z</cp:lastPrinted>
  <dcterms:created xsi:type="dcterms:W3CDTF">2012-10-22T09:23:49Z</dcterms:created>
  <dcterms:modified xsi:type="dcterms:W3CDTF">2020-10-05T11:31:02Z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ocIndexRef">
    <vt:lpwstr>13d5e5d2-5611-4352-bee6-f2d586dda460</vt:lpwstr>
  </property>
  <property fmtid="{D5CDD505-2E9C-101B-9397-08002B2CF9AE}" pid="3" name="bjSaver">
    <vt:lpwstr>qKeFxGPwnmsSUZysw4Q/rq/gakzneCiS</vt:lpwstr>
  </property>
  <property fmtid="{D5CDD505-2E9C-101B-9397-08002B2CF9AE}" pid="4" name="bjDocumentLabelXML">
    <vt:lpwstr>&lt;?xml version="1.0" encoding="us-ascii"?&gt;&lt;sisl xmlns:xsi="http://www.w3.org/2001/XMLSchema-instance" xmlns:xsd="http://www.w3.org/2001/XMLSchema" sislVersion="0" policy="1d45786f-a737-4735-8af6-df12fb6939a2" origin="userSelected" xmlns="http://www.boldonj</vt:lpwstr>
  </property>
  <property fmtid="{D5CDD505-2E9C-101B-9397-08002B2CF9AE}" pid="5" name="bjDocumentLabelXML-0">
    <vt:lpwstr>ames.com/2008/01/sie/internal/label"&gt;&lt;element uid="3f2bf68e-965f-4645-8d3a-c9eb7a3821bd" value="" /&gt;&lt;element uid="id_classification_nonbusiness" value="" /&gt;&lt;/sisl&gt;</vt:lpwstr>
  </property>
  <property fmtid="{D5CDD505-2E9C-101B-9397-08002B2CF9AE}" pid="6" name="bjDocumentSecurityLabel">
    <vt:lpwstr>PUBLIC</vt:lpwstr>
  </property>
</Properties>
</file>